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  <p:sldMasterId id="2147483684" r:id="rId4"/>
  </p:sldMasterIdLst>
  <p:notesMasterIdLst>
    <p:notesMasterId r:id="rId32"/>
  </p:notesMasterIdLst>
  <p:sldIdLst>
    <p:sldId id="256" r:id="rId5"/>
    <p:sldId id="258" r:id="rId6"/>
    <p:sldId id="289" r:id="rId7"/>
    <p:sldId id="257" r:id="rId8"/>
    <p:sldId id="264" r:id="rId9"/>
    <p:sldId id="300" r:id="rId10"/>
    <p:sldId id="316" r:id="rId11"/>
    <p:sldId id="347" r:id="rId12"/>
    <p:sldId id="358" r:id="rId13"/>
    <p:sldId id="359" r:id="rId14"/>
    <p:sldId id="283" r:id="rId15"/>
    <p:sldId id="260" r:id="rId16"/>
    <p:sldId id="290" r:id="rId17"/>
    <p:sldId id="291" r:id="rId18"/>
    <p:sldId id="294" r:id="rId19"/>
    <p:sldId id="295" r:id="rId20"/>
    <p:sldId id="296" r:id="rId21"/>
    <p:sldId id="297" r:id="rId22"/>
    <p:sldId id="293" r:id="rId23"/>
    <p:sldId id="298" r:id="rId24"/>
    <p:sldId id="261" r:id="rId25"/>
    <p:sldId id="259" r:id="rId26"/>
    <p:sldId id="360" r:id="rId27"/>
    <p:sldId id="262" r:id="rId28"/>
    <p:sldId id="263" r:id="rId29"/>
    <p:sldId id="299" r:id="rId30"/>
    <p:sldId id="265" r:id="rId31"/>
  </p:sldIdLst>
  <p:sldSz cx="18288000" cy="10287000"/>
  <p:notesSz cx="6858000" cy="9144000"/>
  <p:embeddedFontLst>
    <p:embeddedFont>
      <p:font typeface="Barlow" panose="00000500000000000000" charset="0"/>
      <p:regular r:id="rId33"/>
      <p:bold r:id="rId34"/>
      <p:italic r:id="rId35"/>
      <p:boldItalic r:id="rId36"/>
    </p:embeddedFont>
    <p:embeddedFont>
      <p:font typeface="Bebas Neue" panose="020B0606020202050201" pitchFamily="34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Didact Gothic" panose="00000500000000000000" pitchFamily="2" charset="0"/>
      <p:regular r:id="rId42"/>
    </p:embeddedFont>
    <p:embeddedFont>
      <p:font typeface="Livvic" charset="0"/>
      <p:regular r:id="rId43"/>
      <p:bold r:id="rId44"/>
      <p:italic r:id="rId45"/>
      <p:boldItalic r:id="rId46"/>
    </p:embeddedFont>
    <p:embeddedFont>
      <p:font typeface="Livvic Bold" panose="020B0604020202020204" charset="0"/>
      <p:regular r:id="rId47"/>
    </p:embeddedFont>
    <p:embeddedFont>
      <p:font typeface="Livvic Light" charset="0"/>
      <p:regular r:id="rId48"/>
      <p:italic r:id="rId49"/>
    </p:embeddedFont>
    <p:embeddedFont>
      <p:font typeface="Livvic Medium" pitchFamily="2" charset="0"/>
      <p:regular r:id="rId50"/>
      <p:italic r:id="rId51"/>
    </p:embeddedFont>
    <p:embeddedFont>
      <p:font typeface="Livvic Semi-Bold" panose="020B0604020202020204" charset="0"/>
      <p:regular r:id="rId52"/>
    </p:embeddedFont>
    <p:embeddedFont>
      <p:font typeface="Lucida Sans Unicode" panose="020B0602030504020204" pitchFamily="3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39FE0-D2D2-46F7-BCFF-A0218A3C351B}" v="586" dt="2024-04-29T09:33:44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0C39FE0-D2D2-46F7-BCFF-A0218A3C351B}"/>
    <pc:docChg chg="undo custSel delSld modSld sldOrd">
      <pc:chgData name="Duyên Lương" userId="3a9e482f-ceb4-484a-8eab-f708ff3e9a36" providerId="ADAL" clId="{80C39FE0-D2D2-46F7-BCFF-A0218A3C351B}" dt="2024-04-29T09:35:47.308" v="2587" actId="1076"/>
      <pc:docMkLst>
        <pc:docMk/>
      </pc:docMkLst>
      <pc:sldChg chg="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56"/>
        </pc:sldMkLst>
        <pc:spChg chg="mod">
          <ac:chgData name="Duyên Lương" userId="3a9e482f-ceb4-484a-8eab-f708ff3e9a36" providerId="ADAL" clId="{80C39FE0-D2D2-46F7-BCFF-A0218A3C351B}" dt="2024-04-29T08:03:53.105" v="160" actId="1076"/>
          <ac:spMkLst>
            <pc:docMk/>
            <pc:sldMk cId="0" sldId="256"/>
            <ac:spMk id="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01:13.245" v="25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3:55.784" v="161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1:47.897" v="154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1:31.843" v="91" actId="1076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57"/>
        </pc:sldMkLst>
        <pc:spChg chg="del mod">
          <ac:chgData name="Duyên Lương" userId="3a9e482f-ceb4-484a-8eab-f708ff3e9a36" providerId="ADAL" clId="{80C39FE0-D2D2-46F7-BCFF-A0218A3C351B}" dt="2024-04-29T08:13:58.263" v="319" actId="478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17:45.960" v="517" actId="207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13:39.060" v="313" actId="478"/>
          <ac:spMkLst>
            <pc:docMk/>
            <pc:sldMk cId="0" sldId="257"/>
            <ac:spMk id="7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8:14:50.348" v="378" actId="207"/>
          <ac:spMkLst>
            <pc:docMk/>
            <pc:sldMk cId="0" sldId="257"/>
            <ac:spMk id="14" creationId="{264B73CD-3180-7C07-1E7B-7DE5EB648F78}"/>
          </ac:spMkLst>
        </pc:spChg>
        <pc:spChg chg="add mod">
          <ac:chgData name="Duyên Lương" userId="3a9e482f-ceb4-484a-8eab-f708ff3e9a36" providerId="ADAL" clId="{80C39FE0-D2D2-46F7-BCFF-A0218A3C351B}" dt="2024-04-29T08:15:11.734" v="404" actId="20577"/>
          <ac:spMkLst>
            <pc:docMk/>
            <pc:sldMk cId="0" sldId="257"/>
            <ac:spMk id="15" creationId="{AE93401E-9AA3-6FC5-5913-2B46291B4CA9}"/>
          </ac:spMkLst>
        </pc:spChg>
        <pc:spChg chg="add mod">
          <ac:chgData name="Duyên Lương" userId="3a9e482f-ceb4-484a-8eab-f708ff3e9a36" providerId="ADAL" clId="{80C39FE0-D2D2-46F7-BCFF-A0218A3C351B}" dt="2024-04-29T08:15:19.051" v="417" actId="20577"/>
          <ac:spMkLst>
            <pc:docMk/>
            <pc:sldMk cId="0" sldId="257"/>
            <ac:spMk id="16" creationId="{24EFD42C-0136-442A-1387-996DA7A96245}"/>
          </ac:spMkLst>
        </pc:spChg>
        <pc:spChg chg="add mod">
          <ac:chgData name="Duyên Lương" userId="3a9e482f-ceb4-484a-8eab-f708ff3e9a36" providerId="ADAL" clId="{80C39FE0-D2D2-46F7-BCFF-A0218A3C351B}" dt="2024-04-29T08:16:29.498" v="501" actId="1076"/>
          <ac:spMkLst>
            <pc:docMk/>
            <pc:sldMk cId="0" sldId="257"/>
            <ac:spMk id="17" creationId="{28053B47-C9D1-9CD6-5BFF-1C1B2B3AB806}"/>
          </ac:spMkLst>
        </pc:spChg>
        <pc:spChg chg="add mod">
          <ac:chgData name="Duyên Lương" userId="3a9e482f-ceb4-484a-8eab-f708ff3e9a36" providerId="ADAL" clId="{80C39FE0-D2D2-46F7-BCFF-A0218A3C351B}" dt="2024-04-29T08:16:21.226" v="498" actId="1076"/>
          <ac:spMkLst>
            <pc:docMk/>
            <pc:sldMk cId="0" sldId="257"/>
            <ac:spMk id="18" creationId="{C48CDD7A-AB33-0C36-D914-08C8687235F1}"/>
          </ac:spMkLst>
        </pc:spChg>
        <pc:spChg chg="add mod">
          <ac:chgData name="Duyên Lương" userId="3a9e482f-ceb4-484a-8eab-f708ff3e9a36" providerId="ADAL" clId="{80C39FE0-D2D2-46F7-BCFF-A0218A3C351B}" dt="2024-04-29T08:16:06.003" v="493" actId="1038"/>
          <ac:spMkLst>
            <pc:docMk/>
            <pc:sldMk cId="0" sldId="257"/>
            <ac:spMk id="19" creationId="{4C8806A7-1404-78F4-C084-00E0BF30EFC9}"/>
          </ac:spMkLst>
        </pc:spChg>
        <pc:spChg chg="add mod">
          <ac:chgData name="Duyên Lương" userId="3a9e482f-ceb4-484a-8eab-f708ff3e9a36" providerId="ADAL" clId="{80C39FE0-D2D2-46F7-BCFF-A0218A3C351B}" dt="2024-04-29T08:18:43.008" v="554" actId="1076"/>
          <ac:spMkLst>
            <pc:docMk/>
            <pc:sldMk cId="0" sldId="257"/>
            <ac:spMk id="20" creationId="{6B70B6AD-024E-0434-72F8-091819F8BFEA}"/>
          </ac:spMkLst>
        </pc:spChg>
        <pc:grpChg chg="del">
          <ac:chgData name="Duyên Lương" userId="3a9e482f-ceb4-484a-8eab-f708ff3e9a36" providerId="ADAL" clId="{80C39FE0-D2D2-46F7-BCFF-A0218A3C351B}" dt="2024-04-29T08:14:16.096" v="340" actId="478"/>
          <ac:grpSpMkLst>
            <pc:docMk/>
            <pc:sldMk cId="0" sldId="257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80C39FE0-D2D2-46F7-BCFF-A0218A3C351B}" dt="2024-04-29T08:14:54.847" v="379" actId="14100"/>
          <ac:picMkLst>
            <pc:docMk/>
            <pc:sldMk cId="0" sldId="257"/>
            <ac:picMk id="8" creationId="{E54E3ADF-B67D-DCD1-8265-2EC53F38776A}"/>
          </ac:picMkLst>
        </pc:picChg>
        <pc:picChg chg="add mod">
          <ac:chgData name="Duyên Lương" userId="3a9e482f-ceb4-484a-8eab-f708ff3e9a36" providerId="ADAL" clId="{80C39FE0-D2D2-46F7-BCFF-A0218A3C351B}" dt="2024-04-29T08:14:54.847" v="379" actId="14100"/>
          <ac:picMkLst>
            <pc:docMk/>
            <pc:sldMk cId="0" sldId="257"/>
            <ac:picMk id="9" creationId="{36D84D60-6298-30B1-B99E-F9423E8387D2}"/>
          </ac:picMkLst>
        </pc:picChg>
        <pc:picChg chg="add mod">
          <ac:chgData name="Duyên Lương" userId="3a9e482f-ceb4-484a-8eab-f708ff3e9a36" providerId="ADAL" clId="{80C39FE0-D2D2-46F7-BCFF-A0218A3C351B}" dt="2024-04-29T08:16:09.701" v="494" actId="14100"/>
          <ac:picMkLst>
            <pc:docMk/>
            <pc:sldMk cId="0" sldId="257"/>
            <ac:picMk id="10" creationId="{E9EBC798-6C64-D0A7-2526-366C9A3E8297}"/>
          </ac:picMkLst>
        </pc:picChg>
        <pc:picChg chg="add mod">
          <ac:chgData name="Duyên Lương" userId="3a9e482f-ceb4-484a-8eab-f708ff3e9a36" providerId="ADAL" clId="{80C39FE0-D2D2-46F7-BCFF-A0218A3C351B}" dt="2024-04-29T08:16:25.648" v="500" actId="14100"/>
          <ac:picMkLst>
            <pc:docMk/>
            <pc:sldMk cId="0" sldId="257"/>
            <ac:picMk id="11" creationId="{9C14E506-5C77-C733-B9F5-9BC253773396}"/>
          </ac:picMkLst>
        </pc:picChg>
        <pc:picChg chg="add mod">
          <ac:chgData name="Duyên Lương" userId="3a9e482f-ceb4-484a-8eab-f708ff3e9a36" providerId="ADAL" clId="{80C39FE0-D2D2-46F7-BCFF-A0218A3C351B}" dt="2024-04-29T08:16:11.677" v="495" actId="14100"/>
          <ac:picMkLst>
            <pc:docMk/>
            <pc:sldMk cId="0" sldId="257"/>
            <ac:picMk id="12" creationId="{F1545FBB-45B0-4B60-07FF-2C855124AE30}"/>
          </ac:picMkLst>
        </pc:picChg>
        <pc:picChg chg="add mod">
          <ac:chgData name="Duyên Lương" userId="3a9e482f-ceb4-484a-8eab-f708ff3e9a36" providerId="ADAL" clId="{80C39FE0-D2D2-46F7-BCFF-A0218A3C351B}" dt="2024-04-29T08:16:17.898" v="497" actId="14100"/>
          <ac:picMkLst>
            <pc:docMk/>
            <pc:sldMk cId="0" sldId="257"/>
            <ac:picMk id="13" creationId="{8FFD926E-E878-EEB0-0647-55F667E11ACA}"/>
          </ac:picMkLst>
        </pc:picChg>
      </pc:sldChg>
      <pc:sldChg chg="delSp modSp mod or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58"/>
        </pc:sldMkLst>
        <pc:spChg chg="mod">
          <ac:chgData name="Duyên Lương" userId="3a9e482f-ceb4-484a-8eab-f708ff3e9a36" providerId="ADAL" clId="{80C39FE0-D2D2-46F7-BCFF-A0218A3C351B}" dt="2024-04-29T08:05:41.861" v="292" actId="1076"/>
          <ac:spMkLst>
            <pc:docMk/>
            <pc:sldMk cId="0" sldId="258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04:49.711" v="186" actId="478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5:39.127" v="291" actId="1076"/>
          <ac:spMkLst>
            <pc:docMk/>
            <pc:sldMk cId="0" sldId="258"/>
            <ac:spMk id="8" creationId="{00000000-0000-0000-0000-000000000000}"/>
          </ac:spMkLst>
        </pc:spChg>
      </pc:sldChg>
      <pc:sldChg chg="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59"/>
        </pc:sldMkLst>
        <pc:spChg chg="mod">
          <ac:chgData name="Duyên Lương" userId="3a9e482f-ceb4-484a-8eab-f708ff3e9a36" providerId="ADAL" clId="{80C39FE0-D2D2-46F7-BCFF-A0218A3C351B}" dt="2024-04-29T09:15:19.714" v="2195" actId="207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4:57.569" v="2190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32.679" v="2199" actId="403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29.336" v="2197" actId="403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4:59.973" v="2191" actId="107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11.242" v="2194" actId="107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08.951" v="2193" actId="1076"/>
          <ac:spMkLst>
            <pc:docMk/>
            <pc:sldMk cId="0" sldId="259"/>
            <ac:spMk id="14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0C39FE0-D2D2-46F7-BCFF-A0218A3C351B}" dt="2024-04-29T09:33:44.320" v="2586"/>
        <pc:sldMkLst>
          <pc:docMk/>
          <pc:sldMk cId="0" sldId="260"/>
        </pc:sldMkLst>
        <pc:spChg chg="del">
          <ac:chgData name="Duyên Lương" userId="3a9e482f-ceb4-484a-8eab-f708ff3e9a36" providerId="ADAL" clId="{80C39FE0-D2D2-46F7-BCFF-A0218A3C351B}" dt="2024-04-29T08:28:42.841" v="879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6.523" v="722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6.523" v="722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6.523" v="722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1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8:31:31.691" v="1133" actId="1076"/>
          <ac:spMkLst>
            <pc:docMk/>
            <pc:sldMk cId="0" sldId="260"/>
            <ac:spMk id="13" creationId="{DFFC8917-7B07-53E2-8214-C7CD85BE4B4A}"/>
          </ac:spMkLst>
        </pc:spChg>
        <pc:spChg chg="add del mod">
          <ac:chgData name="Duyên Lương" userId="3a9e482f-ceb4-484a-8eab-f708ff3e9a36" providerId="ADAL" clId="{80C39FE0-D2D2-46F7-BCFF-A0218A3C351B}" dt="2024-04-29T08:31:22.652" v="1127" actId="478"/>
          <ac:spMkLst>
            <pc:docMk/>
            <pc:sldMk cId="0" sldId="260"/>
            <ac:spMk id="14" creationId="{E7ACAA31-869E-70B4-8CC4-87CBCDCFD621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5" creationId="{20D69536-9BC2-D173-E7AA-1BEDE83AED1D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6" creationId="{F581269D-C0AE-D456-3D2F-EE0B1B1154AB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7" creationId="{5B1FAB39-6CBE-2D0D-6563-110597CFC3D0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8" creationId="{53807750-6B10-B073-7AAC-58E6262C1480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9" creationId="{BAC0B32D-64A1-D906-8593-1502931B0974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0" creationId="{1F56F3C4-2DFF-81D2-28B5-06CE26DC6624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1" creationId="{D926ECA8-9F23-F0FC-36F3-C65BA33E2A24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2" creationId="{010A326B-6829-94CF-EB25-92D3DD45EB6F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3" creationId="{09337A61-AF75-5486-4D80-08EEDC169520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4" creationId="{B93EF7E1-12CF-C1AA-47D4-89D090360964}"/>
          </ac:spMkLst>
        </pc:spChg>
        <pc:spChg chg="add del mod">
          <ac:chgData name="Duyên Lương" userId="3a9e482f-ceb4-484a-8eab-f708ff3e9a36" providerId="ADAL" clId="{80C39FE0-D2D2-46F7-BCFF-A0218A3C351B}" dt="2024-04-29T08:31:59.121" v="1139" actId="478"/>
          <ac:spMkLst>
            <pc:docMk/>
            <pc:sldMk cId="0" sldId="260"/>
            <ac:spMk id="25" creationId="{345B16FE-DC28-7DB6-DCBA-4263DA52F199}"/>
          </ac:spMkLst>
        </pc:spChg>
        <pc:spChg chg="add mod">
          <ac:chgData name="Duyên Lương" userId="3a9e482f-ceb4-484a-8eab-f708ff3e9a36" providerId="ADAL" clId="{80C39FE0-D2D2-46F7-BCFF-A0218A3C351B}" dt="2024-04-29T08:31:34.015" v="1134" actId="1076"/>
          <ac:spMkLst>
            <pc:docMk/>
            <pc:sldMk cId="0" sldId="260"/>
            <ac:spMk id="26" creationId="{FBCE377A-D678-9B7C-C139-A9764E8BB6F9}"/>
          </ac:spMkLst>
        </pc:spChg>
        <pc:spChg chg="add mod">
          <ac:chgData name="Duyên Lương" userId="3a9e482f-ceb4-484a-8eab-f708ff3e9a36" providerId="ADAL" clId="{80C39FE0-D2D2-46F7-BCFF-A0218A3C351B}" dt="2024-04-29T08:31:43.161" v="1136" actId="1076"/>
          <ac:spMkLst>
            <pc:docMk/>
            <pc:sldMk cId="0" sldId="260"/>
            <ac:spMk id="27" creationId="{3320DB15-05D4-D943-F769-3D35C9949FF7}"/>
          </ac:spMkLst>
        </pc:spChg>
        <pc:spChg chg="add mod">
          <ac:chgData name="Duyên Lương" userId="3a9e482f-ceb4-484a-8eab-f708ff3e9a36" providerId="ADAL" clId="{80C39FE0-D2D2-46F7-BCFF-A0218A3C351B}" dt="2024-04-29T08:30:25.397" v="1108" actId="1076"/>
          <ac:spMkLst>
            <pc:docMk/>
            <pc:sldMk cId="0" sldId="260"/>
            <ac:spMk id="28" creationId="{DDF794B2-9C93-1CC9-46D6-4C2B706720DE}"/>
          </ac:spMkLst>
        </pc:spChg>
        <pc:spChg chg="add mod">
          <ac:chgData name="Duyên Lương" userId="3a9e482f-ceb4-484a-8eab-f708ff3e9a36" providerId="ADAL" clId="{80C39FE0-D2D2-46F7-BCFF-A0218A3C351B}" dt="2024-04-29T08:30:22.359" v="1107" actId="1076"/>
          <ac:spMkLst>
            <pc:docMk/>
            <pc:sldMk cId="0" sldId="260"/>
            <ac:spMk id="29" creationId="{2CFF56F5-D448-93A3-105E-9847A3301243}"/>
          </ac:spMkLst>
        </pc:spChg>
        <pc:spChg chg="add mod">
          <ac:chgData name="Duyên Lương" userId="3a9e482f-ceb4-484a-8eab-f708ff3e9a36" providerId="ADAL" clId="{80C39FE0-D2D2-46F7-BCFF-A0218A3C351B}" dt="2024-04-29T08:30:07.836" v="1103" actId="1076"/>
          <ac:spMkLst>
            <pc:docMk/>
            <pc:sldMk cId="0" sldId="260"/>
            <ac:spMk id="30" creationId="{2AC6FFB7-C066-3C16-B2EF-34B0323F7FBB}"/>
          </ac:spMkLst>
        </pc:spChg>
        <pc:spChg chg="add mod">
          <ac:chgData name="Duyên Lương" userId="3a9e482f-ceb4-484a-8eab-f708ff3e9a36" providerId="ADAL" clId="{80C39FE0-D2D2-46F7-BCFF-A0218A3C351B}" dt="2024-04-29T08:30:04.300" v="1102" actId="1076"/>
          <ac:spMkLst>
            <pc:docMk/>
            <pc:sldMk cId="0" sldId="260"/>
            <ac:spMk id="31" creationId="{8F02B890-F96B-A056-849E-94061C417823}"/>
          </ac:spMkLst>
        </pc:spChg>
        <pc:cxnChg chg="add mod">
          <ac:chgData name="Duyên Lương" userId="3a9e482f-ceb4-484a-8eab-f708ff3e9a36" providerId="ADAL" clId="{80C39FE0-D2D2-46F7-BCFF-A0218A3C351B}" dt="2024-04-29T08:32:24.467" v="1141" actId="14100"/>
          <ac:cxnSpMkLst>
            <pc:docMk/>
            <pc:sldMk cId="0" sldId="260"/>
            <ac:cxnSpMk id="32" creationId="{B5A8565C-2B4C-E75D-EDE8-4D1B8A14EB72}"/>
          </ac:cxnSpMkLst>
        </pc:cxnChg>
        <pc:cxnChg chg="add mod">
          <ac:chgData name="Duyên Lương" userId="3a9e482f-ceb4-484a-8eab-f708ff3e9a36" providerId="ADAL" clId="{80C39FE0-D2D2-46F7-BCFF-A0218A3C351B}" dt="2024-04-29T08:32:33.609" v="1143" actId="14100"/>
          <ac:cxnSpMkLst>
            <pc:docMk/>
            <pc:sldMk cId="0" sldId="260"/>
            <ac:cxnSpMk id="33" creationId="{FF3CE12E-CDF6-07AE-DB0C-DE74E3150328}"/>
          </ac:cxnSpMkLst>
        </pc:cxnChg>
        <pc:cxnChg chg="add mod">
          <ac:chgData name="Duyên Lương" userId="3a9e482f-ceb4-484a-8eab-f708ff3e9a36" providerId="ADAL" clId="{80C39FE0-D2D2-46F7-BCFF-A0218A3C351B}" dt="2024-04-29T08:32:36.616" v="1144" actId="14100"/>
          <ac:cxnSpMkLst>
            <pc:docMk/>
            <pc:sldMk cId="0" sldId="260"/>
            <ac:cxnSpMk id="34" creationId="{96A6FF4B-C959-16E0-EF26-E09A05C133CA}"/>
          </ac:cxnSpMkLst>
        </pc:cxnChg>
        <pc:cxnChg chg="add mod">
          <ac:chgData name="Duyên Lương" userId="3a9e482f-ceb4-484a-8eab-f708ff3e9a36" providerId="ADAL" clId="{80C39FE0-D2D2-46F7-BCFF-A0218A3C351B}" dt="2024-04-29T08:32:45.370" v="1146" actId="14100"/>
          <ac:cxnSpMkLst>
            <pc:docMk/>
            <pc:sldMk cId="0" sldId="260"/>
            <ac:cxnSpMk id="35" creationId="{6A89BDD0-8E11-0BB0-FBAE-A5F21B2D1765}"/>
          </ac:cxnSpMkLst>
        </pc:cxnChg>
        <pc:cxnChg chg="add mod">
          <ac:chgData name="Duyên Lương" userId="3a9e482f-ceb4-484a-8eab-f708ff3e9a36" providerId="ADAL" clId="{80C39FE0-D2D2-46F7-BCFF-A0218A3C351B}" dt="2024-04-29T08:32:50.024" v="1147" actId="14100"/>
          <ac:cxnSpMkLst>
            <pc:docMk/>
            <pc:sldMk cId="0" sldId="260"/>
            <ac:cxnSpMk id="36" creationId="{697D43F6-B196-DE54-516A-80C9C89E4A7D}"/>
          </ac:cxnSpMkLst>
        </pc:cxnChg>
      </pc:sldChg>
      <pc:sldChg chg="addSp delSp modSp mod or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61"/>
        </pc:sldMkLst>
        <pc:spChg chg="mod">
          <ac:chgData name="Duyên Lương" userId="3a9e482f-ceb4-484a-8eab-f708ff3e9a36" providerId="ADAL" clId="{80C39FE0-D2D2-46F7-BCFF-A0218A3C351B}" dt="2024-04-29T09:00:53.359" v="1897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01:17.221" v="1904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59:56.397" v="1874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59:58.568" v="1876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59:57.496" v="1875" actId="478"/>
          <ac:spMkLst>
            <pc:docMk/>
            <pc:sldMk cId="0" sldId="261"/>
            <ac:spMk id="9" creationId="{00000000-0000-0000-0000-000000000000}"/>
          </ac:spMkLst>
        </pc:spChg>
        <pc:spChg chg="add mod ord">
          <ac:chgData name="Duyên Lương" userId="3a9e482f-ceb4-484a-8eab-f708ff3e9a36" providerId="ADAL" clId="{80C39FE0-D2D2-46F7-BCFF-A0218A3C351B}" dt="2024-04-29T09:08:56.844" v="1959" actId="166"/>
          <ac:spMkLst>
            <pc:docMk/>
            <pc:sldMk cId="0" sldId="261"/>
            <ac:spMk id="10" creationId="{9F4D21E3-E7AA-717A-2A7A-4FD360F2C592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1" creationId="{F57E0FCA-E4C9-09E9-AD51-96946FFF8D59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2" creationId="{835545F8-CE64-7D3B-3BB0-F661FAB0DEDA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3" creationId="{52528788-234B-A4C3-CDAB-A87DA3749C4B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4" creationId="{E4206778-0408-590A-460C-EA18F4E9C978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5" creationId="{075A1ECD-627D-347E-9BF7-5FAFD8D33906}"/>
          </ac:spMkLst>
        </pc:spChg>
        <pc:spChg chg="add mod">
          <ac:chgData name="Duyên Lương" userId="3a9e482f-ceb4-484a-8eab-f708ff3e9a36" providerId="ADAL" clId="{80C39FE0-D2D2-46F7-BCFF-A0218A3C351B}" dt="2024-04-29T09:08:10.973" v="1945" actId="208"/>
          <ac:spMkLst>
            <pc:docMk/>
            <pc:sldMk cId="0" sldId="261"/>
            <ac:spMk id="17" creationId="{BF6C832A-9920-04CB-FD50-CF1A517CE653}"/>
          </ac:spMkLst>
        </pc:spChg>
        <pc:spChg chg="add mod">
          <ac:chgData name="Duyên Lương" userId="3a9e482f-ceb4-484a-8eab-f708ff3e9a36" providerId="ADAL" clId="{80C39FE0-D2D2-46F7-BCFF-A0218A3C351B}" dt="2024-04-29T09:08:23.417" v="1949" actId="14100"/>
          <ac:spMkLst>
            <pc:docMk/>
            <pc:sldMk cId="0" sldId="261"/>
            <ac:spMk id="18" creationId="{FB3804E4-67FD-0D53-4902-5B51285E4EB7}"/>
          </ac:spMkLst>
        </pc:spChg>
        <pc:spChg chg="add mod">
          <ac:chgData name="Duyên Lương" userId="3a9e482f-ceb4-484a-8eab-f708ff3e9a36" providerId="ADAL" clId="{80C39FE0-D2D2-46F7-BCFF-A0218A3C351B}" dt="2024-04-29T09:08:31.394" v="1952" actId="14100"/>
          <ac:spMkLst>
            <pc:docMk/>
            <pc:sldMk cId="0" sldId="261"/>
            <ac:spMk id="19" creationId="{7C476B00-3A30-F215-6014-6BBDFA6DAD21}"/>
          </ac:spMkLst>
        </pc:spChg>
        <pc:spChg chg="add mod">
          <ac:chgData name="Duyên Lương" userId="3a9e482f-ceb4-484a-8eab-f708ff3e9a36" providerId="ADAL" clId="{80C39FE0-D2D2-46F7-BCFF-A0218A3C351B}" dt="2024-04-29T09:08:39.985" v="1955" actId="14100"/>
          <ac:spMkLst>
            <pc:docMk/>
            <pc:sldMk cId="0" sldId="261"/>
            <ac:spMk id="20" creationId="{931B6A3F-0D1C-8D4E-AA44-19537E5ADD7D}"/>
          </ac:spMkLst>
        </pc:spChg>
        <pc:spChg chg="add mod">
          <ac:chgData name="Duyên Lương" userId="3a9e482f-ceb4-484a-8eab-f708ff3e9a36" providerId="ADAL" clId="{80C39FE0-D2D2-46F7-BCFF-A0218A3C351B}" dt="2024-04-29T09:08:51.879" v="1958" actId="14100"/>
          <ac:spMkLst>
            <pc:docMk/>
            <pc:sldMk cId="0" sldId="261"/>
            <ac:spMk id="21" creationId="{76B0C76C-6FFD-3950-2454-3166A744ADD5}"/>
          </ac:spMkLst>
        </pc:spChg>
        <pc:graphicFrameChg chg="add mod modGraphic">
          <ac:chgData name="Duyên Lương" userId="3a9e482f-ceb4-484a-8eab-f708ff3e9a36" providerId="ADAL" clId="{80C39FE0-D2D2-46F7-BCFF-A0218A3C351B}" dt="2024-04-29T09:07:29.965" v="1941" actId="20577"/>
          <ac:graphicFrameMkLst>
            <pc:docMk/>
            <pc:sldMk cId="0" sldId="261"/>
            <ac:graphicFrameMk id="16" creationId="{B072C502-964A-DDC6-BF15-11638ACCB247}"/>
          </ac:graphicFrameMkLst>
        </pc:graphicFrameChg>
      </pc:sldChg>
      <pc:sldChg chg="addSp delSp 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62"/>
        </pc:sldMkLst>
        <pc:spChg chg="mod">
          <ac:chgData name="Duyên Lương" userId="3a9e482f-ceb4-484a-8eab-f708ff3e9a36" providerId="ADAL" clId="{80C39FE0-D2D2-46F7-BCFF-A0218A3C351B}" dt="2024-04-29T09:10:31.164" v="2045" actId="20577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09:55.703" v="1962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09:55.703" v="1962" actId="478"/>
          <ac:spMkLst>
            <pc:docMk/>
            <pc:sldMk cId="0" sldId="262"/>
            <ac:spMk id="8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9:12:18.446" v="2091" actId="1037"/>
          <ac:spMkLst>
            <pc:docMk/>
            <pc:sldMk cId="0" sldId="262"/>
            <ac:spMk id="9" creationId="{E5B7888C-241C-B76F-6240-CE766227A4D2}"/>
          </ac:spMkLst>
        </pc:spChg>
        <pc:spChg chg="add mod">
          <ac:chgData name="Duyên Lương" userId="3a9e482f-ceb4-484a-8eab-f708ff3e9a36" providerId="ADAL" clId="{80C39FE0-D2D2-46F7-BCFF-A0218A3C351B}" dt="2024-04-29T09:12:28.493" v="2094" actId="1076"/>
          <ac:spMkLst>
            <pc:docMk/>
            <pc:sldMk cId="0" sldId="262"/>
            <ac:spMk id="10" creationId="{B3326F09-9D9C-4667-A6CD-BB7137DA57CB}"/>
          </ac:spMkLst>
        </pc:spChg>
        <pc:spChg chg="add mod">
          <ac:chgData name="Duyên Lương" userId="3a9e482f-ceb4-484a-8eab-f708ff3e9a36" providerId="ADAL" clId="{80C39FE0-D2D2-46F7-BCFF-A0218A3C351B}" dt="2024-04-29T09:12:11.208" v="2083" actId="1076"/>
          <ac:spMkLst>
            <pc:docMk/>
            <pc:sldMk cId="0" sldId="262"/>
            <ac:spMk id="11" creationId="{0AE898E6-5B17-F253-18D2-22A5FA499B1C}"/>
          </ac:spMkLst>
        </pc:spChg>
        <pc:spChg chg="add mod">
          <ac:chgData name="Duyên Lương" userId="3a9e482f-ceb4-484a-8eab-f708ff3e9a36" providerId="ADAL" clId="{80C39FE0-D2D2-46F7-BCFF-A0218A3C351B}" dt="2024-04-29T09:12:32.211" v="2095" actId="1076"/>
          <ac:spMkLst>
            <pc:docMk/>
            <pc:sldMk cId="0" sldId="262"/>
            <ac:spMk id="12" creationId="{D78A821C-DF7B-5A34-0519-9BD7387C5991}"/>
          </ac:spMkLst>
        </pc:spChg>
        <pc:spChg chg="add mod">
          <ac:chgData name="Duyên Lương" userId="3a9e482f-ceb4-484a-8eab-f708ff3e9a36" providerId="ADAL" clId="{80C39FE0-D2D2-46F7-BCFF-A0218A3C351B}" dt="2024-04-29T09:12:22.526" v="2092" actId="1076"/>
          <ac:spMkLst>
            <pc:docMk/>
            <pc:sldMk cId="0" sldId="262"/>
            <ac:spMk id="13" creationId="{9D232E9E-029D-C92C-9A91-5816CE72FA18}"/>
          </ac:spMkLst>
        </pc:spChg>
        <pc:spChg chg="add mod">
          <ac:chgData name="Duyên Lương" userId="3a9e482f-ceb4-484a-8eab-f708ff3e9a36" providerId="ADAL" clId="{80C39FE0-D2D2-46F7-BCFF-A0218A3C351B}" dt="2024-04-29T09:12:25.900" v="2093" actId="1076"/>
          <ac:spMkLst>
            <pc:docMk/>
            <pc:sldMk cId="0" sldId="262"/>
            <ac:spMk id="14" creationId="{1DB77303-3710-7381-749B-4CCBC6CC5C08}"/>
          </ac:spMkLst>
        </pc:spChg>
        <pc:spChg chg="add mod">
          <ac:chgData name="Duyên Lương" userId="3a9e482f-ceb4-484a-8eab-f708ff3e9a36" providerId="ADAL" clId="{80C39FE0-D2D2-46F7-BCFF-A0218A3C351B}" dt="2024-04-29T09:12:13.661" v="2085" actId="1037"/>
          <ac:spMkLst>
            <pc:docMk/>
            <pc:sldMk cId="0" sldId="262"/>
            <ac:spMk id="15" creationId="{FAB6DC9B-F0DD-09A0-4745-62C713F031D0}"/>
          </ac:spMkLst>
        </pc:spChg>
        <pc:spChg chg="add mod">
          <ac:chgData name="Duyên Lương" userId="3a9e482f-ceb4-484a-8eab-f708ff3e9a36" providerId="ADAL" clId="{80C39FE0-D2D2-46F7-BCFF-A0218A3C351B}" dt="2024-04-29T09:12:15.457" v="2088" actId="1037"/>
          <ac:spMkLst>
            <pc:docMk/>
            <pc:sldMk cId="0" sldId="262"/>
            <ac:spMk id="16" creationId="{79884DAF-F9BD-A66C-5E8E-5D2C6815C5B3}"/>
          </ac:spMkLst>
        </pc:spChg>
        <pc:spChg chg="add mod ord">
          <ac:chgData name="Duyên Lương" userId="3a9e482f-ceb4-484a-8eab-f708ff3e9a36" providerId="ADAL" clId="{80C39FE0-D2D2-46F7-BCFF-A0218A3C351B}" dt="2024-04-29T09:11:22.059" v="2060" actId="167"/>
          <ac:spMkLst>
            <pc:docMk/>
            <pc:sldMk cId="0" sldId="262"/>
            <ac:spMk id="17" creationId="{B57FED18-E3F1-3958-0D78-8044F937805D}"/>
          </ac:spMkLst>
        </pc:spChg>
        <pc:picChg chg="add mod">
          <ac:chgData name="Duyên Lương" userId="3a9e482f-ceb4-484a-8eab-f708ff3e9a36" providerId="ADAL" clId="{80C39FE0-D2D2-46F7-BCFF-A0218A3C351B}" dt="2024-04-29T09:10:58.758" v="2050" actId="1367"/>
          <ac:picMkLst>
            <pc:docMk/>
            <pc:sldMk cId="0" sldId="262"/>
            <ac:picMk id="18" creationId="{BC1B958E-FAE6-51D4-FA25-995C5E001899}"/>
          </ac:picMkLst>
        </pc:picChg>
      </pc:sldChg>
      <pc:sldChg chg="addSp delSp modSp mod modTransition modAnim">
        <pc:chgData name="Duyên Lương" userId="3a9e482f-ceb4-484a-8eab-f708ff3e9a36" providerId="ADAL" clId="{80C39FE0-D2D2-46F7-BCFF-A0218A3C351B}" dt="2024-04-29T09:35:47.308" v="2587" actId="1076"/>
        <pc:sldMkLst>
          <pc:docMk/>
          <pc:sldMk cId="0" sldId="263"/>
        </pc:sldMkLst>
        <pc:spChg chg="mod">
          <ac:chgData name="Duyên Lương" userId="3a9e482f-ceb4-484a-8eab-f708ff3e9a36" providerId="ADAL" clId="{80C39FE0-D2D2-46F7-BCFF-A0218A3C351B}" dt="2024-04-29T09:22:45.761" v="2427" actId="14100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9:06.701" v="2375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9:05.814" v="2374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9:04.870" v="2373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8:59.826" v="2372" actId="478"/>
          <ac:spMkLst>
            <pc:docMk/>
            <pc:sldMk cId="0" sldId="263"/>
            <ac:spMk id="2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8:59.826" v="2372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8:59.826" v="2372" actId="478"/>
          <ac:spMkLst>
            <pc:docMk/>
            <pc:sldMk cId="0" sldId="263"/>
            <ac:spMk id="23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26:44.750" v="2474" actId="20577"/>
          <ac:spMkLst>
            <pc:docMk/>
            <pc:sldMk cId="0" sldId="263"/>
            <ac:spMk id="24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9:23:47.967" v="2445" actId="207"/>
          <ac:spMkLst>
            <pc:docMk/>
            <pc:sldMk cId="0" sldId="263"/>
            <ac:spMk id="28" creationId="{E09EB134-E84A-CAB2-B488-1105B951F1A5}"/>
          </ac:spMkLst>
        </pc:spChg>
        <pc:spChg chg="add mod">
          <ac:chgData name="Duyên Lương" userId="3a9e482f-ceb4-484a-8eab-f708ff3e9a36" providerId="ADAL" clId="{80C39FE0-D2D2-46F7-BCFF-A0218A3C351B}" dt="2024-04-29T09:25:26.633" v="2463" actId="14100"/>
          <ac:spMkLst>
            <pc:docMk/>
            <pc:sldMk cId="0" sldId="263"/>
            <ac:spMk id="30" creationId="{20D26DD2-4743-EF4C-76D4-489225189F2E}"/>
          </ac:spMkLst>
        </pc:spChg>
        <pc:spChg chg="add mod">
          <ac:chgData name="Duyên Lương" userId="3a9e482f-ceb4-484a-8eab-f708ff3e9a36" providerId="ADAL" clId="{80C39FE0-D2D2-46F7-BCFF-A0218A3C351B}" dt="2024-04-29T09:25:41.391" v="2466" actId="1076"/>
          <ac:spMkLst>
            <pc:docMk/>
            <pc:sldMk cId="0" sldId="263"/>
            <ac:spMk id="31" creationId="{3D4BD3A4-22D8-0688-186A-A9513EDBAEA1}"/>
          </ac:spMkLst>
        </pc:spChg>
        <pc:spChg chg="add mod">
          <ac:chgData name="Duyên Lương" userId="3a9e482f-ceb4-484a-8eab-f708ff3e9a36" providerId="ADAL" clId="{80C39FE0-D2D2-46F7-BCFF-A0218A3C351B}" dt="2024-04-29T09:25:46.933" v="2468" actId="1076"/>
          <ac:spMkLst>
            <pc:docMk/>
            <pc:sldMk cId="0" sldId="263"/>
            <ac:spMk id="32" creationId="{FFB0C49F-5A02-D159-E03E-56BFF2502218}"/>
          </ac:spMkLst>
        </pc:spChg>
        <pc:spChg chg="add mod">
          <ac:chgData name="Duyên Lương" userId="3a9e482f-ceb4-484a-8eab-f708ff3e9a36" providerId="ADAL" clId="{80C39FE0-D2D2-46F7-BCFF-A0218A3C351B}" dt="2024-04-29T09:25:52.608" v="2470" actId="1076"/>
          <ac:spMkLst>
            <pc:docMk/>
            <pc:sldMk cId="0" sldId="263"/>
            <ac:spMk id="33" creationId="{4618B0AE-7DC5-EE78-C021-03052557983B}"/>
          </ac:spMkLst>
        </pc:spChg>
        <pc:spChg chg="add mod">
          <ac:chgData name="Duyên Lương" userId="3a9e482f-ceb4-484a-8eab-f708ff3e9a36" providerId="ADAL" clId="{80C39FE0-D2D2-46F7-BCFF-A0218A3C351B}" dt="2024-04-29T09:25:58.281" v="2472" actId="1076"/>
          <ac:spMkLst>
            <pc:docMk/>
            <pc:sldMk cId="0" sldId="263"/>
            <ac:spMk id="34" creationId="{4D3C58F5-4FA1-06BD-7FDF-38D21223DDE4}"/>
          </ac:spMkLst>
        </pc:spChg>
        <pc:spChg chg="add mod">
          <ac:chgData name="Duyên Lương" userId="3a9e482f-ceb4-484a-8eab-f708ff3e9a36" providerId="ADAL" clId="{80C39FE0-D2D2-46F7-BCFF-A0218A3C351B}" dt="2024-04-29T09:27:08.433" v="2493" actId="14100"/>
          <ac:spMkLst>
            <pc:docMk/>
            <pc:sldMk cId="0" sldId="263"/>
            <ac:spMk id="36" creationId="{F8A3E44F-0EC8-4CC4-7F0D-092C8AF6CA36}"/>
          </ac:spMkLst>
        </pc:spChg>
        <pc:spChg chg="add mod">
          <ac:chgData name="Duyên Lương" userId="3a9e482f-ceb4-484a-8eab-f708ff3e9a36" providerId="ADAL" clId="{80C39FE0-D2D2-46F7-BCFF-A0218A3C351B}" dt="2024-04-29T09:27:17.813" v="2495" actId="1076"/>
          <ac:spMkLst>
            <pc:docMk/>
            <pc:sldMk cId="0" sldId="263"/>
            <ac:spMk id="37" creationId="{0C51A4C6-F5B3-6173-5F60-5DD815B1041C}"/>
          </ac:spMkLst>
        </pc:spChg>
        <pc:spChg chg="add mod">
          <ac:chgData name="Duyên Lương" userId="3a9e482f-ceb4-484a-8eab-f708ff3e9a36" providerId="ADAL" clId="{80C39FE0-D2D2-46F7-BCFF-A0218A3C351B}" dt="2024-04-29T09:27:43.074" v="2501" actId="1076"/>
          <ac:spMkLst>
            <pc:docMk/>
            <pc:sldMk cId="0" sldId="263"/>
            <ac:spMk id="39" creationId="{AC3B2CA0-4F2B-234E-6E12-77AEED61306A}"/>
          </ac:spMkLst>
        </pc:spChg>
        <pc:spChg chg="add mod">
          <ac:chgData name="Duyên Lương" userId="3a9e482f-ceb4-484a-8eab-f708ff3e9a36" providerId="ADAL" clId="{80C39FE0-D2D2-46F7-BCFF-A0218A3C351B}" dt="2024-04-29T09:27:49.817" v="2503" actId="1076"/>
          <ac:spMkLst>
            <pc:docMk/>
            <pc:sldMk cId="0" sldId="263"/>
            <ac:spMk id="40" creationId="{FD1F0AA6-E969-4062-CBC1-8CE42FE41400}"/>
          </ac:spMkLst>
        </pc:spChg>
        <pc:grpChg chg="mod">
          <ac:chgData name="Duyên Lương" userId="3a9e482f-ceb4-484a-8eab-f708ff3e9a36" providerId="ADAL" clId="{80C39FE0-D2D2-46F7-BCFF-A0218A3C351B}" dt="2024-04-29T09:23:16.067" v="2436" actId="1076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80C39FE0-D2D2-46F7-BCFF-A0218A3C351B}" dt="2024-04-29T09:18:59.826" v="2372" actId="478"/>
          <ac:grpSpMkLst>
            <pc:docMk/>
            <pc:sldMk cId="0" sldId="263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80C39FE0-D2D2-46F7-BCFF-A0218A3C351B}" dt="2024-04-29T09:18:59.826" v="2372" actId="478"/>
          <ac:grpSpMkLst>
            <pc:docMk/>
            <pc:sldMk cId="0" sldId="263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80C39FE0-D2D2-46F7-BCFF-A0218A3C351B}" dt="2024-04-29T09:19:07.131" v="2376" actId="478"/>
          <ac:grpSpMkLst>
            <pc:docMk/>
            <pc:sldMk cId="0" sldId="263"/>
            <ac:grpSpMk id="14" creationId="{00000000-0000-0000-0000-000000000000}"/>
          </ac:grpSpMkLst>
        </pc:grpChg>
        <pc:picChg chg="add del mod">
          <ac:chgData name="Duyên Lương" userId="3a9e482f-ceb4-484a-8eab-f708ff3e9a36" providerId="ADAL" clId="{80C39FE0-D2D2-46F7-BCFF-A0218A3C351B}" dt="2024-04-29T09:20:29.559" v="2389" actId="478"/>
          <ac:picMkLst>
            <pc:docMk/>
            <pc:sldMk cId="0" sldId="263"/>
            <ac:picMk id="26" creationId="{C797A4CD-7C38-7FDD-FA64-CA85F7EC8C89}"/>
          </ac:picMkLst>
        </pc:picChg>
        <pc:picChg chg="add mod">
          <ac:chgData name="Duyên Lương" userId="3a9e482f-ceb4-484a-8eab-f708ff3e9a36" providerId="ADAL" clId="{80C39FE0-D2D2-46F7-BCFF-A0218A3C351B}" dt="2024-04-29T09:35:47.308" v="2587" actId="1076"/>
          <ac:picMkLst>
            <pc:docMk/>
            <pc:sldMk cId="0" sldId="263"/>
            <ac:picMk id="27" creationId="{9D8705C1-2A3F-F5DF-D350-BD134360CE06}"/>
          </ac:picMkLst>
        </pc:picChg>
      </pc:sldChg>
      <pc:sldChg chg="modSp mod or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64"/>
        </pc:sldMkLst>
        <pc:spChg chg="mod">
          <ac:chgData name="Duyên Lương" userId="3a9e482f-ceb4-484a-8eab-f708ff3e9a36" providerId="ADAL" clId="{80C39FE0-D2D2-46F7-BCFF-A0218A3C351B}" dt="2024-04-29T08:20:56.838" v="649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20:53.963" v="648" actId="403"/>
          <ac:spMkLst>
            <pc:docMk/>
            <pc:sldMk cId="0" sldId="264"/>
            <ac:spMk id="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20:51.445" v="643" actId="1076"/>
          <ac:spMkLst>
            <pc:docMk/>
            <pc:sldMk cId="0" sldId="264"/>
            <ac:spMk id="8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65"/>
        </pc:sldMkLst>
        <pc:spChg chg="del">
          <ac:chgData name="Duyên Lương" userId="3a9e482f-ceb4-484a-8eab-f708ff3e9a36" providerId="ADAL" clId="{80C39FE0-D2D2-46F7-BCFF-A0218A3C351B}" dt="2024-04-29T09:30:09.292" v="2546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30:24.156" v="2556" actId="1076"/>
          <ac:spMkLst>
            <pc:docMk/>
            <pc:sldMk cId="0" sldId="265"/>
            <ac:spMk id="1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07.730" v="2545" actId="478"/>
          <ac:spMkLst>
            <pc:docMk/>
            <pc:sldMk cId="0" sldId="265"/>
            <ac:spMk id="12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3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4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6" creationId="{00000000-0000-0000-0000-000000000000}"/>
          </ac:spMkLst>
        </pc:spChg>
      </pc:sldChg>
      <pc:sldChg chg="modSp mod modTransition setBg">
        <pc:chgData name="Duyên Lương" userId="3a9e482f-ceb4-484a-8eab-f708ff3e9a36" providerId="ADAL" clId="{80C39FE0-D2D2-46F7-BCFF-A0218A3C351B}" dt="2024-04-29T09:32:28.371" v="2580"/>
        <pc:sldMkLst>
          <pc:docMk/>
          <pc:sldMk cId="2110226332" sldId="289"/>
        </pc:sldMkLst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2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3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4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9" creationId="{00000000-0000-0000-0000-000000000000}"/>
          </ac:spMkLst>
        </pc:spChg>
        <pc:picChg chg="mod">
          <ac:chgData name="Duyên Lương" userId="3a9e482f-ceb4-484a-8eab-f708ff3e9a36" providerId="ADAL" clId="{80C39FE0-D2D2-46F7-BCFF-A0218A3C351B}" dt="2024-04-29T08:11:53.431" v="299" actId="14100"/>
          <ac:picMkLst>
            <pc:docMk/>
            <pc:sldMk cId="2110226332" sldId="289"/>
            <ac:picMk id="4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03.194" v="302" actId="14100"/>
          <ac:picMkLst>
            <pc:docMk/>
            <pc:sldMk cId="2110226332" sldId="289"/>
            <ac:picMk id="5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14.328" v="305" actId="14100"/>
          <ac:picMkLst>
            <pc:docMk/>
            <pc:sldMk cId="2110226332" sldId="289"/>
            <ac:picMk id="7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30.558" v="308" actId="14100"/>
          <ac:picMkLst>
            <pc:docMk/>
            <pc:sldMk cId="2110226332" sldId="289"/>
            <ac:picMk id="8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41.733" v="311" actId="14100"/>
          <ac:picMkLst>
            <pc:docMk/>
            <pc:sldMk cId="2110226332" sldId="289"/>
            <ac:picMk id="9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3:22.541" v="312" actId="14826"/>
          <ac:picMkLst>
            <pc:docMk/>
            <pc:sldMk cId="2110226332" sldId="289"/>
            <ac:picMk id="10" creationId="{00000000-0000-0000-0000-000000000000}"/>
          </ac:picMkLst>
        </pc:picChg>
      </pc:sldChg>
      <pc:sldChg chg="addSp delSp modSp mod modTransition delAnim modAnim">
        <pc:chgData name="Duyên Lương" userId="3a9e482f-ceb4-484a-8eab-f708ff3e9a36" providerId="ADAL" clId="{80C39FE0-D2D2-46F7-BCFF-A0218A3C351B}" dt="2024-04-29T09:31:40.600" v="2579"/>
        <pc:sldMkLst>
          <pc:docMk/>
          <pc:sldMk cId="1375535916" sldId="290"/>
        </pc:sldMkLst>
        <pc:spChg chg="add mod">
          <ac:chgData name="Duyên Lương" userId="3a9e482f-ceb4-484a-8eab-f708ff3e9a36" providerId="ADAL" clId="{80C39FE0-D2D2-46F7-BCFF-A0218A3C351B}" dt="2024-04-29T08:36:52.822" v="1347" actId="1076"/>
          <ac:spMkLst>
            <pc:docMk/>
            <pc:sldMk cId="1375535916" sldId="290"/>
            <ac:spMk id="5" creationId="{932E1990-12D4-212A-093F-CA05416C7841}"/>
          </ac:spMkLst>
        </pc:spChg>
        <pc:spChg chg="mod">
          <ac:chgData name="Duyên Lương" userId="3a9e482f-ceb4-484a-8eab-f708ff3e9a36" providerId="ADAL" clId="{80C39FE0-D2D2-46F7-BCFF-A0218A3C351B}" dt="2024-04-29T08:33:05.123" v="1175" actId="403"/>
          <ac:spMkLst>
            <pc:docMk/>
            <pc:sldMk cId="1375535916" sldId="290"/>
            <ac:spMk id="13" creationId="{DFFC8917-7B07-53E2-8214-C7CD85BE4B4A}"/>
          </ac:spMkLst>
        </pc:spChg>
        <pc:spChg chg="mod">
          <ac:chgData name="Duyên Lương" userId="3a9e482f-ceb4-484a-8eab-f708ff3e9a36" providerId="ADAL" clId="{80C39FE0-D2D2-46F7-BCFF-A0218A3C351B}" dt="2024-04-29T08:33:56.404" v="1190" actId="1076"/>
          <ac:spMkLst>
            <pc:docMk/>
            <pc:sldMk cId="1375535916" sldId="290"/>
            <ac:spMk id="20" creationId="{1F56F3C4-2DFF-81D2-28B5-06CE26DC6624}"/>
          </ac:spMkLst>
        </pc:spChg>
        <pc:spChg chg="mod">
          <ac:chgData name="Duyên Lương" userId="3a9e482f-ceb4-484a-8eab-f708ff3e9a36" providerId="ADAL" clId="{80C39FE0-D2D2-46F7-BCFF-A0218A3C351B}" dt="2024-04-29T08:33:33.587" v="1183" actId="1076"/>
          <ac:spMkLst>
            <pc:docMk/>
            <pc:sldMk cId="1375535916" sldId="290"/>
            <ac:spMk id="21" creationId="{D926ECA8-9F23-F0FC-36F3-C65BA33E2A24}"/>
          </ac:spMkLst>
        </pc:spChg>
        <pc:spChg chg="mod">
          <ac:chgData name="Duyên Lương" userId="3a9e482f-ceb4-484a-8eab-f708ff3e9a36" providerId="ADAL" clId="{80C39FE0-D2D2-46F7-BCFF-A0218A3C351B}" dt="2024-04-29T08:33:50.055" v="1188" actId="1076"/>
          <ac:spMkLst>
            <pc:docMk/>
            <pc:sldMk cId="1375535916" sldId="290"/>
            <ac:spMk id="22" creationId="{010A326B-6829-94CF-EB25-92D3DD45EB6F}"/>
          </ac:spMkLst>
        </pc:spChg>
        <pc:spChg chg="mod">
          <ac:chgData name="Duyên Lương" userId="3a9e482f-ceb4-484a-8eab-f708ff3e9a36" providerId="ADAL" clId="{80C39FE0-D2D2-46F7-BCFF-A0218A3C351B}" dt="2024-04-29T08:33:20.515" v="1182" actId="1076"/>
          <ac:spMkLst>
            <pc:docMk/>
            <pc:sldMk cId="1375535916" sldId="290"/>
            <ac:spMk id="23" creationId="{09337A61-AF75-5486-4D80-08EEDC169520}"/>
          </ac:spMkLst>
        </pc:spChg>
        <pc:spChg chg="mod">
          <ac:chgData name="Duyên Lương" userId="3a9e482f-ceb4-484a-8eab-f708ff3e9a36" providerId="ADAL" clId="{80C39FE0-D2D2-46F7-BCFF-A0218A3C351B}" dt="2024-04-29T08:33:52.981" v="1189" actId="1076"/>
          <ac:spMkLst>
            <pc:docMk/>
            <pc:sldMk cId="1375535916" sldId="290"/>
            <ac:spMk id="24" creationId="{B93EF7E1-12CF-C1AA-47D4-89D090360964}"/>
          </ac:spMkLst>
        </pc:spChg>
        <pc:spChg chg="mod">
          <ac:chgData name="Duyên Lương" userId="3a9e482f-ceb4-484a-8eab-f708ff3e9a36" providerId="ADAL" clId="{80C39FE0-D2D2-46F7-BCFF-A0218A3C351B}" dt="2024-04-29T08:34:01.152" v="1193" actId="1076"/>
          <ac:spMkLst>
            <pc:docMk/>
            <pc:sldMk cId="1375535916" sldId="290"/>
            <ac:spMk id="26" creationId="{FBCE377A-D678-9B7C-C139-A9764E8BB6F9}"/>
          </ac:spMkLst>
        </pc:spChg>
        <pc:cxnChg chg="del mod">
          <ac:chgData name="Duyên Lương" userId="3a9e482f-ceb4-484a-8eab-f708ff3e9a36" providerId="ADAL" clId="{80C39FE0-D2D2-46F7-BCFF-A0218A3C351B}" dt="2024-04-29T08:33:07.579" v="1176" actId="478"/>
          <ac:cxnSpMkLst>
            <pc:docMk/>
            <pc:sldMk cId="1375535916" sldId="290"/>
            <ac:cxnSpMk id="32" creationId="{B5A8565C-2B4C-E75D-EDE8-4D1B8A14EB72}"/>
          </ac:cxnSpMkLst>
        </pc:cxnChg>
        <pc:cxnChg chg="del mod">
          <ac:chgData name="Duyên Lương" userId="3a9e482f-ceb4-484a-8eab-f708ff3e9a36" providerId="ADAL" clId="{80C39FE0-D2D2-46F7-BCFF-A0218A3C351B}" dt="2024-04-29T08:33:08.640" v="1178" actId="478"/>
          <ac:cxnSpMkLst>
            <pc:docMk/>
            <pc:sldMk cId="1375535916" sldId="290"/>
            <ac:cxnSpMk id="33" creationId="{FF3CE12E-CDF6-07AE-DB0C-DE74E3150328}"/>
          </ac:cxnSpMkLst>
        </pc:cxnChg>
        <pc:cxnChg chg="del mod">
          <ac:chgData name="Duyên Lương" userId="3a9e482f-ceb4-484a-8eab-f708ff3e9a36" providerId="ADAL" clId="{80C39FE0-D2D2-46F7-BCFF-A0218A3C351B}" dt="2024-04-29T08:33:08.031" v="1177" actId="478"/>
          <ac:cxnSpMkLst>
            <pc:docMk/>
            <pc:sldMk cId="1375535916" sldId="290"/>
            <ac:cxnSpMk id="34" creationId="{96A6FF4B-C959-16E0-EF26-E09A05C133CA}"/>
          </ac:cxnSpMkLst>
        </pc:cxnChg>
        <pc:cxnChg chg="del mod">
          <ac:chgData name="Duyên Lương" userId="3a9e482f-ceb4-484a-8eab-f708ff3e9a36" providerId="ADAL" clId="{80C39FE0-D2D2-46F7-BCFF-A0218A3C351B}" dt="2024-04-29T08:33:09.097" v="1179" actId="478"/>
          <ac:cxnSpMkLst>
            <pc:docMk/>
            <pc:sldMk cId="1375535916" sldId="290"/>
            <ac:cxnSpMk id="35" creationId="{6A89BDD0-8E11-0BB0-FBAE-A5F21B2D1765}"/>
          </ac:cxnSpMkLst>
        </pc:cxnChg>
        <pc:cxnChg chg="del mod">
          <ac:chgData name="Duyên Lương" userId="3a9e482f-ceb4-484a-8eab-f708ff3e9a36" providerId="ADAL" clId="{80C39FE0-D2D2-46F7-BCFF-A0218A3C351B}" dt="2024-04-29T08:33:09.963" v="1180" actId="478"/>
          <ac:cxnSpMkLst>
            <pc:docMk/>
            <pc:sldMk cId="1375535916" sldId="290"/>
            <ac:cxnSpMk id="36" creationId="{697D43F6-B196-DE54-516A-80C9C89E4A7D}"/>
          </ac:cxnSpMkLst>
        </pc:cxnChg>
      </pc:sldChg>
      <pc:sldChg chg="delSp modSp mod modTransition delAnim modAnim">
        <pc:chgData name="Duyên Lương" userId="3a9e482f-ceb4-484a-8eab-f708ff3e9a36" providerId="ADAL" clId="{80C39FE0-D2D2-46F7-BCFF-A0218A3C351B}" dt="2024-04-29T09:31:40.600" v="2579"/>
        <pc:sldMkLst>
          <pc:docMk/>
          <pc:sldMk cId="3636759295" sldId="291"/>
        </pc:sldMkLst>
        <pc:spChg chg="del mod">
          <ac:chgData name="Duyên Lương" userId="3a9e482f-ceb4-484a-8eab-f708ff3e9a36" providerId="ADAL" clId="{80C39FE0-D2D2-46F7-BCFF-A0218A3C351B}" dt="2024-04-29T08:35:30.371" v="1196" actId="478"/>
          <ac:spMkLst>
            <pc:docMk/>
            <pc:sldMk cId="3636759295" sldId="291"/>
            <ac:spMk id="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41:05.652" v="1426" actId="2711"/>
          <ac:spMkLst>
            <pc:docMk/>
            <pc:sldMk cId="3636759295" sldId="291"/>
            <ac:spMk id="14" creationId="{264B73CD-3180-7C07-1E7B-7DE5EB648F78}"/>
          </ac:spMkLst>
        </pc:spChg>
        <pc:spChg chg="mod">
          <ac:chgData name="Duyên Lương" userId="3a9e482f-ceb4-484a-8eab-f708ff3e9a36" providerId="ADAL" clId="{80C39FE0-D2D2-46F7-BCFF-A0218A3C351B}" dt="2024-04-29T08:41:36.418" v="1443" actId="1038"/>
          <ac:spMkLst>
            <pc:docMk/>
            <pc:sldMk cId="3636759295" sldId="291"/>
            <ac:spMk id="15" creationId="{AE93401E-9AA3-6FC5-5913-2B46291B4CA9}"/>
          </ac:spMkLst>
        </pc:spChg>
        <pc:spChg chg="mod">
          <ac:chgData name="Duyên Lương" userId="3a9e482f-ceb4-484a-8eab-f708ff3e9a36" providerId="ADAL" clId="{80C39FE0-D2D2-46F7-BCFF-A0218A3C351B}" dt="2024-04-29T08:41:05.652" v="1426" actId="2711"/>
          <ac:spMkLst>
            <pc:docMk/>
            <pc:sldMk cId="3636759295" sldId="291"/>
            <ac:spMk id="16" creationId="{24EFD42C-0136-442A-1387-996DA7A96245}"/>
          </ac:spMkLst>
        </pc:spChg>
        <pc:spChg chg="mod">
          <ac:chgData name="Duyên Lương" userId="3a9e482f-ceb4-484a-8eab-f708ff3e9a36" providerId="ADAL" clId="{80C39FE0-D2D2-46F7-BCFF-A0218A3C351B}" dt="2024-04-29T08:41:24.025" v="1433" actId="20577"/>
          <ac:spMkLst>
            <pc:docMk/>
            <pc:sldMk cId="3636759295" sldId="291"/>
            <ac:spMk id="17" creationId="{28053B47-C9D1-9CD6-5BFF-1C1B2B3AB806}"/>
          </ac:spMkLst>
        </pc:spChg>
        <pc:spChg chg="mod">
          <ac:chgData name="Duyên Lương" userId="3a9e482f-ceb4-484a-8eab-f708ff3e9a36" providerId="ADAL" clId="{80C39FE0-D2D2-46F7-BCFF-A0218A3C351B}" dt="2024-04-29T08:41:36.418" v="1443" actId="1038"/>
          <ac:spMkLst>
            <pc:docMk/>
            <pc:sldMk cId="3636759295" sldId="291"/>
            <ac:spMk id="18" creationId="{C48CDD7A-AB33-0C36-D914-08C8687235F1}"/>
          </ac:spMkLst>
        </pc:spChg>
        <pc:spChg chg="del mod">
          <ac:chgData name="Duyên Lương" userId="3a9e482f-ceb4-484a-8eab-f708ff3e9a36" providerId="ADAL" clId="{80C39FE0-D2D2-46F7-BCFF-A0218A3C351B}" dt="2024-04-29T08:38:36.503" v="1408" actId="478"/>
          <ac:spMkLst>
            <pc:docMk/>
            <pc:sldMk cId="3636759295" sldId="291"/>
            <ac:spMk id="19" creationId="{4C8806A7-1404-78F4-C084-00E0BF30EFC9}"/>
          </ac:spMkLst>
        </pc:spChg>
        <pc:spChg chg="mod">
          <ac:chgData name="Duyên Lương" userId="3a9e482f-ceb4-484a-8eab-f708ff3e9a36" providerId="ADAL" clId="{80C39FE0-D2D2-46F7-BCFF-A0218A3C351B}" dt="2024-04-29T08:42:09.607" v="1447" actId="1076"/>
          <ac:spMkLst>
            <pc:docMk/>
            <pc:sldMk cId="3636759295" sldId="291"/>
            <ac:spMk id="20" creationId="{6B70B6AD-024E-0434-72F8-091819F8BFEA}"/>
          </ac:spMkLst>
        </pc:spChg>
        <pc:picChg chg="mod">
          <ac:chgData name="Duyên Lương" userId="3a9e482f-ceb4-484a-8eab-f708ff3e9a36" providerId="ADAL" clId="{80C39FE0-D2D2-46F7-BCFF-A0218A3C351B}" dt="2024-04-29T08:40:40.006" v="1416" actId="1076"/>
          <ac:picMkLst>
            <pc:docMk/>
            <pc:sldMk cId="3636759295" sldId="291"/>
            <ac:picMk id="8" creationId="{E54E3ADF-B67D-DCD1-8265-2EC53F38776A}"/>
          </ac:picMkLst>
        </pc:picChg>
        <pc:picChg chg="mod">
          <ac:chgData name="Duyên Lương" userId="3a9e482f-ceb4-484a-8eab-f708ff3e9a36" providerId="ADAL" clId="{80C39FE0-D2D2-46F7-BCFF-A0218A3C351B}" dt="2024-04-29T08:41:49.215" v="1444" actId="14100"/>
          <ac:picMkLst>
            <pc:docMk/>
            <pc:sldMk cId="3636759295" sldId="291"/>
            <ac:picMk id="9" creationId="{36D84D60-6298-30B1-B99E-F9423E8387D2}"/>
          </ac:picMkLst>
        </pc:picChg>
        <pc:picChg chg="mod">
          <ac:chgData name="Duyên Lương" userId="3a9e482f-ceb4-484a-8eab-f708ff3e9a36" providerId="ADAL" clId="{80C39FE0-D2D2-46F7-BCFF-A0218A3C351B}" dt="2024-04-29T08:41:51.844" v="1445" actId="14100"/>
          <ac:picMkLst>
            <pc:docMk/>
            <pc:sldMk cId="3636759295" sldId="291"/>
            <ac:picMk id="10" creationId="{E9EBC798-6C64-D0A7-2526-366C9A3E8297}"/>
          </ac:picMkLst>
        </pc:picChg>
        <pc:picChg chg="mod">
          <ac:chgData name="Duyên Lương" userId="3a9e482f-ceb4-484a-8eab-f708ff3e9a36" providerId="ADAL" clId="{80C39FE0-D2D2-46F7-BCFF-A0218A3C351B}" dt="2024-04-29T08:40:32.942" v="1415" actId="1440"/>
          <ac:picMkLst>
            <pc:docMk/>
            <pc:sldMk cId="3636759295" sldId="291"/>
            <ac:picMk id="11" creationId="{9C14E506-5C77-C733-B9F5-9BC253773396}"/>
          </ac:picMkLst>
        </pc:picChg>
        <pc:picChg chg="del">
          <ac:chgData name="Duyên Lương" userId="3a9e482f-ceb4-484a-8eab-f708ff3e9a36" providerId="ADAL" clId="{80C39FE0-D2D2-46F7-BCFF-A0218A3C351B}" dt="2024-04-29T08:37:27.666" v="1352" actId="478"/>
          <ac:picMkLst>
            <pc:docMk/>
            <pc:sldMk cId="3636759295" sldId="291"/>
            <ac:picMk id="12" creationId="{F1545FBB-45B0-4B60-07FF-2C855124AE30}"/>
          </ac:picMkLst>
        </pc:picChg>
        <pc:picChg chg="mod">
          <ac:chgData name="Duyên Lương" userId="3a9e482f-ceb4-484a-8eab-f708ff3e9a36" providerId="ADAL" clId="{80C39FE0-D2D2-46F7-BCFF-A0218A3C351B}" dt="2024-04-29T08:40:32.942" v="1415" actId="1440"/>
          <ac:picMkLst>
            <pc:docMk/>
            <pc:sldMk cId="3636759295" sldId="291"/>
            <ac:picMk id="13" creationId="{8FFD926E-E878-EEB0-0647-55F667E11ACA}"/>
          </ac:picMkLst>
        </pc:picChg>
      </pc:sldChg>
      <pc:sldChg chg="del">
        <pc:chgData name="Duyên Lương" userId="3a9e482f-ceb4-484a-8eab-f708ff3e9a36" providerId="ADAL" clId="{80C39FE0-D2D2-46F7-BCFF-A0218A3C351B}" dt="2024-04-29T08:45:52.970" v="1454" actId="47"/>
        <pc:sldMkLst>
          <pc:docMk/>
          <pc:sldMk cId="0" sldId="292"/>
        </pc:sldMkLst>
      </pc:sldChg>
      <pc:sldChg chg="addSp delSp modSp mod or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98677234" sldId="293"/>
        </pc:sldMkLst>
        <pc:spChg chg="mod">
          <ac:chgData name="Duyên Lương" userId="3a9e482f-ceb4-484a-8eab-f708ff3e9a36" providerId="ADAL" clId="{80C39FE0-D2D2-46F7-BCFF-A0218A3C351B}" dt="2024-04-29T08:50:19.381" v="1572" actId="14826"/>
          <ac:spMkLst>
            <pc:docMk/>
            <pc:sldMk cId="98677234" sldId="293"/>
            <ac:spMk id="4" creationId="{43825D60-6687-474A-BA80-0E1BC1D9F144}"/>
          </ac:spMkLst>
        </pc:spChg>
        <pc:spChg chg="mod">
          <ac:chgData name="Duyên Lương" userId="3a9e482f-ceb4-484a-8eab-f708ff3e9a36" providerId="ADAL" clId="{80C39FE0-D2D2-46F7-BCFF-A0218A3C351B}" dt="2024-04-29T08:56:16.971" v="1762" actId="207"/>
          <ac:spMkLst>
            <pc:docMk/>
            <pc:sldMk cId="98677234" sldId="293"/>
            <ac:spMk id="6" creationId="{BE27FCAF-2EB3-473E-A383-E37A302A4BFC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7" creationId="{13A845CD-1DA5-4493-9BD3-2165E4AB46C8}"/>
          </ac:spMkLst>
        </pc:spChg>
        <pc:spChg chg="mod">
          <ac:chgData name="Duyên Lương" userId="3a9e482f-ceb4-484a-8eab-f708ff3e9a36" providerId="ADAL" clId="{80C39FE0-D2D2-46F7-BCFF-A0218A3C351B}" dt="2024-04-29T08:56:16.971" v="1762" actId="207"/>
          <ac:spMkLst>
            <pc:docMk/>
            <pc:sldMk cId="98677234" sldId="293"/>
            <ac:spMk id="8" creationId="{14EEF2CB-0E7D-45C9-9E1C-451395F964EA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9" creationId="{56CCEF87-71DC-4F34-9172-0B0F5B315216}"/>
          </ac:spMkLst>
        </pc:spChg>
        <pc:spChg chg="add mod">
          <ac:chgData name="Duyên Lương" userId="3a9e482f-ceb4-484a-8eab-f708ff3e9a36" providerId="ADAL" clId="{80C39FE0-D2D2-46F7-BCFF-A0218A3C351B}" dt="2024-04-29T08:55:44.427" v="1733" actId="1076"/>
          <ac:spMkLst>
            <pc:docMk/>
            <pc:sldMk cId="98677234" sldId="293"/>
            <ac:spMk id="10" creationId="{B12E8292-87CE-846C-9766-ED1958A09E56}"/>
          </ac:spMkLst>
        </pc:spChg>
        <pc:spChg chg="del">
          <ac:chgData name="Duyên Lương" userId="3a9e482f-ceb4-484a-8eab-f708ff3e9a36" providerId="ADAL" clId="{80C39FE0-D2D2-46F7-BCFF-A0218A3C351B}" dt="2024-04-29T08:46:29.359" v="1457" actId="478"/>
          <ac:spMkLst>
            <pc:docMk/>
            <pc:sldMk cId="98677234" sldId="293"/>
            <ac:spMk id="11" creationId="{67A09B04-A09A-4997-B30C-B4E5E7B2E21D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12" creationId="{EDEFBDB8-226F-4C52-855D-3585BBE4813B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13" creationId="{7DF03A43-67CF-4263-84D3-6E2084527B3A}"/>
          </ac:spMkLst>
        </pc:spChg>
        <pc:spChg chg="del">
          <ac:chgData name="Duyên Lương" userId="3a9e482f-ceb4-484a-8eab-f708ff3e9a36" providerId="ADAL" clId="{80C39FE0-D2D2-46F7-BCFF-A0218A3C351B}" dt="2024-04-29T08:46:26.625" v="1456" actId="478"/>
          <ac:spMkLst>
            <pc:docMk/>
            <pc:sldMk cId="98677234" sldId="293"/>
            <ac:spMk id="14" creationId="{046B205F-2418-4C9F-A880-FB74C9482A2A}"/>
          </ac:spMkLst>
        </pc:spChg>
        <pc:spChg chg="add mod">
          <ac:chgData name="Duyên Lương" userId="3a9e482f-ceb4-484a-8eab-f708ff3e9a36" providerId="ADAL" clId="{80C39FE0-D2D2-46F7-BCFF-A0218A3C351B}" dt="2024-04-29T08:56:13.649" v="1761" actId="1076"/>
          <ac:spMkLst>
            <pc:docMk/>
            <pc:sldMk cId="98677234" sldId="293"/>
            <ac:spMk id="15" creationId="{8EE00090-C602-9EFA-9A29-AA613D938A5C}"/>
          </ac:spMkLst>
        </pc:spChg>
        <pc:spChg chg="add mod">
          <ac:chgData name="Duyên Lương" userId="3a9e482f-ceb4-484a-8eab-f708ff3e9a36" providerId="ADAL" clId="{80C39FE0-D2D2-46F7-BCFF-A0218A3C351B}" dt="2024-04-29T08:56:08.644" v="1759" actId="1076"/>
          <ac:spMkLst>
            <pc:docMk/>
            <pc:sldMk cId="98677234" sldId="293"/>
            <ac:spMk id="16" creationId="{18CA954E-A38B-EE91-E403-B8A7F2A9C0E2}"/>
          </ac:spMkLst>
        </pc:spChg>
        <pc:spChg chg="add mod">
          <ac:chgData name="Duyên Lương" userId="3a9e482f-ceb4-484a-8eab-f708ff3e9a36" providerId="ADAL" clId="{80C39FE0-D2D2-46F7-BCFF-A0218A3C351B}" dt="2024-04-29T08:56:09.865" v="1760" actId="1076"/>
          <ac:spMkLst>
            <pc:docMk/>
            <pc:sldMk cId="98677234" sldId="293"/>
            <ac:spMk id="17" creationId="{E1242A43-9239-3361-2522-5256925014FD}"/>
          </ac:spMkLst>
        </pc:spChg>
        <pc:grpChg chg="mod">
          <ac:chgData name="Duyên Lương" userId="3a9e482f-ceb4-484a-8eab-f708ff3e9a36" providerId="ADAL" clId="{80C39FE0-D2D2-46F7-BCFF-A0218A3C351B}" dt="2024-04-29T08:56:16.971" v="1762" actId="207"/>
          <ac:grpSpMkLst>
            <pc:docMk/>
            <pc:sldMk cId="98677234" sldId="293"/>
            <ac:grpSpMk id="3" creationId="{2B4BDB75-F4F3-4917-8937-B52688AC9D0A}"/>
          </ac:grpSpMkLst>
        </pc:grpChg>
        <pc:picChg chg="mod">
          <ac:chgData name="Duyên Lương" userId="3a9e482f-ceb4-484a-8eab-f708ff3e9a36" providerId="ADAL" clId="{80C39FE0-D2D2-46F7-BCFF-A0218A3C351B}" dt="2024-04-29T08:50:19.381" v="1572" actId="14826"/>
          <ac:picMkLst>
            <pc:docMk/>
            <pc:sldMk cId="98677234" sldId="293"/>
            <ac:picMk id="5" creationId="{B24FC8EF-CA3D-4F13-81CC-8C19A0FE840A}"/>
          </ac:picMkLst>
        </pc:picChg>
      </pc:sldChg>
      <pc:sldChg chg="delSp modSp mod modTransition setBg">
        <pc:chgData name="Duyên Lương" userId="3a9e482f-ceb4-484a-8eab-f708ff3e9a36" providerId="ADAL" clId="{80C39FE0-D2D2-46F7-BCFF-A0218A3C351B}" dt="2024-04-29T09:31:40.600" v="2579"/>
        <pc:sldMkLst>
          <pc:docMk/>
          <pc:sldMk cId="3814166559" sldId="294"/>
        </pc:sldMkLst>
        <pc:spChg chg="mod">
          <ac:chgData name="Duyên Lương" userId="3a9e482f-ceb4-484a-8eab-f708ff3e9a36" providerId="ADAL" clId="{80C39FE0-D2D2-46F7-BCFF-A0218A3C351B}" dt="2024-04-29T08:50:36.645" v="1576" actId="14100"/>
          <ac:spMkLst>
            <pc:docMk/>
            <pc:sldMk cId="3814166559" sldId="294"/>
            <ac:spMk id="4" creationId="{D2CC1A54-916A-495A-982E-E2D2FCC33CB1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6" creationId="{224D4767-B695-4626-9DE7-461735A4A262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2" creationId="{D0D0EE01-05AA-4747-94F0-372BD1A16CC8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3" creationId="{83FE3CE5-2343-47EF-943F-9DB63A3075F0}"/>
          </ac:spMkLst>
        </pc:spChg>
        <pc:spChg chg="del">
          <ac:chgData name="Duyên Lương" userId="3a9e482f-ceb4-484a-8eab-f708ff3e9a36" providerId="ADAL" clId="{80C39FE0-D2D2-46F7-BCFF-A0218A3C351B}" dt="2024-04-29T08:46:47.255" v="1458" actId="478"/>
          <ac:spMkLst>
            <pc:docMk/>
            <pc:sldMk cId="3814166559" sldId="294"/>
            <ac:spMk id="14" creationId="{1A682E80-6A20-4046-B78B-9C750CD7BB83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5" creationId="{C67495DF-E8FD-4D2A-BA66-5DFA49AA1A43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6" creationId="{90DE925E-5ECB-4C6D-B8F4-61F040B49B94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7" creationId="{F129AC49-E1F6-4D18-B6E7-6F19CB47655F}"/>
          </ac:spMkLst>
        </pc:spChg>
        <pc:grpChg chg="mod">
          <ac:chgData name="Duyên Lương" userId="3a9e482f-ceb4-484a-8eab-f708ff3e9a36" providerId="ADAL" clId="{80C39FE0-D2D2-46F7-BCFF-A0218A3C351B}" dt="2024-04-29T08:52:28.592" v="1650" actId="207"/>
          <ac:grpSpMkLst>
            <pc:docMk/>
            <pc:sldMk cId="3814166559" sldId="294"/>
            <ac:grpSpMk id="3" creationId="{58BA1500-C7B3-4196-AE5C-4B930500D018}"/>
          </ac:grpSpMkLst>
        </pc:grpChg>
        <pc:picChg chg="mod">
          <ac:chgData name="Duyên Lương" userId="3a9e482f-ceb4-484a-8eab-f708ff3e9a36" providerId="ADAL" clId="{80C39FE0-D2D2-46F7-BCFF-A0218A3C351B}" dt="2024-04-29T08:50:36.645" v="1576" actId="14100"/>
          <ac:picMkLst>
            <pc:docMk/>
            <pc:sldMk cId="3814166559" sldId="294"/>
            <ac:picMk id="5" creationId="{9B10E5A6-57E4-4158-9151-DE3E7075925D}"/>
          </ac:picMkLst>
        </pc:picChg>
      </pc:sldChg>
      <pc:sldChg chg="addSp delSp modSp mo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3706911594" sldId="295"/>
        </pc:sldMkLst>
        <pc:spChg chg="mod">
          <ac:chgData name="Duyên Lương" userId="3a9e482f-ceb4-484a-8eab-f708ff3e9a36" providerId="ADAL" clId="{80C39FE0-D2D2-46F7-BCFF-A0218A3C351B}" dt="2024-04-29T08:49:56.502" v="1569" actId="14826"/>
          <ac:spMkLst>
            <pc:docMk/>
            <pc:sldMk cId="3706911594" sldId="295"/>
            <ac:spMk id="4" creationId="{7545AFAE-AF6C-47B5-8A5B-0848CCEA6FAB}"/>
          </ac:spMkLst>
        </pc:spChg>
        <pc:spChg chg="mod">
          <ac:chgData name="Duyên Lương" userId="3a9e482f-ceb4-484a-8eab-f708ff3e9a36" providerId="ADAL" clId="{80C39FE0-D2D2-46F7-BCFF-A0218A3C351B}" dt="2024-04-29T08:52:48.845" v="1651" actId="207"/>
          <ac:spMkLst>
            <pc:docMk/>
            <pc:sldMk cId="3706911594" sldId="295"/>
            <ac:spMk id="6" creationId="{CBAC4A8F-2801-45B3-8659-62E254FCDC10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7" creationId="{DFDD70A5-BACA-B312-8E54-DA5AAFC617A7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8" creationId="{941A0098-8CC6-1CD1-32F9-EB72C874A461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9" creationId="{B5FFD429-AAD1-4986-40B7-52568D486385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10" creationId="{27A71BB0-D803-8174-F259-4E41CD29663F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1" creationId="{E0EB26F4-D703-40E8-8EC4-07730296D317}"/>
          </ac:spMkLst>
        </pc:spChg>
        <pc:spChg chg="mod">
          <ac:chgData name="Duyên Lương" userId="3a9e482f-ceb4-484a-8eab-f708ff3e9a36" providerId="ADAL" clId="{80C39FE0-D2D2-46F7-BCFF-A0218A3C351B}" dt="2024-04-29T08:56:37.084" v="1764" actId="1076"/>
          <ac:spMkLst>
            <pc:docMk/>
            <pc:sldMk cId="3706911594" sldId="295"/>
            <ac:spMk id="12" creationId="{A2863701-8C8A-4D28-9631-861BCEB557E6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3" creationId="{587FFEF5-8FA8-4D57-9E27-3B943DB5A309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4" creationId="{5942D7F8-79CF-4B90-9229-B963544E7BD2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5" creationId="{C2E3F9D5-0FCB-419D-A1D4-71F280C787E1}"/>
          </ac:spMkLst>
        </pc:spChg>
        <pc:grpChg chg="mod">
          <ac:chgData name="Duyên Lương" userId="3a9e482f-ceb4-484a-8eab-f708ff3e9a36" providerId="ADAL" clId="{80C39FE0-D2D2-46F7-BCFF-A0218A3C351B}" dt="2024-04-29T08:52:48.845" v="1651" actId="207"/>
          <ac:grpSpMkLst>
            <pc:docMk/>
            <pc:sldMk cId="3706911594" sldId="295"/>
            <ac:grpSpMk id="3" creationId="{7CD8FFED-ACF0-4F93-A694-F91C03DDE4B2}"/>
          </ac:grpSpMkLst>
        </pc:grpChg>
        <pc:picChg chg="mod">
          <ac:chgData name="Duyên Lương" userId="3a9e482f-ceb4-484a-8eab-f708ff3e9a36" providerId="ADAL" clId="{80C39FE0-D2D2-46F7-BCFF-A0218A3C351B}" dt="2024-04-29T08:49:56.502" v="1569" actId="14826"/>
          <ac:picMkLst>
            <pc:docMk/>
            <pc:sldMk cId="3706911594" sldId="295"/>
            <ac:picMk id="5" creationId="{63B414A9-2DAB-4F99-8285-F094C731AA4B}"/>
          </ac:picMkLst>
        </pc:picChg>
      </pc:sldChg>
      <pc:sldChg chg="addSp delSp modSp mo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674913891" sldId="296"/>
        </pc:sldMkLst>
        <pc:spChg chg="mod">
          <ac:chgData name="Duyên Lương" userId="3a9e482f-ceb4-484a-8eab-f708ff3e9a36" providerId="ADAL" clId="{80C39FE0-D2D2-46F7-BCFF-A0218A3C351B}" dt="2024-04-29T08:50:04.881" v="1570" actId="14826"/>
          <ac:spMkLst>
            <pc:docMk/>
            <pc:sldMk cId="674913891" sldId="296"/>
            <ac:spMk id="4" creationId="{EDDE2956-D1C9-4CCC-9D2B-0EA6937BE650}"/>
          </ac:spMkLst>
        </pc:spChg>
        <pc:spChg chg="mod">
          <ac:chgData name="Duyên Lương" userId="3a9e482f-ceb4-484a-8eab-f708ff3e9a36" providerId="ADAL" clId="{80C39FE0-D2D2-46F7-BCFF-A0218A3C351B}" dt="2024-04-29T08:54:23.201" v="1691" actId="207"/>
          <ac:spMkLst>
            <pc:docMk/>
            <pc:sldMk cId="674913891" sldId="296"/>
            <ac:spMk id="6" creationId="{24ADA20F-02C4-4456-AE15-ACB21F97230E}"/>
          </ac:spMkLst>
        </pc:spChg>
        <pc:spChg chg="add del mod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7" creationId="{C82A1853-D2BE-6957-494D-D660C833077A}"/>
          </ac:spMkLst>
        </pc:spChg>
        <pc:spChg chg="add mod">
          <ac:chgData name="Duyên Lương" userId="3a9e482f-ceb4-484a-8eab-f708ff3e9a36" providerId="ADAL" clId="{80C39FE0-D2D2-46F7-BCFF-A0218A3C351B}" dt="2024-04-29T08:53:42.181" v="1660"/>
          <ac:spMkLst>
            <pc:docMk/>
            <pc:sldMk cId="674913891" sldId="296"/>
            <ac:spMk id="8" creationId="{639066D0-3BAE-915D-3C85-409765F8AF57}"/>
          </ac:spMkLst>
        </pc:spChg>
        <pc:spChg chg="add mod">
          <ac:chgData name="Duyên Lương" userId="3a9e482f-ceb4-484a-8eab-f708ff3e9a36" providerId="ADAL" clId="{80C39FE0-D2D2-46F7-BCFF-A0218A3C351B}" dt="2024-04-29T08:53:42.181" v="1660"/>
          <ac:spMkLst>
            <pc:docMk/>
            <pc:sldMk cId="674913891" sldId="296"/>
            <ac:spMk id="9" creationId="{197F3AF7-5745-80D4-4132-22C50301AB8A}"/>
          </ac:spMkLst>
        </pc:spChg>
        <pc:spChg chg="mod">
          <ac:chgData name="Duyên Lương" userId="3a9e482f-ceb4-484a-8eab-f708ff3e9a36" providerId="ADAL" clId="{80C39FE0-D2D2-46F7-BCFF-A0218A3C351B}" dt="2024-04-29T08:54:23.201" v="1691" actId="207"/>
          <ac:spMkLst>
            <pc:docMk/>
            <pc:sldMk cId="674913891" sldId="296"/>
            <ac:spMk id="10" creationId="{F20D7CE7-6FD0-4D92-BB18-10A68047BFD7}"/>
          </ac:spMkLst>
        </pc:spChg>
        <pc:spChg chg="del mod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11" creationId="{BC250597-AAD0-48F3-9C37-5813EB270D32}"/>
          </ac:spMkLst>
        </pc:spChg>
        <pc:spChg chg="del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12" creationId="{B40BD91D-0A26-43F7-9DEF-B445568C71E1}"/>
          </ac:spMkLst>
        </pc:spChg>
        <pc:spChg chg="del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13" creationId="{5DEA7D6C-C0D7-4AF6-AB5A-16836A2DD975}"/>
          </ac:spMkLst>
        </pc:spChg>
        <pc:spChg chg="add mod">
          <ac:chgData name="Duyên Lương" userId="3a9e482f-ceb4-484a-8eab-f708ff3e9a36" providerId="ADAL" clId="{80C39FE0-D2D2-46F7-BCFF-A0218A3C351B}" dt="2024-04-29T08:54:15.207" v="1687" actId="20577"/>
          <ac:spMkLst>
            <pc:docMk/>
            <pc:sldMk cId="674913891" sldId="296"/>
            <ac:spMk id="14" creationId="{CFE34134-425A-1784-C1B3-2740AE595FDA}"/>
          </ac:spMkLst>
        </pc:spChg>
        <pc:spChg chg="add mod">
          <ac:chgData name="Duyên Lương" userId="3a9e482f-ceb4-484a-8eab-f708ff3e9a36" providerId="ADAL" clId="{80C39FE0-D2D2-46F7-BCFF-A0218A3C351B}" dt="2024-04-29T08:53:42.181" v="1660"/>
          <ac:spMkLst>
            <pc:docMk/>
            <pc:sldMk cId="674913891" sldId="296"/>
            <ac:spMk id="15" creationId="{984C33D4-CC25-F840-34A5-5D69D611A3D9}"/>
          </ac:spMkLst>
        </pc:spChg>
        <pc:grpChg chg="mod">
          <ac:chgData name="Duyên Lương" userId="3a9e482f-ceb4-484a-8eab-f708ff3e9a36" providerId="ADAL" clId="{80C39FE0-D2D2-46F7-BCFF-A0218A3C351B}" dt="2024-04-29T08:54:23.201" v="1691" actId="207"/>
          <ac:grpSpMkLst>
            <pc:docMk/>
            <pc:sldMk cId="674913891" sldId="296"/>
            <ac:grpSpMk id="3" creationId="{E6CC0A71-54B0-4A02-9C11-6B7E8EEF077A}"/>
          </ac:grpSpMkLst>
        </pc:grpChg>
        <pc:picChg chg="mod">
          <ac:chgData name="Duyên Lương" userId="3a9e482f-ceb4-484a-8eab-f708ff3e9a36" providerId="ADAL" clId="{80C39FE0-D2D2-46F7-BCFF-A0218A3C351B}" dt="2024-04-29T08:50:04.881" v="1570" actId="14826"/>
          <ac:picMkLst>
            <pc:docMk/>
            <pc:sldMk cId="674913891" sldId="296"/>
            <ac:picMk id="5" creationId="{38B2C5EC-FCEC-478D-AACD-D943ED5C8C5B}"/>
          </ac:picMkLst>
        </pc:picChg>
      </pc:sldChg>
      <pc:sldChg chg="addSp delSp modSp mo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1826647560" sldId="297"/>
        </pc:sldMkLst>
        <pc:spChg chg="mod">
          <ac:chgData name="Duyên Lương" userId="3a9e482f-ceb4-484a-8eab-f708ff3e9a36" providerId="ADAL" clId="{80C39FE0-D2D2-46F7-BCFF-A0218A3C351B}" dt="2024-04-29T08:55:22.153" v="1731" actId="1036"/>
          <ac:spMkLst>
            <pc:docMk/>
            <pc:sldMk cId="1826647560" sldId="297"/>
            <ac:spMk id="4" creationId="{9D59FAC6-207C-4814-86DF-3899D5B88D33}"/>
          </ac:spMkLst>
        </pc:spChg>
        <pc:spChg chg="mod">
          <ac:chgData name="Duyên Lương" userId="3a9e482f-ceb4-484a-8eab-f708ff3e9a36" providerId="ADAL" clId="{80C39FE0-D2D2-46F7-BCFF-A0218A3C351B}" dt="2024-04-29T08:55:10.923" v="1722" actId="207"/>
          <ac:spMkLst>
            <pc:docMk/>
            <pc:sldMk cId="1826647560" sldId="297"/>
            <ac:spMk id="6" creationId="{6F52E321-61C5-4DB5-938C-D4BB7DC63A4A}"/>
          </ac:spMkLst>
        </pc:spChg>
        <pc:spChg chg="add del mod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7" creationId="{7924EBFC-0B84-530E-8BDC-F68A499A82EB}"/>
          </ac:spMkLst>
        </pc:spChg>
        <pc:spChg chg="add del mod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8" creationId="{4450EAAF-A4E3-004A-90E9-9AB434EDFA94}"/>
          </ac:spMkLst>
        </pc:spChg>
        <pc:spChg chg="mod">
          <ac:chgData name="Duyên Lương" userId="3a9e482f-ceb4-484a-8eab-f708ff3e9a36" providerId="ADAL" clId="{80C39FE0-D2D2-46F7-BCFF-A0218A3C351B}" dt="2024-04-29T08:55:28.815" v="1732" actId="207"/>
          <ac:spMkLst>
            <pc:docMk/>
            <pc:sldMk cId="1826647560" sldId="297"/>
            <ac:spMk id="9" creationId="{F4414735-C86B-4296-B6B8-0C362E9E280E}"/>
          </ac:spMkLst>
        </pc:spChg>
        <pc:spChg chg="del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10" creationId="{42D6334D-0B88-4573-AB91-E1A06AB99C22}"/>
          </ac:spMkLst>
        </pc:spChg>
        <pc:spChg chg="del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11" creationId="{161B18C3-CF29-43F8-8017-4CF128EF0AA3}"/>
          </ac:spMkLst>
        </pc:spChg>
        <pc:spChg chg="add mod">
          <ac:chgData name="Duyên Lương" userId="3a9e482f-ceb4-484a-8eab-f708ff3e9a36" providerId="ADAL" clId="{80C39FE0-D2D2-46F7-BCFF-A0218A3C351B}" dt="2024-04-29T08:54:36.786" v="1693" actId="1076"/>
          <ac:spMkLst>
            <pc:docMk/>
            <pc:sldMk cId="1826647560" sldId="297"/>
            <ac:spMk id="12" creationId="{A3C25B90-F2D5-7675-414A-37C7F7B845A4}"/>
          </ac:spMkLst>
        </pc:spChg>
        <pc:spChg chg="add mod">
          <ac:chgData name="Duyên Lương" userId="3a9e482f-ceb4-484a-8eab-f708ff3e9a36" providerId="ADAL" clId="{80C39FE0-D2D2-46F7-BCFF-A0218A3C351B}" dt="2024-04-29T08:54:36.786" v="1693" actId="1076"/>
          <ac:spMkLst>
            <pc:docMk/>
            <pc:sldMk cId="1826647560" sldId="297"/>
            <ac:spMk id="13" creationId="{145D9677-F5EB-125F-457C-344C2F2D7903}"/>
          </ac:spMkLst>
        </pc:spChg>
        <pc:spChg chg="add mod">
          <ac:chgData name="Duyên Lương" userId="3a9e482f-ceb4-484a-8eab-f708ff3e9a36" providerId="ADAL" clId="{80C39FE0-D2D2-46F7-BCFF-A0218A3C351B}" dt="2024-04-29T08:54:36.786" v="1693" actId="1076"/>
          <ac:spMkLst>
            <pc:docMk/>
            <pc:sldMk cId="1826647560" sldId="297"/>
            <ac:spMk id="14" creationId="{156C54FB-76BD-CFEB-3C59-3674E4BB556F}"/>
          </ac:spMkLst>
        </pc:spChg>
        <pc:spChg chg="add mod">
          <ac:chgData name="Duyên Lương" userId="3a9e482f-ceb4-484a-8eab-f708ff3e9a36" providerId="ADAL" clId="{80C39FE0-D2D2-46F7-BCFF-A0218A3C351B}" dt="2024-04-29T08:55:07.389" v="1721" actId="1076"/>
          <ac:spMkLst>
            <pc:docMk/>
            <pc:sldMk cId="1826647560" sldId="297"/>
            <ac:spMk id="15" creationId="{35D10781-8E3A-6D77-1FDC-7790ECC4A159}"/>
          </ac:spMkLst>
        </pc:spChg>
        <pc:grpChg chg="mod">
          <ac:chgData name="Duyên Lương" userId="3a9e482f-ceb4-484a-8eab-f708ff3e9a36" providerId="ADAL" clId="{80C39FE0-D2D2-46F7-BCFF-A0218A3C351B}" dt="2024-04-29T08:55:22.153" v="1731" actId="1036"/>
          <ac:grpSpMkLst>
            <pc:docMk/>
            <pc:sldMk cId="1826647560" sldId="297"/>
            <ac:grpSpMk id="3" creationId="{9988333C-9493-4936-A98D-4146E1A72F8F}"/>
          </ac:grpSpMkLst>
        </pc:grpChg>
        <pc:picChg chg="mod">
          <ac:chgData name="Duyên Lương" userId="3a9e482f-ceb4-484a-8eab-f708ff3e9a36" providerId="ADAL" clId="{80C39FE0-D2D2-46F7-BCFF-A0218A3C351B}" dt="2024-04-29T08:55:22.153" v="1731" actId="1036"/>
          <ac:picMkLst>
            <pc:docMk/>
            <pc:sldMk cId="1826647560" sldId="297"/>
            <ac:picMk id="5" creationId="{0A97CC72-3A6C-4E56-960F-82248A653542}"/>
          </ac:picMkLst>
        </pc:picChg>
      </pc:sldChg>
      <pc:sldChg chg="del setBg">
        <pc:chgData name="Duyên Lương" userId="3a9e482f-ceb4-484a-8eab-f708ff3e9a36" providerId="ADAL" clId="{80C39FE0-D2D2-46F7-BCFF-A0218A3C351B}" dt="2024-04-29T08:50:23.071" v="1573" actId="47"/>
        <pc:sldMkLst>
          <pc:docMk/>
          <pc:sldMk cId="836979315" sldId="298"/>
        </pc:sldMkLst>
      </pc:sldChg>
      <pc:sldChg chg="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1014194122" sldId="298"/>
        </pc:sldMkLst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4" creationId="{264B73CD-3180-7C07-1E7B-7DE5EB648F78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5" creationId="{AE93401E-9AA3-6FC5-5913-2B46291B4CA9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6" creationId="{24EFD42C-0136-442A-1387-996DA7A96245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7" creationId="{28053B47-C9D1-9CD6-5BFF-1C1B2B3AB806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8" creationId="{C48CDD7A-AB33-0C36-D914-08C8687235F1}"/>
          </ac:spMkLst>
        </pc:spChg>
        <pc:spChg chg="mod">
          <ac:chgData name="Duyên Lương" userId="3a9e482f-ceb4-484a-8eab-f708ff3e9a36" providerId="ADAL" clId="{80C39FE0-D2D2-46F7-BCFF-A0218A3C351B}" dt="2024-04-29T08:58:35.087" v="1797" actId="403"/>
          <ac:spMkLst>
            <pc:docMk/>
            <pc:sldMk cId="1014194122" sldId="298"/>
            <ac:spMk id="20" creationId="{6B70B6AD-024E-0434-72F8-091819F8BFEA}"/>
          </ac:spMkLst>
        </pc:spChg>
        <pc:picChg chg="mod">
          <ac:chgData name="Duyên Lương" userId="3a9e482f-ceb4-484a-8eab-f708ff3e9a36" providerId="ADAL" clId="{80C39FE0-D2D2-46F7-BCFF-A0218A3C351B}" dt="2024-04-29T08:58:31.721" v="1794" actId="1076"/>
          <ac:picMkLst>
            <pc:docMk/>
            <pc:sldMk cId="1014194122" sldId="298"/>
            <ac:picMk id="8" creationId="{E54E3ADF-B67D-DCD1-8265-2EC53F38776A}"/>
          </ac:picMkLst>
        </pc:picChg>
        <pc:picChg chg="mod">
          <ac:chgData name="Duyên Lương" userId="3a9e482f-ceb4-484a-8eab-f708ff3e9a36" providerId="ADAL" clId="{80C39FE0-D2D2-46F7-BCFF-A0218A3C351B}" dt="2024-04-29T08:58:31.721" v="1794" actId="1076"/>
          <ac:picMkLst>
            <pc:docMk/>
            <pc:sldMk cId="1014194122" sldId="298"/>
            <ac:picMk id="9" creationId="{36D84D60-6298-30B1-B99E-F9423E8387D2}"/>
          </ac:picMkLst>
        </pc:picChg>
        <pc:picChg chg="mod">
          <ac:chgData name="Duyên Lương" userId="3a9e482f-ceb4-484a-8eab-f708ff3e9a36" providerId="ADAL" clId="{80C39FE0-D2D2-46F7-BCFF-A0218A3C351B}" dt="2024-04-29T08:58:31.721" v="1794" actId="1076"/>
          <ac:picMkLst>
            <pc:docMk/>
            <pc:sldMk cId="1014194122" sldId="298"/>
            <ac:picMk id="10" creationId="{E9EBC798-6C64-D0A7-2526-366C9A3E8297}"/>
          </ac:picMkLst>
        </pc:picChg>
        <pc:picChg chg="mod">
          <ac:chgData name="Duyên Lương" userId="3a9e482f-ceb4-484a-8eab-f708ff3e9a36" providerId="ADAL" clId="{80C39FE0-D2D2-46F7-BCFF-A0218A3C351B}" dt="2024-04-29T08:59:13.194" v="1808" actId="1076"/>
          <ac:picMkLst>
            <pc:docMk/>
            <pc:sldMk cId="1014194122" sldId="298"/>
            <ac:picMk id="11" creationId="{9C14E506-5C77-C733-B9F5-9BC253773396}"/>
          </ac:picMkLst>
        </pc:picChg>
        <pc:picChg chg="mod">
          <ac:chgData name="Duyên Lương" userId="3a9e482f-ceb4-484a-8eab-f708ff3e9a36" providerId="ADAL" clId="{80C39FE0-D2D2-46F7-BCFF-A0218A3C351B}" dt="2024-04-29T08:58:46.707" v="1801" actId="1076"/>
          <ac:picMkLst>
            <pc:docMk/>
            <pc:sldMk cId="1014194122" sldId="298"/>
            <ac:picMk id="13" creationId="{8FFD926E-E878-EEB0-0647-55F667E11ACA}"/>
          </ac:picMkLst>
        </pc:picChg>
      </pc:sldChg>
      <pc:sldChg chg="del setBg">
        <pc:chgData name="Duyên Lương" userId="3a9e482f-ceb4-484a-8eab-f708ff3e9a36" providerId="ADAL" clId="{80C39FE0-D2D2-46F7-BCFF-A0218A3C351B}" dt="2024-04-29T08:50:27.957" v="1574" actId="47"/>
        <pc:sldMkLst>
          <pc:docMk/>
          <pc:sldMk cId="1672632060" sldId="299"/>
        </pc:sldMkLst>
      </pc:sldChg>
      <pc:sldChg chg="addSp 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3415680269" sldId="299"/>
        </pc:sldMkLst>
        <pc:spChg chg="mod">
          <ac:chgData name="Duyên Lương" userId="3a9e482f-ceb4-484a-8eab-f708ff3e9a36" providerId="ADAL" clId="{80C39FE0-D2D2-46F7-BCFF-A0218A3C351B}" dt="2024-04-29T09:29:52.791" v="2543" actId="1076"/>
          <ac:spMkLst>
            <pc:docMk/>
            <pc:sldMk cId="3415680269" sldId="299"/>
            <ac:spMk id="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2.559" v="2524" actId="478"/>
          <ac:spMkLst>
            <pc:docMk/>
            <pc:sldMk cId="3415680269" sldId="299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10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29:28.617" v="2527" actId="1076"/>
          <ac:spMkLst>
            <pc:docMk/>
            <pc:sldMk cId="3415680269" sldId="299"/>
            <ac:spMk id="1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1.832" v="2523" actId="478"/>
          <ac:spMkLst>
            <pc:docMk/>
            <pc:sldMk cId="3415680269" sldId="299"/>
            <ac:spMk id="12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3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4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6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9:30:00.334" v="2544" actId="207"/>
          <ac:spMkLst>
            <pc:docMk/>
            <pc:sldMk cId="3415680269" sldId="299"/>
            <ac:spMk id="18" creationId="{5B426209-7F10-FC22-899E-A4CF4EB469EA}"/>
          </ac:spMkLst>
        </pc:spChg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733553602" sldId="299"/>
        </pc:sldMkLst>
      </pc:sldChg>
      <pc:sldChg chg="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1179868173" sldId="300"/>
        </pc:sldMkLst>
        <pc:spChg chg="mod">
          <ac:chgData name="Duyên Lương" userId="3a9e482f-ceb4-484a-8eab-f708ff3e9a36" providerId="ADAL" clId="{80C39FE0-D2D2-46F7-BCFF-A0218A3C351B}" dt="2024-04-29T09:31:30.637" v="2578" actId="1076"/>
          <ac:spMkLst>
            <pc:docMk/>
            <pc:sldMk cId="1179868173" sldId="300"/>
            <ac:spMk id="5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31:28.846" v="2577" actId="1076"/>
          <ac:spMkLst>
            <pc:docMk/>
            <pc:sldMk cId="1179868173" sldId="300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1:19.770" v="2569" actId="478"/>
          <ac:spMkLst>
            <pc:docMk/>
            <pc:sldMk cId="1179868173" sldId="300"/>
            <ac:spMk id="8" creationId="{00000000-0000-0000-0000-000000000000}"/>
          </ac:spMkLst>
        </pc:spChg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628635109" sldId="300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1449374076" sldId="301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003826301" sldId="302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1896743480" sldId="303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732495890" sldId="304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2095790978" sldId="305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1226492712" sldId="306"/>
        </pc:sldMkLst>
      </pc:sldChg>
      <pc:sldMasterChg chg="delSldLayout">
        <pc:chgData name="Duyên Lương" userId="3a9e482f-ceb4-484a-8eab-f708ff3e9a36" providerId="ADAL" clId="{80C39FE0-D2D2-46F7-BCFF-A0218A3C351B}" dt="2024-04-29T08:45:52.970" v="1454" actId="47"/>
        <pc:sldMasterMkLst>
          <pc:docMk/>
          <pc:sldMasterMk cId="1635778865" sldId="2147483670"/>
        </pc:sldMasterMkLst>
        <pc:sldLayoutChg chg="del">
          <pc:chgData name="Duyên Lương" userId="3a9e482f-ceb4-484a-8eab-f708ff3e9a36" providerId="ADAL" clId="{80C39FE0-D2D2-46F7-BCFF-A0218A3C351B}" dt="2024-04-29T08:45:52.970" v="1454" actId="47"/>
          <pc:sldLayoutMkLst>
            <pc:docMk/>
            <pc:sldMasterMk cId="1635778865" sldId="2147483670"/>
            <pc:sldLayoutMk cId="406116027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F1BEC-E7AE-4D93-B904-EB6B45EAC19B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81397-3556-4C39-93F5-4A2CBD68E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3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Right-click</a:t>
            </a:r>
            <a:r>
              <a:rPr lang="en-GB" baseline="0" dirty="0"/>
              <a:t> on an image and select change picture.</a:t>
            </a:r>
          </a:p>
          <a:p>
            <a:r>
              <a:rPr lang="en-GB" baseline="0" dirty="0"/>
              <a:t>Select your picture. Click on insert.</a:t>
            </a:r>
          </a:p>
          <a:p>
            <a:r>
              <a:rPr lang="en-GB" baseline="0" dirty="0"/>
              <a:t>Start your presentation.</a:t>
            </a:r>
          </a:p>
          <a:p>
            <a:r>
              <a:rPr lang="en-GB" baseline="0" dirty="0"/>
              <a:t>Click on Fast, Medium or Slow to show the series of images.</a:t>
            </a:r>
          </a:p>
          <a:p>
            <a:r>
              <a:rPr lang="en-GB" baseline="0" dirty="0"/>
              <a:t>Click Show All to see all the images.</a:t>
            </a:r>
          </a:p>
          <a:p>
            <a:r>
              <a:rPr lang="en-GB" baseline="0" dirty="0"/>
              <a:t>Click Hide All to hide all the images.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11F98A1-E7D4-4844-929D-EDB2E0984A48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38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250045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2" y="4435611"/>
            <a:ext cx="18288131" cy="5672478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387201" y="2487098"/>
            <a:ext cx="13514400" cy="40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5187000" y="6517176"/>
            <a:ext cx="7914000" cy="891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708440" y="7538252"/>
            <a:ext cx="19232502" cy="4613354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2903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708449" y="8546462"/>
            <a:ext cx="19232502" cy="1902924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16861550" y="37265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6"/>
          <p:cNvSpPr/>
          <p:nvPr/>
        </p:nvSpPr>
        <p:spPr>
          <a:xfrm>
            <a:off x="17684551" y="123545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6"/>
          <p:cNvSpPr/>
          <p:nvPr/>
        </p:nvSpPr>
        <p:spPr>
          <a:xfrm>
            <a:off x="784700" y="255270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6"/>
          <p:cNvSpPr/>
          <p:nvPr/>
        </p:nvSpPr>
        <p:spPr>
          <a:xfrm>
            <a:off x="349250" y="177255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6"/>
          <p:cNvSpPr/>
          <p:nvPr/>
        </p:nvSpPr>
        <p:spPr>
          <a:xfrm rot="621580">
            <a:off x="303389" y="140351"/>
            <a:ext cx="2533676" cy="1608222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70035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8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10375751" y="4436450"/>
            <a:ext cx="5481600" cy="2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1430201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708450" y="454820"/>
            <a:ext cx="3134276" cy="1056714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0" name="Google Shape;570;p14"/>
          <p:cNvSpPr/>
          <p:nvPr/>
        </p:nvSpPr>
        <p:spPr>
          <a:xfrm>
            <a:off x="14255105" y="1867565"/>
            <a:ext cx="4268922" cy="2315057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708449" y="6914849"/>
            <a:ext cx="19232502" cy="4586312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057208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1440000" y="2231900"/>
            <a:ext cx="15408000" cy="30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708449" y="8351863"/>
            <a:ext cx="19232502" cy="2097524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76386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2" y="4435611"/>
            <a:ext cx="18288131" cy="5672478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708440" y="7538252"/>
            <a:ext cx="19232502" cy="4613354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160096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708449" y="8487513"/>
            <a:ext cx="19232502" cy="1961874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16598651" y="233145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2" name="Google Shape;1012;p22"/>
          <p:cNvSpPr/>
          <p:nvPr/>
        </p:nvSpPr>
        <p:spPr>
          <a:xfrm>
            <a:off x="17365850" y="314870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3" name="Google Shape;1013;p22"/>
          <p:cNvSpPr/>
          <p:nvPr/>
        </p:nvSpPr>
        <p:spPr>
          <a:xfrm>
            <a:off x="1177100" y="1337627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4" name="Google Shape;1014;p22"/>
          <p:cNvSpPr/>
          <p:nvPr/>
        </p:nvSpPr>
        <p:spPr>
          <a:xfrm>
            <a:off x="15145751" y="680601"/>
            <a:ext cx="2729982" cy="110088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5" name="Google Shape;1015;p22"/>
          <p:cNvSpPr/>
          <p:nvPr/>
        </p:nvSpPr>
        <p:spPr>
          <a:xfrm>
            <a:off x="741650" y="557475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686029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708449" y="6793726"/>
            <a:ext cx="19232502" cy="2977751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7" name="Google Shape;287;p8"/>
          <p:cNvSpPr/>
          <p:nvPr/>
        </p:nvSpPr>
        <p:spPr>
          <a:xfrm>
            <a:off x="2" y="7670303"/>
            <a:ext cx="11451047" cy="2641368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8" name="Google Shape;288;p8"/>
          <p:cNvSpPr/>
          <p:nvPr/>
        </p:nvSpPr>
        <p:spPr>
          <a:xfrm>
            <a:off x="14864152" y="954977"/>
            <a:ext cx="3559106" cy="208128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4100850" y="2485700"/>
            <a:ext cx="10086600" cy="43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236451" y="1216451"/>
            <a:ext cx="3864414" cy="1558355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11005320" y="-433904"/>
            <a:ext cx="11278740" cy="4216878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4468481" y="-433904"/>
            <a:ext cx="11278740" cy="4216878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7353551" y="7628954"/>
            <a:ext cx="10934225" cy="2641322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5" name="Google Shape;345;p8"/>
          <p:cNvSpPr/>
          <p:nvPr/>
        </p:nvSpPr>
        <p:spPr>
          <a:xfrm>
            <a:off x="876326" y="9289100"/>
            <a:ext cx="544829" cy="19962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6" name="Google Shape;346;p8"/>
          <p:cNvSpPr/>
          <p:nvPr/>
        </p:nvSpPr>
        <p:spPr>
          <a:xfrm>
            <a:off x="1588209" y="9465689"/>
            <a:ext cx="388388" cy="14238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7" name="Google Shape;347;p8"/>
          <p:cNvSpPr/>
          <p:nvPr/>
        </p:nvSpPr>
        <p:spPr>
          <a:xfrm>
            <a:off x="1439524" y="9691211"/>
            <a:ext cx="194195" cy="71081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8" name="Google Shape;348;p8"/>
          <p:cNvSpPr/>
          <p:nvPr/>
        </p:nvSpPr>
        <p:spPr>
          <a:xfrm>
            <a:off x="4161178" y="9008305"/>
            <a:ext cx="503582" cy="399386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49" name="Google Shape;349;p8"/>
          <p:cNvGrpSpPr/>
          <p:nvPr/>
        </p:nvGrpSpPr>
        <p:grpSpPr>
          <a:xfrm>
            <a:off x="7353533" y="8217978"/>
            <a:ext cx="6040848" cy="1710264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17263028" y="8444005"/>
            <a:ext cx="503582" cy="399386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6073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4304724" y="4345026"/>
            <a:ext cx="9678600" cy="16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5993124" y="2067827"/>
            <a:ext cx="6301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4304724" y="6460751"/>
            <a:ext cx="9678600" cy="948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2" y="3946865"/>
            <a:ext cx="18288131" cy="5672478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708449" y="7030352"/>
            <a:ext cx="19232502" cy="3768098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10732994" y="-433904"/>
            <a:ext cx="11278740" cy="4216878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300901" y="440327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3"/>
          <p:cNvSpPr/>
          <p:nvPr/>
        </p:nvSpPr>
        <p:spPr>
          <a:xfrm>
            <a:off x="670550" y="1161476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3"/>
          <p:cNvSpPr/>
          <p:nvPr/>
        </p:nvSpPr>
        <p:spPr>
          <a:xfrm>
            <a:off x="300901" y="572260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4" name="Google Shape;134;p3"/>
          <p:cNvSpPr/>
          <p:nvPr/>
        </p:nvSpPr>
        <p:spPr>
          <a:xfrm>
            <a:off x="17660651" y="65030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5" name="Google Shape;135;p3"/>
          <p:cNvSpPr/>
          <p:nvPr/>
        </p:nvSpPr>
        <p:spPr>
          <a:xfrm>
            <a:off x="17289001" y="598550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6" name="Google Shape;136;p3"/>
          <p:cNvSpPr/>
          <p:nvPr/>
        </p:nvSpPr>
        <p:spPr>
          <a:xfrm>
            <a:off x="1149890" y="528550"/>
            <a:ext cx="3812286" cy="1285304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775050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99000" y="2601700"/>
            <a:ext cx="104898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330700" y="6776150"/>
            <a:ext cx="96264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3753846" y="660573"/>
            <a:ext cx="1283952" cy="1055594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 rot="10800000">
            <a:off x="278038" y="1284849"/>
            <a:ext cx="710120" cy="653834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 rot="10800000">
            <a:off x="3066404" y="738928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" name="Google Shape;15;p2"/>
          <p:cNvSpPr/>
          <p:nvPr/>
        </p:nvSpPr>
        <p:spPr>
          <a:xfrm rot="10800000">
            <a:off x="2523027" y="229333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 rot="10800000">
            <a:off x="737911" y="467414"/>
            <a:ext cx="857434" cy="599804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 rot="10800000">
            <a:off x="910555" y="352846"/>
            <a:ext cx="760158" cy="555384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 rot="10800000">
            <a:off x="1531276" y="1249386"/>
            <a:ext cx="991792" cy="801076"/>
          </a:xfrm>
          <a:custGeom>
            <a:avLst/>
            <a:gdLst/>
            <a:ahLst/>
            <a:cxnLst/>
            <a:rect l="l" t="t" r="r" b="b"/>
            <a:pathLst>
              <a:path w="151650" h="39944" extrusionOk="0">
                <a:moveTo>
                  <a:pt x="92129" y="0"/>
                </a:moveTo>
                <a:lnTo>
                  <a:pt x="91567" y="8"/>
                </a:lnTo>
                <a:lnTo>
                  <a:pt x="91006" y="16"/>
                </a:lnTo>
                <a:lnTo>
                  <a:pt x="90417" y="31"/>
                </a:lnTo>
                <a:lnTo>
                  <a:pt x="89855" y="55"/>
                </a:lnTo>
                <a:lnTo>
                  <a:pt x="89267" y="85"/>
                </a:lnTo>
                <a:lnTo>
                  <a:pt x="88652" y="116"/>
                </a:lnTo>
                <a:lnTo>
                  <a:pt x="88063" y="163"/>
                </a:lnTo>
                <a:lnTo>
                  <a:pt x="86832" y="255"/>
                </a:lnTo>
                <a:lnTo>
                  <a:pt x="85602" y="363"/>
                </a:lnTo>
                <a:lnTo>
                  <a:pt x="84318" y="495"/>
                </a:lnTo>
                <a:lnTo>
                  <a:pt x="83034" y="641"/>
                </a:lnTo>
                <a:lnTo>
                  <a:pt x="81750" y="803"/>
                </a:lnTo>
                <a:lnTo>
                  <a:pt x="80439" y="973"/>
                </a:lnTo>
                <a:lnTo>
                  <a:pt x="79128" y="1158"/>
                </a:lnTo>
                <a:lnTo>
                  <a:pt x="77818" y="1351"/>
                </a:lnTo>
                <a:lnTo>
                  <a:pt x="76480" y="1560"/>
                </a:lnTo>
                <a:lnTo>
                  <a:pt x="75169" y="1768"/>
                </a:lnTo>
                <a:lnTo>
                  <a:pt x="73858" y="1984"/>
                </a:lnTo>
                <a:lnTo>
                  <a:pt x="72548" y="2208"/>
                </a:lnTo>
                <a:lnTo>
                  <a:pt x="69980" y="2664"/>
                </a:lnTo>
                <a:lnTo>
                  <a:pt x="67465" y="3119"/>
                </a:lnTo>
                <a:lnTo>
                  <a:pt x="65057" y="3559"/>
                </a:lnTo>
                <a:lnTo>
                  <a:pt x="62757" y="3984"/>
                </a:lnTo>
                <a:lnTo>
                  <a:pt x="60590" y="4378"/>
                </a:lnTo>
                <a:lnTo>
                  <a:pt x="58584" y="4725"/>
                </a:lnTo>
                <a:lnTo>
                  <a:pt x="57648" y="4879"/>
                </a:lnTo>
                <a:lnTo>
                  <a:pt x="56792" y="5018"/>
                </a:lnTo>
                <a:lnTo>
                  <a:pt x="43604" y="7026"/>
                </a:lnTo>
                <a:lnTo>
                  <a:pt x="30442" y="9040"/>
                </a:lnTo>
                <a:lnTo>
                  <a:pt x="23862" y="10060"/>
                </a:lnTo>
                <a:lnTo>
                  <a:pt x="17281" y="11071"/>
                </a:lnTo>
                <a:lnTo>
                  <a:pt x="10727" y="12098"/>
                </a:lnTo>
                <a:lnTo>
                  <a:pt x="4173" y="13124"/>
                </a:lnTo>
                <a:lnTo>
                  <a:pt x="3558" y="13232"/>
                </a:lnTo>
                <a:lnTo>
                  <a:pt x="2969" y="13356"/>
                </a:lnTo>
                <a:lnTo>
                  <a:pt x="2408" y="13495"/>
                </a:lnTo>
                <a:lnTo>
                  <a:pt x="1873" y="13649"/>
                </a:lnTo>
                <a:lnTo>
                  <a:pt x="1659" y="13726"/>
                </a:lnTo>
                <a:lnTo>
                  <a:pt x="1418" y="13811"/>
                </a:lnTo>
                <a:lnTo>
                  <a:pt x="1204" y="13896"/>
                </a:lnTo>
                <a:lnTo>
                  <a:pt x="1017" y="13981"/>
                </a:lnTo>
                <a:lnTo>
                  <a:pt x="829" y="14074"/>
                </a:lnTo>
                <a:lnTo>
                  <a:pt x="669" y="14166"/>
                </a:lnTo>
                <a:lnTo>
                  <a:pt x="508" y="14259"/>
                </a:lnTo>
                <a:lnTo>
                  <a:pt x="375" y="14359"/>
                </a:lnTo>
                <a:lnTo>
                  <a:pt x="268" y="14452"/>
                </a:lnTo>
                <a:lnTo>
                  <a:pt x="161" y="14552"/>
                </a:lnTo>
                <a:lnTo>
                  <a:pt x="107" y="14653"/>
                </a:lnTo>
                <a:lnTo>
                  <a:pt x="54" y="14753"/>
                </a:lnTo>
                <a:lnTo>
                  <a:pt x="0" y="14854"/>
                </a:lnTo>
                <a:lnTo>
                  <a:pt x="0" y="14954"/>
                </a:lnTo>
                <a:lnTo>
                  <a:pt x="27" y="15054"/>
                </a:lnTo>
                <a:lnTo>
                  <a:pt x="54" y="15162"/>
                </a:lnTo>
                <a:lnTo>
                  <a:pt x="107" y="15263"/>
                </a:lnTo>
                <a:lnTo>
                  <a:pt x="214" y="15363"/>
                </a:lnTo>
                <a:lnTo>
                  <a:pt x="321" y="15463"/>
                </a:lnTo>
                <a:lnTo>
                  <a:pt x="455" y="15564"/>
                </a:lnTo>
                <a:lnTo>
                  <a:pt x="642" y="15664"/>
                </a:lnTo>
                <a:lnTo>
                  <a:pt x="829" y="15765"/>
                </a:lnTo>
                <a:lnTo>
                  <a:pt x="1070" y="15865"/>
                </a:lnTo>
                <a:lnTo>
                  <a:pt x="1311" y="15965"/>
                </a:lnTo>
                <a:lnTo>
                  <a:pt x="5404" y="17409"/>
                </a:lnTo>
                <a:lnTo>
                  <a:pt x="9470" y="18852"/>
                </a:lnTo>
                <a:lnTo>
                  <a:pt x="13509" y="20312"/>
                </a:lnTo>
                <a:lnTo>
                  <a:pt x="17548" y="21763"/>
                </a:lnTo>
                <a:lnTo>
                  <a:pt x="25600" y="24681"/>
                </a:lnTo>
                <a:lnTo>
                  <a:pt x="33599" y="27607"/>
                </a:lnTo>
                <a:lnTo>
                  <a:pt x="49622" y="33459"/>
                </a:lnTo>
                <a:lnTo>
                  <a:pt x="57648" y="36377"/>
                </a:lnTo>
                <a:lnTo>
                  <a:pt x="61687" y="37836"/>
                </a:lnTo>
                <a:lnTo>
                  <a:pt x="65726" y="39287"/>
                </a:lnTo>
                <a:lnTo>
                  <a:pt x="66101" y="39411"/>
                </a:lnTo>
                <a:lnTo>
                  <a:pt x="66502" y="39526"/>
                </a:lnTo>
                <a:lnTo>
                  <a:pt x="66930" y="39627"/>
                </a:lnTo>
                <a:lnTo>
                  <a:pt x="67412" y="39712"/>
                </a:lnTo>
                <a:lnTo>
                  <a:pt x="67866" y="39781"/>
                </a:lnTo>
                <a:lnTo>
                  <a:pt x="68375" y="39843"/>
                </a:lnTo>
                <a:lnTo>
                  <a:pt x="68883" y="39889"/>
                </a:lnTo>
                <a:lnTo>
                  <a:pt x="69418" y="39920"/>
                </a:lnTo>
                <a:lnTo>
                  <a:pt x="69926" y="39943"/>
                </a:lnTo>
                <a:lnTo>
                  <a:pt x="70461" y="39943"/>
                </a:lnTo>
                <a:lnTo>
                  <a:pt x="70996" y="39936"/>
                </a:lnTo>
                <a:lnTo>
                  <a:pt x="71531" y="39905"/>
                </a:lnTo>
                <a:lnTo>
                  <a:pt x="72066" y="39866"/>
                </a:lnTo>
                <a:lnTo>
                  <a:pt x="72574" y="39812"/>
                </a:lnTo>
                <a:lnTo>
                  <a:pt x="73083" y="39735"/>
                </a:lnTo>
                <a:lnTo>
                  <a:pt x="73591" y="39642"/>
                </a:lnTo>
                <a:lnTo>
                  <a:pt x="91327" y="36006"/>
                </a:lnTo>
                <a:lnTo>
                  <a:pt x="100181" y="34184"/>
                </a:lnTo>
                <a:lnTo>
                  <a:pt x="104595" y="33266"/>
                </a:lnTo>
                <a:lnTo>
                  <a:pt x="108982" y="32339"/>
                </a:lnTo>
                <a:lnTo>
                  <a:pt x="113342" y="31413"/>
                </a:lnTo>
                <a:lnTo>
                  <a:pt x="117703" y="30471"/>
                </a:lnTo>
                <a:lnTo>
                  <a:pt x="122036" y="29529"/>
                </a:lnTo>
                <a:lnTo>
                  <a:pt x="126343" y="28572"/>
                </a:lnTo>
                <a:lnTo>
                  <a:pt x="130623" y="27607"/>
                </a:lnTo>
                <a:lnTo>
                  <a:pt x="134877" y="26626"/>
                </a:lnTo>
                <a:lnTo>
                  <a:pt x="139076" y="25638"/>
                </a:lnTo>
                <a:lnTo>
                  <a:pt x="143250" y="24635"/>
                </a:lnTo>
                <a:lnTo>
                  <a:pt x="143758" y="24650"/>
                </a:lnTo>
                <a:lnTo>
                  <a:pt x="144239" y="24650"/>
                </a:lnTo>
                <a:lnTo>
                  <a:pt x="144748" y="24642"/>
                </a:lnTo>
                <a:lnTo>
                  <a:pt x="145229" y="24627"/>
                </a:lnTo>
                <a:lnTo>
                  <a:pt x="145737" y="24596"/>
                </a:lnTo>
                <a:lnTo>
                  <a:pt x="146219" y="24557"/>
                </a:lnTo>
                <a:lnTo>
                  <a:pt x="146674" y="24511"/>
                </a:lnTo>
                <a:lnTo>
                  <a:pt x="147155" y="24457"/>
                </a:lnTo>
                <a:lnTo>
                  <a:pt x="147610" y="24388"/>
                </a:lnTo>
                <a:lnTo>
                  <a:pt x="148038" y="24318"/>
                </a:lnTo>
                <a:lnTo>
                  <a:pt x="148466" y="24233"/>
                </a:lnTo>
                <a:lnTo>
                  <a:pt x="148867" y="24148"/>
                </a:lnTo>
                <a:lnTo>
                  <a:pt x="149242" y="24048"/>
                </a:lnTo>
                <a:lnTo>
                  <a:pt x="149616" y="23948"/>
                </a:lnTo>
                <a:lnTo>
                  <a:pt x="149937" y="23840"/>
                </a:lnTo>
                <a:lnTo>
                  <a:pt x="150258" y="23724"/>
                </a:lnTo>
                <a:lnTo>
                  <a:pt x="150552" y="23608"/>
                </a:lnTo>
                <a:lnTo>
                  <a:pt x="150793" y="23477"/>
                </a:lnTo>
                <a:lnTo>
                  <a:pt x="151034" y="23345"/>
                </a:lnTo>
                <a:lnTo>
                  <a:pt x="151221" y="23214"/>
                </a:lnTo>
                <a:lnTo>
                  <a:pt x="151382" y="23075"/>
                </a:lnTo>
                <a:lnTo>
                  <a:pt x="151515" y="22936"/>
                </a:lnTo>
                <a:lnTo>
                  <a:pt x="151596" y="22790"/>
                </a:lnTo>
                <a:lnTo>
                  <a:pt x="151622" y="22643"/>
                </a:lnTo>
                <a:lnTo>
                  <a:pt x="151649" y="22496"/>
                </a:lnTo>
                <a:lnTo>
                  <a:pt x="151596" y="22342"/>
                </a:lnTo>
                <a:lnTo>
                  <a:pt x="151515" y="22187"/>
                </a:lnTo>
                <a:lnTo>
                  <a:pt x="151355" y="22033"/>
                </a:lnTo>
                <a:lnTo>
                  <a:pt x="151194" y="21879"/>
                </a:lnTo>
                <a:lnTo>
                  <a:pt x="150954" y="21724"/>
                </a:lnTo>
                <a:lnTo>
                  <a:pt x="150659" y="21570"/>
                </a:lnTo>
                <a:lnTo>
                  <a:pt x="150312" y="21408"/>
                </a:lnTo>
                <a:lnTo>
                  <a:pt x="119575" y="8739"/>
                </a:lnTo>
                <a:lnTo>
                  <a:pt x="119013" y="8508"/>
                </a:lnTo>
                <a:lnTo>
                  <a:pt x="118452" y="8253"/>
                </a:lnTo>
                <a:lnTo>
                  <a:pt x="117275" y="7705"/>
                </a:lnTo>
                <a:lnTo>
                  <a:pt x="116044" y="7103"/>
                </a:lnTo>
                <a:lnTo>
                  <a:pt x="114760" y="6470"/>
                </a:lnTo>
                <a:lnTo>
                  <a:pt x="113423" y="5806"/>
                </a:lnTo>
                <a:lnTo>
                  <a:pt x="112032" y="5119"/>
                </a:lnTo>
                <a:lnTo>
                  <a:pt x="110587" y="4439"/>
                </a:lnTo>
                <a:lnTo>
                  <a:pt x="109838" y="4100"/>
                </a:lnTo>
                <a:lnTo>
                  <a:pt x="109089" y="3760"/>
                </a:lnTo>
                <a:lnTo>
                  <a:pt x="108313" y="3436"/>
                </a:lnTo>
                <a:lnTo>
                  <a:pt x="107511" y="3104"/>
                </a:lnTo>
                <a:lnTo>
                  <a:pt x="106708" y="2787"/>
                </a:lnTo>
                <a:lnTo>
                  <a:pt x="105879" y="2486"/>
                </a:lnTo>
                <a:lnTo>
                  <a:pt x="105050" y="2185"/>
                </a:lnTo>
                <a:lnTo>
                  <a:pt x="104194" y="1907"/>
                </a:lnTo>
                <a:lnTo>
                  <a:pt x="103338" y="1637"/>
                </a:lnTo>
                <a:lnTo>
                  <a:pt x="102455" y="1382"/>
                </a:lnTo>
                <a:lnTo>
                  <a:pt x="101545" y="1143"/>
                </a:lnTo>
                <a:lnTo>
                  <a:pt x="100636" y="927"/>
                </a:lnTo>
                <a:lnTo>
                  <a:pt x="100154" y="819"/>
                </a:lnTo>
                <a:lnTo>
                  <a:pt x="99700" y="726"/>
                </a:lnTo>
                <a:lnTo>
                  <a:pt x="99218" y="634"/>
                </a:lnTo>
                <a:lnTo>
                  <a:pt x="98737" y="549"/>
                </a:lnTo>
                <a:lnTo>
                  <a:pt x="98255" y="464"/>
                </a:lnTo>
                <a:lnTo>
                  <a:pt x="97773" y="386"/>
                </a:lnTo>
                <a:lnTo>
                  <a:pt x="97265" y="317"/>
                </a:lnTo>
                <a:lnTo>
                  <a:pt x="96784" y="255"/>
                </a:lnTo>
                <a:lnTo>
                  <a:pt x="96275" y="201"/>
                </a:lnTo>
                <a:lnTo>
                  <a:pt x="95767" y="155"/>
                </a:lnTo>
                <a:lnTo>
                  <a:pt x="95259" y="109"/>
                </a:lnTo>
                <a:lnTo>
                  <a:pt x="94751" y="70"/>
                </a:lnTo>
                <a:lnTo>
                  <a:pt x="94242" y="47"/>
                </a:lnTo>
                <a:lnTo>
                  <a:pt x="93734" y="24"/>
                </a:lnTo>
                <a:lnTo>
                  <a:pt x="93199" y="8"/>
                </a:lnTo>
                <a:lnTo>
                  <a:pt x="926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 rot="10800000">
            <a:off x="2584923" y="457220"/>
            <a:ext cx="119846" cy="211800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 rot="10800000">
            <a:off x="2643002" y="840701"/>
            <a:ext cx="64392" cy="188598"/>
          </a:xfrm>
          <a:custGeom>
            <a:avLst/>
            <a:gdLst/>
            <a:ahLst/>
            <a:cxnLst/>
            <a:rect l="l" t="t" r="r" b="b"/>
            <a:pathLst>
              <a:path w="9846" h="9404" extrusionOk="0">
                <a:moveTo>
                  <a:pt x="6154" y="1"/>
                </a:moveTo>
                <a:lnTo>
                  <a:pt x="5886" y="9"/>
                </a:lnTo>
                <a:lnTo>
                  <a:pt x="5645" y="16"/>
                </a:lnTo>
                <a:lnTo>
                  <a:pt x="5404" y="40"/>
                </a:lnTo>
                <a:lnTo>
                  <a:pt x="5190" y="55"/>
                </a:lnTo>
                <a:lnTo>
                  <a:pt x="4950" y="86"/>
                </a:lnTo>
                <a:lnTo>
                  <a:pt x="4736" y="117"/>
                </a:lnTo>
                <a:lnTo>
                  <a:pt x="4522" y="155"/>
                </a:lnTo>
                <a:lnTo>
                  <a:pt x="4334" y="194"/>
                </a:lnTo>
                <a:lnTo>
                  <a:pt x="4120" y="248"/>
                </a:lnTo>
                <a:lnTo>
                  <a:pt x="3960" y="302"/>
                </a:lnTo>
                <a:lnTo>
                  <a:pt x="3799" y="364"/>
                </a:lnTo>
                <a:lnTo>
                  <a:pt x="3318" y="572"/>
                </a:lnTo>
                <a:lnTo>
                  <a:pt x="2863" y="788"/>
                </a:lnTo>
                <a:lnTo>
                  <a:pt x="2462" y="1012"/>
                </a:lnTo>
                <a:lnTo>
                  <a:pt x="2087" y="1244"/>
                </a:lnTo>
                <a:lnTo>
                  <a:pt x="1740" y="1483"/>
                </a:lnTo>
                <a:lnTo>
                  <a:pt x="1445" y="1730"/>
                </a:lnTo>
                <a:lnTo>
                  <a:pt x="1178" y="1977"/>
                </a:lnTo>
                <a:lnTo>
                  <a:pt x="937" y="2232"/>
                </a:lnTo>
                <a:lnTo>
                  <a:pt x="723" y="2494"/>
                </a:lnTo>
                <a:lnTo>
                  <a:pt x="536" y="2757"/>
                </a:lnTo>
                <a:lnTo>
                  <a:pt x="402" y="3019"/>
                </a:lnTo>
                <a:lnTo>
                  <a:pt x="268" y="3290"/>
                </a:lnTo>
                <a:lnTo>
                  <a:pt x="161" y="3568"/>
                </a:lnTo>
                <a:lnTo>
                  <a:pt x="81" y="3838"/>
                </a:lnTo>
                <a:lnTo>
                  <a:pt x="28" y="4116"/>
                </a:lnTo>
                <a:lnTo>
                  <a:pt x="1" y="4394"/>
                </a:lnTo>
                <a:lnTo>
                  <a:pt x="1" y="4671"/>
                </a:lnTo>
                <a:lnTo>
                  <a:pt x="1" y="4949"/>
                </a:lnTo>
                <a:lnTo>
                  <a:pt x="28" y="5235"/>
                </a:lnTo>
                <a:lnTo>
                  <a:pt x="81" y="5513"/>
                </a:lnTo>
                <a:lnTo>
                  <a:pt x="135" y="5791"/>
                </a:lnTo>
                <a:lnTo>
                  <a:pt x="215" y="6061"/>
                </a:lnTo>
                <a:lnTo>
                  <a:pt x="429" y="6609"/>
                </a:lnTo>
                <a:lnTo>
                  <a:pt x="670" y="7142"/>
                </a:lnTo>
                <a:lnTo>
                  <a:pt x="964" y="7667"/>
                </a:lnTo>
                <a:lnTo>
                  <a:pt x="1285" y="8169"/>
                </a:lnTo>
                <a:lnTo>
                  <a:pt x="1633" y="8647"/>
                </a:lnTo>
                <a:lnTo>
                  <a:pt x="1740" y="8748"/>
                </a:lnTo>
                <a:lnTo>
                  <a:pt x="1847" y="8840"/>
                </a:lnTo>
                <a:lnTo>
                  <a:pt x="1980" y="8925"/>
                </a:lnTo>
                <a:lnTo>
                  <a:pt x="2168" y="9002"/>
                </a:lnTo>
                <a:lnTo>
                  <a:pt x="2328" y="9072"/>
                </a:lnTo>
                <a:lnTo>
                  <a:pt x="2542" y="9141"/>
                </a:lnTo>
                <a:lnTo>
                  <a:pt x="2756" y="9195"/>
                </a:lnTo>
                <a:lnTo>
                  <a:pt x="2997" y="9242"/>
                </a:lnTo>
                <a:lnTo>
                  <a:pt x="3238" y="9288"/>
                </a:lnTo>
                <a:lnTo>
                  <a:pt x="3505" y="9327"/>
                </a:lnTo>
                <a:lnTo>
                  <a:pt x="3773" y="9357"/>
                </a:lnTo>
                <a:lnTo>
                  <a:pt x="4040" y="9373"/>
                </a:lnTo>
                <a:lnTo>
                  <a:pt x="4308" y="9388"/>
                </a:lnTo>
                <a:lnTo>
                  <a:pt x="4602" y="9404"/>
                </a:lnTo>
                <a:lnTo>
                  <a:pt x="4869" y="9404"/>
                </a:lnTo>
                <a:lnTo>
                  <a:pt x="5137" y="9396"/>
                </a:lnTo>
                <a:lnTo>
                  <a:pt x="5431" y="9388"/>
                </a:lnTo>
                <a:lnTo>
                  <a:pt x="5699" y="9365"/>
                </a:lnTo>
                <a:lnTo>
                  <a:pt x="5940" y="9342"/>
                </a:lnTo>
                <a:lnTo>
                  <a:pt x="6207" y="9311"/>
                </a:lnTo>
                <a:lnTo>
                  <a:pt x="6448" y="9273"/>
                </a:lnTo>
                <a:lnTo>
                  <a:pt x="6662" y="9234"/>
                </a:lnTo>
                <a:lnTo>
                  <a:pt x="6876" y="9180"/>
                </a:lnTo>
                <a:lnTo>
                  <a:pt x="7090" y="9126"/>
                </a:lnTo>
                <a:lnTo>
                  <a:pt x="7250" y="9064"/>
                </a:lnTo>
                <a:lnTo>
                  <a:pt x="7411" y="8995"/>
                </a:lnTo>
                <a:lnTo>
                  <a:pt x="7545" y="8917"/>
                </a:lnTo>
                <a:lnTo>
                  <a:pt x="7652" y="8833"/>
                </a:lnTo>
                <a:lnTo>
                  <a:pt x="7732" y="8748"/>
                </a:lnTo>
                <a:lnTo>
                  <a:pt x="7785" y="8647"/>
                </a:lnTo>
                <a:lnTo>
                  <a:pt x="7812" y="8547"/>
                </a:lnTo>
                <a:lnTo>
                  <a:pt x="7812" y="8439"/>
                </a:lnTo>
                <a:lnTo>
                  <a:pt x="7678" y="7929"/>
                </a:lnTo>
                <a:lnTo>
                  <a:pt x="7598" y="7420"/>
                </a:lnTo>
                <a:lnTo>
                  <a:pt x="7571" y="6910"/>
                </a:lnTo>
                <a:lnTo>
                  <a:pt x="7571" y="6401"/>
                </a:lnTo>
                <a:lnTo>
                  <a:pt x="7625" y="5891"/>
                </a:lnTo>
                <a:lnTo>
                  <a:pt x="7732" y="5382"/>
                </a:lnTo>
                <a:lnTo>
                  <a:pt x="7892" y="4872"/>
                </a:lnTo>
                <a:lnTo>
                  <a:pt x="8106" y="4363"/>
                </a:lnTo>
                <a:lnTo>
                  <a:pt x="8240" y="4147"/>
                </a:lnTo>
                <a:lnTo>
                  <a:pt x="8374" y="3930"/>
                </a:lnTo>
                <a:lnTo>
                  <a:pt x="8668" y="3490"/>
                </a:lnTo>
                <a:lnTo>
                  <a:pt x="8962" y="3058"/>
                </a:lnTo>
                <a:lnTo>
                  <a:pt x="9283" y="2626"/>
                </a:lnTo>
                <a:lnTo>
                  <a:pt x="9551" y="2193"/>
                </a:lnTo>
                <a:lnTo>
                  <a:pt x="9658" y="1977"/>
                </a:lnTo>
                <a:lnTo>
                  <a:pt x="9738" y="1753"/>
                </a:lnTo>
                <a:lnTo>
                  <a:pt x="9818" y="1537"/>
                </a:lnTo>
                <a:lnTo>
                  <a:pt x="9845" y="1313"/>
                </a:lnTo>
                <a:lnTo>
                  <a:pt x="9845" y="1097"/>
                </a:lnTo>
                <a:lnTo>
                  <a:pt x="9818" y="873"/>
                </a:lnTo>
                <a:lnTo>
                  <a:pt x="9792" y="796"/>
                </a:lnTo>
                <a:lnTo>
                  <a:pt x="9765" y="727"/>
                </a:lnTo>
                <a:lnTo>
                  <a:pt x="9685" y="649"/>
                </a:lnTo>
                <a:lnTo>
                  <a:pt x="9578" y="588"/>
                </a:lnTo>
                <a:lnTo>
                  <a:pt x="9471" y="518"/>
                </a:lnTo>
                <a:lnTo>
                  <a:pt x="9364" y="464"/>
                </a:lnTo>
                <a:lnTo>
                  <a:pt x="9203" y="402"/>
                </a:lnTo>
                <a:lnTo>
                  <a:pt x="9043" y="348"/>
                </a:lnTo>
                <a:lnTo>
                  <a:pt x="8882" y="302"/>
                </a:lnTo>
                <a:lnTo>
                  <a:pt x="8695" y="248"/>
                </a:lnTo>
                <a:lnTo>
                  <a:pt x="8481" y="209"/>
                </a:lnTo>
                <a:lnTo>
                  <a:pt x="8294" y="171"/>
                </a:lnTo>
                <a:lnTo>
                  <a:pt x="8080" y="132"/>
                </a:lnTo>
                <a:lnTo>
                  <a:pt x="7839" y="101"/>
                </a:lnTo>
                <a:lnTo>
                  <a:pt x="7384" y="55"/>
                </a:lnTo>
                <a:lnTo>
                  <a:pt x="7143" y="32"/>
                </a:lnTo>
                <a:lnTo>
                  <a:pt x="6876" y="16"/>
                </a:lnTo>
                <a:lnTo>
                  <a:pt x="6635" y="9"/>
                </a:lnTo>
                <a:lnTo>
                  <a:pt x="639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 rot="10800000">
            <a:off x="2473512" y="1124791"/>
            <a:ext cx="152388" cy="16984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 rot="10800000">
            <a:off x="1393107" y="2081862"/>
            <a:ext cx="167954" cy="163668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 rot="10800000">
            <a:off x="1014658" y="2433454"/>
            <a:ext cx="199968" cy="204380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 rot="10800000">
            <a:off x="798531" y="2777607"/>
            <a:ext cx="145914" cy="209194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 rot="10800000">
            <a:off x="781070" y="3071625"/>
            <a:ext cx="73484" cy="161182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 rot="10800000">
            <a:off x="7847608" y="9308347"/>
            <a:ext cx="2578440" cy="1140754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 rot="10800000">
            <a:off x="5690643" y="9024376"/>
            <a:ext cx="1596622" cy="1066828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 rot="10800000">
            <a:off x="10472666" y="8828300"/>
            <a:ext cx="1183884" cy="109050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 rot="-9204418">
            <a:off x="16689690" y="9615470"/>
            <a:ext cx="1361632" cy="374848"/>
          </a:xfrm>
          <a:custGeom>
            <a:avLst/>
            <a:gdLst/>
            <a:ahLst/>
            <a:cxnLst/>
            <a:rect l="l" t="t" r="r" b="b"/>
            <a:pathLst>
              <a:path w="297334" h="26681" extrusionOk="0">
                <a:moveTo>
                  <a:pt x="7036" y="1"/>
                </a:moveTo>
                <a:lnTo>
                  <a:pt x="6662" y="8"/>
                </a:lnTo>
                <a:lnTo>
                  <a:pt x="6287" y="16"/>
                </a:lnTo>
                <a:lnTo>
                  <a:pt x="5939" y="39"/>
                </a:lnTo>
                <a:lnTo>
                  <a:pt x="5618" y="62"/>
                </a:lnTo>
                <a:lnTo>
                  <a:pt x="5271" y="86"/>
                </a:lnTo>
                <a:lnTo>
                  <a:pt x="4976" y="124"/>
                </a:lnTo>
                <a:lnTo>
                  <a:pt x="4682" y="163"/>
                </a:lnTo>
                <a:lnTo>
                  <a:pt x="4388" y="201"/>
                </a:lnTo>
                <a:lnTo>
                  <a:pt x="4120" y="248"/>
                </a:lnTo>
                <a:lnTo>
                  <a:pt x="3853" y="302"/>
                </a:lnTo>
                <a:lnTo>
                  <a:pt x="3612" y="356"/>
                </a:lnTo>
                <a:lnTo>
                  <a:pt x="3398" y="417"/>
                </a:lnTo>
                <a:lnTo>
                  <a:pt x="3184" y="479"/>
                </a:lnTo>
                <a:lnTo>
                  <a:pt x="2970" y="541"/>
                </a:lnTo>
                <a:lnTo>
                  <a:pt x="2783" y="610"/>
                </a:lnTo>
                <a:lnTo>
                  <a:pt x="2596" y="680"/>
                </a:lnTo>
                <a:lnTo>
                  <a:pt x="2435" y="757"/>
                </a:lnTo>
                <a:lnTo>
                  <a:pt x="2141" y="919"/>
                </a:lnTo>
                <a:lnTo>
                  <a:pt x="1927" y="1081"/>
                </a:lnTo>
                <a:lnTo>
                  <a:pt x="1740" y="1259"/>
                </a:lnTo>
                <a:lnTo>
                  <a:pt x="1606" y="1444"/>
                </a:lnTo>
                <a:lnTo>
                  <a:pt x="1526" y="1629"/>
                </a:lnTo>
                <a:lnTo>
                  <a:pt x="1526" y="1815"/>
                </a:lnTo>
                <a:lnTo>
                  <a:pt x="1552" y="2008"/>
                </a:lnTo>
                <a:lnTo>
                  <a:pt x="1633" y="2201"/>
                </a:lnTo>
                <a:lnTo>
                  <a:pt x="1766" y="2394"/>
                </a:lnTo>
                <a:lnTo>
                  <a:pt x="1954" y="2579"/>
                </a:lnTo>
                <a:lnTo>
                  <a:pt x="2194" y="2764"/>
                </a:lnTo>
                <a:lnTo>
                  <a:pt x="2489" y="2942"/>
                </a:lnTo>
                <a:lnTo>
                  <a:pt x="2836" y="3119"/>
                </a:lnTo>
                <a:lnTo>
                  <a:pt x="3238" y="3282"/>
                </a:lnTo>
                <a:lnTo>
                  <a:pt x="3692" y="3436"/>
                </a:lnTo>
                <a:lnTo>
                  <a:pt x="3933" y="3505"/>
                </a:lnTo>
                <a:lnTo>
                  <a:pt x="4174" y="3575"/>
                </a:lnTo>
                <a:lnTo>
                  <a:pt x="4441" y="3644"/>
                </a:lnTo>
                <a:lnTo>
                  <a:pt x="4736" y="3706"/>
                </a:lnTo>
                <a:lnTo>
                  <a:pt x="5030" y="3768"/>
                </a:lnTo>
                <a:lnTo>
                  <a:pt x="5324" y="3822"/>
                </a:lnTo>
                <a:lnTo>
                  <a:pt x="5645" y="3876"/>
                </a:lnTo>
                <a:lnTo>
                  <a:pt x="5993" y="3922"/>
                </a:lnTo>
                <a:lnTo>
                  <a:pt x="6341" y="3961"/>
                </a:lnTo>
                <a:lnTo>
                  <a:pt x="6689" y="3999"/>
                </a:lnTo>
                <a:lnTo>
                  <a:pt x="7063" y="4038"/>
                </a:lnTo>
                <a:lnTo>
                  <a:pt x="7438" y="4061"/>
                </a:lnTo>
                <a:lnTo>
                  <a:pt x="7839" y="4092"/>
                </a:lnTo>
                <a:lnTo>
                  <a:pt x="8267" y="4108"/>
                </a:lnTo>
                <a:lnTo>
                  <a:pt x="16880" y="4440"/>
                </a:lnTo>
                <a:lnTo>
                  <a:pt x="25494" y="4764"/>
                </a:lnTo>
                <a:lnTo>
                  <a:pt x="34108" y="5080"/>
                </a:lnTo>
                <a:lnTo>
                  <a:pt x="42748" y="5389"/>
                </a:lnTo>
                <a:lnTo>
                  <a:pt x="51389" y="5698"/>
                </a:lnTo>
                <a:lnTo>
                  <a:pt x="60029" y="6007"/>
                </a:lnTo>
                <a:lnTo>
                  <a:pt x="68670" y="6300"/>
                </a:lnTo>
                <a:lnTo>
                  <a:pt x="77310" y="6593"/>
                </a:lnTo>
                <a:lnTo>
                  <a:pt x="85977" y="6879"/>
                </a:lnTo>
                <a:lnTo>
                  <a:pt x="94618" y="7165"/>
                </a:lnTo>
                <a:lnTo>
                  <a:pt x="103285" y="7443"/>
                </a:lnTo>
                <a:lnTo>
                  <a:pt x="111952" y="7713"/>
                </a:lnTo>
                <a:lnTo>
                  <a:pt x="120619" y="7975"/>
                </a:lnTo>
                <a:lnTo>
                  <a:pt x="129287" y="8230"/>
                </a:lnTo>
                <a:lnTo>
                  <a:pt x="137954" y="8485"/>
                </a:lnTo>
                <a:lnTo>
                  <a:pt x="146621" y="8732"/>
                </a:lnTo>
                <a:lnTo>
                  <a:pt x="155315" y="8971"/>
                </a:lnTo>
                <a:lnTo>
                  <a:pt x="163982" y="9203"/>
                </a:lnTo>
                <a:lnTo>
                  <a:pt x="172676" y="9434"/>
                </a:lnTo>
                <a:lnTo>
                  <a:pt x="181343" y="9650"/>
                </a:lnTo>
                <a:lnTo>
                  <a:pt x="190037" y="9867"/>
                </a:lnTo>
                <a:lnTo>
                  <a:pt x="198704" y="10075"/>
                </a:lnTo>
                <a:lnTo>
                  <a:pt x="207398" y="10276"/>
                </a:lnTo>
                <a:lnTo>
                  <a:pt x="216092" y="10469"/>
                </a:lnTo>
                <a:lnTo>
                  <a:pt x="224759" y="10654"/>
                </a:lnTo>
                <a:lnTo>
                  <a:pt x="233453" y="10832"/>
                </a:lnTo>
                <a:lnTo>
                  <a:pt x="242121" y="11009"/>
                </a:lnTo>
                <a:lnTo>
                  <a:pt x="250815" y="11171"/>
                </a:lnTo>
                <a:lnTo>
                  <a:pt x="259508" y="11333"/>
                </a:lnTo>
                <a:lnTo>
                  <a:pt x="268176" y="11480"/>
                </a:lnTo>
                <a:lnTo>
                  <a:pt x="276870" y="11627"/>
                </a:lnTo>
                <a:lnTo>
                  <a:pt x="285537" y="11758"/>
                </a:lnTo>
                <a:lnTo>
                  <a:pt x="285350" y="12491"/>
                </a:lnTo>
                <a:lnTo>
                  <a:pt x="285136" y="13217"/>
                </a:lnTo>
                <a:lnTo>
                  <a:pt x="284895" y="13943"/>
                </a:lnTo>
                <a:lnTo>
                  <a:pt x="284627" y="14661"/>
                </a:lnTo>
                <a:lnTo>
                  <a:pt x="284360" y="15379"/>
                </a:lnTo>
                <a:lnTo>
                  <a:pt x="284066" y="16097"/>
                </a:lnTo>
                <a:lnTo>
                  <a:pt x="283745" y="16815"/>
                </a:lnTo>
                <a:lnTo>
                  <a:pt x="283397" y="17525"/>
                </a:lnTo>
                <a:lnTo>
                  <a:pt x="283049" y="18235"/>
                </a:lnTo>
                <a:lnTo>
                  <a:pt x="282648" y="18945"/>
                </a:lnTo>
                <a:lnTo>
                  <a:pt x="282220" y="19655"/>
                </a:lnTo>
                <a:lnTo>
                  <a:pt x="281738" y="20358"/>
                </a:lnTo>
                <a:lnTo>
                  <a:pt x="281257" y="21068"/>
                </a:lnTo>
                <a:lnTo>
                  <a:pt x="280722" y="21771"/>
                </a:lnTo>
                <a:lnTo>
                  <a:pt x="280133" y="22481"/>
                </a:lnTo>
                <a:lnTo>
                  <a:pt x="279545" y="23183"/>
                </a:lnTo>
                <a:lnTo>
                  <a:pt x="271118" y="22828"/>
                </a:lnTo>
                <a:lnTo>
                  <a:pt x="262692" y="22481"/>
                </a:lnTo>
                <a:lnTo>
                  <a:pt x="254239" y="22141"/>
                </a:lnTo>
                <a:lnTo>
                  <a:pt x="245812" y="21809"/>
                </a:lnTo>
                <a:lnTo>
                  <a:pt x="237359" y="21485"/>
                </a:lnTo>
                <a:lnTo>
                  <a:pt x="228933" y="21169"/>
                </a:lnTo>
                <a:lnTo>
                  <a:pt x="220479" y="20852"/>
                </a:lnTo>
                <a:lnTo>
                  <a:pt x="212026" y="20551"/>
                </a:lnTo>
                <a:lnTo>
                  <a:pt x="195120" y="19957"/>
                </a:lnTo>
                <a:lnTo>
                  <a:pt x="178187" y="19378"/>
                </a:lnTo>
                <a:lnTo>
                  <a:pt x="161254" y="18799"/>
                </a:lnTo>
                <a:lnTo>
                  <a:pt x="144320" y="18235"/>
                </a:lnTo>
                <a:lnTo>
                  <a:pt x="127414" y="17664"/>
                </a:lnTo>
                <a:lnTo>
                  <a:pt x="110481" y="17085"/>
                </a:lnTo>
                <a:lnTo>
                  <a:pt x="93548" y="16490"/>
                </a:lnTo>
                <a:lnTo>
                  <a:pt x="85095" y="16189"/>
                </a:lnTo>
                <a:lnTo>
                  <a:pt x="76641" y="15880"/>
                </a:lnTo>
                <a:lnTo>
                  <a:pt x="68188" y="15564"/>
                </a:lnTo>
                <a:lnTo>
                  <a:pt x="59735" y="15247"/>
                </a:lnTo>
                <a:lnTo>
                  <a:pt x="51282" y="14915"/>
                </a:lnTo>
                <a:lnTo>
                  <a:pt x="42855" y="14583"/>
                </a:lnTo>
                <a:lnTo>
                  <a:pt x="34402" y="14236"/>
                </a:lnTo>
                <a:lnTo>
                  <a:pt x="25976" y="13881"/>
                </a:lnTo>
                <a:lnTo>
                  <a:pt x="17549" y="13518"/>
                </a:lnTo>
                <a:lnTo>
                  <a:pt x="9123" y="13140"/>
                </a:lnTo>
                <a:lnTo>
                  <a:pt x="8695" y="13124"/>
                </a:lnTo>
                <a:lnTo>
                  <a:pt x="8294" y="13117"/>
                </a:lnTo>
                <a:lnTo>
                  <a:pt x="7464" y="13117"/>
                </a:lnTo>
                <a:lnTo>
                  <a:pt x="7090" y="13124"/>
                </a:lnTo>
                <a:lnTo>
                  <a:pt x="6689" y="13140"/>
                </a:lnTo>
                <a:lnTo>
                  <a:pt x="6314" y="13163"/>
                </a:lnTo>
                <a:lnTo>
                  <a:pt x="5966" y="13186"/>
                </a:lnTo>
                <a:lnTo>
                  <a:pt x="5592" y="13217"/>
                </a:lnTo>
                <a:lnTo>
                  <a:pt x="5244" y="13248"/>
                </a:lnTo>
                <a:lnTo>
                  <a:pt x="4923" y="13287"/>
                </a:lnTo>
                <a:lnTo>
                  <a:pt x="4575" y="13333"/>
                </a:lnTo>
                <a:lnTo>
                  <a:pt x="4254" y="13379"/>
                </a:lnTo>
                <a:lnTo>
                  <a:pt x="3960" y="13433"/>
                </a:lnTo>
                <a:lnTo>
                  <a:pt x="3666" y="13487"/>
                </a:lnTo>
                <a:lnTo>
                  <a:pt x="3371" y="13549"/>
                </a:lnTo>
                <a:lnTo>
                  <a:pt x="2810" y="13680"/>
                </a:lnTo>
                <a:lnTo>
                  <a:pt x="2328" y="13827"/>
                </a:lnTo>
                <a:lnTo>
                  <a:pt x="1873" y="13974"/>
                </a:lnTo>
                <a:lnTo>
                  <a:pt x="1445" y="14143"/>
                </a:lnTo>
                <a:lnTo>
                  <a:pt x="1098" y="14313"/>
                </a:lnTo>
                <a:lnTo>
                  <a:pt x="777" y="14491"/>
                </a:lnTo>
                <a:lnTo>
                  <a:pt x="509" y="14676"/>
                </a:lnTo>
                <a:lnTo>
                  <a:pt x="295" y="14861"/>
                </a:lnTo>
                <a:lnTo>
                  <a:pt x="135" y="15054"/>
                </a:lnTo>
                <a:lnTo>
                  <a:pt x="28" y="15247"/>
                </a:lnTo>
                <a:lnTo>
                  <a:pt x="1" y="15433"/>
                </a:lnTo>
                <a:lnTo>
                  <a:pt x="1" y="15626"/>
                </a:lnTo>
                <a:lnTo>
                  <a:pt x="81" y="15811"/>
                </a:lnTo>
                <a:lnTo>
                  <a:pt x="135" y="15896"/>
                </a:lnTo>
                <a:lnTo>
                  <a:pt x="215" y="15988"/>
                </a:lnTo>
                <a:lnTo>
                  <a:pt x="295" y="16073"/>
                </a:lnTo>
                <a:lnTo>
                  <a:pt x="402" y="16158"/>
                </a:lnTo>
                <a:lnTo>
                  <a:pt x="536" y="16243"/>
                </a:lnTo>
                <a:lnTo>
                  <a:pt x="670" y="16328"/>
                </a:lnTo>
                <a:lnTo>
                  <a:pt x="830" y="16405"/>
                </a:lnTo>
                <a:lnTo>
                  <a:pt x="991" y="16483"/>
                </a:lnTo>
                <a:lnTo>
                  <a:pt x="1178" y="16560"/>
                </a:lnTo>
                <a:lnTo>
                  <a:pt x="1392" y="16629"/>
                </a:lnTo>
                <a:lnTo>
                  <a:pt x="1633" y="16699"/>
                </a:lnTo>
                <a:lnTo>
                  <a:pt x="1873" y="16760"/>
                </a:lnTo>
                <a:lnTo>
                  <a:pt x="2114" y="16822"/>
                </a:lnTo>
                <a:lnTo>
                  <a:pt x="2382" y="16876"/>
                </a:lnTo>
                <a:lnTo>
                  <a:pt x="2676" y="16930"/>
                </a:lnTo>
                <a:lnTo>
                  <a:pt x="2997" y="16984"/>
                </a:lnTo>
                <a:lnTo>
                  <a:pt x="3318" y="17031"/>
                </a:lnTo>
                <a:lnTo>
                  <a:pt x="3666" y="17069"/>
                </a:lnTo>
                <a:lnTo>
                  <a:pt x="4040" y="17108"/>
                </a:lnTo>
                <a:lnTo>
                  <a:pt x="4441" y="17139"/>
                </a:lnTo>
                <a:lnTo>
                  <a:pt x="4843" y="17170"/>
                </a:lnTo>
                <a:lnTo>
                  <a:pt x="5271" y="17185"/>
                </a:lnTo>
                <a:lnTo>
                  <a:pt x="22124" y="17942"/>
                </a:lnTo>
                <a:lnTo>
                  <a:pt x="39057" y="18690"/>
                </a:lnTo>
                <a:lnTo>
                  <a:pt x="56017" y="19432"/>
                </a:lnTo>
                <a:lnTo>
                  <a:pt x="64523" y="19802"/>
                </a:lnTo>
                <a:lnTo>
                  <a:pt x="73030" y="20165"/>
                </a:lnTo>
                <a:lnTo>
                  <a:pt x="81537" y="20520"/>
                </a:lnTo>
                <a:lnTo>
                  <a:pt x="90070" y="20875"/>
                </a:lnTo>
                <a:lnTo>
                  <a:pt x="98604" y="21223"/>
                </a:lnTo>
                <a:lnTo>
                  <a:pt x="107164" y="21562"/>
                </a:lnTo>
                <a:lnTo>
                  <a:pt x="115724" y="21894"/>
                </a:lnTo>
                <a:lnTo>
                  <a:pt x="124257" y="22211"/>
                </a:lnTo>
                <a:lnTo>
                  <a:pt x="132844" y="22527"/>
                </a:lnTo>
                <a:lnTo>
                  <a:pt x="141405" y="22828"/>
                </a:lnTo>
                <a:lnTo>
                  <a:pt x="149965" y="23122"/>
                </a:lnTo>
                <a:lnTo>
                  <a:pt x="158552" y="23407"/>
                </a:lnTo>
                <a:lnTo>
                  <a:pt x="167112" y="23678"/>
                </a:lnTo>
                <a:lnTo>
                  <a:pt x="175699" y="23932"/>
                </a:lnTo>
                <a:lnTo>
                  <a:pt x="184286" y="24179"/>
                </a:lnTo>
                <a:lnTo>
                  <a:pt x="192846" y="24403"/>
                </a:lnTo>
                <a:lnTo>
                  <a:pt x="201433" y="24619"/>
                </a:lnTo>
                <a:lnTo>
                  <a:pt x="210020" y="24820"/>
                </a:lnTo>
                <a:lnTo>
                  <a:pt x="218580" y="24998"/>
                </a:lnTo>
                <a:lnTo>
                  <a:pt x="227167" y="25167"/>
                </a:lnTo>
                <a:lnTo>
                  <a:pt x="235727" y="25314"/>
                </a:lnTo>
                <a:lnTo>
                  <a:pt x="240007" y="25376"/>
                </a:lnTo>
                <a:lnTo>
                  <a:pt x="244287" y="25438"/>
                </a:lnTo>
                <a:lnTo>
                  <a:pt x="248567" y="25499"/>
                </a:lnTo>
                <a:lnTo>
                  <a:pt x="252848" y="25553"/>
                </a:lnTo>
                <a:lnTo>
                  <a:pt x="257128" y="25600"/>
                </a:lnTo>
                <a:lnTo>
                  <a:pt x="261408" y="25638"/>
                </a:lnTo>
                <a:lnTo>
                  <a:pt x="265688" y="25677"/>
                </a:lnTo>
                <a:lnTo>
                  <a:pt x="269968" y="25708"/>
                </a:lnTo>
                <a:lnTo>
                  <a:pt x="274248" y="25731"/>
                </a:lnTo>
                <a:lnTo>
                  <a:pt x="278501" y="25754"/>
                </a:lnTo>
                <a:lnTo>
                  <a:pt x="278715" y="25862"/>
                </a:lnTo>
                <a:lnTo>
                  <a:pt x="278929" y="25963"/>
                </a:lnTo>
                <a:lnTo>
                  <a:pt x="279170" y="26055"/>
                </a:lnTo>
                <a:lnTo>
                  <a:pt x="279438" y="26140"/>
                </a:lnTo>
                <a:lnTo>
                  <a:pt x="279732" y="26225"/>
                </a:lnTo>
                <a:lnTo>
                  <a:pt x="280053" y="26302"/>
                </a:lnTo>
                <a:lnTo>
                  <a:pt x="280401" y="26372"/>
                </a:lnTo>
                <a:lnTo>
                  <a:pt x="280748" y="26434"/>
                </a:lnTo>
                <a:lnTo>
                  <a:pt x="281123" y="26488"/>
                </a:lnTo>
                <a:lnTo>
                  <a:pt x="281497" y="26534"/>
                </a:lnTo>
                <a:lnTo>
                  <a:pt x="281872" y="26580"/>
                </a:lnTo>
                <a:lnTo>
                  <a:pt x="282273" y="26611"/>
                </a:lnTo>
                <a:lnTo>
                  <a:pt x="282675" y="26642"/>
                </a:lnTo>
                <a:lnTo>
                  <a:pt x="283103" y="26657"/>
                </a:lnTo>
                <a:lnTo>
                  <a:pt x="283504" y="26673"/>
                </a:lnTo>
                <a:lnTo>
                  <a:pt x="283932" y="26681"/>
                </a:lnTo>
                <a:lnTo>
                  <a:pt x="284333" y="26673"/>
                </a:lnTo>
                <a:lnTo>
                  <a:pt x="284734" y="26665"/>
                </a:lnTo>
                <a:lnTo>
                  <a:pt x="285162" y="26642"/>
                </a:lnTo>
                <a:lnTo>
                  <a:pt x="285537" y="26611"/>
                </a:lnTo>
                <a:lnTo>
                  <a:pt x="285938" y="26572"/>
                </a:lnTo>
                <a:lnTo>
                  <a:pt x="286313" y="26526"/>
                </a:lnTo>
                <a:lnTo>
                  <a:pt x="286687" y="26472"/>
                </a:lnTo>
                <a:lnTo>
                  <a:pt x="287035" y="26410"/>
                </a:lnTo>
                <a:lnTo>
                  <a:pt x="287356" y="26333"/>
                </a:lnTo>
                <a:lnTo>
                  <a:pt x="287677" y="26248"/>
                </a:lnTo>
                <a:lnTo>
                  <a:pt x="287971" y="26156"/>
                </a:lnTo>
                <a:lnTo>
                  <a:pt x="288239" y="26055"/>
                </a:lnTo>
                <a:lnTo>
                  <a:pt x="288506" y="25939"/>
                </a:lnTo>
                <a:lnTo>
                  <a:pt x="288720" y="25816"/>
                </a:lnTo>
                <a:lnTo>
                  <a:pt x="288907" y="25685"/>
                </a:lnTo>
                <a:lnTo>
                  <a:pt x="289068" y="25538"/>
                </a:lnTo>
                <a:lnTo>
                  <a:pt x="289095" y="25523"/>
                </a:lnTo>
                <a:lnTo>
                  <a:pt x="289309" y="25453"/>
                </a:lnTo>
                <a:lnTo>
                  <a:pt x="289523" y="25384"/>
                </a:lnTo>
                <a:lnTo>
                  <a:pt x="289710" y="25314"/>
                </a:lnTo>
                <a:lnTo>
                  <a:pt x="289870" y="25237"/>
                </a:lnTo>
                <a:lnTo>
                  <a:pt x="290031" y="25152"/>
                </a:lnTo>
                <a:lnTo>
                  <a:pt x="290165" y="25067"/>
                </a:lnTo>
                <a:lnTo>
                  <a:pt x="290272" y="24982"/>
                </a:lnTo>
                <a:lnTo>
                  <a:pt x="290352" y="24890"/>
                </a:lnTo>
                <a:lnTo>
                  <a:pt x="290432" y="24805"/>
                </a:lnTo>
                <a:lnTo>
                  <a:pt x="290486" y="24712"/>
                </a:lnTo>
                <a:lnTo>
                  <a:pt x="290512" y="24619"/>
                </a:lnTo>
                <a:lnTo>
                  <a:pt x="290512" y="24527"/>
                </a:lnTo>
                <a:lnTo>
                  <a:pt x="290486" y="24442"/>
                </a:lnTo>
                <a:lnTo>
                  <a:pt x="290459" y="24349"/>
                </a:lnTo>
                <a:lnTo>
                  <a:pt x="290405" y="24264"/>
                </a:lnTo>
                <a:lnTo>
                  <a:pt x="290325" y="24179"/>
                </a:lnTo>
                <a:lnTo>
                  <a:pt x="290940" y="23423"/>
                </a:lnTo>
                <a:lnTo>
                  <a:pt x="291556" y="22666"/>
                </a:lnTo>
                <a:lnTo>
                  <a:pt x="292091" y="21902"/>
                </a:lnTo>
                <a:lnTo>
                  <a:pt x="292599" y="21138"/>
                </a:lnTo>
                <a:lnTo>
                  <a:pt x="293080" y="20366"/>
                </a:lnTo>
                <a:lnTo>
                  <a:pt x="293482" y="19594"/>
                </a:lnTo>
                <a:lnTo>
                  <a:pt x="293830" y="18822"/>
                </a:lnTo>
                <a:lnTo>
                  <a:pt x="294124" y="18042"/>
                </a:lnTo>
                <a:lnTo>
                  <a:pt x="294365" y="17262"/>
                </a:lnTo>
                <a:lnTo>
                  <a:pt x="294552" y="16483"/>
                </a:lnTo>
                <a:lnTo>
                  <a:pt x="294632" y="16097"/>
                </a:lnTo>
                <a:lnTo>
                  <a:pt x="294686" y="15711"/>
                </a:lnTo>
                <a:lnTo>
                  <a:pt x="294712" y="15317"/>
                </a:lnTo>
                <a:lnTo>
                  <a:pt x="294739" y="14931"/>
                </a:lnTo>
                <a:lnTo>
                  <a:pt x="294739" y="14537"/>
                </a:lnTo>
                <a:lnTo>
                  <a:pt x="294712" y="14151"/>
                </a:lnTo>
                <a:lnTo>
                  <a:pt x="294686" y="13765"/>
                </a:lnTo>
                <a:lnTo>
                  <a:pt x="294632" y="13379"/>
                </a:lnTo>
                <a:lnTo>
                  <a:pt x="294579" y="12985"/>
                </a:lnTo>
                <a:lnTo>
                  <a:pt x="294472" y="12599"/>
                </a:lnTo>
                <a:lnTo>
                  <a:pt x="294365" y="12213"/>
                </a:lnTo>
                <a:lnTo>
                  <a:pt x="294258" y="11827"/>
                </a:lnTo>
                <a:lnTo>
                  <a:pt x="294659" y="11797"/>
                </a:lnTo>
                <a:lnTo>
                  <a:pt x="295060" y="11758"/>
                </a:lnTo>
                <a:lnTo>
                  <a:pt x="295408" y="11704"/>
                </a:lnTo>
                <a:lnTo>
                  <a:pt x="295729" y="11642"/>
                </a:lnTo>
                <a:lnTo>
                  <a:pt x="296023" y="11580"/>
                </a:lnTo>
                <a:lnTo>
                  <a:pt x="296291" y="11503"/>
                </a:lnTo>
                <a:lnTo>
                  <a:pt x="296531" y="11418"/>
                </a:lnTo>
                <a:lnTo>
                  <a:pt x="296719" y="11333"/>
                </a:lnTo>
                <a:lnTo>
                  <a:pt x="296906" y="11241"/>
                </a:lnTo>
                <a:lnTo>
                  <a:pt x="297066" y="11140"/>
                </a:lnTo>
                <a:lnTo>
                  <a:pt x="297173" y="11040"/>
                </a:lnTo>
                <a:lnTo>
                  <a:pt x="297254" y="10932"/>
                </a:lnTo>
                <a:lnTo>
                  <a:pt x="297307" y="10824"/>
                </a:lnTo>
                <a:lnTo>
                  <a:pt x="297334" y="10716"/>
                </a:lnTo>
                <a:lnTo>
                  <a:pt x="297334" y="10608"/>
                </a:lnTo>
                <a:lnTo>
                  <a:pt x="297307" y="10500"/>
                </a:lnTo>
                <a:lnTo>
                  <a:pt x="297254" y="10384"/>
                </a:lnTo>
                <a:lnTo>
                  <a:pt x="297173" y="10276"/>
                </a:lnTo>
                <a:lnTo>
                  <a:pt x="297066" y="10168"/>
                </a:lnTo>
                <a:lnTo>
                  <a:pt x="296906" y="10060"/>
                </a:lnTo>
                <a:lnTo>
                  <a:pt x="296745" y="9959"/>
                </a:lnTo>
                <a:lnTo>
                  <a:pt x="296558" y="9859"/>
                </a:lnTo>
                <a:lnTo>
                  <a:pt x="296317" y="9766"/>
                </a:lnTo>
                <a:lnTo>
                  <a:pt x="296050" y="9681"/>
                </a:lnTo>
                <a:lnTo>
                  <a:pt x="295782" y="9596"/>
                </a:lnTo>
                <a:lnTo>
                  <a:pt x="295461" y="9519"/>
                </a:lnTo>
                <a:lnTo>
                  <a:pt x="295114" y="9450"/>
                </a:lnTo>
                <a:lnTo>
                  <a:pt x="294766" y="9388"/>
                </a:lnTo>
                <a:lnTo>
                  <a:pt x="294365" y="9342"/>
                </a:lnTo>
                <a:lnTo>
                  <a:pt x="293937" y="9295"/>
                </a:lnTo>
                <a:lnTo>
                  <a:pt x="293482" y="9264"/>
                </a:lnTo>
                <a:lnTo>
                  <a:pt x="293000" y="9241"/>
                </a:lnTo>
                <a:lnTo>
                  <a:pt x="257395" y="8099"/>
                </a:lnTo>
                <a:lnTo>
                  <a:pt x="221817" y="6956"/>
                </a:lnTo>
                <a:lnTo>
                  <a:pt x="150607" y="4694"/>
                </a:lnTo>
                <a:lnTo>
                  <a:pt x="115002" y="3552"/>
                </a:lnTo>
                <a:lnTo>
                  <a:pt x="79423" y="2394"/>
                </a:lnTo>
                <a:lnTo>
                  <a:pt x="61634" y="1807"/>
                </a:lnTo>
                <a:lnTo>
                  <a:pt x="43845" y="1220"/>
                </a:lnTo>
                <a:lnTo>
                  <a:pt x="26056" y="618"/>
                </a:lnTo>
                <a:lnTo>
                  <a:pt x="8267" y="16"/>
                </a:lnTo>
                <a:lnTo>
                  <a:pt x="7839" y="8"/>
                </a:lnTo>
                <a:lnTo>
                  <a:pt x="743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 rot="10800000">
            <a:off x="-266010" y="9548460"/>
            <a:ext cx="1210456" cy="900640"/>
          </a:xfrm>
          <a:custGeom>
            <a:avLst/>
            <a:gdLst/>
            <a:ahLst/>
            <a:cxnLst/>
            <a:rect l="l" t="t" r="r" b="b"/>
            <a:pathLst>
              <a:path w="206035" h="49980" extrusionOk="0">
                <a:moveTo>
                  <a:pt x="13269" y="1"/>
                </a:moveTo>
                <a:lnTo>
                  <a:pt x="12574" y="16"/>
                </a:lnTo>
                <a:lnTo>
                  <a:pt x="11878" y="39"/>
                </a:lnTo>
                <a:lnTo>
                  <a:pt x="11209" y="86"/>
                </a:lnTo>
                <a:lnTo>
                  <a:pt x="10514" y="147"/>
                </a:lnTo>
                <a:lnTo>
                  <a:pt x="9872" y="225"/>
                </a:lnTo>
                <a:lnTo>
                  <a:pt x="9257" y="317"/>
                </a:lnTo>
                <a:lnTo>
                  <a:pt x="8641" y="425"/>
                </a:lnTo>
                <a:lnTo>
                  <a:pt x="8347" y="487"/>
                </a:lnTo>
                <a:lnTo>
                  <a:pt x="8080" y="549"/>
                </a:lnTo>
                <a:lnTo>
                  <a:pt x="7812" y="618"/>
                </a:lnTo>
                <a:lnTo>
                  <a:pt x="7545" y="695"/>
                </a:lnTo>
                <a:lnTo>
                  <a:pt x="7304" y="773"/>
                </a:lnTo>
                <a:lnTo>
                  <a:pt x="7063" y="850"/>
                </a:lnTo>
                <a:lnTo>
                  <a:pt x="6822" y="935"/>
                </a:lnTo>
                <a:lnTo>
                  <a:pt x="6608" y="1027"/>
                </a:lnTo>
                <a:lnTo>
                  <a:pt x="6421" y="1120"/>
                </a:lnTo>
                <a:lnTo>
                  <a:pt x="6207" y="1213"/>
                </a:lnTo>
                <a:lnTo>
                  <a:pt x="6046" y="1313"/>
                </a:lnTo>
                <a:lnTo>
                  <a:pt x="5886" y="1421"/>
                </a:lnTo>
                <a:lnTo>
                  <a:pt x="5725" y="1529"/>
                </a:lnTo>
                <a:lnTo>
                  <a:pt x="5592" y="1645"/>
                </a:lnTo>
                <a:lnTo>
                  <a:pt x="4816" y="2394"/>
                </a:lnTo>
                <a:lnTo>
                  <a:pt x="4094" y="3135"/>
                </a:lnTo>
                <a:lnTo>
                  <a:pt x="3452" y="3868"/>
                </a:lnTo>
                <a:lnTo>
                  <a:pt x="2863" y="4602"/>
                </a:lnTo>
                <a:lnTo>
                  <a:pt x="2301" y="5335"/>
                </a:lnTo>
                <a:lnTo>
                  <a:pt x="1820" y="6061"/>
                </a:lnTo>
                <a:lnTo>
                  <a:pt x="1419" y="6786"/>
                </a:lnTo>
                <a:lnTo>
                  <a:pt x="1044" y="7504"/>
                </a:lnTo>
                <a:lnTo>
                  <a:pt x="723" y="8222"/>
                </a:lnTo>
                <a:lnTo>
                  <a:pt x="482" y="8933"/>
                </a:lnTo>
                <a:lnTo>
                  <a:pt x="268" y="9635"/>
                </a:lnTo>
                <a:lnTo>
                  <a:pt x="135" y="10338"/>
                </a:lnTo>
                <a:lnTo>
                  <a:pt x="28" y="11040"/>
                </a:lnTo>
                <a:lnTo>
                  <a:pt x="1" y="11735"/>
                </a:lnTo>
                <a:lnTo>
                  <a:pt x="28" y="12422"/>
                </a:lnTo>
                <a:lnTo>
                  <a:pt x="81" y="13109"/>
                </a:lnTo>
                <a:lnTo>
                  <a:pt x="188" y="13788"/>
                </a:lnTo>
                <a:lnTo>
                  <a:pt x="375" y="14468"/>
                </a:lnTo>
                <a:lnTo>
                  <a:pt x="589" y="15139"/>
                </a:lnTo>
                <a:lnTo>
                  <a:pt x="857" y="15803"/>
                </a:lnTo>
                <a:lnTo>
                  <a:pt x="1178" y="16467"/>
                </a:lnTo>
                <a:lnTo>
                  <a:pt x="1552" y="17123"/>
                </a:lnTo>
                <a:lnTo>
                  <a:pt x="1954" y="17780"/>
                </a:lnTo>
                <a:lnTo>
                  <a:pt x="2408" y="18420"/>
                </a:lnTo>
                <a:lnTo>
                  <a:pt x="2917" y="19069"/>
                </a:lnTo>
                <a:lnTo>
                  <a:pt x="3478" y="19702"/>
                </a:lnTo>
                <a:lnTo>
                  <a:pt x="4094" y="20335"/>
                </a:lnTo>
                <a:lnTo>
                  <a:pt x="4736" y="20968"/>
                </a:lnTo>
                <a:lnTo>
                  <a:pt x="5431" y="21593"/>
                </a:lnTo>
                <a:lnTo>
                  <a:pt x="6153" y="22211"/>
                </a:lnTo>
                <a:lnTo>
                  <a:pt x="6929" y="22821"/>
                </a:lnTo>
                <a:lnTo>
                  <a:pt x="7759" y="23431"/>
                </a:lnTo>
                <a:lnTo>
                  <a:pt x="8615" y="24033"/>
                </a:lnTo>
                <a:lnTo>
                  <a:pt x="9524" y="24627"/>
                </a:lnTo>
                <a:lnTo>
                  <a:pt x="10460" y="25214"/>
                </a:lnTo>
                <a:lnTo>
                  <a:pt x="11450" y="25801"/>
                </a:lnTo>
                <a:lnTo>
                  <a:pt x="12493" y="26380"/>
                </a:lnTo>
                <a:lnTo>
                  <a:pt x="13537" y="26959"/>
                </a:lnTo>
                <a:lnTo>
                  <a:pt x="14660" y="27522"/>
                </a:lnTo>
                <a:lnTo>
                  <a:pt x="15784" y="28086"/>
                </a:lnTo>
                <a:lnTo>
                  <a:pt x="16987" y="28649"/>
                </a:lnTo>
                <a:lnTo>
                  <a:pt x="18191" y="29197"/>
                </a:lnTo>
                <a:lnTo>
                  <a:pt x="19449" y="29745"/>
                </a:lnTo>
                <a:lnTo>
                  <a:pt x="20733" y="30286"/>
                </a:lnTo>
                <a:lnTo>
                  <a:pt x="22070" y="30819"/>
                </a:lnTo>
                <a:lnTo>
                  <a:pt x="23408" y="31343"/>
                </a:lnTo>
                <a:lnTo>
                  <a:pt x="24799" y="31868"/>
                </a:lnTo>
                <a:lnTo>
                  <a:pt x="26243" y="32378"/>
                </a:lnTo>
                <a:lnTo>
                  <a:pt x="27688" y="32887"/>
                </a:lnTo>
                <a:lnTo>
                  <a:pt x="29186" y="33389"/>
                </a:lnTo>
                <a:lnTo>
                  <a:pt x="30711" y="33891"/>
                </a:lnTo>
                <a:lnTo>
                  <a:pt x="32262" y="34377"/>
                </a:lnTo>
                <a:lnTo>
                  <a:pt x="33840" y="34864"/>
                </a:lnTo>
                <a:lnTo>
                  <a:pt x="35472" y="35335"/>
                </a:lnTo>
                <a:lnTo>
                  <a:pt x="37104" y="35806"/>
                </a:lnTo>
                <a:lnTo>
                  <a:pt x="38789" y="36276"/>
                </a:lnTo>
                <a:lnTo>
                  <a:pt x="40475" y="36732"/>
                </a:lnTo>
                <a:lnTo>
                  <a:pt x="42213" y="37180"/>
                </a:lnTo>
                <a:lnTo>
                  <a:pt x="43979" y="37627"/>
                </a:lnTo>
                <a:lnTo>
                  <a:pt x="45744" y="38060"/>
                </a:lnTo>
                <a:lnTo>
                  <a:pt x="47563" y="38492"/>
                </a:lnTo>
                <a:lnTo>
                  <a:pt x="49382" y="38917"/>
                </a:lnTo>
                <a:lnTo>
                  <a:pt x="51255" y="39326"/>
                </a:lnTo>
                <a:lnTo>
                  <a:pt x="53128" y="39735"/>
                </a:lnTo>
                <a:lnTo>
                  <a:pt x="55054" y="40136"/>
                </a:lnTo>
                <a:lnTo>
                  <a:pt x="56980" y="40538"/>
                </a:lnTo>
                <a:lnTo>
                  <a:pt x="58932" y="40924"/>
                </a:lnTo>
                <a:lnTo>
                  <a:pt x="60885" y="41302"/>
                </a:lnTo>
                <a:lnTo>
                  <a:pt x="62892" y="41673"/>
                </a:lnTo>
                <a:lnTo>
                  <a:pt x="64898" y="42043"/>
                </a:lnTo>
                <a:lnTo>
                  <a:pt x="66931" y="42398"/>
                </a:lnTo>
                <a:lnTo>
                  <a:pt x="68991" y="42746"/>
                </a:lnTo>
                <a:lnTo>
                  <a:pt x="71077" y="43093"/>
                </a:lnTo>
                <a:lnTo>
                  <a:pt x="73164" y="43425"/>
                </a:lnTo>
                <a:lnTo>
                  <a:pt x="75277" y="43757"/>
                </a:lnTo>
                <a:lnTo>
                  <a:pt x="77390" y="44074"/>
                </a:lnTo>
                <a:lnTo>
                  <a:pt x="79557" y="44390"/>
                </a:lnTo>
                <a:lnTo>
                  <a:pt x="81697" y="44691"/>
                </a:lnTo>
                <a:lnTo>
                  <a:pt x="83891" y="44985"/>
                </a:lnTo>
                <a:lnTo>
                  <a:pt x="86084" y="45278"/>
                </a:lnTo>
                <a:lnTo>
                  <a:pt x="88278" y="45556"/>
                </a:lnTo>
                <a:lnTo>
                  <a:pt x="90498" y="45826"/>
                </a:lnTo>
                <a:lnTo>
                  <a:pt x="92718" y="46096"/>
                </a:lnTo>
                <a:lnTo>
                  <a:pt x="94966" y="46351"/>
                </a:lnTo>
                <a:lnTo>
                  <a:pt x="97213" y="46598"/>
                </a:lnTo>
                <a:lnTo>
                  <a:pt x="99486" y="46837"/>
                </a:lnTo>
                <a:lnTo>
                  <a:pt x="101760" y="47069"/>
                </a:lnTo>
                <a:lnTo>
                  <a:pt x="104061" y="47293"/>
                </a:lnTo>
                <a:lnTo>
                  <a:pt x="106361" y="47509"/>
                </a:lnTo>
                <a:lnTo>
                  <a:pt x="108662" y="47710"/>
                </a:lnTo>
                <a:lnTo>
                  <a:pt x="110989" y="47910"/>
                </a:lnTo>
                <a:lnTo>
                  <a:pt x="113290" y="48096"/>
                </a:lnTo>
                <a:lnTo>
                  <a:pt x="115644" y="48281"/>
                </a:lnTo>
                <a:lnTo>
                  <a:pt x="117971" y="48451"/>
                </a:lnTo>
                <a:lnTo>
                  <a:pt x="120298" y="48613"/>
                </a:lnTo>
                <a:lnTo>
                  <a:pt x="122652" y="48767"/>
                </a:lnTo>
                <a:lnTo>
                  <a:pt x="125006" y="48914"/>
                </a:lnTo>
                <a:lnTo>
                  <a:pt x="127360" y="49045"/>
                </a:lnTo>
                <a:lnTo>
                  <a:pt x="129741" y="49176"/>
                </a:lnTo>
                <a:lnTo>
                  <a:pt x="132095" y="49292"/>
                </a:lnTo>
                <a:lnTo>
                  <a:pt x="134476" y="49400"/>
                </a:lnTo>
                <a:lnTo>
                  <a:pt x="136830" y="49501"/>
                </a:lnTo>
                <a:lnTo>
                  <a:pt x="139211" y="49593"/>
                </a:lnTo>
                <a:lnTo>
                  <a:pt x="141592" y="49671"/>
                </a:lnTo>
                <a:lnTo>
                  <a:pt x="143946" y="49740"/>
                </a:lnTo>
                <a:lnTo>
                  <a:pt x="146327" y="49809"/>
                </a:lnTo>
                <a:lnTo>
                  <a:pt x="148707" y="49856"/>
                </a:lnTo>
                <a:lnTo>
                  <a:pt x="151062" y="49902"/>
                </a:lnTo>
                <a:lnTo>
                  <a:pt x="153442" y="49933"/>
                </a:lnTo>
                <a:lnTo>
                  <a:pt x="155796" y="49964"/>
                </a:lnTo>
                <a:lnTo>
                  <a:pt x="158150" y="49979"/>
                </a:lnTo>
                <a:lnTo>
                  <a:pt x="162859" y="49979"/>
                </a:lnTo>
                <a:lnTo>
                  <a:pt x="165213" y="49964"/>
                </a:lnTo>
                <a:lnTo>
                  <a:pt x="167567" y="49941"/>
                </a:lnTo>
                <a:lnTo>
                  <a:pt x="169894" y="49902"/>
                </a:lnTo>
                <a:lnTo>
                  <a:pt x="172221" y="49856"/>
                </a:lnTo>
                <a:lnTo>
                  <a:pt x="174549" y="49802"/>
                </a:lnTo>
                <a:lnTo>
                  <a:pt x="176876" y="49740"/>
                </a:lnTo>
                <a:lnTo>
                  <a:pt x="179176" y="49663"/>
                </a:lnTo>
                <a:lnTo>
                  <a:pt x="181477" y="49578"/>
                </a:lnTo>
                <a:lnTo>
                  <a:pt x="183751" y="49485"/>
                </a:lnTo>
                <a:lnTo>
                  <a:pt x="186051" y="49377"/>
                </a:lnTo>
                <a:lnTo>
                  <a:pt x="188298" y="49261"/>
                </a:lnTo>
                <a:lnTo>
                  <a:pt x="190572" y="49138"/>
                </a:lnTo>
                <a:lnTo>
                  <a:pt x="192819" y="48999"/>
                </a:lnTo>
                <a:lnTo>
                  <a:pt x="195040" y="48852"/>
                </a:lnTo>
                <a:lnTo>
                  <a:pt x="197260" y="48698"/>
                </a:lnTo>
                <a:lnTo>
                  <a:pt x="197982" y="48636"/>
                </a:lnTo>
                <a:lnTo>
                  <a:pt x="198651" y="48574"/>
                </a:lnTo>
                <a:lnTo>
                  <a:pt x="199293" y="48497"/>
                </a:lnTo>
                <a:lnTo>
                  <a:pt x="199908" y="48420"/>
                </a:lnTo>
                <a:lnTo>
                  <a:pt x="200497" y="48335"/>
                </a:lnTo>
                <a:lnTo>
                  <a:pt x="201058" y="48250"/>
                </a:lnTo>
                <a:lnTo>
                  <a:pt x="201567" y="48150"/>
                </a:lnTo>
                <a:lnTo>
                  <a:pt x="202075" y="48049"/>
                </a:lnTo>
                <a:lnTo>
                  <a:pt x="202530" y="47941"/>
                </a:lnTo>
                <a:lnTo>
                  <a:pt x="202958" y="47825"/>
                </a:lnTo>
                <a:lnTo>
                  <a:pt x="203359" y="47710"/>
                </a:lnTo>
                <a:lnTo>
                  <a:pt x="203733" y="47586"/>
                </a:lnTo>
                <a:lnTo>
                  <a:pt x="204081" y="47463"/>
                </a:lnTo>
                <a:lnTo>
                  <a:pt x="204375" y="47331"/>
                </a:lnTo>
                <a:lnTo>
                  <a:pt x="204670" y="47192"/>
                </a:lnTo>
                <a:lnTo>
                  <a:pt x="204937" y="47061"/>
                </a:lnTo>
                <a:lnTo>
                  <a:pt x="205151" y="46914"/>
                </a:lnTo>
                <a:lnTo>
                  <a:pt x="205365" y="46776"/>
                </a:lnTo>
                <a:lnTo>
                  <a:pt x="205526" y="46629"/>
                </a:lnTo>
                <a:lnTo>
                  <a:pt x="205686" y="46482"/>
                </a:lnTo>
                <a:lnTo>
                  <a:pt x="205820" y="46328"/>
                </a:lnTo>
                <a:lnTo>
                  <a:pt x="205900" y="46181"/>
                </a:lnTo>
                <a:lnTo>
                  <a:pt x="205981" y="46027"/>
                </a:lnTo>
                <a:lnTo>
                  <a:pt x="206034" y="45872"/>
                </a:lnTo>
                <a:lnTo>
                  <a:pt x="206034" y="45718"/>
                </a:lnTo>
                <a:lnTo>
                  <a:pt x="206034" y="45564"/>
                </a:lnTo>
                <a:lnTo>
                  <a:pt x="206007" y="45401"/>
                </a:lnTo>
                <a:lnTo>
                  <a:pt x="205954" y="45247"/>
                </a:lnTo>
                <a:lnTo>
                  <a:pt x="205874" y="45093"/>
                </a:lnTo>
                <a:lnTo>
                  <a:pt x="205767" y="44938"/>
                </a:lnTo>
                <a:lnTo>
                  <a:pt x="205660" y="44784"/>
                </a:lnTo>
                <a:lnTo>
                  <a:pt x="205499" y="44629"/>
                </a:lnTo>
                <a:lnTo>
                  <a:pt x="205339" y="44475"/>
                </a:lnTo>
                <a:lnTo>
                  <a:pt x="205151" y="44321"/>
                </a:lnTo>
                <a:lnTo>
                  <a:pt x="204937" y="44174"/>
                </a:lnTo>
                <a:lnTo>
                  <a:pt x="204697" y="44027"/>
                </a:lnTo>
                <a:lnTo>
                  <a:pt x="204456" y="43881"/>
                </a:lnTo>
                <a:lnTo>
                  <a:pt x="204188" y="43742"/>
                </a:lnTo>
                <a:lnTo>
                  <a:pt x="203894" y="43603"/>
                </a:lnTo>
                <a:lnTo>
                  <a:pt x="203573" y="43471"/>
                </a:lnTo>
                <a:lnTo>
                  <a:pt x="203225" y="43340"/>
                </a:lnTo>
                <a:lnTo>
                  <a:pt x="202877" y="43209"/>
                </a:lnTo>
                <a:lnTo>
                  <a:pt x="202503" y="43085"/>
                </a:lnTo>
                <a:lnTo>
                  <a:pt x="202102" y="42962"/>
                </a:lnTo>
                <a:lnTo>
                  <a:pt x="201700" y="42854"/>
                </a:lnTo>
                <a:lnTo>
                  <a:pt x="201272" y="42738"/>
                </a:lnTo>
                <a:lnTo>
                  <a:pt x="200818" y="42638"/>
                </a:lnTo>
                <a:lnTo>
                  <a:pt x="200363" y="42537"/>
                </a:lnTo>
                <a:lnTo>
                  <a:pt x="199855" y="42445"/>
                </a:lnTo>
                <a:lnTo>
                  <a:pt x="199373" y="42352"/>
                </a:lnTo>
                <a:lnTo>
                  <a:pt x="198838" y="42275"/>
                </a:lnTo>
                <a:lnTo>
                  <a:pt x="198330" y="42198"/>
                </a:lnTo>
                <a:lnTo>
                  <a:pt x="197768" y="42128"/>
                </a:lnTo>
                <a:lnTo>
                  <a:pt x="197206" y="42074"/>
                </a:lnTo>
                <a:lnTo>
                  <a:pt x="196618" y="42020"/>
                </a:lnTo>
                <a:lnTo>
                  <a:pt x="196029" y="41974"/>
                </a:lnTo>
                <a:lnTo>
                  <a:pt x="195414" y="41935"/>
                </a:lnTo>
                <a:lnTo>
                  <a:pt x="194799" y="41904"/>
                </a:lnTo>
                <a:lnTo>
                  <a:pt x="194157" y="41881"/>
                </a:lnTo>
                <a:lnTo>
                  <a:pt x="193515" y="41873"/>
                </a:lnTo>
                <a:lnTo>
                  <a:pt x="192846" y="41866"/>
                </a:lnTo>
                <a:lnTo>
                  <a:pt x="192177" y="41873"/>
                </a:lnTo>
                <a:lnTo>
                  <a:pt x="191482" y="41889"/>
                </a:lnTo>
                <a:lnTo>
                  <a:pt x="190786" y="41920"/>
                </a:lnTo>
                <a:lnTo>
                  <a:pt x="188940" y="41989"/>
                </a:lnTo>
                <a:lnTo>
                  <a:pt x="187095" y="42059"/>
                </a:lnTo>
                <a:lnTo>
                  <a:pt x="187790" y="39951"/>
                </a:lnTo>
                <a:lnTo>
                  <a:pt x="188432" y="37851"/>
                </a:lnTo>
                <a:lnTo>
                  <a:pt x="189021" y="35744"/>
                </a:lnTo>
                <a:lnTo>
                  <a:pt x="189529" y="33644"/>
                </a:lnTo>
                <a:lnTo>
                  <a:pt x="189984" y="31536"/>
                </a:lnTo>
                <a:lnTo>
                  <a:pt x="190385" y="29437"/>
                </a:lnTo>
                <a:lnTo>
                  <a:pt x="190733" y="27329"/>
                </a:lnTo>
                <a:lnTo>
                  <a:pt x="191027" y="25222"/>
                </a:lnTo>
                <a:lnTo>
                  <a:pt x="191241" y="23122"/>
                </a:lnTo>
                <a:lnTo>
                  <a:pt x="191401" y="21014"/>
                </a:lnTo>
                <a:lnTo>
                  <a:pt x="191508" y="18907"/>
                </a:lnTo>
                <a:lnTo>
                  <a:pt x="191535" y="16799"/>
                </a:lnTo>
                <a:lnTo>
                  <a:pt x="191535" y="14684"/>
                </a:lnTo>
                <a:lnTo>
                  <a:pt x="191455" y="12576"/>
                </a:lnTo>
                <a:lnTo>
                  <a:pt x="191294" y="10461"/>
                </a:lnTo>
                <a:lnTo>
                  <a:pt x="191107" y="8346"/>
                </a:lnTo>
                <a:lnTo>
                  <a:pt x="191080" y="8215"/>
                </a:lnTo>
                <a:lnTo>
                  <a:pt x="191054" y="8083"/>
                </a:lnTo>
                <a:lnTo>
                  <a:pt x="190973" y="7952"/>
                </a:lnTo>
                <a:lnTo>
                  <a:pt x="190920" y="7821"/>
                </a:lnTo>
                <a:lnTo>
                  <a:pt x="190813" y="7697"/>
                </a:lnTo>
                <a:lnTo>
                  <a:pt x="190706" y="7574"/>
                </a:lnTo>
                <a:lnTo>
                  <a:pt x="190599" y="7450"/>
                </a:lnTo>
                <a:lnTo>
                  <a:pt x="190465" y="7335"/>
                </a:lnTo>
                <a:lnTo>
                  <a:pt x="190305" y="7219"/>
                </a:lnTo>
                <a:lnTo>
                  <a:pt x="190144" y="7103"/>
                </a:lnTo>
                <a:lnTo>
                  <a:pt x="189770" y="6879"/>
                </a:lnTo>
                <a:lnTo>
                  <a:pt x="189342" y="6671"/>
                </a:lnTo>
                <a:lnTo>
                  <a:pt x="188887" y="6470"/>
                </a:lnTo>
                <a:lnTo>
                  <a:pt x="188352" y="6277"/>
                </a:lnTo>
                <a:lnTo>
                  <a:pt x="187817" y="6092"/>
                </a:lnTo>
                <a:lnTo>
                  <a:pt x="187202" y="5922"/>
                </a:lnTo>
                <a:lnTo>
                  <a:pt x="186586" y="5760"/>
                </a:lnTo>
                <a:lnTo>
                  <a:pt x="185918" y="5613"/>
                </a:lnTo>
                <a:lnTo>
                  <a:pt x="185222" y="5474"/>
                </a:lnTo>
                <a:lnTo>
                  <a:pt x="184500" y="5351"/>
                </a:lnTo>
                <a:lnTo>
                  <a:pt x="183751" y="5235"/>
                </a:lnTo>
                <a:lnTo>
                  <a:pt x="182975" y="5134"/>
                </a:lnTo>
                <a:lnTo>
                  <a:pt x="182199" y="5042"/>
                </a:lnTo>
                <a:lnTo>
                  <a:pt x="181397" y="4965"/>
                </a:lnTo>
                <a:lnTo>
                  <a:pt x="180594" y="4895"/>
                </a:lnTo>
                <a:lnTo>
                  <a:pt x="179792" y="4841"/>
                </a:lnTo>
                <a:lnTo>
                  <a:pt x="178962" y="4802"/>
                </a:lnTo>
                <a:lnTo>
                  <a:pt x="178160" y="4779"/>
                </a:lnTo>
                <a:lnTo>
                  <a:pt x="177331" y="4764"/>
                </a:lnTo>
                <a:lnTo>
                  <a:pt x="176528" y="4764"/>
                </a:lnTo>
                <a:lnTo>
                  <a:pt x="175699" y="4779"/>
                </a:lnTo>
                <a:lnTo>
                  <a:pt x="174923" y="4810"/>
                </a:lnTo>
                <a:lnTo>
                  <a:pt x="174147" y="4849"/>
                </a:lnTo>
                <a:lnTo>
                  <a:pt x="173372" y="4911"/>
                </a:lnTo>
                <a:lnTo>
                  <a:pt x="172649" y="4980"/>
                </a:lnTo>
                <a:lnTo>
                  <a:pt x="171927" y="5065"/>
                </a:lnTo>
                <a:lnTo>
                  <a:pt x="171231" y="5165"/>
                </a:lnTo>
                <a:lnTo>
                  <a:pt x="170750" y="5003"/>
                </a:lnTo>
                <a:lnTo>
                  <a:pt x="170215" y="4833"/>
                </a:lnTo>
                <a:lnTo>
                  <a:pt x="169653" y="4679"/>
                </a:lnTo>
                <a:lnTo>
                  <a:pt x="169038" y="4525"/>
                </a:lnTo>
                <a:lnTo>
                  <a:pt x="168583" y="4324"/>
                </a:lnTo>
                <a:lnTo>
                  <a:pt x="168102" y="4139"/>
                </a:lnTo>
                <a:lnTo>
                  <a:pt x="167593" y="3953"/>
                </a:lnTo>
                <a:lnTo>
                  <a:pt x="167032" y="3791"/>
                </a:lnTo>
                <a:lnTo>
                  <a:pt x="166443" y="3637"/>
                </a:lnTo>
                <a:lnTo>
                  <a:pt x="165828" y="3490"/>
                </a:lnTo>
                <a:lnTo>
                  <a:pt x="165186" y="3359"/>
                </a:lnTo>
                <a:lnTo>
                  <a:pt x="164517" y="3243"/>
                </a:lnTo>
                <a:lnTo>
                  <a:pt x="163822" y="3135"/>
                </a:lnTo>
                <a:lnTo>
                  <a:pt x="163099" y="3035"/>
                </a:lnTo>
                <a:lnTo>
                  <a:pt x="162377" y="2957"/>
                </a:lnTo>
                <a:lnTo>
                  <a:pt x="161628" y="2888"/>
                </a:lnTo>
                <a:lnTo>
                  <a:pt x="160879" y="2834"/>
                </a:lnTo>
                <a:lnTo>
                  <a:pt x="160130" y="2788"/>
                </a:lnTo>
                <a:lnTo>
                  <a:pt x="159354" y="2764"/>
                </a:lnTo>
                <a:lnTo>
                  <a:pt x="158578" y="2749"/>
                </a:lnTo>
                <a:lnTo>
                  <a:pt x="157749" y="2649"/>
                </a:lnTo>
                <a:lnTo>
                  <a:pt x="156947" y="2556"/>
                </a:lnTo>
                <a:lnTo>
                  <a:pt x="156117" y="2471"/>
                </a:lnTo>
                <a:lnTo>
                  <a:pt x="155288" y="2394"/>
                </a:lnTo>
                <a:lnTo>
                  <a:pt x="154486" y="2317"/>
                </a:lnTo>
                <a:lnTo>
                  <a:pt x="153656" y="2255"/>
                </a:lnTo>
                <a:lnTo>
                  <a:pt x="152827" y="2185"/>
                </a:lnTo>
                <a:lnTo>
                  <a:pt x="151998" y="2131"/>
                </a:lnTo>
                <a:lnTo>
                  <a:pt x="151169" y="2077"/>
                </a:lnTo>
                <a:lnTo>
                  <a:pt x="150339" y="2031"/>
                </a:lnTo>
                <a:lnTo>
                  <a:pt x="149483" y="1992"/>
                </a:lnTo>
                <a:lnTo>
                  <a:pt x="148654" y="1954"/>
                </a:lnTo>
                <a:lnTo>
                  <a:pt x="147798" y="1923"/>
                </a:lnTo>
                <a:lnTo>
                  <a:pt x="146942" y="1900"/>
                </a:lnTo>
                <a:lnTo>
                  <a:pt x="146086" y="1877"/>
                </a:lnTo>
                <a:lnTo>
                  <a:pt x="145230" y="1861"/>
                </a:lnTo>
                <a:lnTo>
                  <a:pt x="144347" y="1853"/>
                </a:lnTo>
                <a:lnTo>
                  <a:pt x="143491" y="1846"/>
                </a:lnTo>
                <a:lnTo>
                  <a:pt x="142608" y="1846"/>
                </a:lnTo>
                <a:lnTo>
                  <a:pt x="141699" y="1853"/>
                </a:lnTo>
                <a:lnTo>
                  <a:pt x="140816" y="1861"/>
                </a:lnTo>
                <a:lnTo>
                  <a:pt x="139907" y="1877"/>
                </a:lnTo>
                <a:lnTo>
                  <a:pt x="138087" y="1923"/>
                </a:lnTo>
                <a:lnTo>
                  <a:pt x="136215" y="1977"/>
                </a:lnTo>
                <a:lnTo>
                  <a:pt x="134289" y="2062"/>
                </a:lnTo>
                <a:lnTo>
                  <a:pt x="132363" y="2155"/>
                </a:lnTo>
                <a:lnTo>
                  <a:pt x="130357" y="2270"/>
                </a:lnTo>
                <a:lnTo>
                  <a:pt x="129715" y="2317"/>
                </a:lnTo>
                <a:lnTo>
                  <a:pt x="129099" y="2363"/>
                </a:lnTo>
                <a:lnTo>
                  <a:pt x="128511" y="2425"/>
                </a:lnTo>
                <a:lnTo>
                  <a:pt x="127949" y="2494"/>
                </a:lnTo>
                <a:lnTo>
                  <a:pt x="127414" y="2564"/>
                </a:lnTo>
                <a:lnTo>
                  <a:pt x="126879" y="2649"/>
                </a:lnTo>
                <a:lnTo>
                  <a:pt x="126397" y="2734"/>
                </a:lnTo>
                <a:lnTo>
                  <a:pt x="125916" y="2826"/>
                </a:lnTo>
                <a:lnTo>
                  <a:pt x="85068" y="680"/>
                </a:lnTo>
                <a:lnTo>
                  <a:pt x="84399" y="649"/>
                </a:lnTo>
                <a:lnTo>
                  <a:pt x="83730" y="626"/>
                </a:lnTo>
                <a:lnTo>
                  <a:pt x="83088" y="611"/>
                </a:lnTo>
                <a:lnTo>
                  <a:pt x="82446" y="603"/>
                </a:lnTo>
                <a:lnTo>
                  <a:pt x="81831" y="603"/>
                </a:lnTo>
                <a:lnTo>
                  <a:pt x="81216" y="611"/>
                </a:lnTo>
                <a:lnTo>
                  <a:pt x="80627" y="626"/>
                </a:lnTo>
                <a:lnTo>
                  <a:pt x="80039" y="649"/>
                </a:lnTo>
                <a:lnTo>
                  <a:pt x="79477" y="680"/>
                </a:lnTo>
                <a:lnTo>
                  <a:pt x="78915" y="711"/>
                </a:lnTo>
                <a:lnTo>
                  <a:pt x="78380" y="757"/>
                </a:lnTo>
                <a:lnTo>
                  <a:pt x="77845" y="804"/>
                </a:lnTo>
                <a:lnTo>
                  <a:pt x="77337" y="858"/>
                </a:lnTo>
                <a:lnTo>
                  <a:pt x="76829" y="919"/>
                </a:lnTo>
                <a:lnTo>
                  <a:pt x="76347" y="989"/>
                </a:lnTo>
                <a:lnTo>
                  <a:pt x="75892" y="1058"/>
                </a:lnTo>
                <a:lnTo>
                  <a:pt x="75438" y="1135"/>
                </a:lnTo>
                <a:lnTo>
                  <a:pt x="74983" y="1220"/>
                </a:lnTo>
                <a:lnTo>
                  <a:pt x="74582" y="1305"/>
                </a:lnTo>
                <a:lnTo>
                  <a:pt x="74154" y="1398"/>
                </a:lnTo>
                <a:lnTo>
                  <a:pt x="73779" y="1491"/>
                </a:lnTo>
                <a:lnTo>
                  <a:pt x="73405" y="1591"/>
                </a:lnTo>
                <a:lnTo>
                  <a:pt x="73030" y="1699"/>
                </a:lnTo>
                <a:lnTo>
                  <a:pt x="72709" y="1807"/>
                </a:lnTo>
                <a:lnTo>
                  <a:pt x="72361" y="1923"/>
                </a:lnTo>
                <a:lnTo>
                  <a:pt x="72067" y="2039"/>
                </a:lnTo>
                <a:lnTo>
                  <a:pt x="71773" y="2155"/>
                </a:lnTo>
                <a:lnTo>
                  <a:pt x="71505" y="2278"/>
                </a:lnTo>
                <a:lnTo>
                  <a:pt x="71238" y="2402"/>
                </a:lnTo>
                <a:lnTo>
                  <a:pt x="70997" y="2533"/>
                </a:lnTo>
                <a:lnTo>
                  <a:pt x="70783" y="2664"/>
                </a:lnTo>
                <a:lnTo>
                  <a:pt x="70569" y="2795"/>
                </a:lnTo>
                <a:lnTo>
                  <a:pt x="52887" y="1514"/>
                </a:lnTo>
                <a:lnTo>
                  <a:pt x="52191" y="1467"/>
                </a:lnTo>
                <a:lnTo>
                  <a:pt x="51523" y="1437"/>
                </a:lnTo>
                <a:lnTo>
                  <a:pt x="50854" y="1406"/>
                </a:lnTo>
                <a:lnTo>
                  <a:pt x="50185" y="1390"/>
                </a:lnTo>
                <a:lnTo>
                  <a:pt x="49570" y="1383"/>
                </a:lnTo>
                <a:lnTo>
                  <a:pt x="48928" y="1383"/>
                </a:lnTo>
                <a:lnTo>
                  <a:pt x="48312" y="1390"/>
                </a:lnTo>
                <a:lnTo>
                  <a:pt x="47724" y="1406"/>
                </a:lnTo>
                <a:lnTo>
                  <a:pt x="47135" y="1429"/>
                </a:lnTo>
                <a:lnTo>
                  <a:pt x="46574" y="1460"/>
                </a:lnTo>
                <a:lnTo>
                  <a:pt x="46039" y="1498"/>
                </a:lnTo>
                <a:lnTo>
                  <a:pt x="45504" y="1537"/>
                </a:lnTo>
                <a:lnTo>
                  <a:pt x="44969" y="1591"/>
                </a:lnTo>
                <a:lnTo>
                  <a:pt x="44460" y="1653"/>
                </a:lnTo>
                <a:lnTo>
                  <a:pt x="43979" y="1722"/>
                </a:lnTo>
                <a:lnTo>
                  <a:pt x="43524" y="1792"/>
                </a:lnTo>
                <a:lnTo>
                  <a:pt x="43069" y="1869"/>
                </a:lnTo>
                <a:lnTo>
                  <a:pt x="42615" y="1954"/>
                </a:lnTo>
                <a:lnTo>
                  <a:pt x="42187" y="2046"/>
                </a:lnTo>
                <a:lnTo>
                  <a:pt x="41785" y="2139"/>
                </a:lnTo>
                <a:lnTo>
                  <a:pt x="41411" y="2239"/>
                </a:lnTo>
                <a:lnTo>
                  <a:pt x="41036" y="2348"/>
                </a:lnTo>
                <a:lnTo>
                  <a:pt x="40689" y="2456"/>
                </a:lnTo>
                <a:lnTo>
                  <a:pt x="40341" y="2571"/>
                </a:lnTo>
                <a:lnTo>
                  <a:pt x="40020" y="2687"/>
                </a:lnTo>
                <a:lnTo>
                  <a:pt x="39725" y="2811"/>
                </a:lnTo>
                <a:lnTo>
                  <a:pt x="39458" y="2934"/>
                </a:lnTo>
                <a:lnTo>
                  <a:pt x="39190" y="3065"/>
                </a:lnTo>
                <a:lnTo>
                  <a:pt x="38950" y="3204"/>
                </a:lnTo>
                <a:lnTo>
                  <a:pt x="38709" y="3336"/>
                </a:lnTo>
                <a:lnTo>
                  <a:pt x="38522" y="3482"/>
                </a:lnTo>
                <a:lnTo>
                  <a:pt x="38334" y="3621"/>
                </a:lnTo>
                <a:lnTo>
                  <a:pt x="37880" y="3490"/>
                </a:lnTo>
                <a:lnTo>
                  <a:pt x="37398" y="3374"/>
                </a:lnTo>
                <a:lnTo>
                  <a:pt x="36917" y="3258"/>
                </a:lnTo>
                <a:lnTo>
                  <a:pt x="36408" y="3166"/>
                </a:lnTo>
                <a:lnTo>
                  <a:pt x="35900" y="3073"/>
                </a:lnTo>
                <a:lnTo>
                  <a:pt x="35365" y="3004"/>
                </a:lnTo>
                <a:lnTo>
                  <a:pt x="34830" y="2934"/>
                </a:lnTo>
                <a:lnTo>
                  <a:pt x="34268" y="2880"/>
                </a:lnTo>
                <a:lnTo>
                  <a:pt x="33707" y="2834"/>
                </a:lnTo>
                <a:lnTo>
                  <a:pt x="33145" y="2795"/>
                </a:lnTo>
                <a:lnTo>
                  <a:pt x="32583" y="2764"/>
                </a:lnTo>
                <a:lnTo>
                  <a:pt x="31995" y="2749"/>
                </a:lnTo>
                <a:lnTo>
                  <a:pt x="31433" y="2741"/>
                </a:lnTo>
                <a:lnTo>
                  <a:pt x="30844" y="2741"/>
                </a:lnTo>
                <a:lnTo>
                  <a:pt x="30256" y="2757"/>
                </a:lnTo>
                <a:lnTo>
                  <a:pt x="29667" y="2772"/>
                </a:lnTo>
                <a:lnTo>
                  <a:pt x="29106" y="2803"/>
                </a:lnTo>
                <a:lnTo>
                  <a:pt x="28517" y="2834"/>
                </a:lnTo>
                <a:lnTo>
                  <a:pt x="27955" y="2880"/>
                </a:lnTo>
                <a:lnTo>
                  <a:pt x="27367" y="2934"/>
                </a:lnTo>
                <a:lnTo>
                  <a:pt x="26832" y="2988"/>
                </a:lnTo>
                <a:lnTo>
                  <a:pt x="26270" y="3058"/>
                </a:lnTo>
                <a:lnTo>
                  <a:pt x="25735" y="3135"/>
                </a:lnTo>
                <a:lnTo>
                  <a:pt x="25200" y="3220"/>
                </a:lnTo>
                <a:lnTo>
                  <a:pt x="24692" y="3305"/>
                </a:lnTo>
                <a:lnTo>
                  <a:pt x="24183" y="3405"/>
                </a:lnTo>
                <a:lnTo>
                  <a:pt x="23702" y="3505"/>
                </a:lnTo>
                <a:lnTo>
                  <a:pt x="23220" y="3621"/>
                </a:lnTo>
                <a:lnTo>
                  <a:pt x="22766" y="3737"/>
                </a:lnTo>
                <a:lnTo>
                  <a:pt x="22338" y="3861"/>
                </a:lnTo>
                <a:lnTo>
                  <a:pt x="21936" y="3984"/>
                </a:lnTo>
                <a:lnTo>
                  <a:pt x="21535" y="4123"/>
                </a:lnTo>
                <a:lnTo>
                  <a:pt x="21508" y="3197"/>
                </a:lnTo>
                <a:lnTo>
                  <a:pt x="21508" y="2734"/>
                </a:lnTo>
                <a:lnTo>
                  <a:pt x="21535" y="2270"/>
                </a:lnTo>
                <a:lnTo>
                  <a:pt x="21535" y="2147"/>
                </a:lnTo>
                <a:lnTo>
                  <a:pt x="21535" y="2023"/>
                </a:lnTo>
                <a:lnTo>
                  <a:pt x="21482" y="1907"/>
                </a:lnTo>
                <a:lnTo>
                  <a:pt x="21428" y="1792"/>
                </a:lnTo>
                <a:lnTo>
                  <a:pt x="21348" y="1676"/>
                </a:lnTo>
                <a:lnTo>
                  <a:pt x="21268" y="1568"/>
                </a:lnTo>
                <a:lnTo>
                  <a:pt x="21161" y="1467"/>
                </a:lnTo>
                <a:lnTo>
                  <a:pt x="21027" y="1367"/>
                </a:lnTo>
                <a:lnTo>
                  <a:pt x="20893" y="1267"/>
                </a:lnTo>
                <a:lnTo>
                  <a:pt x="20733" y="1174"/>
                </a:lnTo>
                <a:lnTo>
                  <a:pt x="20572" y="1081"/>
                </a:lnTo>
                <a:lnTo>
                  <a:pt x="20385" y="997"/>
                </a:lnTo>
                <a:lnTo>
                  <a:pt x="20198" y="912"/>
                </a:lnTo>
                <a:lnTo>
                  <a:pt x="19984" y="834"/>
                </a:lnTo>
                <a:lnTo>
                  <a:pt x="19770" y="757"/>
                </a:lnTo>
                <a:lnTo>
                  <a:pt x="19529" y="680"/>
                </a:lnTo>
                <a:lnTo>
                  <a:pt x="19288" y="611"/>
                </a:lnTo>
                <a:lnTo>
                  <a:pt x="19021" y="549"/>
                </a:lnTo>
                <a:lnTo>
                  <a:pt x="18486" y="425"/>
                </a:lnTo>
                <a:lnTo>
                  <a:pt x="17924" y="325"/>
                </a:lnTo>
                <a:lnTo>
                  <a:pt x="17308" y="232"/>
                </a:lnTo>
                <a:lnTo>
                  <a:pt x="16666" y="155"/>
                </a:lnTo>
                <a:lnTo>
                  <a:pt x="16024" y="93"/>
                </a:lnTo>
                <a:lnTo>
                  <a:pt x="15356" y="47"/>
                </a:lnTo>
                <a:lnTo>
                  <a:pt x="14660" y="16"/>
                </a:lnTo>
                <a:lnTo>
                  <a:pt x="1396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 rot="10800000">
            <a:off x="7590759" y="922606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 rot="10800000">
            <a:off x="17175428" y="8721454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 rot="10800000">
            <a:off x="17150950" y="3344538"/>
            <a:ext cx="763828" cy="724324"/>
          </a:xfrm>
          <a:custGeom>
            <a:avLst/>
            <a:gdLst/>
            <a:ahLst/>
            <a:cxnLst/>
            <a:rect l="l" t="t" r="r" b="b"/>
            <a:pathLst>
              <a:path w="127093" h="39280" extrusionOk="0">
                <a:moveTo>
                  <a:pt x="123508" y="1"/>
                </a:moveTo>
                <a:lnTo>
                  <a:pt x="123187" y="16"/>
                </a:lnTo>
                <a:lnTo>
                  <a:pt x="122893" y="32"/>
                </a:lnTo>
                <a:lnTo>
                  <a:pt x="122572" y="62"/>
                </a:lnTo>
                <a:lnTo>
                  <a:pt x="122251" y="109"/>
                </a:lnTo>
                <a:lnTo>
                  <a:pt x="121957" y="163"/>
                </a:lnTo>
                <a:lnTo>
                  <a:pt x="121662" y="232"/>
                </a:lnTo>
                <a:lnTo>
                  <a:pt x="121368" y="309"/>
                </a:lnTo>
                <a:lnTo>
                  <a:pt x="117703" y="1413"/>
                </a:lnTo>
                <a:lnTo>
                  <a:pt x="114065" y="2517"/>
                </a:lnTo>
                <a:lnTo>
                  <a:pt x="106843" y="4733"/>
                </a:lnTo>
                <a:lnTo>
                  <a:pt x="99620" y="6956"/>
                </a:lnTo>
                <a:lnTo>
                  <a:pt x="92451" y="9195"/>
                </a:lnTo>
                <a:lnTo>
                  <a:pt x="78112" y="13673"/>
                </a:lnTo>
                <a:lnTo>
                  <a:pt x="63801" y="18142"/>
                </a:lnTo>
                <a:lnTo>
                  <a:pt x="50292" y="22358"/>
                </a:lnTo>
                <a:lnTo>
                  <a:pt x="36810" y="26573"/>
                </a:lnTo>
                <a:lnTo>
                  <a:pt x="35231" y="27082"/>
                </a:lnTo>
                <a:lnTo>
                  <a:pt x="33626" y="27615"/>
                </a:lnTo>
                <a:lnTo>
                  <a:pt x="31994" y="28178"/>
                </a:lnTo>
                <a:lnTo>
                  <a:pt x="30309" y="28765"/>
                </a:lnTo>
                <a:lnTo>
                  <a:pt x="26885" y="29977"/>
                </a:lnTo>
                <a:lnTo>
                  <a:pt x="25120" y="30595"/>
                </a:lnTo>
                <a:lnTo>
                  <a:pt x="23327" y="31212"/>
                </a:lnTo>
                <a:lnTo>
                  <a:pt x="21508" y="31822"/>
                </a:lnTo>
                <a:lnTo>
                  <a:pt x="19662" y="32432"/>
                </a:lnTo>
                <a:lnTo>
                  <a:pt x="17817" y="33019"/>
                </a:lnTo>
                <a:lnTo>
                  <a:pt x="16854" y="33312"/>
                </a:lnTo>
                <a:lnTo>
                  <a:pt x="15917" y="33598"/>
                </a:lnTo>
                <a:lnTo>
                  <a:pt x="14954" y="33876"/>
                </a:lnTo>
                <a:lnTo>
                  <a:pt x="13991" y="34146"/>
                </a:lnTo>
                <a:lnTo>
                  <a:pt x="13028" y="34408"/>
                </a:lnTo>
                <a:lnTo>
                  <a:pt x="12065" y="34663"/>
                </a:lnTo>
                <a:lnTo>
                  <a:pt x="11102" y="34910"/>
                </a:lnTo>
                <a:lnTo>
                  <a:pt x="10112" y="35149"/>
                </a:lnTo>
                <a:lnTo>
                  <a:pt x="9123" y="35373"/>
                </a:lnTo>
                <a:lnTo>
                  <a:pt x="8133" y="35597"/>
                </a:lnTo>
                <a:lnTo>
                  <a:pt x="7812" y="35559"/>
                </a:lnTo>
                <a:lnTo>
                  <a:pt x="7518" y="35535"/>
                </a:lnTo>
                <a:lnTo>
                  <a:pt x="7197" y="35512"/>
                </a:lnTo>
                <a:lnTo>
                  <a:pt x="6876" y="35497"/>
                </a:lnTo>
                <a:lnTo>
                  <a:pt x="6528" y="35489"/>
                </a:lnTo>
                <a:lnTo>
                  <a:pt x="6207" y="35481"/>
                </a:lnTo>
                <a:lnTo>
                  <a:pt x="5859" y="35489"/>
                </a:lnTo>
                <a:lnTo>
                  <a:pt x="5511" y="35497"/>
                </a:lnTo>
                <a:lnTo>
                  <a:pt x="5190" y="35520"/>
                </a:lnTo>
                <a:lnTo>
                  <a:pt x="4843" y="35543"/>
                </a:lnTo>
                <a:lnTo>
                  <a:pt x="4495" y="35574"/>
                </a:lnTo>
                <a:lnTo>
                  <a:pt x="4147" y="35613"/>
                </a:lnTo>
                <a:lnTo>
                  <a:pt x="3799" y="35667"/>
                </a:lnTo>
                <a:lnTo>
                  <a:pt x="3478" y="35721"/>
                </a:lnTo>
                <a:lnTo>
                  <a:pt x="3131" y="35790"/>
                </a:lnTo>
                <a:lnTo>
                  <a:pt x="2810" y="35867"/>
                </a:lnTo>
                <a:lnTo>
                  <a:pt x="1499" y="36184"/>
                </a:lnTo>
                <a:lnTo>
                  <a:pt x="1178" y="36269"/>
                </a:lnTo>
                <a:lnTo>
                  <a:pt x="910" y="36361"/>
                </a:lnTo>
                <a:lnTo>
                  <a:pt x="669" y="36462"/>
                </a:lnTo>
                <a:lnTo>
                  <a:pt x="455" y="36570"/>
                </a:lnTo>
                <a:lnTo>
                  <a:pt x="295" y="36686"/>
                </a:lnTo>
                <a:lnTo>
                  <a:pt x="188" y="36801"/>
                </a:lnTo>
                <a:lnTo>
                  <a:pt x="81" y="36925"/>
                </a:lnTo>
                <a:lnTo>
                  <a:pt x="27" y="37049"/>
                </a:lnTo>
                <a:lnTo>
                  <a:pt x="1" y="37172"/>
                </a:lnTo>
                <a:lnTo>
                  <a:pt x="27" y="37296"/>
                </a:lnTo>
                <a:lnTo>
                  <a:pt x="54" y="37419"/>
                </a:lnTo>
                <a:lnTo>
                  <a:pt x="134" y="37543"/>
                </a:lnTo>
                <a:lnTo>
                  <a:pt x="241" y="37666"/>
                </a:lnTo>
                <a:lnTo>
                  <a:pt x="348" y="37782"/>
                </a:lnTo>
                <a:lnTo>
                  <a:pt x="509" y="37898"/>
                </a:lnTo>
                <a:lnTo>
                  <a:pt x="669" y="38006"/>
                </a:lnTo>
                <a:lnTo>
                  <a:pt x="1659" y="38538"/>
                </a:lnTo>
                <a:lnTo>
                  <a:pt x="1793" y="38608"/>
                </a:lnTo>
                <a:lnTo>
                  <a:pt x="1953" y="38677"/>
                </a:lnTo>
                <a:lnTo>
                  <a:pt x="2274" y="38801"/>
                </a:lnTo>
                <a:lnTo>
                  <a:pt x="2622" y="38909"/>
                </a:lnTo>
                <a:lnTo>
                  <a:pt x="3024" y="39002"/>
                </a:lnTo>
                <a:lnTo>
                  <a:pt x="3478" y="39079"/>
                </a:lnTo>
                <a:lnTo>
                  <a:pt x="3933" y="39148"/>
                </a:lnTo>
                <a:lnTo>
                  <a:pt x="4415" y="39202"/>
                </a:lnTo>
                <a:lnTo>
                  <a:pt x="4896" y="39241"/>
                </a:lnTo>
                <a:lnTo>
                  <a:pt x="5404" y="39264"/>
                </a:lnTo>
                <a:lnTo>
                  <a:pt x="5939" y="39280"/>
                </a:lnTo>
                <a:lnTo>
                  <a:pt x="6448" y="39280"/>
                </a:lnTo>
                <a:lnTo>
                  <a:pt x="6983" y="39272"/>
                </a:lnTo>
                <a:lnTo>
                  <a:pt x="7491" y="39241"/>
                </a:lnTo>
                <a:lnTo>
                  <a:pt x="7999" y="39202"/>
                </a:lnTo>
                <a:lnTo>
                  <a:pt x="8481" y="39156"/>
                </a:lnTo>
                <a:lnTo>
                  <a:pt x="8962" y="39094"/>
                </a:lnTo>
                <a:lnTo>
                  <a:pt x="9925" y="38940"/>
                </a:lnTo>
                <a:lnTo>
                  <a:pt x="10915" y="38785"/>
                </a:lnTo>
                <a:lnTo>
                  <a:pt x="11878" y="38616"/>
                </a:lnTo>
                <a:lnTo>
                  <a:pt x="12868" y="38446"/>
                </a:lnTo>
                <a:lnTo>
                  <a:pt x="13831" y="38261"/>
                </a:lnTo>
                <a:lnTo>
                  <a:pt x="14794" y="38075"/>
                </a:lnTo>
                <a:lnTo>
                  <a:pt x="15730" y="37882"/>
                </a:lnTo>
                <a:lnTo>
                  <a:pt x="16693" y="37674"/>
                </a:lnTo>
                <a:lnTo>
                  <a:pt x="17629" y="37465"/>
                </a:lnTo>
                <a:lnTo>
                  <a:pt x="18592" y="37257"/>
                </a:lnTo>
                <a:lnTo>
                  <a:pt x="19529" y="37033"/>
                </a:lnTo>
                <a:lnTo>
                  <a:pt x="20465" y="36809"/>
                </a:lnTo>
                <a:lnTo>
                  <a:pt x="21401" y="36578"/>
                </a:lnTo>
                <a:lnTo>
                  <a:pt x="22311" y="36338"/>
                </a:lnTo>
                <a:lnTo>
                  <a:pt x="24156" y="35844"/>
                </a:lnTo>
                <a:lnTo>
                  <a:pt x="26002" y="35335"/>
                </a:lnTo>
                <a:lnTo>
                  <a:pt x="27795" y="34810"/>
                </a:lnTo>
                <a:lnTo>
                  <a:pt x="29587" y="34262"/>
                </a:lnTo>
                <a:lnTo>
                  <a:pt x="31379" y="33706"/>
                </a:lnTo>
                <a:lnTo>
                  <a:pt x="33145" y="33135"/>
                </a:lnTo>
                <a:lnTo>
                  <a:pt x="34883" y="32548"/>
                </a:lnTo>
                <a:lnTo>
                  <a:pt x="36622" y="31961"/>
                </a:lnTo>
                <a:lnTo>
                  <a:pt x="38334" y="31359"/>
                </a:lnTo>
                <a:lnTo>
                  <a:pt x="40020" y="30757"/>
                </a:lnTo>
                <a:lnTo>
                  <a:pt x="41705" y="30155"/>
                </a:lnTo>
                <a:lnTo>
                  <a:pt x="45022" y="28927"/>
                </a:lnTo>
                <a:lnTo>
                  <a:pt x="48286" y="27715"/>
                </a:lnTo>
                <a:lnTo>
                  <a:pt x="51496" y="26511"/>
                </a:lnTo>
                <a:lnTo>
                  <a:pt x="54625" y="25345"/>
                </a:lnTo>
                <a:lnTo>
                  <a:pt x="56177" y="24782"/>
                </a:lnTo>
                <a:lnTo>
                  <a:pt x="57702" y="24226"/>
                </a:lnTo>
                <a:lnTo>
                  <a:pt x="59227" y="23685"/>
                </a:lnTo>
                <a:lnTo>
                  <a:pt x="60725" y="23160"/>
                </a:lnTo>
                <a:lnTo>
                  <a:pt x="62196" y="22651"/>
                </a:lnTo>
                <a:lnTo>
                  <a:pt x="63667" y="22165"/>
                </a:lnTo>
                <a:lnTo>
                  <a:pt x="79396" y="17077"/>
                </a:lnTo>
                <a:lnTo>
                  <a:pt x="87261" y="14530"/>
                </a:lnTo>
                <a:lnTo>
                  <a:pt x="95099" y="11982"/>
                </a:lnTo>
                <a:lnTo>
                  <a:pt x="102937" y="9427"/>
                </a:lnTo>
                <a:lnTo>
                  <a:pt x="110721" y="6864"/>
                </a:lnTo>
                <a:lnTo>
                  <a:pt x="118506" y="4293"/>
                </a:lnTo>
                <a:lnTo>
                  <a:pt x="122358" y="3004"/>
                </a:lnTo>
                <a:lnTo>
                  <a:pt x="126210" y="1707"/>
                </a:lnTo>
                <a:lnTo>
                  <a:pt x="126451" y="1622"/>
                </a:lnTo>
                <a:lnTo>
                  <a:pt x="126638" y="1529"/>
                </a:lnTo>
                <a:lnTo>
                  <a:pt x="126799" y="1429"/>
                </a:lnTo>
                <a:lnTo>
                  <a:pt x="126932" y="1336"/>
                </a:lnTo>
                <a:lnTo>
                  <a:pt x="127013" y="1244"/>
                </a:lnTo>
                <a:lnTo>
                  <a:pt x="127066" y="1143"/>
                </a:lnTo>
                <a:lnTo>
                  <a:pt x="127093" y="1051"/>
                </a:lnTo>
                <a:lnTo>
                  <a:pt x="127066" y="958"/>
                </a:lnTo>
                <a:lnTo>
                  <a:pt x="127039" y="865"/>
                </a:lnTo>
                <a:lnTo>
                  <a:pt x="126959" y="773"/>
                </a:lnTo>
                <a:lnTo>
                  <a:pt x="126852" y="688"/>
                </a:lnTo>
                <a:lnTo>
                  <a:pt x="126718" y="603"/>
                </a:lnTo>
                <a:lnTo>
                  <a:pt x="126585" y="518"/>
                </a:lnTo>
                <a:lnTo>
                  <a:pt x="126397" y="441"/>
                </a:lnTo>
                <a:lnTo>
                  <a:pt x="126210" y="371"/>
                </a:lnTo>
                <a:lnTo>
                  <a:pt x="125996" y="302"/>
                </a:lnTo>
                <a:lnTo>
                  <a:pt x="125782" y="240"/>
                </a:lnTo>
                <a:lnTo>
                  <a:pt x="125515" y="186"/>
                </a:lnTo>
                <a:lnTo>
                  <a:pt x="125274" y="140"/>
                </a:lnTo>
                <a:lnTo>
                  <a:pt x="125006" y="93"/>
                </a:lnTo>
                <a:lnTo>
                  <a:pt x="124712" y="62"/>
                </a:lnTo>
                <a:lnTo>
                  <a:pt x="124418" y="32"/>
                </a:lnTo>
                <a:lnTo>
                  <a:pt x="124124" y="16"/>
                </a:lnTo>
                <a:lnTo>
                  <a:pt x="12382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 rot="10800000">
            <a:off x="16310188" y="181586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 rot="10800000">
            <a:off x="15990301" y="53704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 rot="10800000">
            <a:off x="16118671" y="1492159"/>
            <a:ext cx="279486" cy="234514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 rot="10800000">
            <a:off x="15752239" y="1386139"/>
            <a:ext cx="236042" cy="79026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 rot="10800000">
            <a:off x="14727794" y="846736"/>
            <a:ext cx="217200" cy="16341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50752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/>
          <p:nvPr/>
        </p:nvSpPr>
        <p:spPr>
          <a:xfrm rot="5626613">
            <a:off x="16244484" y="695234"/>
            <a:ext cx="1207064" cy="992476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6"/>
          <p:cNvSpPr/>
          <p:nvPr/>
        </p:nvSpPr>
        <p:spPr>
          <a:xfrm rot="-5400000">
            <a:off x="2024014" y="-218466"/>
            <a:ext cx="819512" cy="1256492"/>
          </a:xfrm>
          <a:custGeom>
            <a:avLst/>
            <a:gdLst/>
            <a:ahLst/>
            <a:cxnLst/>
            <a:rect l="l" t="t" r="r" b="b"/>
            <a:pathLst>
              <a:path w="129875" h="52983" extrusionOk="0">
                <a:moveTo>
                  <a:pt x="102910" y="1"/>
                </a:moveTo>
                <a:lnTo>
                  <a:pt x="100262" y="16"/>
                </a:lnTo>
                <a:lnTo>
                  <a:pt x="97587" y="40"/>
                </a:lnTo>
                <a:lnTo>
                  <a:pt x="94939" y="70"/>
                </a:lnTo>
                <a:lnTo>
                  <a:pt x="92290" y="117"/>
                </a:lnTo>
                <a:lnTo>
                  <a:pt x="89669" y="179"/>
                </a:lnTo>
                <a:lnTo>
                  <a:pt x="87047" y="248"/>
                </a:lnTo>
                <a:lnTo>
                  <a:pt x="84426" y="333"/>
                </a:lnTo>
                <a:lnTo>
                  <a:pt x="81831" y="426"/>
                </a:lnTo>
                <a:lnTo>
                  <a:pt x="79236" y="526"/>
                </a:lnTo>
                <a:lnTo>
                  <a:pt x="76668" y="649"/>
                </a:lnTo>
                <a:lnTo>
                  <a:pt x="74100" y="773"/>
                </a:lnTo>
                <a:lnTo>
                  <a:pt x="71585" y="920"/>
                </a:lnTo>
                <a:lnTo>
                  <a:pt x="69044" y="1074"/>
                </a:lnTo>
                <a:lnTo>
                  <a:pt x="66556" y="1244"/>
                </a:lnTo>
                <a:lnTo>
                  <a:pt x="64095" y="1429"/>
                </a:lnTo>
                <a:lnTo>
                  <a:pt x="61634" y="1622"/>
                </a:lnTo>
                <a:lnTo>
                  <a:pt x="59227" y="1831"/>
                </a:lnTo>
                <a:lnTo>
                  <a:pt x="56819" y="2054"/>
                </a:lnTo>
                <a:lnTo>
                  <a:pt x="54465" y="2286"/>
                </a:lnTo>
                <a:lnTo>
                  <a:pt x="52138" y="2541"/>
                </a:lnTo>
                <a:lnTo>
                  <a:pt x="49810" y="2803"/>
                </a:lnTo>
                <a:lnTo>
                  <a:pt x="47563" y="3081"/>
                </a:lnTo>
                <a:lnTo>
                  <a:pt x="45316" y="3375"/>
                </a:lnTo>
                <a:lnTo>
                  <a:pt x="43123" y="3683"/>
                </a:lnTo>
                <a:lnTo>
                  <a:pt x="40956" y="4008"/>
                </a:lnTo>
                <a:lnTo>
                  <a:pt x="39886" y="4170"/>
                </a:lnTo>
                <a:lnTo>
                  <a:pt x="38816" y="4340"/>
                </a:lnTo>
                <a:lnTo>
                  <a:pt x="37773" y="4517"/>
                </a:lnTo>
                <a:lnTo>
                  <a:pt x="36756" y="4695"/>
                </a:lnTo>
                <a:lnTo>
                  <a:pt x="35713" y="4880"/>
                </a:lnTo>
                <a:lnTo>
                  <a:pt x="34696" y="5065"/>
                </a:lnTo>
                <a:lnTo>
                  <a:pt x="33707" y="5250"/>
                </a:lnTo>
                <a:lnTo>
                  <a:pt x="32690" y="5443"/>
                </a:lnTo>
                <a:lnTo>
                  <a:pt x="31727" y="5644"/>
                </a:lnTo>
                <a:lnTo>
                  <a:pt x="30737" y="5845"/>
                </a:lnTo>
                <a:lnTo>
                  <a:pt x="29801" y="6046"/>
                </a:lnTo>
                <a:lnTo>
                  <a:pt x="28838" y="6262"/>
                </a:lnTo>
                <a:lnTo>
                  <a:pt x="27902" y="6470"/>
                </a:lnTo>
                <a:lnTo>
                  <a:pt x="26992" y="6686"/>
                </a:lnTo>
                <a:lnTo>
                  <a:pt x="26056" y="6910"/>
                </a:lnTo>
                <a:lnTo>
                  <a:pt x="25173" y="7134"/>
                </a:lnTo>
                <a:lnTo>
                  <a:pt x="24290" y="7366"/>
                </a:lnTo>
                <a:lnTo>
                  <a:pt x="23408" y="7597"/>
                </a:lnTo>
                <a:lnTo>
                  <a:pt x="22552" y="7837"/>
                </a:lnTo>
                <a:lnTo>
                  <a:pt x="21696" y="8076"/>
                </a:lnTo>
                <a:lnTo>
                  <a:pt x="20866" y="8323"/>
                </a:lnTo>
                <a:lnTo>
                  <a:pt x="20037" y="8570"/>
                </a:lnTo>
                <a:lnTo>
                  <a:pt x="19234" y="8825"/>
                </a:lnTo>
                <a:lnTo>
                  <a:pt x="18432" y="9080"/>
                </a:lnTo>
                <a:lnTo>
                  <a:pt x="17656" y="9342"/>
                </a:lnTo>
                <a:lnTo>
                  <a:pt x="16907" y="9612"/>
                </a:lnTo>
                <a:lnTo>
                  <a:pt x="16158" y="9882"/>
                </a:lnTo>
                <a:lnTo>
                  <a:pt x="15409" y="10160"/>
                </a:lnTo>
                <a:lnTo>
                  <a:pt x="14687" y="10438"/>
                </a:lnTo>
                <a:lnTo>
                  <a:pt x="13991" y="10724"/>
                </a:lnTo>
                <a:lnTo>
                  <a:pt x="13296" y="11010"/>
                </a:lnTo>
                <a:lnTo>
                  <a:pt x="12627" y="11303"/>
                </a:lnTo>
                <a:lnTo>
                  <a:pt x="11958" y="11596"/>
                </a:lnTo>
                <a:lnTo>
                  <a:pt x="11316" y="11897"/>
                </a:lnTo>
                <a:lnTo>
                  <a:pt x="10674" y="12206"/>
                </a:lnTo>
                <a:lnTo>
                  <a:pt x="10059" y="12515"/>
                </a:lnTo>
                <a:lnTo>
                  <a:pt x="9471" y="12831"/>
                </a:lnTo>
                <a:lnTo>
                  <a:pt x="8882" y="13148"/>
                </a:lnTo>
                <a:lnTo>
                  <a:pt x="8320" y="13472"/>
                </a:lnTo>
                <a:lnTo>
                  <a:pt x="7785" y="13796"/>
                </a:lnTo>
                <a:lnTo>
                  <a:pt x="7250" y="14128"/>
                </a:lnTo>
                <a:lnTo>
                  <a:pt x="6742" y="14468"/>
                </a:lnTo>
                <a:lnTo>
                  <a:pt x="6234" y="14808"/>
                </a:lnTo>
                <a:lnTo>
                  <a:pt x="5752" y="15155"/>
                </a:lnTo>
                <a:lnTo>
                  <a:pt x="5297" y="15503"/>
                </a:lnTo>
                <a:lnTo>
                  <a:pt x="4869" y="15865"/>
                </a:lnTo>
                <a:lnTo>
                  <a:pt x="4441" y="16220"/>
                </a:lnTo>
                <a:lnTo>
                  <a:pt x="4040" y="16583"/>
                </a:lnTo>
                <a:lnTo>
                  <a:pt x="3639" y="16954"/>
                </a:lnTo>
                <a:lnTo>
                  <a:pt x="3264" y="17332"/>
                </a:lnTo>
                <a:lnTo>
                  <a:pt x="2917" y="17710"/>
                </a:lnTo>
                <a:lnTo>
                  <a:pt x="2596" y="18089"/>
                </a:lnTo>
                <a:lnTo>
                  <a:pt x="2275" y="18482"/>
                </a:lnTo>
                <a:lnTo>
                  <a:pt x="1980" y="18876"/>
                </a:lnTo>
                <a:lnTo>
                  <a:pt x="1713" y="19270"/>
                </a:lnTo>
                <a:lnTo>
                  <a:pt x="1472" y="19671"/>
                </a:lnTo>
                <a:lnTo>
                  <a:pt x="1231" y="20080"/>
                </a:lnTo>
                <a:lnTo>
                  <a:pt x="1017" y="20497"/>
                </a:lnTo>
                <a:lnTo>
                  <a:pt x="830" y="20914"/>
                </a:lnTo>
                <a:lnTo>
                  <a:pt x="643" y="21339"/>
                </a:lnTo>
                <a:lnTo>
                  <a:pt x="482" y="21763"/>
                </a:lnTo>
                <a:lnTo>
                  <a:pt x="349" y="22196"/>
                </a:lnTo>
                <a:lnTo>
                  <a:pt x="242" y="22636"/>
                </a:lnTo>
                <a:lnTo>
                  <a:pt x="161" y="23076"/>
                </a:lnTo>
                <a:lnTo>
                  <a:pt x="81" y="23562"/>
                </a:lnTo>
                <a:lnTo>
                  <a:pt x="28" y="24048"/>
                </a:lnTo>
                <a:lnTo>
                  <a:pt x="1" y="24535"/>
                </a:lnTo>
                <a:lnTo>
                  <a:pt x="1" y="25006"/>
                </a:lnTo>
                <a:lnTo>
                  <a:pt x="28" y="25477"/>
                </a:lnTo>
                <a:lnTo>
                  <a:pt x="81" y="25940"/>
                </a:lnTo>
                <a:lnTo>
                  <a:pt x="161" y="26403"/>
                </a:lnTo>
                <a:lnTo>
                  <a:pt x="242" y="26858"/>
                </a:lnTo>
                <a:lnTo>
                  <a:pt x="375" y="27306"/>
                </a:lnTo>
                <a:lnTo>
                  <a:pt x="509" y="27754"/>
                </a:lnTo>
                <a:lnTo>
                  <a:pt x="670" y="28194"/>
                </a:lnTo>
                <a:lnTo>
                  <a:pt x="857" y="28626"/>
                </a:lnTo>
                <a:lnTo>
                  <a:pt x="1071" y="29059"/>
                </a:lnTo>
                <a:lnTo>
                  <a:pt x="1312" y="29483"/>
                </a:lnTo>
                <a:lnTo>
                  <a:pt x="1552" y="29900"/>
                </a:lnTo>
                <a:lnTo>
                  <a:pt x="1847" y="30317"/>
                </a:lnTo>
                <a:lnTo>
                  <a:pt x="2141" y="30726"/>
                </a:lnTo>
                <a:lnTo>
                  <a:pt x="2462" y="31128"/>
                </a:lnTo>
                <a:lnTo>
                  <a:pt x="2810" y="31529"/>
                </a:lnTo>
                <a:lnTo>
                  <a:pt x="3157" y="31923"/>
                </a:lnTo>
                <a:lnTo>
                  <a:pt x="3559" y="32316"/>
                </a:lnTo>
                <a:lnTo>
                  <a:pt x="3960" y="32702"/>
                </a:lnTo>
                <a:lnTo>
                  <a:pt x="4388" y="33081"/>
                </a:lnTo>
                <a:lnTo>
                  <a:pt x="4843" y="33459"/>
                </a:lnTo>
                <a:lnTo>
                  <a:pt x="5297" y="33830"/>
                </a:lnTo>
                <a:lnTo>
                  <a:pt x="5779" y="34200"/>
                </a:lnTo>
                <a:lnTo>
                  <a:pt x="6287" y="34563"/>
                </a:lnTo>
                <a:lnTo>
                  <a:pt x="6822" y="34918"/>
                </a:lnTo>
                <a:lnTo>
                  <a:pt x="7357" y="35273"/>
                </a:lnTo>
                <a:lnTo>
                  <a:pt x="7946" y="35621"/>
                </a:lnTo>
                <a:lnTo>
                  <a:pt x="8507" y="35968"/>
                </a:lnTo>
                <a:lnTo>
                  <a:pt x="9123" y="36308"/>
                </a:lnTo>
                <a:lnTo>
                  <a:pt x="9738" y="36640"/>
                </a:lnTo>
                <a:lnTo>
                  <a:pt x="10380" y="36972"/>
                </a:lnTo>
                <a:lnTo>
                  <a:pt x="11049" y="37304"/>
                </a:lnTo>
                <a:lnTo>
                  <a:pt x="11718" y="37620"/>
                </a:lnTo>
                <a:lnTo>
                  <a:pt x="12413" y="37944"/>
                </a:lnTo>
                <a:lnTo>
                  <a:pt x="13109" y="38253"/>
                </a:lnTo>
                <a:lnTo>
                  <a:pt x="13858" y="38570"/>
                </a:lnTo>
                <a:lnTo>
                  <a:pt x="14580" y="38871"/>
                </a:lnTo>
                <a:lnTo>
                  <a:pt x="15356" y="39172"/>
                </a:lnTo>
                <a:lnTo>
                  <a:pt x="16131" y="39473"/>
                </a:lnTo>
                <a:lnTo>
                  <a:pt x="16934" y="39766"/>
                </a:lnTo>
                <a:lnTo>
                  <a:pt x="17736" y="40060"/>
                </a:lnTo>
                <a:lnTo>
                  <a:pt x="18566" y="40337"/>
                </a:lnTo>
                <a:lnTo>
                  <a:pt x="19422" y="40623"/>
                </a:lnTo>
                <a:lnTo>
                  <a:pt x="20278" y="40901"/>
                </a:lnTo>
                <a:lnTo>
                  <a:pt x="21134" y="41171"/>
                </a:lnTo>
                <a:lnTo>
                  <a:pt x="22043" y="41441"/>
                </a:lnTo>
                <a:lnTo>
                  <a:pt x="22926" y="41712"/>
                </a:lnTo>
                <a:lnTo>
                  <a:pt x="23862" y="41974"/>
                </a:lnTo>
                <a:lnTo>
                  <a:pt x="24799" y="42229"/>
                </a:lnTo>
                <a:lnTo>
                  <a:pt x="25735" y="42484"/>
                </a:lnTo>
                <a:lnTo>
                  <a:pt x="26698" y="42738"/>
                </a:lnTo>
                <a:lnTo>
                  <a:pt x="27661" y="42978"/>
                </a:lnTo>
                <a:lnTo>
                  <a:pt x="28651" y="43225"/>
                </a:lnTo>
                <a:lnTo>
                  <a:pt x="29667" y="43464"/>
                </a:lnTo>
                <a:lnTo>
                  <a:pt x="30684" y="43703"/>
                </a:lnTo>
                <a:lnTo>
                  <a:pt x="31700" y="43935"/>
                </a:lnTo>
                <a:lnTo>
                  <a:pt x="32744" y="44159"/>
                </a:lnTo>
                <a:lnTo>
                  <a:pt x="33814" y="44383"/>
                </a:lnTo>
                <a:lnTo>
                  <a:pt x="34884" y="44607"/>
                </a:lnTo>
                <a:lnTo>
                  <a:pt x="35954" y="44823"/>
                </a:lnTo>
                <a:lnTo>
                  <a:pt x="37050" y="45039"/>
                </a:lnTo>
                <a:lnTo>
                  <a:pt x="38147" y="45255"/>
                </a:lnTo>
                <a:lnTo>
                  <a:pt x="39271" y="45456"/>
                </a:lnTo>
                <a:lnTo>
                  <a:pt x="41518" y="45865"/>
                </a:lnTo>
                <a:lnTo>
                  <a:pt x="43818" y="46259"/>
                </a:lnTo>
                <a:lnTo>
                  <a:pt x="46172" y="46637"/>
                </a:lnTo>
                <a:lnTo>
                  <a:pt x="48580" y="47000"/>
                </a:lnTo>
                <a:lnTo>
                  <a:pt x="50987" y="47355"/>
                </a:lnTo>
                <a:lnTo>
                  <a:pt x="53449" y="47702"/>
                </a:lnTo>
                <a:lnTo>
                  <a:pt x="55963" y="48026"/>
                </a:lnTo>
                <a:lnTo>
                  <a:pt x="58504" y="48351"/>
                </a:lnTo>
                <a:lnTo>
                  <a:pt x="61072" y="48652"/>
                </a:lnTo>
                <a:lnTo>
                  <a:pt x="63667" y="48953"/>
                </a:lnTo>
                <a:lnTo>
                  <a:pt x="66289" y="49231"/>
                </a:lnTo>
                <a:lnTo>
                  <a:pt x="68937" y="49509"/>
                </a:lnTo>
                <a:lnTo>
                  <a:pt x="71612" y="49771"/>
                </a:lnTo>
                <a:lnTo>
                  <a:pt x="74314" y="50018"/>
                </a:lnTo>
                <a:lnTo>
                  <a:pt x="77043" y="50265"/>
                </a:lnTo>
                <a:lnTo>
                  <a:pt x="79771" y="50497"/>
                </a:lnTo>
                <a:lnTo>
                  <a:pt x="82553" y="50721"/>
                </a:lnTo>
                <a:lnTo>
                  <a:pt x="85335" y="50929"/>
                </a:lnTo>
                <a:lnTo>
                  <a:pt x="88117" y="51138"/>
                </a:lnTo>
                <a:lnTo>
                  <a:pt x="90926" y="51331"/>
                </a:lnTo>
                <a:lnTo>
                  <a:pt x="93735" y="51516"/>
                </a:lnTo>
                <a:lnTo>
                  <a:pt x="96570" y="51693"/>
                </a:lnTo>
                <a:lnTo>
                  <a:pt x="99406" y="51871"/>
                </a:lnTo>
                <a:lnTo>
                  <a:pt x="102268" y="52033"/>
                </a:lnTo>
                <a:lnTo>
                  <a:pt x="105104" y="52187"/>
                </a:lnTo>
                <a:lnTo>
                  <a:pt x="107966" y="52334"/>
                </a:lnTo>
                <a:lnTo>
                  <a:pt x="110829" y="52473"/>
                </a:lnTo>
                <a:lnTo>
                  <a:pt x="113664" y="52604"/>
                </a:lnTo>
                <a:lnTo>
                  <a:pt x="116526" y="52728"/>
                </a:lnTo>
                <a:lnTo>
                  <a:pt x="119389" y="52851"/>
                </a:lnTo>
                <a:lnTo>
                  <a:pt x="122224" y="52967"/>
                </a:lnTo>
                <a:lnTo>
                  <a:pt x="122572" y="52975"/>
                </a:lnTo>
                <a:lnTo>
                  <a:pt x="122920" y="52983"/>
                </a:lnTo>
                <a:lnTo>
                  <a:pt x="123268" y="52983"/>
                </a:lnTo>
                <a:lnTo>
                  <a:pt x="123615" y="52975"/>
                </a:lnTo>
                <a:lnTo>
                  <a:pt x="123936" y="52967"/>
                </a:lnTo>
                <a:lnTo>
                  <a:pt x="124257" y="52952"/>
                </a:lnTo>
                <a:lnTo>
                  <a:pt x="124578" y="52936"/>
                </a:lnTo>
                <a:lnTo>
                  <a:pt x="124873" y="52913"/>
                </a:lnTo>
                <a:lnTo>
                  <a:pt x="125461" y="52859"/>
                </a:lnTo>
                <a:lnTo>
                  <a:pt x="126023" y="52790"/>
                </a:lnTo>
                <a:lnTo>
                  <a:pt x="126558" y="52705"/>
                </a:lnTo>
                <a:lnTo>
                  <a:pt x="127039" y="52604"/>
                </a:lnTo>
                <a:lnTo>
                  <a:pt x="127494" y="52489"/>
                </a:lnTo>
                <a:lnTo>
                  <a:pt x="127922" y="52373"/>
                </a:lnTo>
                <a:lnTo>
                  <a:pt x="128297" y="52242"/>
                </a:lnTo>
                <a:lnTo>
                  <a:pt x="128644" y="52103"/>
                </a:lnTo>
                <a:lnTo>
                  <a:pt x="128965" y="51956"/>
                </a:lnTo>
                <a:lnTo>
                  <a:pt x="129233" y="51809"/>
                </a:lnTo>
                <a:lnTo>
                  <a:pt x="129447" y="51655"/>
                </a:lnTo>
                <a:lnTo>
                  <a:pt x="129607" y="51493"/>
                </a:lnTo>
                <a:lnTo>
                  <a:pt x="129741" y="51338"/>
                </a:lnTo>
                <a:lnTo>
                  <a:pt x="129822" y="51176"/>
                </a:lnTo>
                <a:lnTo>
                  <a:pt x="129875" y="51014"/>
                </a:lnTo>
                <a:lnTo>
                  <a:pt x="129848" y="50860"/>
                </a:lnTo>
                <a:lnTo>
                  <a:pt x="129795" y="50705"/>
                </a:lnTo>
                <a:lnTo>
                  <a:pt x="129688" y="50559"/>
                </a:lnTo>
                <a:lnTo>
                  <a:pt x="129527" y="50412"/>
                </a:lnTo>
                <a:lnTo>
                  <a:pt x="129286" y="50273"/>
                </a:lnTo>
                <a:lnTo>
                  <a:pt x="129019" y="50142"/>
                </a:lnTo>
                <a:lnTo>
                  <a:pt x="128858" y="50088"/>
                </a:lnTo>
                <a:lnTo>
                  <a:pt x="128698" y="50026"/>
                </a:lnTo>
                <a:lnTo>
                  <a:pt x="128511" y="49972"/>
                </a:lnTo>
                <a:lnTo>
                  <a:pt x="128297" y="49918"/>
                </a:lnTo>
                <a:lnTo>
                  <a:pt x="128083" y="49864"/>
                </a:lnTo>
                <a:lnTo>
                  <a:pt x="127869" y="49817"/>
                </a:lnTo>
                <a:lnTo>
                  <a:pt x="127601" y="49779"/>
                </a:lnTo>
                <a:lnTo>
                  <a:pt x="127360" y="49733"/>
                </a:lnTo>
                <a:lnTo>
                  <a:pt x="127066" y="49702"/>
                </a:lnTo>
                <a:lnTo>
                  <a:pt x="126772" y="49663"/>
                </a:lnTo>
                <a:lnTo>
                  <a:pt x="126478" y="49640"/>
                </a:lnTo>
                <a:lnTo>
                  <a:pt x="126157" y="49617"/>
                </a:lnTo>
                <a:lnTo>
                  <a:pt x="125809" y="49594"/>
                </a:lnTo>
                <a:lnTo>
                  <a:pt x="125461" y="49578"/>
                </a:lnTo>
                <a:lnTo>
                  <a:pt x="120673" y="49385"/>
                </a:lnTo>
                <a:lnTo>
                  <a:pt x="115831" y="49177"/>
                </a:lnTo>
                <a:lnTo>
                  <a:pt x="110962" y="48961"/>
                </a:lnTo>
                <a:lnTo>
                  <a:pt x="108501" y="48845"/>
                </a:lnTo>
                <a:lnTo>
                  <a:pt x="106067" y="48721"/>
                </a:lnTo>
                <a:lnTo>
                  <a:pt x="103633" y="48590"/>
                </a:lnTo>
                <a:lnTo>
                  <a:pt x="101172" y="48459"/>
                </a:lnTo>
                <a:lnTo>
                  <a:pt x="98737" y="48320"/>
                </a:lnTo>
                <a:lnTo>
                  <a:pt x="96276" y="48181"/>
                </a:lnTo>
                <a:lnTo>
                  <a:pt x="93842" y="48026"/>
                </a:lnTo>
                <a:lnTo>
                  <a:pt x="91408" y="47872"/>
                </a:lnTo>
                <a:lnTo>
                  <a:pt x="89000" y="47702"/>
                </a:lnTo>
                <a:lnTo>
                  <a:pt x="86566" y="47532"/>
                </a:lnTo>
                <a:lnTo>
                  <a:pt x="84185" y="47355"/>
                </a:lnTo>
                <a:lnTo>
                  <a:pt x="81777" y="47170"/>
                </a:lnTo>
                <a:lnTo>
                  <a:pt x="79397" y="46977"/>
                </a:lnTo>
                <a:lnTo>
                  <a:pt x="77043" y="46776"/>
                </a:lnTo>
                <a:lnTo>
                  <a:pt x="74689" y="46567"/>
                </a:lnTo>
                <a:lnTo>
                  <a:pt x="72361" y="46344"/>
                </a:lnTo>
                <a:lnTo>
                  <a:pt x="70061" y="46120"/>
                </a:lnTo>
                <a:lnTo>
                  <a:pt x="67787" y="45880"/>
                </a:lnTo>
                <a:lnTo>
                  <a:pt x="65513" y="45633"/>
                </a:lnTo>
                <a:lnTo>
                  <a:pt x="63293" y="45371"/>
                </a:lnTo>
                <a:lnTo>
                  <a:pt x="61072" y="45108"/>
                </a:lnTo>
                <a:lnTo>
                  <a:pt x="58879" y="44830"/>
                </a:lnTo>
                <a:lnTo>
                  <a:pt x="56739" y="44537"/>
                </a:lnTo>
                <a:lnTo>
                  <a:pt x="54626" y="44244"/>
                </a:lnTo>
                <a:lnTo>
                  <a:pt x="52539" y="43927"/>
                </a:lnTo>
                <a:lnTo>
                  <a:pt x="50479" y="43603"/>
                </a:lnTo>
                <a:lnTo>
                  <a:pt x="48446" y="43271"/>
                </a:lnTo>
                <a:lnTo>
                  <a:pt x="46467" y="42924"/>
                </a:lnTo>
                <a:lnTo>
                  <a:pt x="44541" y="42568"/>
                </a:lnTo>
                <a:lnTo>
                  <a:pt x="42615" y="42198"/>
                </a:lnTo>
                <a:lnTo>
                  <a:pt x="40769" y="41812"/>
                </a:lnTo>
                <a:lnTo>
                  <a:pt x="38950" y="41411"/>
                </a:lnTo>
                <a:lnTo>
                  <a:pt x="38067" y="41210"/>
                </a:lnTo>
                <a:lnTo>
                  <a:pt x="37184" y="41001"/>
                </a:lnTo>
                <a:lnTo>
                  <a:pt x="36301" y="40785"/>
                </a:lnTo>
                <a:lnTo>
                  <a:pt x="35445" y="40577"/>
                </a:lnTo>
                <a:lnTo>
                  <a:pt x="34616" y="40353"/>
                </a:lnTo>
                <a:lnTo>
                  <a:pt x="33787" y="40137"/>
                </a:lnTo>
                <a:lnTo>
                  <a:pt x="32958" y="39905"/>
                </a:lnTo>
                <a:lnTo>
                  <a:pt x="32155" y="39681"/>
                </a:lnTo>
                <a:lnTo>
                  <a:pt x="31353" y="39450"/>
                </a:lnTo>
                <a:lnTo>
                  <a:pt x="30577" y="39210"/>
                </a:lnTo>
                <a:lnTo>
                  <a:pt x="29801" y="38971"/>
                </a:lnTo>
                <a:lnTo>
                  <a:pt x="29052" y="38724"/>
                </a:lnTo>
                <a:lnTo>
                  <a:pt x="28303" y="38477"/>
                </a:lnTo>
                <a:lnTo>
                  <a:pt x="27581" y="38230"/>
                </a:lnTo>
                <a:lnTo>
                  <a:pt x="26858" y="37975"/>
                </a:lnTo>
                <a:lnTo>
                  <a:pt x="26163" y="37713"/>
                </a:lnTo>
                <a:lnTo>
                  <a:pt x="25494" y="37450"/>
                </a:lnTo>
                <a:lnTo>
                  <a:pt x="24825" y="37180"/>
                </a:lnTo>
                <a:lnTo>
                  <a:pt x="24157" y="36910"/>
                </a:lnTo>
                <a:lnTo>
                  <a:pt x="23515" y="36632"/>
                </a:lnTo>
                <a:lnTo>
                  <a:pt x="22899" y="36354"/>
                </a:lnTo>
                <a:lnTo>
                  <a:pt x="22284" y="36076"/>
                </a:lnTo>
                <a:lnTo>
                  <a:pt x="21696" y="35783"/>
                </a:lnTo>
                <a:lnTo>
                  <a:pt x="21107" y="35489"/>
                </a:lnTo>
                <a:lnTo>
                  <a:pt x="20545" y="35196"/>
                </a:lnTo>
                <a:lnTo>
                  <a:pt x="20010" y="34895"/>
                </a:lnTo>
                <a:lnTo>
                  <a:pt x="19475" y="34594"/>
                </a:lnTo>
                <a:lnTo>
                  <a:pt x="18967" y="34285"/>
                </a:lnTo>
                <a:lnTo>
                  <a:pt x="18459" y="33969"/>
                </a:lnTo>
                <a:lnTo>
                  <a:pt x="17977" y="33652"/>
                </a:lnTo>
                <a:lnTo>
                  <a:pt x="17522" y="33328"/>
                </a:lnTo>
                <a:lnTo>
                  <a:pt x="17068" y="33004"/>
                </a:lnTo>
                <a:lnTo>
                  <a:pt x="16640" y="32672"/>
                </a:lnTo>
                <a:lnTo>
                  <a:pt x="16238" y="32332"/>
                </a:lnTo>
                <a:lnTo>
                  <a:pt x="15837" y="31992"/>
                </a:lnTo>
                <a:lnTo>
                  <a:pt x="15463" y="31645"/>
                </a:lnTo>
                <a:lnTo>
                  <a:pt x="15115" y="31297"/>
                </a:lnTo>
                <a:lnTo>
                  <a:pt x="14767" y="30942"/>
                </a:lnTo>
                <a:lnTo>
                  <a:pt x="14446" y="30587"/>
                </a:lnTo>
                <a:lnTo>
                  <a:pt x="14152" y="30224"/>
                </a:lnTo>
                <a:lnTo>
                  <a:pt x="13884" y="29854"/>
                </a:lnTo>
                <a:lnTo>
                  <a:pt x="13617" y="29476"/>
                </a:lnTo>
                <a:lnTo>
                  <a:pt x="13376" y="29097"/>
                </a:lnTo>
                <a:lnTo>
                  <a:pt x="13135" y="28719"/>
                </a:lnTo>
                <a:lnTo>
                  <a:pt x="12948" y="28325"/>
                </a:lnTo>
                <a:lnTo>
                  <a:pt x="12761" y="27932"/>
                </a:lnTo>
                <a:lnTo>
                  <a:pt x="12600" y="27538"/>
                </a:lnTo>
                <a:lnTo>
                  <a:pt x="12440" y="27136"/>
                </a:lnTo>
                <a:lnTo>
                  <a:pt x="12333" y="26727"/>
                </a:lnTo>
                <a:lnTo>
                  <a:pt x="12226" y="26310"/>
                </a:lnTo>
                <a:lnTo>
                  <a:pt x="12146" y="25894"/>
                </a:lnTo>
                <a:lnTo>
                  <a:pt x="12092" y="25469"/>
                </a:lnTo>
                <a:lnTo>
                  <a:pt x="12065" y="25029"/>
                </a:lnTo>
                <a:lnTo>
                  <a:pt x="12039" y="24597"/>
                </a:lnTo>
                <a:lnTo>
                  <a:pt x="12039" y="24164"/>
                </a:lnTo>
                <a:lnTo>
                  <a:pt x="12065" y="23747"/>
                </a:lnTo>
                <a:lnTo>
                  <a:pt x="12119" y="23323"/>
                </a:lnTo>
                <a:lnTo>
                  <a:pt x="12199" y="22914"/>
                </a:lnTo>
                <a:lnTo>
                  <a:pt x="12279" y="22504"/>
                </a:lnTo>
                <a:lnTo>
                  <a:pt x="12386" y="22103"/>
                </a:lnTo>
                <a:lnTo>
                  <a:pt x="12520" y="21709"/>
                </a:lnTo>
                <a:lnTo>
                  <a:pt x="12681" y="21316"/>
                </a:lnTo>
                <a:lnTo>
                  <a:pt x="12841" y="20930"/>
                </a:lnTo>
                <a:lnTo>
                  <a:pt x="13055" y="20544"/>
                </a:lnTo>
                <a:lnTo>
                  <a:pt x="13269" y="20165"/>
                </a:lnTo>
                <a:lnTo>
                  <a:pt x="13483" y="19795"/>
                </a:lnTo>
                <a:lnTo>
                  <a:pt x="13751" y="19432"/>
                </a:lnTo>
                <a:lnTo>
                  <a:pt x="14018" y="19069"/>
                </a:lnTo>
                <a:lnTo>
                  <a:pt x="14312" y="18714"/>
                </a:lnTo>
                <a:lnTo>
                  <a:pt x="14607" y="18359"/>
                </a:lnTo>
                <a:lnTo>
                  <a:pt x="14954" y="18011"/>
                </a:lnTo>
                <a:lnTo>
                  <a:pt x="15302" y="17672"/>
                </a:lnTo>
                <a:lnTo>
                  <a:pt x="15677" y="17332"/>
                </a:lnTo>
                <a:lnTo>
                  <a:pt x="16051" y="17000"/>
                </a:lnTo>
                <a:lnTo>
                  <a:pt x="16452" y="16668"/>
                </a:lnTo>
                <a:lnTo>
                  <a:pt x="16880" y="16344"/>
                </a:lnTo>
                <a:lnTo>
                  <a:pt x="17308" y="16027"/>
                </a:lnTo>
                <a:lnTo>
                  <a:pt x="17763" y="15711"/>
                </a:lnTo>
                <a:lnTo>
                  <a:pt x="18245" y="15402"/>
                </a:lnTo>
                <a:lnTo>
                  <a:pt x="18726" y="15101"/>
                </a:lnTo>
                <a:lnTo>
                  <a:pt x="19234" y="14800"/>
                </a:lnTo>
                <a:lnTo>
                  <a:pt x="19769" y="14499"/>
                </a:lnTo>
                <a:lnTo>
                  <a:pt x="20305" y="14206"/>
                </a:lnTo>
                <a:lnTo>
                  <a:pt x="20866" y="13920"/>
                </a:lnTo>
                <a:lnTo>
                  <a:pt x="21428" y="13642"/>
                </a:lnTo>
                <a:lnTo>
                  <a:pt x="22017" y="13356"/>
                </a:lnTo>
                <a:lnTo>
                  <a:pt x="22632" y="13086"/>
                </a:lnTo>
                <a:lnTo>
                  <a:pt x="23247" y="12816"/>
                </a:lnTo>
                <a:lnTo>
                  <a:pt x="23889" y="12554"/>
                </a:lnTo>
                <a:lnTo>
                  <a:pt x="24531" y="12291"/>
                </a:lnTo>
                <a:lnTo>
                  <a:pt x="25200" y="12036"/>
                </a:lnTo>
                <a:lnTo>
                  <a:pt x="25895" y="11782"/>
                </a:lnTo>
                <a:lnTo>
                  <a:pt x="26591" y="11534"/>
                </a:lnTo>
                <a:lnTo>
                  <a:pt x="27286" y="11287"/>
                </a:lnTo>
                <a:lnTo>
                  <a:pt x="28009" y="11048"/>
                </a:lnTo>
                <a:lnTo>
                  <a:pt x="28758" y="10809"/>
                </a:lnTo>
                <a:lnTo>
                  <a:pt x="29507" y="10577"/>
                </a:lnTo>
                <a:lnTo>
                  <a:pt x="30282" y="10353"/>
                </a:lnTo>
                <a:lnTo>
                  <a:pt x="31058" y="10129"/>
                </a:lnTo>
                <a:lnTo>
                  <a:pt x="31861" y="9906"/>
                </a:lnTo>
                <a:lnTo>
                  <a:pt x="32663" y="9689"/>
                </a:lnTo>
                <a:lnTo>
                  <a:pt x="33466" y="9473"/>
                </a:lnTo>
                <a:lnTo>
                  <a:pt x="34295" y="9265"/>
                </a:lnTo>
                <a:lnTo>
                  <a:pt x="35151" y="9064"/>
                </a:lnTo>
                <a:lnTo>
                  <a:pt x="36007" y="8863"/>
                </a:lnTo>
                <a:lnTo>
                  <a:pt x="36890" y="8663"/>
                </a:lnTo>
                <a:lnTo>
                  <a:pt x="37746" y="8470"/>
                </a:lnTo>
                <a:lnTo>
                  <a:pt x="38655" y="8284"/>
                </a:lnTo>
                <a:lnTo>
                  <a:pt x="39565" y="8099"/>
                </a:lnTo>
                <a:lnTo>
                  <a:pt x="40474" y="7914"/>
                </a:lnTo>
                <a:lnTo>
                  <a:pt x="41411" y="7736"/>
                </a:lnTo>
                <a:lnTo>
                  <a:pt x="42347" y="7559"/>
                </a:lnTo>
                <a:lnTo>
                  <a:pt x="43283" y="7389"/>
                </a:lnTo>
                <a:lnTo>
                  <a:pt x="44246" y="7227"/>
                </a:lnTo>
                <a:lnTo>
                  <a:pt x="46199" y="6903"/>
                </a:lnTo>
                <a:lnTo>
                  <a:pt x="48179" y="6586"/>
                </a:lnTo>
                <a:lnTo>
                  <a:pt x="50212" y="6293"/>
                </a:lnTo>
                <a:lnTo>
                  <a:pt x="52271" y="6007"/>
                </a:lnTo>
                <a:lnTo>
                  <a:pt x="54385" y="5737"/>
                </a:lnTo>
                <a:lnTo>
                  <a:pt x="56525" y="5474"/>
                </a:lnTo>
                <a:lnTo>
                  <a:pt x="58692" y="5235"/>
                </a:lnTo>
                <a:lnTo>
                  <a:pt x="60885" y="4996"/>
                </a:lnTo>
                <a:lnTo>
                  <a:pt x="63105" y="4780"/>
                </a:lnTo>
                <a:lnTo>
                  <a:pt x="65379" y="4571"/>
                </a:lnTo>
                <a:lnTo>
                  <a:pt x="67653" y="4370"/>
                </a:lnTo>
                <a:lnTo>
                  <a:pt x="69980" y="4185"/>
                </a:lnTo>
                <a:lnTo>
                  <a:pt x="72308" y="4015"/>
                </a:lnTo>
                <a:lnTo>
                  <a:pt x="74662" y="3853"/>
                </a:lnTo>
                <a:lnTo>
                  <a:pt x="77043" y="3699"/>
                </a:lnTo>
                <a:lnTo>
                  <a:pt x="79423" y="3560"/>
                </a:lnTo>
                <a:lnTo>
                  <a:pt x="81831" y="3421"/>
                </a:lnTo>
                <a:lnTo>
                  <a:pt x="84265" y="3305"/>
                </a:lnTo>
                <a:lnTo>
                  <a:pt x="86700" y="3189"/>
                </a:lnTo>
                <a:lnTo>
                  <a:pt x="89161" y="3089"/>
                </a:lnTo>
                <a:lnTo>
                  <a:pt x="91622" y="2996"/>
                </a:lnTo>
                <a:lnTo>
                  <a:pt x="94109" y="2911"/>
                </a:lnTo>
                <a:lnTo>
                  <a:pt x="96570" y="2834"/>
                </a:lnTo>
                <a:lnTo>
                  <a:pt x="99085" y="2772"/>
                </a:lnTo>
                <a:lnTo>
                  <a:pt x="101573" y="2711"/>
                </a:lnTo>
                <a:lnTo>
                  <a:pt x="104061" y="2664"/>
                </a:lnTo>
                <a:lnTo>
                  <a:pt x="106575" y="2618"/>
                </a:lnTo>
                <a:lnTo>
                  <a:pt x="109063" y="2587"/>
                </a:lnTo>
                <a:lnTo>
                  <a:pt x="111578" y="2564"/>
                </a:lnTo>
                <a:lnTo>
                  <a:pt x="114065" y="2541"/>
                </a:lnTo>
                <a:lnTo>
                  <a:pt x="116553" y="2525"/>
                </a:lnTo>
                <a:lnTo>
                  <a:pt x="121529" y="2525"/>
                </a:lnTo>
                <a:lnTo>
                  <a:pt x="122010" y="2518"/>
                </a:lnTo>
                <a:lnTo>
                  <a:pt x="122438" y="2502"/>
                </a:lnTo>
                <a:lnTo>
                  <a:pt x="122866" y="2471"/>
                </a:lnTo>
                <a:lnTo>
                  <a:pt x="123241" y="2433"/>
                </a:lnTo>
                <a:lnTo>
                  <a:pt x="123589" y="2379"/>
                </a:lnTo>
                <a:lnTo>
                  <a:pt x="123910" y="2325"/>
                </a:lnTo>
                <a:lnTo>
                  <a:pt x="124204" y="2255"/>
                </a:lnTo>
                <a:lnTo>
                  <a:pt x="124445" y="2186"/>
                </a:lnTo>
                <a:lnTo>
                  <a:pt x="124685" y="2101"/>
                </a:lnTo>
                <a:lnTo>
                  <a:pt x="124873" y="2016"/>
                </a:lnTo>
                <a:lnTo>
                  <a:pt x="125033" y="1923"/>
                </a:lnTo>
                <a:lnTo>
                  <a:pt x="125167" y="1831"/>
                </a:lnTo>
                <a:lnTo>
                  <a:pt x="125274" y="1730"/>
                </a:lnTo>
                <a:lnTo>
                  <a:pt x="125354" y="1630"/>
                </a:lnTo>
                <a:lnTo>
                  <a:pt x="125381" y="1522"/>
                </a:lnTo>
                <a:lnTo>
                  <a:pt x="125408" y="1414"/>
                </a:lnTo>
                <a:lnTo>
                  <a:pt x="125381" y="1313"/>
                </a:lnTo>
                <a:lnTo>
                  <a:pt x="125327" y="1205"/>
                </a:lnTo>
                <a:lnTo>
                  <a:pt x="125247" y="1097"/>
                </a:lnTo>
                <a:lnTo>
                  <a:pt x="125140" y="997"/>
                </a:lnTo>
                <a:lnTo>
                  <a:pt x="125006" y="896"/>
                </a:lnTo>
                <a:lnTo>
                  <a:pt x="124846" y="804"/>
                </a:lnTo>
                <a:lnTo>
                  <a:pt x="124632" y="711"/>
                </a:lnTo>
                <a:lnTo>
                  <a:pt x="124418" y="626"/>
                </a:lnTo>
                <a:lnTo>
                  <a:pt x="124150" y="541"/>
                </a:lnTo>
                <a:lnTo>
                  <a:pt x="123856" y="472"/>
                </a:lnTo>
                <a:lnTo>
                  <a:pt x="123535" y="402"/>
                </a:lnTo>
                <a:lnTo>
                  <a:pt x="123214" y="348"/>
                </a:lnTo>
                <a:lnTo>
                  <a:pt x="122840" y="294"/>
                </a:lnTo>
                <a:lnTo>
                  <a:pt x="122412" y="256"/>
                </a:lnTo>
                <a:lnTo>
                  <a:pt x="121984" y="225"/>
                </a:lnTo>
                <a:lnTo>
                  <a:pt x="121529" y="209"/>
                </a:lnTo>
                <a:lnTo>
                  <a:pt x="118881" y="148"/>
                </a:lnTo>
                <a:lnTo>
                  <a:pt x="116232" y="101"/>
                </a:lnTo>
                <a:lnTo>
                  <a:pt x="113557" y="63"/>
                </a:lnTo>
                <a:lnTo>
                  <a:pt x="110909" y="32"/>
                </a:lnTo>
                <a:lnTo>
                  <a:pt x="108234" y="9"/>
                </a:lnTo>
                <a:lnTo>
                  <a:pt x="10558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</a:endParaRPr>
          </a:p>
        </p:txBody>
      </p:sp>
      <p:sp>
        <p:nvSpPr>
          <p:cNvPr id="104" name="Google Shape;104;p6"/>
          <p:cNvSpPr/>
          <p:nvPr/>
        </p:nvSpPr>
        <p:spPr>
          <a:xfrm rot="10800000" flipH="1">
            <a:off x="15067818" y="1505528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6"/>
          <p:cNvSpPr/>
          <p:nvPr/>
        </p:nvSpPr>
        <p:spPr>
          <a:xfrm rot="-2700000">
            <a:off x="889296" y="1134065"/>
            <a:ext cx="713300" cy="1353010"/>
          </a:xfrm>
          <a:custGeom>
            <a:avLst/>
            <a:gdLst/>
            <a:ahLst/>
            <a:cxnLst/>
            <a:rect l="l" t="t" r="r" b="b"/>
            <a:pathLst>
              <a:path w="41892" h="79462" extrusionOk="0">
                <a:moveTo>
                  <a:pt x="2278" y="0"/>
                </a:moveTo>
                <a:lnTo>
                  <a:pt x="2191" y="7"/>
                </a:lnTo>
                <a:lnTo>
                  <a:pt x="2110" y="15"/>
                </a:lnTo>
                <a:lnTo>
                  <a:pt x="2029" y="29"/>
                </a:lnTo>
                <a:lnTo>
                  <a:pt x="1948" y="50"/>
                </a:lnTo>
                <a:lnTo>
                  <a:pt x="1861" y="72"/>
                </a:lnTo>
                <a:lnTo>
                  <a:pt x="1781" y="100"/>
                </a:lnTo>
                <a:lnTo>
                  <a:pt x="1700" y="129"/>
                </a:lnTo>
                <a:lnTo>
                  <a:pt x="1625" y="165"/>
                </a:lnTo>
                <a:lnTo>
                  <a:pt x="1468" y="251"/>
                </a:lnTo>
                <a:lnTo>
                  <a:pt x="1312" y="351"/>
                </a:lnTo>
                <a:lnTo>
                  <a:pt x="1168" y="473"/>
                </a:lnTo>
                <a:lnTo>
                  <a:pt x="1023" y="601"/>
                </a:lnTo>
                <a:lnTo>
                  <a:pt x="891" y="745"/>
                </a:lnTo>
                <a:lnTo>
                  <a:pt x="763" y="895"/>
                </a:lnTo>
                <a:lnTo>
                  <a:pt x="642" y="1059"/>
                </a:lnTo>
                <a:lnTo>
                  <a:pt x="526" y="1238"/>
                </a:lnTo>
                <a:lnTo>
                  <a:pt x="422" y="1424"/>
                </a:lnTo>
                <a:lnTo>
                  <a:pt x="330" y="1618"/>
                </a:lnTo>
                <a:lnTo>
                  <a:pt x="243" y="1818"/>
                </a:lnTo>
                <a:lnTo>
                  <a:pt x="174" y="2019"/>
                </a:lnTo>
                <a:lnTo>
                  <a:pt x="110" y="2233"/>
                </a:lnTo>
                <a:lnTo>
                  <a:pt x="64" y="2448"/>
                </a:lnTo>
                <a:lnTo>
                  <a:pt x="29" y="2670"/>
                </a:lnTo>
                <a:lnTo>
                  <a:pt x="18" y="2784"/>
                </a:lnTo>
                <a:lnTo>
                  <a:pt x="6" y="2892"/>
                </a:lnTo>
                <a:lnTo>
                  <a:pt x="0" y="3006"/>
                </a:lnTo>
                <a:lnTo>
                  <a:pt x="0" y="3121"/>
                </a:lnTo>
                <a:lnTo>
                  <a:pt x="0" y="3228"/>
                </a:lnTo>
                <a:lnTo>
                  <a:pt x="6" y="3343"/>
                </a:lnTo>
                <a:lnTo>
                  <a:pt x="18" y="3457"/>
                </a:lnTo>
                <a:lnTo>
                  <a:pt x="35" y="3572"/>
                </a:lnTo>
                <a:lnTo>
                  <a:pt x="700" y="8216"/>
                </a:lnTo>
                <a:lnTo>
                  <a:pt x="1382" y="12861"/>
                </a:lnTo>
                <a:lnTo>
                  <a:pt x="1723" y="15187"/>
                </a:lnTo>
                <a:lnTo>
                  <a:pt x="2075" y="17513"/>
                </a:lnTo>
                <a:lnTo>
                  <a:pt x="2422" y="19839"/>
                </a:lnTo>
                <a:lnTo>
                  <a:pt x="2780" y="22158"/>
                </a:lnTo>
                <a:lnTo>
                  <a:pt x="3139" y="24484"/>
                </a:lnTo>
                <a:lnTo>
                  <a:pt x="3503" y="26802"/>
                </a:lnTo>
                <a:lnTo>
                  <a:pt x="3873" y="29121"/>
                </a:lnTo>
                <a:lnTo>
                  <a:pt x="4249" y="31440"/>
                </a:lnTo>
                <a:lnTo>
                  <a:pt x="4630" y="33759"/>
                </a:lnTo>
                <a:lnTo>
                  <a:pt x="5017" y="36078"/>
                </a:lnTo>
                <a:lnTo>
                  <a:pt x="5410" y="38396"/>
                </a:lnTo>
                <a:lnTo>
                  <a:pt x="5815" y="40708"/>
                </a:lnTo>
                <a:lnTo>
                  <a:pt x="6219" y="43020"/>
                </a:lnTo>
                <a:lnTo>
                  <a:pt x="6636" y="45324"/>
                </a:lnTo>
                <a:lnTo>
                  <a:pt x="7057" y="47636"/>
                </a:lnTo>
                <a:lnTo>
                  <a:pt x="7485" y="49940"/>
                </a:lnTo>
                <a:lnTo>
                  <a:pt x="7924" y="52237"/>
                </a:lnTo>
                <a:lnTo>
                  <a:pt x="8369" y="54535"/>
                </a:lnTo>
                <a:lnTo>
                  <a:pt x="8826" y="56832"/>
                </a:lnTo>
                <a:lnTo>
                  <a:pt x="9294" y="59129"/>
                </a:lnTo>
                <a:lnTo>
                  <a:pt x="9768" y="61412"/>
                </a:lnTo>
                <a:lnTo>
                  <a:pt x="10248" y="63703"/>
                </a:lnTo>
                <a:lnTo>
                  <a:pt x="10745" y="65986"/>
                </a:lnTo>
                <a:lnTo>
                  <a:pt x="11248" y="68261"/>
                </a:lnTo>
                <a:lnTo>
                  <a:pt x="11768" y="70537"/>
                </a:lnTo>
                <a:lnTo>
                  <a:pt x="12294" y="72806"/>
                </a:lnTo>
                <a:lnTo>
                  <a:pt x="12831" y="75068"/>
                </a:lnTo>
                <a:lnTo>
                  <a:pt x="13380" y="77329"/>
                </a:lnTo>
                <a:lnTo>
                  <a:pt x="13415" y="77451"/>
                </a:lnTo>
                <a:lnTo>
                  <a:pt x="13450" y="77572"/>
                </a:lnTo>
                <a:lnTo>
                  <a:pt x="13496" y="77680"/>
                </a:lnTo>
                <a:lnTo>
                  <a:pt x="13542" y="77780"/>
                </a:lnTo>
                <a:lnTo>
                  <a:pt x="13589" y="77873"/>
                </a:lnTo>
                <a:lnTo>
                  <a:pt x="13641" y="77966"/>
                </a:lnTo>
                <a:lnTo>
                  <a:pt x="13698" y="78052"/>
                </a:lnTo>
                <a:lnTo>
                  <a:pt x="13756" y="78131"/>
                </a:lnTo>
                <a:lnTo>
                  <a:pt x="13808" y="78217"/>
                </a:lnTo>
                <a:lnTo>
                  <a:pt x="13872" y="78302"/>
                </a:lnTo>
                <a:lnTo>
                  <a:pt x="13935" y="78381"/>
                </a:lnTo>
                <a:lnTo>
                  <a:pt x="14005" y="78460"/>
                </a:lnTo>
                <a:lnTo>
                  <a:pt x="14074" y="78524"/>
                </a:lnTo>
                <a:lnTo>
                  <a:pt x="14155" y="78582"/>
                </a:lnTo>
                <a:lnTo>
                  <a:pt x="14236" y="78639"/>
                </a:lnTo>
                <a:lnTo>
                  <a:pt x="14317" y="78682"/>
                </a:lnTo>
                <a:lnTo>
                  <a:pt x="14375" y="78796"/>
                </a:lnTo>
                <a:lnTo>
                  <a:pt x="14438" y="78911"/>
                </a:lnTo>
                <a:lnTo>
                  <a:pt x="14508" y="79011"/>
                </a:lnTo>
                <a:lnTo>
                  <a:pt x="14588" y="79104"/>
                </a:lnTo>
                <a:lnTo>
                  <a:pt x="14675" y="79190"/>
                </a:lnTo>
                <a:lnTo>
                  <a:pt x="14768" y="79261"/>
                </a:lnTo>
                <a:lnTo>
                  <a:pt x="14866" y="79326"/>
                </a:lnTo>
                <a:lnTo>
                  <a:pt x="14970" y="79376"/>
                </a:lnTo>
                <a:lnTo>
                  <a:pt x="15074" y="79419"/>
                </a:lnTo>
                <a:lnTo>
                  <a:pt x="15190" y="79448"/>
                </a:lnTo>
                <a:lnTo>
                  <a:pt x="15311" y="79462"/>
                </a:lnTo>
                <a:lnTo>
                  <a:pt x="15432" y="79462"/>
                </a:lnTo>
                <a:lnTo>
                  <a:pt x="15559" y="79440"/>
                </a:lnTo>
                <a:lnTo>
                  <a:pt x="15687" y="79412"/>
                </a:lnTo>
                <a:lnTo>
                  <a:pt x="15820" y="79362"/>
                </a:lnTo>
                <a:lnTo>
                  <a:pt x="15958" y="79290"/>
                </a:lnTo>
                <a:lnTo>
                  <a:pt x="17530" y="78395"/>
                </a:lnTo>
                <a:lnTo>
                  <a:pt x="19097" y="77479"/>
                </a:lnTo>
                <a:lnTo>
                  <a:pt x="20669" y="76549"/>
                </a:lnTo>
                <a:lnTo>
                  <a:pt x="22229" y="75604"/>
                </a:lnTo>
                <a:lnTo>
                  <a:pt x="23790" y="74652"/>
                </a:lnTo>
                <a:lnTo>
                  <a:pt x="25350" y="73686"/>
                </a:lnTo>
                <a:lnTo>
                  <a:pt x="26905" y="72713"/>
                </a:lnTo>
                <a:lnTo>
                  <a:pt x="28460" y="71733"/>
                </a:lnTo>
                <a:lnTo>
                  <a:pt x="30009" y="70745"/>
                </a:lnTo>
                <a:lnTo>
                  <a:pt x="31552" y="69750"/>
                </a:lnTo>
                <a:lnTo>
                  <a:pt x="34644" y="67753"/>
                </a:lnTo>
                <a:lnTo>
                  <a:pt x="40788" y="63746"/>
                </a:lnTo>
                <a:lnTo>
                  <a:pt x="40938" y="63645"/>
                </a:lnTo>
                <a:lnTo>
                  <a:pt x="41065" y="63531"/>
                </a:lnTo>
                <a:lnTo>
                  <a:pt x="41187" y="63416"/>
                </a:lnTo>
                <a:lnTo>
                  <a:pt x="41297" y="63295"/>
                </a:lnTo>
                <a:lnTo>
                  <a:pt x="41389" y="63166"/>
                </a:lnTo>
                <a:lnTo>
                  <a:pt x="41470" y="63030"/>
                </a:lnTo>
                <a:lnTo>
                  <a:pt x="41545" y="62894"/>
                </a:lnTo>
                <a:lnTo>
                  <a:pt x="41603" y="62751"/>
                </a:lnTo>
                <a:lnTo>
                  <a:pt x="41649" y="62608"/>
                </a:lnTo>
                <a:lnTo>
                  <a:pt x="41690" y="62457"/>
                </a:lnTo>
                <a:lnTo>
                  <a:pt x="41713" y="62307"/>
                </a:lnTo>
                <a:lnTo>
                  <a:pt x="41730" y="62157"/>
                </a:lnTo>
                <a:lnTo>
                  <a:pt x="41736" y="62006"/>
                </a:lnTo>
                <a:lnTo>
                  <a:pt x="41736" y="61849"/>
                </a:lnTo>
                <a:lnTo>
                  <a:pt x="41724" y="61699"/>
                </a:lnTo>
                <a:lnTo>
                  <a:pt x="41701" y="61548"/>
                </a:lnTo>
                <a:lnTo>
                  <a:pt x="41753" y="61420"/>
                </a:lnTo>
                <a:lnTo>
                  <a:pt x="41794" y="61284"/>
                </a:lnTo>
                <a:lnTo>
                  <a:pt x="41828" y="61148"/>
                </a:lnTo>
                <a:lnTo>
                  <a:pt x="41857" y="61005"/>
                </a:lnTo>
                <a:lnTo>
                  <a:pt x="41874" y="60861"/>
                </a:lnTo>
                <a:lnTo>
                  <a:pt x="41886" y="60718"/>
                </a:lnTo>
                <a:lnTo>
                  <a:pt x="41892" y="60568"/>
                </a:lnTo>
                <a:lnTo>
                  <a:pt x="41880" y="60418"/>
                </a:lnTo>
                <a:lnTo>
                  <a:pt x="41869" y="60267"/>
                </a:lnTo>
                <a:lnTo>
                  <a:pt x="41840" y="60117"/>
                </a:lnTo>
                <a:lnTo>
                  <a:pt x="41805" y="59960"/>
                </a:lnTo>
                <a:lnTo>
                  <a:pt x="41759" y="59802"/>
                </a:lnTo>
                <a:lnTo>
                  <a:pt x="41701" y="59645"/>
                </a:lnTo>
                <a:lnTo>
                  <a:pt x="41632" y="59487"/>
                </a:lnTo>
                <a:lnTo>
                  <a:pt x="41557" y="59330"/>
                </a:lnTo>
                <a:lnTo>
                  <a:pt x="41464" y="59165"/>
                </a:lnTo>
                <a:lnTo>
                  <a:pt x="40337" y="57297"/>
                </a:lnTo>
                <a:lnTo>
                  <a:pt x="39204" y="55429"/>
                </a:lnTo>
                <a:lnTo>
                  <a:pt x="38066" y="53569"/>
                </a:lnTo>
                <a:lnTo>
                  <a:pt x="36927" y="51708"/>
                </a:lnTo>
                <a:lnTo>
                  <a:pt x="35777" y="49854"/>
                </a:lnTo>
                <a:lnTo>
                  <a:pt x="34627" y="48008"/>
                </a:lnTo>
                <a:lnTo>
                  <a:pt x="33477" y="46161"/>
                </a:lnTo>
                <a:lnTo>
                  <a:pt x="32315" y="44322"/>
                </a:lnTo>
                <a:lnTo>
                  <a:pt x="31153" y="42483"/>
                </a:lnTo>
                <a:lnTo>
                  <a:pt x="29986" y="40651"/>
                </a:lnTo>
                <a:lnTo>
                  <a:pt x="28818" y="38819"/>
                </a:lnTo>
                <a:lnTo>
                  <a:pt x="27645" y="36994"/>
                </a:lnTo>
                <a:lnTo>
                  <a:pt x="26472" y="35169"/>
                </a:lnTo>
                <a:lnTo>
                  <a:pt x="25292" y="33344"/>
                </a:lnTo>
                <a:lnTo>
                  <a:pt x="24108" y="31526"/>
                </a:lnTo>
                <a:lnTo>
                  <a:pt x="22929" y="29708"/>
                </a:lnTo>
                <a:lnTo>
                  <a:pt x="20547" y="26087"/>
                </a:lnTo>
                <a:lnTo>
                  <a:pt x="18166" y="22473"/>
                </a:lnTo>
                <a:lnTo>
                  <a:pt x="15773" y="18866"/>
                </a:lnTo>
                <a:lnTo>
                  <a:pt x="13369" y="15266"/>
                </a:lnTo>
                <a:lnTo>
                  <a:pt x="10965" y="11666"/>
                </a:lnTo>
                <a:lnTo>
                  <a:pt x="8554" y="8080"/>
                </a:lnTo>
                <a:lnTo>
                  <a:pt x="3728" y="902"/>
                </a:lnTo>
                <a:lnTo>
                  <a:pt x="3653" y="802"/>
                </a:lnTo>
                <a:lnTo>
                  <a:pt x="3578" y="702"/>
                </a:lnTo>
                <a:lnTo>
                  <a:pt x="3503" y="609"/>
                </a:lnTo>
                <a:lnTo>
                  <a:pt x="3428" y="530"/>
                </a:lnTo>
                <a:lnTo>
                  <a:pt x="3347" y="451"/>
                </a:lnTo>
                <a:lnTo>
                  <a:pt x="3266" y="380"/>
                </a:lnTo>
                <a:lnTo>
                  <a:pt x="3191" y="315"/>
                </a:lnTo>
                <a:lnTo>
                  <a:pt x="3110" y="258"/>
                </a:lnTo>
                <a:lnTo>
                  <a:pt x="3023" y="208"/>
                </a:lnTo>
                <a:lnTo>
                  <a:pt x="2942" y="158"/>
                </a:lnTo>
                <a:lnTo>
                  <a:pt x="2861" y="122"/>
                </a:lnTo>
                <a:lnTo>
                  <a:pt x="2780" y="86"/>
                </a:lnTo>
                <a:lnTo>
                  <a:pt x="2694" y="58"/>
                </a:lnTo>
                <a:lnTo>
                  <a:pt x="2613" y="36"/>
                </a:lnTo>
                <a:lnTo>
                  <a:pt x="2526" y="22"/>
                </a:lnTo>
                <a:lnTo>
                  <a:pt x="2445" y="7"/>
                </a:lnTo>
                <a:lnTo>
                  <a:pt x="235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6"/>
          <p:cNvSpPr/>
          <p:nvPr/>
        </p:nvSpPr>
        <p:spPr>
          <a:xfrm rot="5628844">
            <a:off x="225831" y="9375242"/>
            <a:ext cx="737846" cy="607148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6"/>
          <p:cNvSpPr/>
          <p:nvPr/>
        </p:nvSpPr>
        <p:spPr>
          <a:xfrm rot="654613">
            <a:off x="17081273" y="9103431"/>
            <a:ext cx="956566" cy="880922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6"/>
          <p:cNvSpPr/>
          <p:nvPr/>
        </p:nvSpPr>
        <p:spPr>
          <a:xfrm>
            <a:off x="15457927" y="9736729"/>
            <a:ext cx="518806" cy="462682"/>
          </a:xfrm>
          <a:custGeom>
            <a:avLst/>
            <a:gdLst/>
            <a:ahLst/>
            <a:cxnLst/>
            <a:rect l="l" t="t" r="r" b="b"/>
            <a:pathLst>
              <a:path w="16733" h="21156" extrusionOk="0">
                <a:moveTo>
                  <a:pt x="8080" y="2713"/>
                </a:moveTo>
                <a:lnTo>
                  <a:pt x="8381" y="2727"/>
                </a:lnTo>
                <a:lnTo>
                  <a:pt x="8676" y="2749"/>
                </a:lnTo>
                <a:lnTo>
                  <a:pt x="8970" y="2792"/>
                </a:lnTo>
                <a:lnTo>
                  <a:pt x="9265" y="2849"/>
                </a:lnTo>
                <a:lnTo>
                  <a:pt x="9554" y="2928"/>
                </a:lnTo>
                <a:lnTo>
                  <a:pt x="9843" y="3014"/>
                </a:lnTo>
                <a:lnTo>
                  <a:pt x="10126" y="3121"/>
                </a:lnTo>
                <a:lnTo>
                  <a:pt x="10410" y="3235"/>
                </a:lnTo>
                <a:lnTo>
                  <a:pt x="10687" y="3371"/>
                </a:lnTo>
                <a:lnTo>
                  <a:pt x="10959" y="3515"/>
                </a:lnTo>
                <a:lnTo>
                  <a:pt x="11219" y="3679"/>
                </a:lnTo>
                <a:lnTo>
                  <a:pt x="11479" y="3851"/>
                </a:lnTo>
                <a:lnTo>
                  <a:pt x="11733" y="4044"/>
                </a:lnTo>
                <a:lnTo>
                  <a:pt x="11976" y="4245"/>
                </a:lnTo>
                <a:lnTo>
                  <a:pt x="12213" y="4459"/>
                </a:lnTo>
                <a:lnTo>
                  <a:pt x="12438" y="4695"/>
                </a:lnTo>
                <a:lnTo>
                  <a:pt x="12554" y="4810"/>
                </a:lnTo>
                <a:lnTo>
                  <a:pt x="12658" y="4932"/>
                </a:lnTo>
                <a:lnTo>
                  <a:pt x="12768" y="5060"/>
                </a:lnTo>
                <a:lnTo>
                  <a:pt x="12866" y="5189"/>
                </a:lnTo>
                <a:lnTo>
                  <a:pt x="12970" y="5318"/>
                </a:lnTo>
                <a:lnTo>
                  <a:pt x="13068" y="5454"/>
                </a:lnTo>
                <a:lnTo>
                  <a:pt x="13161" y="5597"/>
                </a:lnTo>
                <a:lnTo>
                  <a:pt x="13253" y="5733"/>
                </a:lnTo>
                <a:lnTo>
                  <a:pt x="13346" y="5876"/>
                </a:lnTo>
                <a:lnTo>
                  <a:pt x="13432" y="6027"/>
                </a:lnTo>
                <a:lnTo>
                  <a:pt x="13519" y="6177"/>
                </a:lnTo>
                <a:lnTo>
                  <a:pt x="13600" y="6327"/>
                </a:lnTo>
                <a:lnTo>
                  <a:pt x="13675" y="6485"/>
                </a:lnTo>
                <a:lnTo>
                  <a:pt x="13750" y="6642"/>
                </a:lnTo>
                <a:lnTo>
                  <a:pt x="13820" y="6807"/>
                </a:lnTo>
                <a:lnTo>
                  <a:pt x="13889" y="6971"/>
                </a:lnTo>
                <a:lnTo>
                  <a:pt x="13953" y="7136"/>
                </a:lnTo>
                <a:lnTo>
                  <a:pt x="14016" y="7308"/>
                </a:lnTo>
                <a:lnTo>
                  <a:pt x="14074" y="7479"/>
                </a:lnTo>
                <a:lnTo>
                  <a:pt x="14126" y="7658"/>
                </a:lnTo>
                <a:lnTo>
                  <a:pt x="14178" y="7837"/>
                </a:lnTo>
                <a:lnTo>
                  <a:pt x="14224" y="8016"/>
                </a:lnTo>
                <a:lnTo>
                  <a:pt x="14305" y="8360"/>
                </a:lnTo>
                <a:lnTo>
                  <a:pt x="14369" y="8703"/>
                </a:lnTo>
                <a:lnTo>
                  <a:pt x="14421" y="9054"/>
                </a:lnTo>
                <a:lnTo>
                  <a:pt x="14461" y="9405"/>
                </a:lnTo>
                <a:lnTo>
                  <a:pt x="14496" y="9755"/>
                </a:lnTo>
                <a:lnTo>
                  <a:pt x="14513" y="10113"/>
                </a:lnTo>
                <a:lnTo>
                  <a:pt x="14519" y="10464"/>
                </a:lnTo>
                <a:lnTo>
                  <a:pt x="14513" y="10822"/>
                </a:lnTo>
                <a:lnTo>
                  <a:pt x="14502" y="11172"/>
                </a:lnTo>
                <a:lnTo>
                  <a:pt x="14473" y="11530"/>
                </a:lnTo>
                <a:lnTo>
                  <a:pt x="14438" y="11881"/>
                </a:lnTo>
                <a:lnTo>
                  <a:pt x="14392" y="12232"/>
                </a:lnTo>
                <a:lnTo>
                  <a:pt x="14334" y="12582"/>
                </a:lnTo>
                <a:lnTo>
                  <a:pt x="14265" y="12926"/>
                </a:lnTo>
                <a:lnTo>
                  <a:pt x="14190" y="13262"/>
                </a:lnTo>
                <a:lnTo>
                  <a:pt x="14103" y="13606"/>
                </a:lnTo>
                <a:lnTo>
                  <a:pt x="14028" y="13842"/>
                </a:lnTo>
                <a:lnTo>
                  <a:pt x="13918" y="14157"/>
                </a:lnTo>
                <a:lnTo>
                  <a:pt x="13779" y="14529"/>
                </a:lnTo>
                <a:lnTo>
                  <a:pt x="13606" y="14944"/>
                </a:lnTo>
                <a:lnTo>
                  <a:pt x="13508" y="15166"/>
                </a:lnTo>
                <a:lnTo>
                  <a:pt x="13403" y="15395"/>
                </a:lnTo>
                <a:lnTo>
                  <a:pt x="13294" y="15624"/>
                </a:lnTo>
                <a:lnTo>
                  <a:pt x="13178" y="15853"/>
                </a:lnTo>
                <a:lnTo>
                  <a:pt x="13057" y="16089"/>
                </a:lnTo>
                <a:lnTo>
                  <a:pt x="12930" y="16318"/>
                </a:lnTo>
                <a:lnTo>
                  <a:pt x="12802" y="16547"/>
                </a:lnTo>
                <a:lnTo>
                  <a:pt x="12664" y="16769"/>
                </a:lnTo>
                <a:lnTo>
                  <a:pt x="12531" y="16984"/>
                </a:lnTo>
                <a:lnTo>
                  <a:pt x="12386" y="17191"/>
                </a:lnTo>
                <a:lnTo>
                  <a:pt x="12242" y="17384"/>
                </a:lnTo>
                <a:lnTo>
                  <a:pt x="12097" y="17563"/>
                </a:lnTo>
                <a:lnTo>
                  <a:pt x="11947" y="17735"/>
                </a:lnTo>
                <a:lnTo>
                  <a:pt x="11797" y="17885"/>
                </a:lnTo>
                <a:lnTo>
                  <a:pt x="11646" y="18021"/>
                </a:lnTo>
                <a:lnTo>
                  <a:pt x="11571" y="18079"/>
                </a:lnTo>
                <a:lnTo>
                  <a:pt x="11490" y="18129"/>
                </a:lnTo>
                <a:lnTo>
                  <a:pt x="11415" y="18179"/>
                </a:lnTo>
                <a:lnTo>
                  <a:pt x="11340" y="18222"/>
                </a:lnTo>
                <a:lnTo>
                  <a:pt x="11259" y="18257"/>
                </a:lnTo>
                <a:lnTo>
                  <a:pt x="11184" y="18293"/>
                </a:lnTo>
                <a:lnTo>
                  <a:pt x="11109" y="18315"/>
                </a:lnTo>
                <a:lnTo>
                  <a:pt x="11034" y="18336"/>
                </a:lnTo>
                <a:lnTo>
                  <a:pt x="10953" y="18343"/>
                </a:lnTo>
                <a:lnTo>
                  <a:pt x="10878" y="18351"/>
                </a:lnTo>
                <a:lnTo>
                  <a:pt x="10803" y="18343"/>
                </a:lnTo>
                <a:lnTo>
                  <a:pt x="10727" y="18336"/>
                </a:lnTo>
                <a:lnTo>
                  <a:pt x="10652" y="18315"/>
                </a:lnTo>
                <a:lnTo>
                  <a:pt x="10577" y="18293"/>
                </a:lnTo>
                <a:lnTo>
                  <a:pt x="10502" y="18257"/>
                </a:lnTo>
                <a:lnTo>
                  <a:pt x="10427" y="18215"/>
                </a:lnTo>
                <a:lnTo>
                  <a:pt x="10352" y="18164"/>
                </a:lnTo>
                <a:lnTo>
                  <a:pt x="10282" y="18100"/>
                </a:lnTo>
                <a:lnTo>
                  <a:pt x="10225" y="18050"/>
                </a:lnTo>
                <a:lnTo>
                  <a:pt x="10161" y="18007"/>
                </a:lnTo>
                <a:lnTo>
                  <a:pt x="10103" y="17971"/>
                </a:lnTo>
                <a:lnTo>
                  <a:pt x="10040" y="17943"/>
                </a:lnTo>
                <a:lnTo>
                  <a:pt x="9982" y="17921"/>
                </a:lnTo>
                <a:lnTo>
                  <a:pt x="9924" y="17907"/>
                </a:lnTo>
                <a:lnTo>
                  <a:pt x="9861" y="17893"/>
                </a:lnTo>
                <a:lnTo>
                  <a:pt x="9745" y="17893"/>
                </a:lnTo>
                <a:lnTo>
                  <a:pt x="9687" y="17900"/>
                </a:lnTo>
                <a:lnTo>
                  <a:pt x="9629" y="17907"/>
                </a:lnTo>
                <a:lnTo>
                  <a:pt x="9572" y="17921"/>
                </a:lnTo>
                <a:lnTo>
                  <a:pt x="9514" y="17943"/>
                </a:lnTo>
                <a:lnTo>
                  <a:pt x="9462" y="17971"/>
                </a:lnTo>
                <a:lnTo>
                  <a:pt x="9404" y="18000"/>
                </a:lnTo>
                <a:lnTo>
                  <a:pt x="9352" y="18036"/>
                </a:lnTo>
                <a:lnTo>
                  <a:pt x="9254" y="18114"/>
                </a:lnTo>
                <a:lnTo>
                  <a:pt x="9161" y="18207"/>
                </a:lnTo>
                <a:lnTo>
                  <a:pt x="9074" y="18315"/>
                </a:lnTo>
                <a:lnTo>
                  <a:pt x="8994" y="18429"/>
                </a:lnTo>
                <a:lnTo>
                  <a:pt x="8924" y="18558"/>
                </a:lnTo>
                <a:lnTo>
                  <a:pt x="8866" y="18687"/>
                </a:lnTo>
                <a:lnTo>
                  <a:pt x="8820" y="18830"/>
                </a:lnTo>
                <a:lnTo>
                  <a:pt x="8785" y="18973"/>
                </a:lnTo>
                <a:lnTo>
                  <a:pt x="8525" y="18916"/>
                </a:lnTo>
                <a:lnTo>
                  <a:pt x="8265" y="18844"/>
                </a:lnTo>
                <a:lnTo>
                  <a:pt x="8011" y="18773"/>
                </a:lnTo>
                <a:lnTo>
                  <a:pt x="7757" y="18687"/>
                </a:lnTo>
                <a:lnTo>
                  <a:pt x="7508" y="18594"/>
                </a:lnTo>
                <a:lnTo>
                  <a:pt x="7260" y="18494"/>
                </a:lnTo>
                <a:lnTo>
                  <a:pt x="7011" y="18386"/>
                </a:lnTo>
                <a:lnTo>
                  <a:pt x="6768" y="18265"/>
                </a:lnTo>
                <a:lnTo>
                  <a:pt x="6531" y="18143"/>
                </a:lnTo>
                <a:lnTo>
                  <a:pt x="6294" y="18007"/>
                </a:lnTo>
                <a:lnTo>
                  <a:pt x="6057" y="17864"/>
                </a:lnTo>
                <a:lnTo>
                  <a:pt x="5832" y="17714"/>
                </a:lnTo>
                <a:lnTo>
                  <a:pt x="5607" y="17556"/>
                </a:lnTo>
                <a:lnTo>
                  <a:pt x="5387" y="17392"/>
                </a:lnTo>
                <a:lnTo>
                  <a:pt x="5167" y="17220"/>
                </a:lnTo>
                <a:lnTo>
                  <a:pt x="4959" y="17034"/>
                </a:lnTo>
                <a:lnTo>
                  <a:pt x="4751" y="16840"/>
                </a:lnTo>
                <a:lnTo>
                  <a:pt x="4555" y="16640"/>
                </a:lnTo>
                <a:lnTo>
                  <a:pt x="4358" y="16433"/>
                </a:lnTo>
                <a:lnTo>
                  <a:pt x="4173" y="16218"/>
                </a:lnTo>
                <a:lnTo>
                  <a:pt x="3994" y="15989"/>
                </a:lnTo>
                <a:lnTo>
                  <a:pt x="3815" y="15753"/>
                </a:lnTo>
                <a:lnTo>
                  <a:pt x="3647" y="15509"/>
                </a:lnTo>
                <a:lnTo>
                  <a:pt x="3491" y="15259"/>
                </a:lnTo>
                <a:lnTo>
                  <a:pt x="3335" y="15001"/>
                </a:lnTo>
                <a:lnTo>
                  <a:pt x="3191" y="14736"/>
                </a:lnTo>
                <a:lnTo>
                  <a:pt x="3058" y="14457"/>
                </a:lnTo>
                <a:lnTo>
                  <a:pt x="2925" y="14171"/>
                </a:lnTo>
                <a:lnTo>
                  <a:pt x="2809" y="13878"/>
                </a:lnTo>
                <a:lnTo>
                  <a:pt x="2699" y="13577"/>
                </a:lnTo>
                <a:lnTo>
                  <a:pt x="2595" y="13269"/>
                </a:lnTo>
                <a:lnTo>
                  <a:pt x="2503" y="12947"/>
                </a:lnTo>
                <a:lnTo>
                  <a:pt x="2451" y="12754"/>
                </a:lnTo>
                <a:lnTo>
                  <a:pt x="2405" y="12561"/>
                </a:lnTo>
                <a:lnTo>
                  <a:pt x="2364" y="12367"/>
                </a:lnTo>
                <a:lnTo>
                  <a:pt x="2330" y="12174"/>
                </a:lnTo>
                <a:lnTo>
                  <a:pt x="2295" y="11974"/>
                </a:lnTo>
                <a:lnTo>
                  <a:pt x="2266" y="11781"/>
                </a:lnTo>
                <a:lnTo>
                  <a:pt x="2237" y="11580"/>
                </a:lnTo>
                <a:lnTo>
                  <a:pt x="2214" y="11387"/>
                </a:lnTo>
                <a:lnTo>
                  <a:pt x="2197" y="11187"/>
                </a:lnTo>
                <a:lnTo>
                  <a:pt x="2185" y="10986"/>
                </a:lnTo>
                <a:lnTo>
                  <a:pt x="2173" y="10786"/>
                </a:lnTo>
                <a:lnTo>
                  <a:pt x="2168" y="10593"/>
                </a:lnTo>
                <a:lnTo>
                  <a:pt x="2162" y="10392"/>
                </a:lnTo>
                <a:lnTo>
                  <a:pt x="2168" y="10192"/>
                </a:lnTo>
                <a:lnTo>
                  <a:pt x="2168" y="9991"/>
                </a:lnTo>
                <a:lnTo>
                  <a:pt x="2179" y="9798"/>
                </a:lnTo>
                <a:lnTo>
                  <a:pt x="2191" y="9598"/>
                </a:lnTo>
                <a:lnTo>
                  <a:pt x="2208" y="9405"/>
                </a:lnTo>
                <a:lnTo>
                  <a:pt x="2226" y="9204"/>
                </a:lnTo>
                <a:lnTo>
                  <a:pt x="2249" y="9011"/>
                </a:lnTo>
                <a:lnTo>
                  <a:pt x="2278" y="8818"/>
                </a:lnTo>
                <a:lnTo>
                  <a:pt x="2306" y="8624"/>
                </a:lnTo>
                <a:lnTo>
                  <a:pt x="2341" y="8431"/>
                </a:lnTo>
                <a:lnTo>
                  <a:pt x="2382" y="8238"/>
                </a:lnTo>
                <a:lnTo>
                  <a:pt x="2422" y="8052"/>
                </a:lnTo>
                <a:lnTo>
                  <a:pt x="2462" y="7859"/>
                </a:lnTo>
                <a:lnTo>
                  <a:pt x="2514" y="7673"/>
                </a:lnTo>
                <a:lnTo>
                  <a:pt x="2567" y="7494"/>
                </a:lnTo>
                <a:lnTo>
                  <a:pt x="2619" y="7308"/>
                </a:lnTo>
                <a:lnTo>
                  <a:pt x="2682" y="7129"/>
                </a:lnTo>
                <a:lnTo>
                  <a:pt x="2740" y="6950"/>
                </a:lnTo>
                <a:lnTo>
                  <a:pt x="2809" y="6771"/>
                </a:lnTo>
                <a:lnTo>
                  <a:pt x="2879" y="6599"/>
                </a:lnTo>
                <a:lnTo>
                  <a:pt x="2948" y="6420"/>
                </a:lnTo>
                <a:lnTo>
                  <a:pt x="3023" y="6256"/>
                </a:lnTo>
                <a:lnTo>
                  <a:pt x="3104" y="6084"/>
                </a:lnTo>
                <a:lnTo>
                  <a:pt x="3185" y="5919"/>
                </a:lnTo>
                <a:lnTo>
                  <a:pt x="3272" y="5762"/>
                </a:lnTo>
                <a:lnTo>
                  <a:pt x="3364" y="5604"/>
                </a:lnTo>
                <a:lnTo>
                  <a:pt x="3457" y="5447"/>
                </a:lnTo>
                <a:lnTo>
                  <a:pt x="3549" y="5297"/>
                </a:lnTo>
                <a:lnTo>
                  <a:pt x="3647" y="5146"/>
                </a:lnTo>
                <a:lnTo>
                  <a:pt x="3751" y="4996"/>
                </a:lnTo>
                <a:lnTo>
                  <a:pt x="3855" y="4853"/>
                </a:lnTo>
                <a:lnTo>
                  <a:pt x="3965" y="4717"/>
                </a:lnTo>
                <a:lnTo>
                  <a:pt x="4075" y="4581"/>
                </a:lnTo>
                <a:lnTo>
                  <a:pt x="4191" y="4452"/>
                </a:lnTo>
                <a:lnTo>
                  <a:pt x="4312" y="4323"/>
                </a:lnTo>
                <a:lnTo>
                  <a:pt x="4433" y="4202"/>
                </a:lnTo>
                <a:lnTo>
                  <a:pt x="4555" y="4080"/>
                </a:lnTo>
                <a:lnTo>
                  <a:pt x="4682" y="3965"/>
                </a:lnTo>
                <a:lnTo>
                  <a:pt x="4815" y="3858"/>
                </a:lnTo>
                <a:lnTo>
                  <a:pt x="4948" y="3751"/>
                </a:lnTo>
                <a:lnTo>
                  <a:pt x="5081" y="3651"/>
                </a:lnTo>
                <a:lnTo>
                  <a:pt x="5219" y="3550"/>
                </a:lnTo>
                <a:lnTo>
                  <a:pt x="5364" y="3457"/>
                </a:lnTo>
                <a:lnTo>
                  <a:pt x="5508" y="3371"/>
                </a:lnTo>
                <a:lnTo>
                  <a:pt x="5653" y="3293"/>
                </a:lnTo>
                <a:lnTo>
                  <a:pt x="5803" y="3214"/>
                </a:lnTo>
                <a:lnTo>
                  <a:pt x="5959" y="3142"/>
                </a:lnTo>
                <a:lnTo>
                  <a:pt x="6115" y="3078"/>
                </a:lnTo>
                <a:lnTo>
                  <a:pt x="6277" y="3014"/>
                </a:lnTo>
                <a:lnTo>
                  <a:pt x="6439" y="2956"/>
                </a:lnTo>
                <a:lnTo>
                  <a:pt x="6601" y="2913"/>
                </a:lnTo>
                <a:lnTo>
                  <a:pt x="6751" y="2870"/>
                </a:lnTo>
                <a:lnTo>
                  <a:pt x="6896" y="2835"/>
                </a:lnTo>
                <a:lnTo>
                  <a:pt x="7040" y="2806"/>
                </a:lnTo>
                <a:lnTo>
                  <a:pt x="7190" y="2785"/>
                </a:lnTo>
                <a:lnTo>
                  <a:pt x="7485" y="2742"/>
                </a:lnTo>
                <a:lnTo>
                  <a:pt x="7786" y="2720"/>
                </a:lnTo>
                <a:lnTo>
                  <a:pt x="8080" y="2713"/>
                </a:lnTo>
                <a:close/>
                <a:moveTo>
                  <a:pt x="7924" y="1"/>
                </a:moveTo>
                <a:lnTo>
                  <a:pt x="7687" y="8"/>
                </a:lnTo>
                <a:lnTo>
                  <a:pt x="7450" y="22"/>
                </a:lnTo>
                <a:lnTo>
                  <a:pt x="7219" y="44"/>
                </a:lnTo>
                <a:lnTo>
                  <a:pt x="6988" y="79"/>
                </a:lnTo>
                <a:lnTo>
                  <a:pt x="6757" y="115"/>
                </a:lnTo>
                <a:lnTo>
                  <a:pt x="6531" y="165"/>
                </a:lnTo>
                <a:lnTo>
                  <a:pt x="6312" y="215"/>
                </a:lnTo>
                <a:lnTo>
                  <a:pt x="6092" y="280"/>
                </a:lnTo>
                <a:lnTo>
                  <a:pt x="5878" y="351"/>
                </a:lnTo>
                <a:lnTo>
                  <a:pt x="5664" y="423"/>
                </a:lnTo>
                <a:lnTo>
                  <a:pt x="5451" y="509"/>
                </a:lnTo>
                <a:lnTo>
                  <a:pt x="5243" y="602"/>
                </a:lnTo>
                <a:lnTo>
                  <a:pt x="5040" y="695"/>
                </a:lnTo>
                <a:lnTo>
                  <a:pt x="4838" y="802"/>
                </a:lnTo>
                <a:lnTo>
                  <a:pt x="4641" y="910"/>
                </a:lnTo>
                <a:lnTo>
                  <a:pt x="4445" y="1031"/>
                </a:lnTo>
                <a:lnTo>
                  <a:pt x="4254" y="1153"/>
                </a:lnTo>
                <a:lnTo>
                  <a:pt x="4063" y="1282"/>
                </a:lnTo>
                <a:lnTo>
                  <a:pt x="3879" y="1418"/>
                </a:lnTo>
                <a:lnTo>
                  <a:pt x="3699" y="1561"/>
                </a:lnTo>
                <a:lnTo>
                  <a:pt x="3520" y="1704"/>
                </a:lnTo>
                <a:lnTo>
                  <a:pt x="3347" y="1861"/>
                </a:lnTo>
                <a:lnTo>
                  <a:pt x="3173" y="2019"/>
                </a:lnTo>
                <a:lnTo>
                  <a:pt x="3012" y="2183"/>
                </a:lnTo>
                <a:lnTo>
                  <a:pt x="2844" y="2355"/>
                </a:lnTo>
                <a:lnTo>
                  <a:pt x="2688" y="2527"/>
                </a:lnTo>
                <a:lnTo>
                  <a:pt x="2532" y="2706"/>
                </a:lnTo>
                <a:lnTo>
                  <a:pt x="2382" y="2892"/>
                </a:lnTo>
                <a:lnTo>
                  <a:pt x="2231" y="3085"/>
                </a:lnTo>
                <a:lnTo>
                  <a:pt x="2093" y="3278"/>
                </a:lnTo>
                <a:lnTo>
                  <a:pt x="1954" y="3479"/>
                </a:lnTo>
                <a:lnTo>
                  <a:pt x="1815" y="3679"/>
                </a:lnTo>
                <a:lnTo>
                  <a:pt x="1688" y="3894"/>
                </a:lnTo>
                <a:lnTo>
                  <a:pt x="1561" y="4101"/>
                </a:lnTo>
                <a:lnTo>
                  <a:pt x="1439" y="4323"/>
                </a:lnTo>
                <a:lnTo>
                  <a:pt x="1324" y="4545"/>
                </a:lnTo>
                <a:lnTo>
                  <a:pt x="1208" y="4767"/>
                </a:lnTo>
                <a:lnTo>
                  <a:pt x="1104" y="4996"/>
                </a:lnTo>
                <a:lnTo>
                  <a:pt x="1000" y="5225"/>
                </a:lnTo>
                <a:lnTo>
                  <a:pt x="902" y="5461"/>
                </a:lnTo>
                <a:lnTo>
                  <a:pt x="809" y="5705"/>
                </a:lnTo>
                <a:lnTo>
                  <a:pt x="717" y="5948"/>
                </a:lnTo>
                <a:lnTo>
                  <a:pt x="636" y="6191"/>
                </a:lnTo>
                <a:lnTo>
                  <a:pt x="555" y="6442"/>
                </a:lnTo>
                <a:lnTo>
                  <a:pt x="480" y="6692"/>
                </a:lnTo>
                <a:lnTo>
                  <a:pt x="411" y="6950"/>
                </a:lnTo>
                <a:lnTo>
                  <a:pt x="347" y="7207"/>
                </a:lnTo>
                <a:lnTo>
                  <a:pt x="289" y="7472"/>
                </a:lnTo>
                <a:lnTo>
                  <a:pt x="237" y="7730"/>
                </a:lnTo>
                <a:lnTo>
                  <a:pt x="185" y="8002"/>
                </a:lnTo>
                <a:lnTo>
                  <a:pt x="145" y="8267"/>
                </a:lnTo>
                <a:lnTo>
                  <a:pt x="104" y="8539"/>
                </a:lnTo>
                <a:lnTo>
                  <a:pt x="75" y="8811"/>
                </a:lnTo>
                <a:lnTo>
                  <a:pt x="47" y="9083"/>
                </a:lnTo>
                <a:lnTo>
                  <a:pt x="23" y="9362"/>
                </a:lnTo>
                <a:lnTo>
                  <a:pt x="12" y="9634"/>
                </a:lnTo>
                <a:lnTo>
                  <a:pt x="0" y="9913"/>
                </a:lnTo>
                <a:lnTo>
                  <a:pt x="0" y="10192"/>
                </a:lnTo>
                <a:lnTo>
                  <a:pt x="0" y="10478"/>
                </a:lnTo>
                <a:lnTo>
                  <a:pt x="6" y="10757"/>
                </a:lnTo>
                <a:lnTo>
                  <a:pt x="23" y="11043"/>
                </a:lnTo>
                <a:lnTo>
                  <a:pt x="41" y="11330"/>
                </a:lnTo>
                <a:lnTo>
                  <a:pt x="70" y="11616"/>
                </a:lnTo>
                <a:lnTo>
                  <a:pt x="99" y="11902"/>
                </a:lnTo>
                <a:lnTo>
                  <a:pt x="133" y="12174"/>
                </a:lnTo>
                <a:lnTo>
                  <a:pt x="179" y="12439"/>
                </a:lnTo>
                <a:lnTo>
                  <a:pt x="226" y="12711"/>
                </a:lnTo>
                <a:lnTo>
                  <a:pt x="278" y="12969"/>
                </a:lnTo>
                <a:lnTo>
                  <a:pt x="336" y="13226"/>
                </a:lnTo>
                <a:lnTo>
                  <a:pt x="399" y="13484"/>
                </a:lnTo>
                <a:lnTo>
                  <a:pt x="463" y="13734"/>
                </a:lnTo>
                <a:lnTo>
                  <a:pt x="538" y="13978"/>
                </a:lnTo>
                <a:lnTo>
                  <a:pt x="613" y="14221"/>
                </a:lnTo>
                <a:lnTo>
                  <a:pt x="694" y="14464"/>
                </a:lnTo>
                <a:lnTo>
                  <a:pt x="781" y="14701"/>
                </a:lnTo>
                <a:lnTo>
                  <a:pt x="873" y="14930"/>
                </a:lnTo>
                <a:lnTo>
                  <a:pt x="966" y="15159"/>
                </a:lnTo>
                <a:lnTo>
                  <a:pt x="1070" y="15380"/>
                </a:lnTo>
                <a:lnTo>
                  <a:pt x="1174" y="15602"/>
                </a:lnTo>
                <a:lnTo>
                  <a:pt x="1278" y="15817"/>
                </a:lnTo>
                <a:lnTo>
                  <a:pt x="1393" y="16032"/>
                </a:lnTo>
                <a:lnTo>
                  <a:pt x="1509" y="16239"/>
                </a:lnTo>
                <a:lnTo>
                  <a:pt x="1630" y="16447"/>
                </a:lnTo>
                <a:lnTo>
                  <a:pt x="1752" y="16640"/>
                </a:lnTo>
                <a:lnTo>
                  <a:pt x="1885" y="16840"/>
                </a:lnTo>
                <a:lnTo>
                  <a:pt x="2012" y="17027"/>
                </a:lnTo>
                <a:lnTo>
                  <a:pt x="2150" y="17220"/>
                </a:lnTo>
                <a:lnTo>
                  <a:pt x="2289" y="17399"/>
                </a:lnTo>
                <a:lnTo>
                  <a:pt x="2434" y="17578"/>
                </a:lnTo>
                <a:lnTo>
                  <a:pt x="2578" y="17749"/>
                </a:lnTo>
                <a:lnTo>
                  <a:pt x="2728" y="17921"/>
                </a:lnTo>
                <a:lnTo>
                  <a:pt x="2879" y="18086"/>
                </a:lnTo>
                <a:lnTo>
                  <a:pt x="3035" y="18250"/>
                </a:lnTo>
                <a:lnTo>
                  <a:pt x="3191" y="18401"/>
                </a:lnTo>
                <a:lnTo>
                  <a:pt x="3353" y="18551"/>
                </a:lnTo>
                <a:lnTo>
                  <a:pt x="3514" y="18701"/>
                </a:lnTo>
                <a:lnTo>
                  <a:pt x="3682" y="18844"/>
                </a:lnTo>
                <a:lnTo>
                  <a:pt x="3855" y="18980"/>
                </a:lnTo>
                <a:lnTo>
                  <a:pt x="4023" y="19116"/>
                </a:lnTo>
                <a:lnTo>
                  <a:pt x="4202" y="19238"/>
                </a:lnTo>
                <a:lnTo>
                  <a:pt x="4376" y="19367"/>
                </a:lnTo>
                <a:lnTo>
                  <a:pt x="4555" y="19481"/>
                </a:lnTo>
                <a:lnTo>
                  <a:pt x="4740" y="19596"/>
                </a:lnTo>
                <a:lnTo>
                  <a:pt x="4925" y="19703"/>
                </a:lnTo>
                <a:lnTo>
                  <a:pt x="5110" y="19811"/>
                </a:lnTo>
                <a:lnTo>
                  <a:pt x="5295" y="19904"/>
                </a:lnTo>
                <a:lnTo>
                  <a:pt x="5485" y="19997"/>
                </a:lnTo>
                <a:lnTo>
                  <a:pt x="5676" y="20090"/>
                </a:lnTo>
                <a:lnTo>
                  <a:pt x="5873" y="20168"/>
                </a:lnTo>
                <a:lnTo>
                  <a:pt x="6069" y="20247"/>
                </a:lnTo>
                <a:lnTo>
                  <a:pt x="6266" y="20319"/>
                </a:lnTo>
                <a:lnTo>
                  <a:pt x="6462" y="20390"/>
                </a:lnTo>
                <a:lnTo>
                  <a:pt x="6664" y="20455"/>
                </a:lnTo>
                <a:lnTo>
                  <a:pt x="6861" y="20512"/>
                </a:lnTo>
                <a:lnTo>
                  <a:pt x="7063" y="20562"/>
                </a:lnTo>
                <a:lnTo>
                  <a:pt x="7271" y="20605"/>
                </a:lnTo>
                <a:lnTo>
                  <a:pt x="7473" y="20648"/>
                </a:lnTo>
                <a:lnTo>
                  <a:pt x="7682" y="20684"/>
                </a:lnTo>
                <a:lnTo>
                  <a:pt x="7884" y="20712"/>
                </a:lnTo>
                <a:lnTo>
                  <a:pt x="8092" y="20741"/>
                </a:lnTo>
                <a:lnTo>
                  <a:pt x="8300" y="20755"/>
                </a:lnTo>
                <a:lnTo>
                  <a:pt x="8508" y="20770"/>
                </a:lnTo>
                <a:lnTo>
                  <a:pt x="8716" y="20777"/>
                </a:lnTo>
                <a:lnTo>
                  <a:pt x="9138" y="20777"/>
                </a:lnTo>
                <a:lnTo>
                  <a:pt x="9346" y="20770"/>
                </a:lnTo>
                <a:lnTo>
                  <a:pt x="9560" y="20748"/>
                </a:lnTo>
                <a:lnTo>
                  <a:pt x="9768" y="20727"/>
                </a:lnTo>
                <a:lnTo>
                  <a:pt x="9941" y="20841"/>
                </a:lnTo>
                <a:lnTo>
                  <a:pt x="10115" y="20934"/>
                </a:lnTo>
                <a:lnTo>
                  <a:pt x="10288" y="21006"/>
                </a:lnTo>
                <a:lnTo>
                  <a:pt x="10462" y="21070"/>
                </a:lnTo>
                <a:lnTo>
                  <a:pt x="10629" y="21113"/>
                </a:lnTo>
                <a:lnTo>
                  <a:pt x="10803" y="21142"/>
                </a:lnTo>
                <a:lnTo>
                  <a:pt x="10970" y="21156"/>
                </a:lnTo>
                <a:lnTo>
                  <a:pt x="11138" y="21156"/>
                </a:lnTo>
                <a:lnTo>
                  <a:pt x="11300" y="21149"/>
                </a:lnTo>
                <a:lnTo>
                  <a:pt x="11467" y="21120"/>
                </a:lnTo>
                <a:lnTo>
                  <a:pt x="11629" y="21084"/>
                </a:lnTo>
                <a:lnTo>
                  <a:pt x="11791" y="21027"/>
                </a:lnTo>
                <a:lnTo>
                  <a:pt x="11953" y="20963"/>
                </a:lnTo>
                <a:lnTo>
                  <a:pt x="12109" y="20891"/>
                </a:lnTo>
                <a:lnTo>
                  <a:pt x="12271" y="20798"/>
                </a:lnTo>
                <a:lnTo>
                  <a:pt x="12427" y="20698"/>
                </a:lnTo>
                <a:lnTo>
                  <a:pt x="12577" y="20591"/>
                </a:lnTo>
                <a:lnTo>
                  <a:pt x="12733" y="20469"/>
                </a:lnTo>
                <a:lnTo>
                  <a:pt x="12883" y="20340"/>
                </a:lnTo>
                <a:lnTo>
                  <a:pt x="13028" y="20204"/>
                </a:lnTo>
                <a:lnTo>
                  <a:pt x="13178" y="20054"/>
                </a:lnTo>
                <a:lnTo>
                  <a:pt x="13323" y="19896"/>
                </a:lnTo>
                <a:lnTo>
                  <a:pt x="13461" y="19732"/>
                </a:lnTo>
                <a:lnTo>
                  <a:pt x="13606" y="19560"/>
                </a:lnTo>
                <a:lnTo>
                  <a:pt x="13739" y="19374"/>
                </a:lnTo>
                <a:lnTo>
                  <a:pt x="13877" y="19188"/>
                </a:lnTo>
                <a:lnTo>
                  <a:pt x="14010" y="18995"/>
                </a:lnTo>
                <a:lnTo>
                  <a:pt x="14143" y="18787"/>
                </a:lnTo>
                <a:lnTo>
                  <a:pt x="14270" y="18580"/>
                </a:lnTo>
                <a:lnTo>
                  <a:pt x="14398" y="18372"/>
                </a:lnTo>
                <a:lnTo>
                  <a:pt x="14519" y="18150"/>
                </a:lnTo>
                <a:lnTo>
                  <a:pt x="14640" y="17928"/>
                </a:lnTo>
                <a:lnTo>
                  <a:pt x="14756" y="17699"/>
                </a:lnTo>
                <a:lnTo>
                  <a:pt x="14872" y="17470"/>
                </a:lnTo>
                <a:lnTo>
                  <a:pt x="14987" y="17234"/>
                </a:lnTo>
                <a:lnTo>
                  <a:pt x="15097" y="16991"/>
                </a:lnTo>
                <a:lnTo>
                  <a:pt x="15201" y="16755"/>
                </a:lnTo>
                <a:lnTo>
                  <a:pt x="15305" y="16511"/>
                </a:lnTo>
                <a:lnTo>
                  <a:pt x="15502" y="16017"/>
                </a:lnTo>
                <a:lnTo>
                  <a:pt x="15686" y="15516"/>
                </a:lnTo>
                <a:lnTo>
                  <a:pt x="15860" y="15015"/>
                </a:lnTo>
                <a:lnTo>
                  <a:pt x="16016" y="14515"/>
                </a:lnTo>
                <a:lnTo>
                  <a:pt x="16160" y="14021"/>
                </a:lnTo>
                <a:lnTo>
                  <a:pt x="16288" y="13534"/>
                </a:lnTo>
                <a:lnTo>
                  <a:pt x="16403" y="13055"/>
                </a:lnTo>
                <a:lnTo>
                  <a:pt x="16501" y="12589"/>
                </a:lnTo>
                <a:lnTo>
                  <a:pt x="16582" y="12146"/>
                </a:lnTo>
                <a:lnTo>
                  <a:pt x="16646" y="11716"/>
                </a:lnTo>
                <a:lnTo>
                  <a:pt x="16669" y="11516"/>
                </a:lnTo>
                <a:lnTo>
                  <a:pt x="16692" y="11315"/>
                </a:lnTo>
                <a:lnTo>
                  <a:pt x="16709" y="11122"/>
                </a:lnTo>
                <a:lnTo>
                  <a:pt x="16721" y="10936"/>
                </a:lnTo>
                <a:lnTo>
                  <a:pt x="16727" y="10764"/>
                </a:lnTo>
                <a:lnTo>
                  <a:pt x="16733" y="10593"/>
                </a:lnTo>
                <a:lnTo>
                  <a:pt x="16727" y="10306"/>
                </a:lnTo>
                <a:lnTo>
                  <a:pt x="16721" y="10027"/>
                </a:lnTo>
                <a:lnTo>
                  <a:pt x="16709" y="9748"/>
                </a:lnTo>
                <a:lnTo>
                  <a:pt x="16686" y="9476"/>
                </a:lnTo>
                <a:lnTo>
                  <a:pt x="16663" y="9197"/>
                </a:lnTo>
                <a:lnTo>
                  <a:pt x="16634" y="8925"/>
                </a:lnTo>
                <a:lnTo>
                  <a:pt x="16600" y="8660"/>
                </a:lnTo>
                <a:lnTo>
                  <a:pt x="16553" y="8395"/>
                </a:lnTo>
                <a:lnTo>
                  <a:pt x="16507" y="8131"/>
                </a:lnTo>
                <a:lnTo>
                  <a:pt x="16461" y="7873"/>
                </a:lnTo>
                <a:lnTo>
                  <a:pt x="16403" y="7615"/>
                </a:lnTo>
                <a:lnTo>
                  <a:pt x="16340" y="7358"/>
                </a:lnTo>
                <a:lnTo>
                  <a:pt x="16276" y="7107"/>
                </a:lnTo>
                <a:lnTo>
                  <a:pt x="16201" y="6857"/>
                </a:lnTo>
                <a:lnTo>
                  <a:pt x="16126" y="6613"/>
                </a:lnTo>
                <a:lnTo>
                  <a:pt x="16045" y="6370"/>
                </a:lnTo>
                <a:lnTo>
                  <a:pt x="15958" y="6134"/>
                </a:lnTo>
                <a:lnTo>
                  <a:pt x="15866" y="5898"/>
                </a:lnTo>
                <a:lnTo>
                  <a:pt x="15773" y="5662"/>
                </a:lnTo>
                <a:lnTo>
                  <a:pt x="15675" y="5433"/>
                </a:lnTo>
                <a:lnTo>
                  <a:pt x="15571" y="5211"/>
                </a:lnTo>
                <a:lnTo>
                  <a:pt x="15461" y="4989"/>
                </a:lnTo>
                <a:lnTo>
                  <a:pt x="15345" y="4774"/>
                </a:lnTo>
                <a:lnTo>
                  <a:pt x="15230" y="4559"/>
                </a:lnTo>
                <a:lnTo>
                  <a:pt x="15108" y="4345"/>
                </a:lnTo>
                <a:lnTo>
                  <a:pt x="14987" y="4144"/>
                </a:lnTo>
                <a:lnTo>
                  <a:pt x="14854" y="3937"/>
                </a:lnTo>
                <a:lnTo>
                  <a:pt x="14721" y="3744"/>
                </a:lnTo>
                <a:lnTo>
                  <a:pt x="14588" y="3550"/>
                </a:lnTo>
                <a:lnTo>
                  <a:pt x="14444" y="3357"/>
                </a:lnTo>
                <a:lnTo>
                  <a:pt x="14299" y="3178"/>
                </a:lnTo>
                <a:lnTo>
                  <a:pt x="14155" y="2992"/>
                </a:lnTo>
                <a:lnTo>
                  <a:pt x="14005" y="2820"/>
                </a:lnTo>
                <a:lnTo>
                  <a:pt x="13849" y="2649"/>
                </a:lnTo>
                <a:lnTo>
                  <a:pt x="13687" y="2484"/>
                </a:lnTo>
                <a:lnTo>
                  <a:pt x="13525" y="2319"/>
                </a:lnTo>
                <a:lnTo>
                  <a:pt x="13363" y="2162"/>
                </a:lnTo>
                <a:lnTo>
                  <a:pt x="13195" y="2012"/>
                </a:lnTo>
                <a:lnTo>
                  <a:pt x="13022" y="1861"/>
                </a:lnTo>
                <a:lnTo>
                  <a:pt x="12849" y="1718"/>
                </a:lnTo>
                <a:lnTo>
                  <a:pt x="12669" y="1582"/>
                </a:lnTo>
                <a:lnTo>
                  <a:pt x="12490" y="1453"/>
                </a:lnTo>
                <a:lnTo>
                  <a:pt x="12305" y="1325"/>
                </a:lnTo>
                <a:lnTo>
                  <a:pt x="12120" y="1203"/>
                </a:lnTo>
                <a:lnTo>
                  <a:pt x="11930" y="1088"/>
                </a:lnTo>
                <a:lnTo>
                  <a:pt x="11739" y="974"/>
                </a:lnTo>
                <a:lnTo>
                  <a:pt x="11548" y="874"/>
                </a:lnTo>
                <a:lnTo>
                  <a:pt x="11352" y="774"/>
                </a:lnTo>
                <a:lnTo>
                  <a:pt x="11149" y="680"/>
                </a:lnTo>
                <a:lnTo>
                  <a:pt x="10947" y="587"/>
                </a:lnTo>
                <a:lnTo>
                  <a:pt x="10745" y="509"/>
                </a:lnTo>
                <a:lnTo>
                  <a:pt x="10543" y="430"/>
                </a:lnTo>
                <a:lnTo>
                  <a:pt x="10334" y="358"/>
                </a:lnTo>
                <a:lnTo>
                  <a:pt x="10121" y="294"/>
                </a:lnTo>
                <a:lnTo>
                  <a:pt x="9913" y="237"/>
                </a:lnTo>
                <a:lnTo>
                  <a:pt x="9699" y="187"/>
                </a:lnTo>
                <a:lnTo>
                  <a:pt x="9479" y="137"/>
                </a:lnTo>
                <a:lnTo>
                  <a:pt x="9265" y="101"/>
                </a:lnTo>
                <a:lnTo>
                  <a:pt x="9046" y="65"/>
                </a:lnTo>
                <a:lnTo>
                  <a:pt x="8820" y="36"/>
                </a:lnTo>
                <a:lnTo>
                  <a:pt x="8601" y="15"/>
                </a:lnTo>
                <a:lnTo>
                  <a:pt x="8375" y="8"/>
                </a:lnTo>
                <a:lnTo>
                  <a:pt x="81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359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919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 txBox="1">
            <a:spLocks noGrp="1"/>
          </p:cNvSpPr>
          <p:nvPr>
            <p:ph type="title"/>
          </p:nvPr>
        </p:nvSpPr>
        <p:spPr>
          <a:xfrm>
            <a:off x="6005600" y="2571150"/>
            <a:ext cx="480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 idx="2" hasCustomPrompt="1"/>
          </p:nvPr>
        </p:nvSpPr>
        <p:spPr>
          <a:xfrm>
            <a:off x="4627258" y="2238866"/>
            <a:ext cx="12060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6005600" y="3744200"/>
            <a:ext cx="40596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3"/>
          </p:nvPr>
        </p:nvSpPr>
        <p:spPr>
          <a:xfrm>
            <a:off x="12429948" y="2571150"/>
            <a:ext cx="3097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 idx="4" hasCustomPrompt="1"/>
          </p:nvPr>
        </p:nvSpPr>
        <p:spPr>
          <a:xfrm>
            <a:off x="10975108" y="2238866"/>
            <a:ext cx="13122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5"/>
          <p:cNvSpPr txBox="1">
            <a:spLocks noGrp="1"/>
          </p:cNvSpPr>
          <p:nvPr>
            <p:ph type="subTitle" idx="5"/>
          </p:nvPr>
        </p:nvSpPr>
        <p:spPr>
          <a:xfrm>
            <a:off x="12429948" y="3744200"/>
            <a:ext cx="39858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6"/>
          </p:nvPr>
        </p:nvSpPr>
        <p:spPr>
          <a:xfrm>
            <a:off x="6005600" y="6302350"/>
            <a:ext cx="480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7" hasCustomPrompt="1"/>
          </p:nvPr>
        </p:nvSpPr>
        <p:spPr>
          <a:xfrm>
            <a:off x="4627258" y="5986968"/>
            <a:ext cx="12060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8"/>
          </p:nvPr>
        </p:nvSpPr>
        <p:spPr>
          <a:xfrm>
            <a:off x="6005600" y="7475400"/>
            <a:ext cx="40596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title" idx="9"/>
          </p:nvPr>
        </p:nvSpPr>
        <p:spPr>
          <a:xfrm>
            <a:off x="12429948" y="6302350"/>
            <a:ext cx="3526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title" idx="13" hasCustomPrompt="1"/>
          </p:nvPr>
        </p:nvSpPr>
        <p:spPr>
          <a:xfrm>
            <a:off x="10975108" y="5986968"/>
            <a:ext cx="13122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14"/>
          </p:nvPr>
        </p:nvSpPr>
        <p:spPr>
          <a:xfrm>
            <a:off x="12429948" y="7475400"/>
            <a:ext cx="39858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/>
          <p:nvPr/>
        </p:nvSpPr>
        <p:spPr>
          <a:xfrm rot="10800000">
            <a:off x="-763" y="3489722"/>
            <a:ext cx="4800518" cy="6811144"/>
          </a:xfrm>
          <a:custGeom>
            <a:avLst/>
            <a:gdLst/>
            <a:ahLst/>
            <a:cxnLst/>
            <a:rect l="l" t="t" r="r" b="b"/>
            <a:pathLst>
              <a:path w="501098" h="388653" extrusionOk="0">
                <a:moveTo>
                  <a:pt x="1" y="0"/>
                </a:moveTo>
                <a:lnTo>
                  <a:pt x="501098" y="388652"/>
                </a:lnTo>
                <a:lnTo>
                  <a:pt x="5010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1" name="Google Shape;281;p15"/>
          <p:cNvSpPr/>
          <p:nvPr/>
        </p:nvSpPr>
        <p:spPr>
          <a:xfrm rot="10800000">
            <a:off x="15799171" y="287190"/>
            <a:ext cx="1648282" cy="771556"/>
          </a:xfrm>
          <a:custGeom>
            <a:avLst/>
            <a:gdLst/>
            <a:ahLst/>
            <a:cxnLst/>
            <a:rect l="l" t="t" r="r" b="b"/>
            <a:pathLst>
              <a:path w="282240" h="72243" extrusionOk="0">
                <a:moveTo>
                  <a:pt x="59355" y="1"/>
                </a:moveTo>
                <a:lnTo>
                  <a:pt x="58974" y="12"/>
                </a:lnTo>
                <a:lnTo>
                  <a:pt x="58593" y="35"/>
                </a:lnTo>
                <a:lnTo>
                  <a:pt x="58211" y="58"/>
                </a:lnTo>
                <a:lnTo>
                  <a:pt x="57830" y="92"/>
                </a:lnTo>
                <a:lnTo>
                  <a:pt x="57473" y="149"/>
                </a:lnTo>
                <a:lnTo>
                  <a:pt x="57091" y="206"/>
                </a:lnTo>
                <a:lnTo>
                  <a:pt x="56734" y="274"/>
                </a:lnTo>
                <a:lnTo>
                  <a:pt x="56377" y="354"/>
                </a:lnTo>
                <a:lnTo>
                  <a:pt x="56043" y="445"/>
                </a:lnTo>
                <a:lnTo>
                  <a:pt x="55686" y="547"/>
                </a:lnTo>
                <a:lnTo>
                  <a:pt x="55352" y="661"/>
                </a:lnTo>
                <a:lnTo>
                  <a:pt x="55042" y="787"/>
                </a:lnTo>
                <a:lnTo>
                  <a:pt x="51611" y="2210"/>
                </a:lnTo>
                <a:lnTo>
                  <a:pt x="48204" y="3634"/>
                </a:lnTo>
                <a:lnTo>
                  <a:pt x="44820" y="5070"/>
                </a:lnTo>
                <a:lnTo>
                  <a:pt x="41437" y="6516"/>
                </a:lnTo>
                <a:lnTo>
                  <a:pt x="38053" y="7963"/>
                </a:lnTo>
                <a:lnTo>
                  <a:pt x="34693" y="9410"/>
                </a:lnTo>
                <a:lnTo>
                  <a:pt x="31357" y="10868"/>
                </a:lnTo>
                <a:lnTo>
                  <a:pt x="28022" y="12337"/>
                </a:lnTo>
                <a:lnTo>
                  <a:pt x="24710" y="13807"/>
                </a:lnTo>
                <a:lnTo>
                  <a:pt x="21397" y="15287"/>
                </a:lnTo>
                <a:lnTo>
                  <a:pt x="18109" y="16768"/>
                </a:lnTo>
                <a:lnTo>
                  <a:pt x="14821" y="18261"/>
                </a:lnTo>
                <a:lnTo>
                  <a:pt x="11557" y="19753"/>
                </a:lnTo>
                <a:lnTo>
                  <a:pt x="8292" y="21268"/>
                </a:lnTo>
                <a:lnTo>
                  <a:pt x="5052" y="22771"/>
                </a:lnTo>
                <a:lnTo>
                  <a:pt x="1811" y="24286"/>
                </a:lnTo>
                <a:lnTo>
                  <a:pt x="1549" y="24412"/>
                </a:lnTo>
                <a:lnTo>
                  <a:pt x="1334" y="24537"/>
                </a:lnTo>
                <a:lnTo>
                  <a:pt x="1120" y="24662"/>
                </a:lnTo>
                <a:lnTo>
                  <a:pt x="929" y="24799"/>
                </a:lnTo>
                <a:lnTo>
                  <a:pt x="763" y="24924"/>
                </a:lnTo>
                <a:lnTo>
                  <a:pt x="596" y="25061"/>
                </a:lnTo>
                <a:lnTo>
                  <a:pt x="477" y="25186"/>
                </a:lnTo>
                <a:lnTo>
                  <a:pt x="358" y="25323"/>
                </a:lnTo>
                <a:lnTo>
                  <a:pt x="262" y="25460"/>
                </a:lnTo>
                <a:lnTo>
                  <a:pt x="167" y="25596"/>
                </a:lnTo>
                <a:lnTo>
                  <a:pt x="95" y="25733"/>
                </a:lnTo>
                <a:lnTo>
                  <a:pt x="48" y="25858"/>
                </a:lnTo>
                <a:lnTo>
                  <a:pt x="24" y="25995"/>
                </a:lnTo>
                <a:lnTo>
                  <a:pt x="0" y="26132"/>
                </a:lnTo>
                <a:lnTo>
                  <a:pt x="0" y="26268"/>
                </a:lnTo>
                <a:lnTo>
                  <a:pt x="24" y="26405"/>
                </a:lnTo>
                <a:lnTo>
                  <a:pt x="48" y="26530"/>
                </a:lnTo>
                <a:lnTo>
                  <a:pt x="95" y="26667"/>
                </a:lnTo>
                <a:lnTo>
                  <a:pt x="215" y="26929"/>
                </a:lnTo>
                <a:lnTo>
                  <a:pt x="381" y="27180"/>
                </a:lnTo>
                <a:lnTo>
                  <a:pt x="620" y="27430"/>
                </a:lnTo>
                <a:lnTo>
                  <a:pt x="882" y="27658"/>
                </a:lnTo>
                <a:lnTo>
                  <a:pt x="1192" y="27886"/>
                </a:lnTo>
                <a:lnTo>
                  <a:pt x="1525" y="28102"/>
                </a:lnTo>
                <a:lnTo>
                  <a:pt x="1930" y="28296"/>
                </a:lnTo>
                <a:lnTo>
                  <a:pt x="2335" y="28478"/>
                </a:lnTo>
                <a:lnTo>
                  <a:pt x="2788" y="28649"/>
                </a:lnTo>
                <a:lnTo>
                  <a:pt x="3265" y="28797"/>
                </a:lnTo>
                <a:lnTo>
                  <a:pt x="3765" y="28923"/>
                </a:lnTo>
                <a:lnTo>
                  <a:pt x="4265" y="29036"/>
                </a:lnTo>
                <a:lnTo>
                  <a:pt x="4813" y="29116"/>
                </a:lnTo>
                <a:lnTo>
                  <a:pt x="5338" y="29185"/>
                </a:lnTo>
                <a:lnTo>
                  <a:pt x="5909" y="29219"/>
                </a:lnTo>
                <a:lnTo>
                  <a:pt x="6743" y="29219"/>
                </a:lnTo>
                <a:lnTo>
                  <a:pt x="7029" y="29196"/>
                </a:lnTo>
                <a:lnTo>
                  <a:pt x="7315" y="29173"/>
                </a:lnTo>
                <a:lnTo>
                  <a:pt x="7601" y="29150"/>
                </a:lnTo>
                <a:lnTo>
                  <a:pt x="7887" y="29116"/>
                </a:lnTo>
                <a:lnTo>
                  <a:pt x="8173" y="29059"/>
                </a:lnTo>
                <a:lnTo>
                  <a:pt x="8459" y="29014"/>
                </a:lnTo>
                <a:lnTo>
                  <a:pt x="8745" y="28945"/>
                </a:lnTo>
                <a:lnTo>
                  <a:pt x="9007" y="28877"/>
                </a:lnTo>
                <a:lnTo>
                  <a:pt x="9293" y="28797"/>
                </a:lnTo>
                <a:lnTo>
                  <a:pt x="9555" y="28706"/>
                </a:lnTo>
                <a:lnTo>
                  <a:pt x="9841" y="28604"/>
                </a:lnTo>
                <a:lnTo>
                  <a:pt x="10103" y="28501"/>
                </a:lnTo>
                <a:lnTo>
                  <a:pt x="10365" y="28376"/>
                </a:lnTo>
                <a:lnTo>
                  <a:pt x="13153" y="27077"/>
                </a:lnTo>
                <a:lnTo>
                  <a:pt x="15941" y="25767"/>
                </a:lnTo>
                <a:lnTo>
                  <a:pt x="18753" y="24469"/>
                </a:lnTo>
                <a:lnTo>
                  <a:pt x="21564" y="23181"/>
                </a:lnTo>
                <a:lnTo>
                  <a:pt x="24376" y="21894"/>
                </a:lnTo>
                <a:lnTo>
                  <a:pt x="27211" y="20618"/>
                </a:lnTo>
                <a:lnTo>
                  <a:pt x="32906" y="18067"/>
                </a:lnTo>
                <a:lnTo>
                  <a:pt x="38649" y="15538"/>
                </a:lnTo>
                <a:lnTo>
                  <a:pt x="44391" y="13032"/>
                </a:lnTo>
                <a:lnTo>
                  <a:pt x="50205" y="10537"/>
                </a:lnTo>
                <a:lnTo>
                  <a:pt x="56019" y="8054"/>
                </a:lnTo>
                <a:lnTo>
                  <a:pt x="56567" y="9102"/>
                </a:lnTo>
                <a:lnTo>
                  <a:pt x="57115" y="10139"/>
                </a:lnTo>
                <a:lnTo>
                  <a:pt x="57639" y="11187"/>
                </a:lnTo>
                <a:lnTo>
                  <a:pt x="58140" y="12235"/>
                </a:lnTo>
                <a:lnTo>
                  <a:pt x="58616" y="13271"/>
                </a:lnTo>
                <a:lnTo>
                  <a:pt x="59093" y="14319"/>
                </a:lnTo>
                <a:lnTo>
                  <a:pt x="59546" y="15367"/>
                </a:lnTo>
                <a:lnTo>
                  <a:pt x="59998" y="16415"/>
                </a:lnTo>
                <a:lnTo>
                  <a:pt x="60427" y="17463"/>
                </a:lnTo>
                <a:lnTo>
                  <a:pt x="60832" y="18511"/>
                </a:lnTo>
                <a:lnTo>
                  <a:pt x="61237" y="19570"/>
                </a:lnTo>
                <a:lnTo>
                  <a:pt x="61619" y="20618"/>
                </a:lnTo>
                <a:lnTo>
                  <a:pt x="61976" y="21666"/>
                </a:lnTo>
                <a:lnTo>
                  <a:pt x="62333" y="22726"/>
                </a:lnTo>
                <a:lnTo>
                  <a:pt x="62667" y="23774"/>
                </a:lnTo>
                <a:lnTo>
                  <a:pt x="62977" y="24833"/>
                </a:lnTo>
                <a:lnTo>
                  <a:pt x="63287" y="25893"/>
                </a:lnTo>
                <a:lnTo>
                  <a:pt x="63573" y="26952"/>
                </a:lnTo>
                <a:lnTo>
                  <a:pt x="63858" y="28011"/>
                </a:lnTo>
                <a:lnTo>
                  <a:pt x="64121" y="29071"/>
                </a:lnTo>
                <a:lnTo>
                  <a:pt x="64359" y="30141"/>
                </a:lnTo>
                <a:lnTo>
                  <a:pt x="64573" y="31201"/>
                </a:lnTo>
                <a:lnTo>
                  <a:pt x="64788" y="32272"/>
                </a:lnTo>
                <a:lnTo>
                  <a:pt x="65002" y="33331"/>
                </a:lnTo>
                <a:lnTo>
                  <a:pt x="65169" y="34402"/>
                </a:lnTo>
                <a:lnTo>
                  <a:pt x="65336" y="35472"/>
                </a:lnTo>
                <a:lnTo>
                  <a:pt x="65503" y="36543"/>
                </a:lnTo>
                <a:lnTo>
                  <a:pt x="65646" y="37625"/>
                </a:lnTo>
                <a:lnTo>
                  <a:pt x="65765" y="38696"/>
                </a:lnTo>
                <a:lnTo>
                  <a:pt x="65860" y="39778"/>
                </a:lnTo>
                <a:lnTo>
                  <a:pt x="65955" y="40860"/>
                </a:lnTo>
                <a:lnTo>
                  <a:pt x="66027" y="41943"/>
                </a:lnTo>
                <a:lnTo>
                  <a:pt x="66051" y="42113"/>
                </a:lnTo>
                <a:lnTo>
                  <a:pt x="66122" y="42296"/>
                </a:lnTo>
                <a:lnTo>
                  <a:pt x="66194" y="42478"/>
                </a:lnTo>
                <a:lnTo>
                  <a:pt x="66289" y="42649"/>
                </a:lnTo>
                <a:lnTo>
                  <a:pt x="66408" y="42820"/>
                </a:lnTo>
                <a:lnTo>
                  <a:pt x="66575" y="42991"/>
                </a:lnTo>
                <a:lnTo>
                  <a:pt x="66742" y="43150"/>
                </a:lnTo>
                <a:lnTo>
                  <a:pt x="66932" y="43309"/>
                </a:lnTo>
                <a:lnTo>
                  <a:pt x="67147" y="43469"/>
                </a:lnTo>
                <a:lnTo>
                  <a:pt x="67361" y="43617"/>
                </a:lnTo>
                <a:lnTo>
                  <a:pt x="67623" y="43765"/>
                </a:lnTo>
                <a:lnTo>
                  <a:pt x="67885" y="43890"/>
                </a:lnTo>
                <a:lnTo>
                  <a:pt x="68147" y="44027"/>
                </a:lnTo>
                <a:lnTo>
                  <a:pt x="68457" y="44141"/>
                </a:lnTo>
                <a:lnTo>
                  <a:pt x="68743" y="44255"/>
                </a:lnTo>
                <a:lnTo>
                  <a:pt x="69077" y="44357"/>
                </a:lnTo>
                <a:lnTo>
                  <a:pt x="69387" y="44460"/>
                </a:lnTo>
                <a:lnTo>
                  <a:pt x="69720" y="44540"/>
                </a:lnTo>
                <a:lnTo>
                  <a:pt x="70078" y="44619"/>
                </a:lnTo>
                <a:lnTo>
                  <a:pt x="70435" y="44676"/>
                </a:lnTo>
                <a:lnTo>
                  <a:pt x="70792" y="44722"/>
                </a:lnTo>
                <a:lnTo>
                  <a:pt x="71150" y="44768"/>
                </a:lnTo>
                <a:lnTo>
                  <a:pt x="71507" y="44790"/>
                </a:lnTo>
                <a:lnTo>
                  <a:pt x="71888" y="44802"/>
                </a:lnTo>
                <a:lnTo>
                  <a:pt x="72270" y="44802"/>
                </a:lnTo>
                <a:lnTo>
                  <a:pt x="72627" y="44790"/>
                </a:lnTo>
                <a:lnTo>
                  <a:pt x="73008" y="44756"/>
                </a:lnTo>
                <a:lnTo>
                  <a:pt x="73366" y="44711"/>
                </a:lnTo>
                <a:lnTo>
                  <a:pt x="73747" y="44642"/>
                </a:lnTo>
                <a:lnTo>
                  <a:pt x="74104" y="44562"/>
                </a:lnTo>
                <a:lnTo>
                  <a:pt x="74486" y="44460"/>
                </a:lnTo>
                <a:lnTo>
                  <a:pt x="74843" y="44346"/>
                </a:lnTo>
                <a:lnTo>
                  <a:pt x="106796" y="33092"/>
                </a:lnTo>
                <a:lnTo>
                  <a:pt x="138797" y="21837"/>
                </a:lnTo>
                <a:lnTo>
                  <a:pt x="144635" y="54370"/>
                </a:lnTo>
                <a:lnTo>
                  <a:pt x="144682" y="54552"/>
                </a:lnTo>
                <a:lnTo>
                  <a:pt x="144754" y="54723"/>
                </a:lnTo>
                <a:lnTo>
                  <a:pt x="144825" y="54906"/>
                </a:lnTo>
                <a:lnTo>
                  <a:pt x="144944" y="55076"/>
                </a:lnTo>
                <a:lnTo>
                  <a:pt x="145063" y="55236"/>
                </a:lnTo>
                <a:lnTo>
                  <a:pt x="145230" y="55407"/>
                </a:lnTo>
                <a:lnTo>
                  <a:pt x="145373" y="55566"/>
                </a:lnTo>
                <a:lnTo>
                  <a:pt x="145564" y="55714"/>
                </a:lnTo>
                <a:lnTo>
                  <a:pt x="145778" y="55862"/>
                </a:lnTo>
                <a:lnTo>
                  <a:pt x="145993" y="56010"/>
                </a:lnTo>
                <a:lnTo>
                  <a:pt x="146207" y="56147"/>
                </a:lnTo>
                <a:lnTo>
                  <a:pt x="146469" y="56272"/>
                </a:lnTo>
                <a:lnTo>
                  <a:pt x="146708" y="56398"/>
                </a:lnTo>
                <a:lnTo>
                  <a:pt x="146993" y="56512"/>
                </a:lnTo>
                <a:lnTo>
                  <a:pt x="147279" y="56614"/>
                </a:lnTo>
                <a:lnTo>
                  <a:pt x="147565" y="56705"/>
                </a:lnTo>
                <a:lnTo>
                  <a:pt x="147875" y="56796"/>
                </a:lnTo>
                <a:lnTo>
                  <a:pt x="148185" y="56876"/>
                </a:lnTo>
                <a:lnTo>
                  <a:pt x="148518" y="56945"/>
                </a:lnTo>
                <a:lnTo>
                  <a:pt x="148852" y="57002"/>
                </a:lnTo>
                <a:lnTo>
                  <a:pt x="149186" y="57047"/>
                </a:lnTo>
                <a:lnTo>
                  <a:pt x="149519" y="57081"/>
                </a:lnTo>
                <a:lnTo>
                  <a:pt x="149877" y="57104"/>
                </a:lnTo>
                <a:lnTo>
                  <a:pt x="150234" y="57115"/>
                </a:lnTo>
                <a:lnTo>
                  <a:pt x="150591" y="57115"/>
                </a:lnTo>
                <a:lnTo>
                  <a:pt x="150949" y="57104"/>
                </a:lnTo>
                <a:lnTo>
                  <a:pt x="151330" y="57070"/>
                </a:lnTo>
                <a:lnTo>
                  <a:pt x="151688" y="57036"/>
                </a:lnTo>
                <a:lnTo>
                  <a:pt x="152069" y="56979"/>
                </a:lnTo>
                <a:lnTo>
                  <a:pt x="152426" y="56899"/>
                </a:lnTo>
                <a:lnTo>
                  <a:pt x="152784" y="56808"/>
                </a:lnTo>
                <a:lnTo>
                  <a:pt x="153165" y="56705"/>
                </a:lnTo>
                <a:lnTo>
                  <a:pt x="156834" y="55566"/>
                </a:lnTo>
                <a:lnTo>
                  <a:pt x="160480" y="54404"/>
                </a:lnTo>
                <a:lnTo>
                  <a:pt x="164102" y="53231"/>
                </a:lnTo>
                <a:lnTo>
                  <a:pt x="167676" y="52035"/>
                </a:lnTo>
                <a:lnTo>
                  <a:pt x="171226" y="50816"/>
                </a:lnTo>
                <a:lnTo>
                  <a:pt x="174729" y="49586"/>
                </a:lnTo>
                <a:lnTo>
                  <a:pt x="178208" y="48344"/>
                </a:lnTo>
                <a:lnTo>
                  <a:pt x="181663" y="47069"/>
                </a:lnTo>
                <a:lnTo>
                  <a:pt x="185070" y="45793"/>
                </a:lnTo>
                <a:lnTo>
                  <a:pt x="188454" y="44483"/>
                </a:lnTo>
                <a:lnTo>
                  <a:pt x="191813" y="43161"/>
                </a:lnTo>
                <a:lnTo>
                  <a:pt x="195149" y="41829"/>
                </a:lnTo>
                <a:lnTo>
                  <a:pt x="198438" y="40462"/>
                </a:lnTo>
                <a:lnTo>
                  <a:pt x="201702" y="39095"/>
                </a:lnTo>
                <a:lnTo>
                  <a:pt x="204966" y="37694"/>
                </a:lnTo>
                <a:lnTo>
                  <a:pt x="208183" y="36281"/>
                </a:lnTo>
                <a:lnTo>
                  <a:pt x="208946" y="38366"/>
                </a:lnTo>
                <a:lnTo>
                  <a:pt x="209660" y="40439"/>
                </a:lnTo>
                <a:lnTo>
                  <a:pt x="210328" y="42512"/>
                </a:lnTo>
                <a:lnTo>
                  <a:pt x="210947" y="44585"/>
                </a:lnTo>
                <a:lnTo>
                  <a:pt x="211543" y="46670"/>
                </a:lnTo>
                <a:lnTo>
                  <a:pt x="212091" y="48743"/>
                </a:lnTo>
                <a:lnTo>
                  <a:pt x="212615" y="50828"/>
                </a:lnTo>
                <a:lnTo>
                  <a:pt x="213068" y="52901"/>
                </a:lnTo>
                <a:lnTo>
                  <a:pt x="213520" y="54985"/>
                </a:lnTo>
                <a:lnTo>
                  <a:pt x="213902" y="57081"/>
                </a:lnTo>
                <a:lnTo>
                  <a:pt x="214259" y="59166"/>
                </a:lnTo>
                <a:lnTo>
                  <a:pt x="214569" y="61262"/>
                </a:lnTo>
                <a:lnTo>
                  <a:pt x="214855" y="63358"/>
                </a:lnTo>
                <a:lnTo>
                  <a:pt x="215093" y="65465"/>
                </a:lnTo>
                <a:lnTo>
                  <a:pt x="215308" y="67572"/>
                </a:lnTo>
                <a:lnTo>
                  <a:pt x="215474" y="69691"/>
                </a:lnTo>
                <a:lnTo>
                  <a:pt x="215498" y="69851"/>
                </a:lnTo>
                <a:lnTo>
                  <a:pt x="215546" y="69999"/>
                </a:lnTo>
                <a:lnTo>
                  <a:pt x="215617" y="70158"/>
                </a:lnTo>
                <a:lnTo>
                  <a:pt x="215713" y="70318"/>
                </a:lnTo>
                <a:lnTo>
                  <a:pt x="215808" y="70466"/>
                </a:lnTo>
                <a:lnTo>
                  <a:pt x="215951" y="70614"/>
                </a:lnTo>
                <a:lnTo>
                  <a:pt x="216094" y="70762"/>
                </a:lnTo>
                <a:lnTo>
                  <a:pt x="216285" y="70899"/>
                </a:lnTo>
                <a:lnTo>
                  <a:pt x="216475" y="71035"/>
                </a:lnTo>
                <a:lnTo>
                  <a:pt x="216666" y="71172"/>
                </a:lnTo>
                <a:lnTo>
                  <a:pt x="216880" y="71297"/>
                </a:lnTo>
                <a:lnTo>
                  <a:pt x="217118" y="71423"/>
                </a:lnTo>
                <a:lnTo>
                  <a:pt x="217357" y="71537"/>
                </a:lnTo>
                <a:lnTo>
                  <a:pt x="217619" y="71650"/>
                </a:lnTo>
                <a:lnTo>
                  <a:pt x="217905" y="71753"/>
                </a:lnTo>
                <a:lnTo>
                  <a:pt x="218167" y="71844"/>
                </a:lnTo>
                <a:lnTo>
                  <a:pt x="218477" y="71924"/>
                </a:lnTo>
                <a:lnTo>
                  <a:pt x="218763" y="72004"/>
                </a:lnTo>
                <a:lnTo>
                  <a:pt x="219072" y="72072"/>
                </a:lnTo>
                <a:lnTo>
                  <a:pt x="219382" y="72129"/>
                </a:lnTo>
                <a:lnTo>
                  <a:pt x="219692" y="72174"/>
                </a:lnTo>
                <a:lnTo>
                  <a:pt x="220025" y="72209"/>
                </a:lnTo>
                <a:lnTo>
                  <a:pt x="220359" y="72231"/>
                </a:lnTo>
                <a:lnTo>
                  <a:pt x="220669" y="72243"/>
                </a:lnTo>
                <a:lnTo>
                  <a:pt x="221002" y="72243"/>
                </a:lnTo>
                <a:lnTo>
                  <a:pt x="221336" y="72231"/>
                </a:lnTo>
                <a:lnTo>
                  <a:pt x="221670" y="72197"/>
                </a:lnTo>
                <a:lnTo>
                  <a:pt x="222003" y="72152"/>
                </a:lnTo>
                <a:lnTo>
                  <a:pt x="222337" y="72095"/>
                </a:lnTo>
                <a:lnTo>
                  <a:pt x="222647" y="72026"/>
                </a:lnTo>
                <a:lnTo>
                  <a:pt x="222980" y="71935"/>
                </a:lnTo>
                <a:lnTo>
                  <a:pt x="223290" y="71833"/>
                </a:lnTo>
                <a:lnTo>
                  <a:pt x="230653" y="69144"/>
                </a:lnTo>
                <a:lnTo>
                  <a:pt x="237992" y="66445"/>
                </a:lnTo>
                <a:lnTo>
                  <a:pt x="245307" y="63722"/>
                </a:lnTo>
                <a:lnTo>
                  <a:pt x="248952" y="62355"/>
                </a:lnTo>
                <a:lnTo>
                  <a:pt x="252574" y="60988"/>
                </a:lnTo>
                <a:lnTo>
                  <a:pt x="256196" y="59610"/>
                </a:lnTo>
                <a:lnTo>
                  <a:pt x="259818" y="58220"/>
                </a:lnTo>
                <a:lnTo>
                  <a:pt x="263416" y="56831"/>
                </a:lnTo>
                <a:lnTo>
                  <a:pt x="266990" y="55430"/>
                </a:lnTo>
                <a:lnTo>
                  <a:pt x="270564" y="54017"/>
                </a:lnTo>
                <a:lnTo>
                  <a:pt x="274138" y="52605"/>
                </a:lnTo>
                <a:lnTo>
                  <a:pt x="277665" y="51169"/>
                </a:lnTo>
                <a:lnTo>
                  <a:pt x="281191" y="49734"/>
                </a:lnTo>
                <a:lnTo>
                  <a:pt x="281453" y="49620"/>
                </a:lnTo>
                <a:lnTo>
                  <a:pt x="281668" y="49495"/>
                </a:lnTo>
                <a:lnTo>
                  <a:pt x="281858" y="49369"/>
                </a:lnTo>
                <a:lnTo>
                  <a:pt x="282001" y="49233"/>
                </a:lnTo>
                <a:lnTo>
                  <a:pt x="282097" y="49096"/>
                </a:lnTo>
                <a:lnTo>
                  <a:pt x="282168" y="48959"/>
                </a:lnTo>
                <a:lnTo>
                  <a:pt x="282216" y="48811"/>
                </a:lnTo>
                <a:lnTo>
                  <a:pt x="282240" y="48663"/>
                </a:lnTo>
                <a:lnTo>
                  <a:pt x="282216" y="48527"/>
                </a:lnTo>
                <a:lnTo>
                  <a:pt x="282168" y="48378"/>
                </a:lnTo>
                <a:lnTo>
                  <a:pt x="282097" y="48242"/>
                </a:lnTo>
                <a:lnTo>
                  <a:pt x="282001" y="48094"/>
                </a:lnTo>
                <a:lnTo>
                  <a:pt x="281882" y="47957"/>
                </a:lnTo>
                <a:lnTo>
                  <a:pt x="281739" y="47832"/>
                </a:lnTo>
                <a:lnTo>
                  <a:pt x="281596" y="47695"/>
                </a:lnTo>
                <a:lnTo>
                  <a:pt x="281406" y="47581"/>
                </a:lnTo>
                <a:lnTo>
                  <a:pt x="281215" y="47467"/>
                </a:lnTo>
                <a:lnTo>
                  <a:pt x="281001" y="47353"/>
                </a:lnTo>
                <a:lnTo>
                  <a:pt x="280762" y="47251"/>
                </a:lnTo>
                <a:lnTo>
                  <a:pt x="280524" y="47160"/>
                </a:lnTo>
                <a:lnTo>
                  <a:pt x="280262" y="47091"/>
                </a:lnTo>
                <a:lnTo>
                  <a:pt x="280000" y="47023"/>
                </a:lnTo>
                <a:lnTo>
                  <a:pt x="279714" y="46966"/>
                </a:lnTo>
                <a:lnTo>
                  <a:pt x="279428" y="46920"/>
                </a:lnTo>
                <a:lnTo>
                  <a:pt x="279142" y="46886"/>
                </a:lnTo>
                <a:lnTo>
                  <a:pt x="278832" y="46875"/>
                </a:lnTo>
                <a:lnTo>
                  <a:pt x="278546" y="46875"/>
                </a:lnTo>
                <a:lnTo>
                  <a:pt x="278237" y="46886"/>
                </a:lnTo>
                <a:lnTo>
                  <a:pt x="277927" y="46932"/>
                </a:lnTo>
                <a:lnTo>
                  <a:pt x="277617" y="46977"/>
                </a:lnTo>
                <a:lnTo>
                  <a:pt x="277307" y="47057"/>
                </a:lnTo>
                <a:lnTo>
                  <a:pt x="277021" y="47148"/>
                </a:lnTo>
                <a:lnTo>
                  <a:pt x="270564" y="49358"/>
                </a:lnTo>
                <a:lnTo>
                  <a:pt x="264131" y="51591"/>
                </a:lnTo>
                <a:lnTo>
                  <a:pt x="251287" y="56045"/>
                </a:lnTo>
                <a:lnTo>
                  <a:pt x="238420" y="60510"/>
                </a:lnTo>
                <a:lnTo>
                  <a:pt x="231987" y="62731"/>
                </a:lnTo>
                <a:lnTo>
                  <a:pt x="225553" y="64952"/>
                </a:lnTo>
                <a:lnTo>
                  <a:pt x="225387" y="62777"/>
                </a:lnTo>
                <a:lnTo>
                  <a:pt x="225172" y="60590"/>
                </a:lnTo>
                <a:lnTo>
                  <a:pt x="224910" y="58414"/>
                </a:lnTo>
                <a:lnTo>
                  <a:pt x="224600" y="56250"/>
                </a:lnTo>
                <a:lnTo>
                  <a:pt x="224243" y="54074"/>
                </a:lnTo>
                <a:lnTo>
                  <a:pt x="223814" y="51910"/>
                </a:lnTo>
                <a:lnTo>
                  <a:pt x="223361" y="49745"/>
                </a:lnTo>
                <a:lnTo>
                  <a:pt x="222861" y="47592"/>
                </a:lnTo>
                <a:lnTo>
                  <a:pt x="222313" y="45428"/>
                </a:lnTo>
                <a:lnTo>
                  <a:pt x="221717" y="43275"/>
                </a:lnTo>
                <a:lnTo>
                  <a:pt x="221074" y="41122"/>
                </a:lnTo>
                <a:lnTo>
                  <a:pt x="220383" y="38958"/>
                </a:lnTo>
                <a:lnTo>
                  <a:pt x="219644" y="36817"/>
                </a:lnTo>
                <a:lnTo>
                  <a:pt x="218858" y="34664"/>
                </a:lnTo>
                <a:lnTo>
                  <a:pt x="218024" y="32511"/>
                </a:lnTo>
                <a:lnTo>
                  <a:pt x="217166" y="30358"/>
                </a:lnTo>
                <a:lnTo>
                  <a:pt x="217071" y="30176"/>
                </a:lnTo>
                <a:lnTo>
                  <a:pt x="216952" y="30005"/>
                </a:lnTo>
                <a:lnTo>
                  <a:pt x="216809" y="29834"/>
                </a:lnTo>
                <a:lnTo>
                  <a:pt x="216642" y="29674"/>
                </a:lnTo>
                <a:lnTo>
                  <a:pt x="216451" y="29526"/>
                </a:lnTo>
                <a:lnTo>
                  <a:pt x="216237" y="29390"/>
                </a:lnTo>
                <a:lnTo>
                  <a:pt x="215999" y="29264"/>
                </a:lnTo>
                <a:lnTo>
                  <a:pt x="215760" y="29139"/>
                </a:lnTo>
                <a:lnTo>
                  <a:pt x="215474" y="29036"/>
                </a:lnTo>
                <a:lnTo>
                  <a:pt x="215212" y="28934"/>
                </a:lnTo>
                <a:lnTo>
                  <a:pt x="214902" y="28843"/>
                </a:lnTo>
                <a:lnTo>
                  <a:pt x="214593" y="28763"/>
                </a:lnTo>
                <a:lnTo>
                  <a:pt x="214283" y="28683"/>
                </a:lnTo>
                <a:lnTo>
                  <a:pt x="213949" y="28626"/>
                </a:lnTo>
                <a:lnTo>
                  <a:pt x="213616" y="28569"/>
                </a:lnTo>
                <a:lnTo>
                  <a:pt x="213282" y="28535"/>
                </a:lnTo>
                <a:lnTo>
                  <a:pt x="212925" y="28501"/>
                </a:lnTo>
                <a:lnTo>
                  <a:pt x="212567" y="28478"/>
                </a:lnTo>
                <a:lnTo>
                  <a:pt x="212210" y="28467"/>
                </a:lnTo>
                <a:lnTo>
                  <a:pt x="211853" y="28456"/>
                </a:lnTo>
                <a:lnTo>
                  <a:pt x="211495" y="28467"/>
                </a:lnTo>
                <a:lnTo>
                  <a:pt x="211138" y="28478"/>
                </a:lnTo>
                <a:lnTo>
                  <a:pt x="210780" y="28501"/>
                </a:lnTo>
                <a:lnTo>
                  <a:pt x="210423" y="28547"/>
                </a:lnTo>
                <a:lnTo>
                  <a:pt x="210065" y="28592"/>
                </a:lnTo>
                <a:lnTo>
                  <a:pt x="209732" y="28638"/>
                </a:lnTo>
                <a:lnTo>
                  <a:pt x="209398" y="28706"/>
                </a:lnTo>
                <a:lnTo>
                  <a:pt x="209089" y="28786"/>
                </a:lnTo>
                <a:lnTo>
                  <a:pt x="208755" y="28877"/>
                </a:lnTo>
                <a:lnTo>
                  <a:pt x="208469" y="28968"/>
                </a:lnTo>
                <a:lnTo>
                  <a:pt x="208183" y="29071"/>
                </a:lnTo>
                <a:lnTo>
                  <a:pt x="207897" y="29196"/>
                </a:lnTo>
                <a:lnTo>
                  <a:pt x="204823" y="30608"/>
                </a:lnTo>
                <a:lnTo>
                  <a:pt x="201702" y="31998"/>
                </a:lnTo>
                <a:lnTo>
                  <a:pt x="198580" y="33365"/>
                </a:lnTo>
                <a:lnTo>
                  <a:pt x="195411" y="34721"/>
                </a:lnTo>
                <a:lnTo>
                  <a:pt x="192195" y="36065"/>
                </a:lnTo>
                <a:lnTo>
                  <a:pt x="188978" y="37375"/>
                </a:lnTo>
                <a:lnTo>
                  <a:pt x="185714" y="38673"/>
                </a:lnTo>
                <a:lnTo>
                  <a:pt x="182449" y="39949"/>
                </a:lnTo>
                <a:lnTo>
                  <a:pt x="179137" y="41213"/>
                </a:lnTo>
                <a:lnTo>
                  <a:pt x="175777" y="42455"/>
                </a:lnTo>
                <a:lnTo>
                  <a:pt x="172418" y="43685"/>
                </a:lnTo>
                <a:lnTo>
                  <a:pt x="169010" y="44893"/>
                </a:lnTo>
                <a:lnTo>
                  <a:pt x="165579" y="46089"/>
                </a:lnTo>
                <a:lnTo>
                  <a:pt x="162124" y="47262"/>
                </a:lnTo>
                <a:lnTo>
                  <a:pt x="158645" y="48424"/>
                </a:lnTo>
                <a:lnTo>
                  <a:pt x="155119" y="49563"/>
                </a:lnTo>
                <a:lnTo>
                  <a:pt x="149281" y="16780"/>
                </a:lnTo>
                <a:lnTo>
                  <a:pt x="149257" y="16609"/>
                </a:lnTo>
                <a:lnTo>
                  <a:pt x="149186" y="16438"/>
                </a:lnTo>
                <a:lnTo>
                  <a:pt x="149090" y="16267"/>
                </a:lnTo>
                <a:lnTo>
                  <a:pt x="148971" y="16096"/>
                </a:lnTo>
                <a:lnTo>
                  <a:pt x="148852" y="15925"/>
                </a:lnTo>
                <a:lnTo>
                  <a:pt x="148709" y="15766"/>
                </a:lnTo>
                <a:lnTo>
                  <a:pt x="148542" y="15606"/>
                </a:lnTo>
                <a:lnTo>
                  <a:pt x="148352" y="15447"/>
                </a:lnTo>
                <a:lnTo>
                  <a:pt x="148137" y="15299"/>
                </a:lnTo>
                <a:lnTo>
                  <a:pt x="147923" y="15151"/>
                </a:lnTo>
                <a:lnTo>
                  <a:pt x="147684" y="15014"/>
                </a:lnTo>
                <a:lnTo>
                  <a:pt x="147446" y="14877"/>
                </a:lnTo>
                <a:lnTo>
                  <a:pt x="147160" y="14752"/>
                </a:lnTo>
                <a:lnTo>
                  <a:pt x="146898" y="14627"/>
                </a:lnTo>
                <a:lnTo>
                  <a:pt x="146612" y="14513"/>
                </a:lnTo>
                <a:lnTo>
                  <a:pt x="146302" y="14410"/>
                </a:lnTo>
                <a:lnTo>
                  <a:pt x="145993" y="14319"/>
                </a:lnTo>
                <a:lnTo>
                  <a:pt x="145683" y="14239"/>
                </a:lnTo>
                <a:lnTo>
                  <a:pt x="145349" y="14160"/>
                </a:lnTo>
                <a:lnTo>
                  <a:pt x="145016" y="14103"/>
                </a:lnTo>
                <a:lnTo>
                  <a:pt x="144658" y="14046"/>
                </a:lnTo>
                <a:lnTo>
                  <a:pt x="144325" y="14012"/>
                </a:lnTo>
                <a:lnTo>
                  <a:pt x="143967" y="13977"/>
                </a:lnTo>
                <a:lnTo>
                  <a:pt x="143610" y="13966"/>
                </a:lnTo>
                <a:lnTo>
                  <a:pt x="143252" y="13977"/>
                </a:lnTo>
                <a:lnTo>
                  <a:pt x="142895" y="13989"/>
                </a:lnTo>
                <a:lnTo>
                  <a:pt x="142514" y="14023"/>
                </a:lnTo>
                <a:lnTo>
                  <a:pt x="142156" y="14069"/>
                </a:lnTo>
                <a:lnTo>
                  <a:pt x="141799" y="14126"/>
                </a:lnTo>
                <a:lnTo>
                  <a:pt x="141418" y="14205"/>
                </a:lnTo>
                <a:lnTo>
                  <a:pt x="141060" y="14308"/>
                </a:lnTo>
                <a:lnTo>
                  <a:pt x="140703" y="14422"/>
                </a:lnTo>
                <a:lnTo>
                  <a:pt x="124857" y="19981"/>
                </a:lnTo>
                <a:lnTo>
                  <a:pt x="108988" y="25528"/>
                </a:lnTo>
                <a:lnTo>
                  <a:pt x="77250" y="36612"/>
                </a:lnTo>
                <a:lnTo>
                  <a:pt x="77107" y="35518"/>
                </a:lnTo>
                <a:lnTo>
                  <a:pt x="76940" y="34413"/>
                </a:lnTo>
                <a:lnTo>
                  <a:pt x="76773" y="33319"/>
                </a:lnTo>
                <a:lnTo>
                  <a:pt x="76582" y="32226"/>
                </a:lnTo>
                <a:lnTo>
                  <a:pt x="76368" y="31132"/>
                </a:lnTo>
                <a:lnTo>
                  <a:pt x="76154" y="30039"/>
                </a:lnTo>
                <a:lnTo>
                  <a:pt x="75939" y="28957"/>
                </a:lnTo>
                <a:lnTo>
                  <a:pt x="75677" y="27863"/>
                </a:lnTo>
                <a:lnTo>
                  <a:pt x="75415" y="26781"/>
                </a:lnTo>
                <a:lnTo>
                  <a:pt x="75129" y="25699"/>
                </a:lnTo>
                <a:lnTo>
                  <a:pt x="74843" y="24617"/>
                </a:lnTo>
                <a:lnTo>
                  <a:pt x="74533" y="23535"/>
                </a:lnTo>
                <a:lnTo>
                  <a:pt x="74200" y="22452"/>
                </a:lnTo>
                <a:lnTo>
                  <a:pt x="73866" y="21370"/>
                </a:lnTo>
                <a:lnTo>
                  <a:pt x="73509" y="20288"/>
                </a:lnTo>
                <a:lnTo>
                  <a:pt x="73127" y="19206"/>
                </a:lnTo>
                <a:lnTo>
                  <a:pt x="72746" y="18135"/>
                </a:lnTo>
                <a:lnTo>
                  <a:pt x="72341" y="17053"/>
                </a:lnTo>
                <a:lnTo>
                  <a:pt x="71936" y="15982"/>
                </a:lnTo>
                <a:lnTo>
                  <a:pt x="71483" y="14912"/>
                </a:lnTo>
                <a:lnTo>
                  <a:pt x="71054" y="13829"/>
                </a:lnTo>
                <a:lnTo>
                  <a:pt x="70578" y="12759"/>
                </a:lnTo>
                <a:lnTo>
                  <a:pt x="70101" y="11688"/>
                </a:lnTo>
                <a:lnTo>
                  <a:pt x="69601" y="10617"/>
                </a:lnTo>
                <a:lnTo>
                  <a:pt x="69077" y="9546"/>
                </a:lnTo>
                <a:lnTo>
                  <a:pt x="68553" y="8476"/>
                </a:lnTo>
                <a:lnTo>
                  <a:pt x="68005" y="7405"/>
                </a:lnTo>
                <a:lnTo>
                  <a:pt x="67456" y="6334"/>
                </a:lnTo>
                <a:lnTo>
                  <a:pt x="66885" y="5263"/>
                </a:lnTo>
                <a:lnTo>
                  <a:pt x="66289" y="4193"/>
                </a:lnTo>
                <a:lnTo>
                  <a:pt x="65669" y="3122"/>
                </a:lnTo>
                <a:lnTo>
                  <a:pt x="65050" y="2051"/>
                </a:lnTo>
                <a:lnTo>
                  <a:pt x="64931" y="1857"/>
                </a:lnTo>
                <a:lnTo>
                  <a:pt x="64764" y="1664"/>
                </a:lnTo>
                <a:lnTo>
                  <a:pt x="64597" y="1481"/>
                </a:lnTo>
                <a:lnTo>
                  <a:pt x="64383" y="1322"/>
                </a:lnTo>
                <a:lnTo>
                  <a:pt x="64168" y="1163"/>
                </a:lnTo>
                <a:lnTo>
                  <a:pt x="63930" y="1003"/>
                </a:lnTo>
                <a:lnTo>
                  <a:pt x="63692" y="866"/>
                </a:lnTo>
                <a:lnTo>
                  <a:pt x="63430" y="741"/>
                </a:lnTo>
                <a:lnTo>
                  <a:pt x="63144" y="627"/>
                </a:lnTo>
                <a:lnTo>
                  <a:pt x="62834" y="513"/>
                </a:lnTo>
                <a:lnTo>
                  <a:pt x="62524" y="422"/>
                </a:lnTo>
                <a:lnTo>
                  <a:pt x="62214" y="331"/>
                </a:lnTo>
                <a:lnTo>
                  <a:pt x="61881" y="251"/>
                </a:lnTo>
                <a:lnTo>
                  <a:pt x="61523" y="183"/>
                </a:lnTo>
                <a:lnTo>
                  <a:pt x="61190" y="126"/>
                </a:lnTo>
                <a:lnTo>
                  <a:pt x="60832" y="80"/>
                </a:lnTo>
                <a:lnTo>
                  <a:pt x="60451" y="46"/>
                </a:lnTo>
                <a:lnTo>
                  <a:pt x="60094" y="23"/>
                </a:lnTo>
                <a:lnTo>
                  <a:pt x="59712" y="12"/>
                </a:lnTo>
                <a:lnTo>
                  <a:pt x="593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2" name="Google Shape;282;p15"/>
          <p:cNvSpPr/>
          <p:nvPr/>
        </p:nvSpPr>
        <p:spPr>
          <a:xfrm rot="10800000">
            <a:off x="16482757" y="9064064"/>
            <a:ext cx="609506" cy="443084"/>
          </a:xfrm>
          <a:custGeom>
            <a:avLst/>
            <a:gdLst/>
            <a:ahLst/>
            <a:cxnLst/>
            <a:rect l="l" t="t" r="r" b="b"/>
            <a:pathLst>
              <a:path w="77942" h="30974" extrusionOk="0">
                <a:moveTo>
                  <a:pt x="50492" y="1"/>
                </a:moveTo>
                <a:lnTo>
                  <a:pt x="49991" y="12"/>
                </a:lnTo>
                <a:lnTo>
                  <a:pt x="49515" y="46"/>
                </a:lnTo>
                <a:lnTo>
                  <a:pt x="49038" y="92"/>
                </a:lnTo>
                <a:lnTo>
                  <a:pt x="48585" y="149"/>
                </a:lnTo>
                <a:lnTo>
                  <a:pt x="48133" y="240"/>
                </a:lnTo>
                <a:lnTo>
                  <a:pt x="47704" y="343"/>
                </a:lnTo>
                <a:lnTo>
                  <a:pt x="47299" y="457"/>
                </a:lnTo>
                <a:lnTo>
                  <a:pt x="46941" y="593"/>
                </a:lnTo>
                <a:lnTo>
                  <a:pt x="46584" y="753"/>
                </a:lnTo>
                <a:lnTo>
                  <a:pt x="46274" y="924"/>
                </a:lnTo>
                <a:lnTo>
                  <a:pt x="46012" y="1129"/>
                </a:lnTo>
                <a:lnTo>
                  <a:pt x="45893" y="1231"/>
                </a:lnTo>
                <a:lnTo>
                  <a:pt x="45774" y="1345"/>
                </a:lnTo>
                <a:lnTo>
                  <a:pt x="45678" y="1459"/>
                </a:lnTo>
                <a:lnTo>
                  <a:pt x="45607" y="1573"/>
                </a:lnTo>
                <a:lnTo>
                  <a:pt x="45512" y="1698"/>
                </a:lnTo>
                <a:lnTo>
                  <a:pt x="45464" y="1835"/>
                </a:lnTo>
                <a:lnTo>
                  <a:pt x="45011" y="3042"/>
                </a:lnTo>
                <a:lnTo>
                  <a:pt x="44582" y="4273"/>
                </a:lnTo>
                <a:lnTo>
                  <a:pt x="44225" y="5503"/>
                </a:lnTo>
                <a:lnTo>
                  <a:pt x="43891" y="6756"/>
                </a:lnTo>
                <a:lnTo>
                  <a:pt x="43605" y="8009"/>
                </a:lnTo>
                <a:lnTo>
                  <a:pt x="43367" y="9285"/>
                </a:lnTo>
                <a:lnTo>
                  <a:pt x="43153" y="10549"/>
                </a:lnTo>
                <a:lnTo>
                  <a:pt x="42962" y="11825"/>
                </a:lnTo>
                <a:lnTo>
                  <a:pt x="33502" y="11745"/>
                </a:lnTo>
                <a:lnTo>
                  <a:pt x="24067" y="11643"/>
                </a:lnTo>
                <a:lnTo>
                  <a:pt x="19349" y="11586"/>
                </a:lnTo>
                <a:lnTo>
                  <a:pt x="14631" y="11529"/>
                </a:lnTo>
                <a:lnTo>
                  <a:pt x="9913" y="11449"/>
                </a:lnTo>
                <a:lnTo>
                  <a:pt x="5195" y="11369"/>
                </a:lnTo>
                <a:lnTo>
                  <a:pt x="4576" y="11369"/>
                </a:lnTo>
                <a:lnTo>
                  <a:pt x="4266" y="11381"/>
                </a:lnTo>
                <a:lnTo>
                  <a:pt x="3980" y="11403"/>
                </a:lnTo>
                <a:lnTo>
                  <a:pt x="3694" y="11438"/>
                </a:lnTo>
                <a:lnTo>
                  <a:pt x="3432" y="11472"/>
                </a:lnTo>
                <a:lnTo>
                  <a:pt x="3170" y="11506"/>
                </a:lnTo>
                <a:lnTo>
                  <a:pt x="2931" y="11551"/>
                </a:lnTo>
                <a:lnTo>
                  <a:pt x="2693" y="11608"/>
                </a:lnTo>
                <a:lnTo>
                  <a:pt x="2455" y="11665"/>
                </a:lnTo>
                <a:lnTo>
                  <a:pt x="2240" y="11734"/>
                </a:lnTo>
                <a:lnTo>
                  <a:pt x="2026" y="11802"/>
                </a:lnTo>
                <a:lnTo>
                  <a:pt x="1835" y="11882"/>
                </a:lnTo>
                <a:lnTo>
                  <a:pt x="1645" y="11962"/>
                </a:lnTo>
                <a:lnTo>
                  <a:pt x="1311" y="12132"/>
                </a:lnTo>
                <a:lnTo>
                  <a:pt x="1001" y="12326"/>
                </a:lnTo>
                <a:lnTo>
                  <a:pt x="739" y="12531"/>
                </a:lnTo>
                <a:lnTo>
                  <a:pt x="525" y="12748"/>
                </a:lnTo>
                <a:lnTo>
                  <a:pt x="334" y="12975"/>
                </a:lnTo>
                <a:lnTo>
                  <a:pt x="191" y="13203"/>
                </a:lnTo>
                <a:lnTo>
                  <a:pt x="96" y="13442"/>
                </a:lnTo>
                <a:lnTo>
                  <a:pt x="24" y="13693"/>
                </a:lnTo>
                <a:lnTo>
                  <a:pt x="1" y="13932"/>
                </a:lnTo>
                <a:lnTo>
                  <a:pt x="24" y="14183"/>
                </a:lnTo>
                <a:lnTo>
                  <a:pt x="96" y="14422"/>
                </a:lnTo>
                <a:lnTo>
                  <a:pt x="191" y="14673"/>
                </a:lnTo>
                <a:lnTo>
                  <a:pt x="334" y="14900"/>
                </a:lnTo>
                <a:lnTo>
                  <a:pt x="501" y="15128"/>
                </a:lnTo>
                <a:lnTo>
                  <a:pt x="739" y="15345"/>
                </a:lnTo>
                <a:lnTo>
                  <a:pt x="1001" y="15550"/>
                </a:lnTo>
                <a:lnTo>
                  <a:pt x="1311" y="15732"/>
                </a:lnTo>
                <a:lnTo>
                  <a:pt x="1645" y="15914"/>
                </a:lnTo>
                <a:lnTo>
                  <a:pt x="1835" y="15994"/>
                </a:lnTo>
                <a:lnTo>
                  <a:pt x="2026" y="16062"/>
                </a:lnTo>
                <a:lnTo>
                  <a:pt x="2240" y="16142"/>
                </a:lnTo>
                <a:lnTo>
                  <a:pt x="2455" y="16199"/>
                </a:lnTo>
                <a:lnTo>
                  <a:pt x="2693" y="16256"/>
                </a:lnTo>
                <a:lnTo>
                  <a:pt x="2931" y="16313"/>
                </a:lnTo>
                <a:lnTo>
                  <a:pt x="3170" y="16358"/>
                </a:lnTo>
                <a:lnTo>
                  <a:pt x="3432" y="16404"/>
                </a:lnTo>
                <a:lnTo>
                  <a:pt x="3694" y="16438"/>
                </a:lnTo>
                <a:lnTo>
                  <a:pt x="3980" y="16461"/>
                </a:lnTo>
                <a:lnTo>
                  <a:pt x="4266" y="16484"/>
                </a:lnTo>
                <a:lnTo>
                  <a:pt x="4576" y="16495"/>
                </a:lnTo>
                <a:lnTo>
                  <a:pt x="4885" y="16507"/>
                </a:lnTo>
                <a:lnTo>
                  <a:pt x="5195" y="16507"/>
                </a:lnTo>
                <a:lnTo>
                  <a:pt x="9865" y="16415"/>
                </a:lnTo>
                <a:lnTo>
                  <a:pt x="14512" y="16347"/>
                </a:lnTo>
                <a:lnTo>
                  <a:pt x="19182" y="16279"/>
                </a:lnTo>
                <a:lnTo>
                  <a:pt x="23828" y="16233"/>
                </a:lnTo>
                <a:lnTo>
                  <a:pt x="33145" y="16131"/>
                </a:lnTo>
                <a:lnTo>
                  <a:pt x="42485" y="16051"/>
                </a:lnTo>
                <a:lnTo>
                  <a:pt x="42462" y="16882"/>
                </a:lnTo>
                <a:lnTo>
                  <a:pt x="42438" y="17725"/>
                </a:lnTo>
                <a:lnTo>
                  <a:pt x="42438" y="18557"/>
                </a:lnTo>
                <a:lnTo>
                  <a:pt x="42462" y="19388"/>
                </a:lnTo>
                <a:lnTo>
                  <a:pt x="42509" y="20220"/>
                </a:lnTo>
                <a:lnTo>
                  <a:pt x="42557" y="21052"/>
                </a:lnTo>
                <a:lnTo>
                  <a:pt x="42605" y="21883"/>
                </a:lnTo>
                <a:lnTo>
                  <a:pt x="42700" y="22715"/>
                </a:lnTo>
                <a:lnTo>
                  <a:pt x="42795" y="23535"/>
                </a:lnTo>
                <a:lnTo>
                  <a:pt x="42914" y="24355"/>
                </a:lnTo>
                <a:lnTo>
                  <a:pt x="43034" y="25164"/>
                </a:lnTo>
                <a:lnTo>
                  <a:pt x="43176" y="25984"/>
                </a:lnTo>
                <a:lnTo>
                  <a:pt x="43343" y="26793"/>
                </a:lnTo>
                <a:lnTo>
                  <a:pt x="43534" y="27590"/>
                </a:lnTo>
                <a:lnTo>
                  <a:pt x="43725" y="28387"/>
                </a:lnTo>
                <a:lnTo>
                  <a:pt x="43939" y="29185"/>
                </a:lnTo>
                <a:lnTo>
                  <a:pt x="44010" y="29390"/>
                </a:lnTo>
                <a:lnTo>
                  <a:pt x="44130" y="29595"/>
                </a:lnTo>
                <a:lnTo>
                  <a:pt x="44273" y="29777"/>
                </a:lnTo>
                <a:lnTo>
                  <a:pt x="44439" y="29948"/>
                </a:lnTo>
                <a:lnTo>
                  <a:pt x="44654" y="30107"/>
                </a:lnTo>
                <a:lnTo>
                  <a:pt x="44868" y="30244"/>
                </a:lnTo>
                <a:lnTo>
                  <a:pt x="45130" y="30381"/>
                </a:lnTo>
                <a:lnTo>
                  <a:pt x="45392" y="30506"/>
                </a:lnTo>
                <a:lnTo>
                  <a:pt x="45678" y="30609"/>
                </a:lnTo>
                <a:lnTo>
                  <a:pt x="45988" y="30700"/>
                </a:lnTo>
                <a:lnTo>
                  <a:pt x="46322" y="30780"/>
                </a:lnTo>
                <a:lnTo>
                  <a:pt x="46632" y="30848"/>
                </a:lnTo>
                <a:lnTo>
                  <a:pt x="46989" y="30893"/>
                </a:lnTo>
                <a:lnTo>
                  <a:pt x="47323" y="30939"/>
                </a:lnTo>
                <a:lnTo>
                  <a:pt x="47680" y="30962"/>
                </a:lnTo>
                <a:lnTo>
                  <a:pt x="48014" y="30973"/>
                </a:lnTo>
                <a:lnTo>
                  <a:pt x="48371" y="30973"/>
                </a:lnTo>
                <a:lnTo>
                  <a:pt x="48705" y="30950"/>
                </a:lnTo>
                <a:lnTo>
                  <a:pt x="49038" y="30916"/>
                </a:lnTo>
                <a:lnTo>
                  <a:pt x="49372" y="30871"/>
                </a:lnTo>
                <a:lnTo>
                  <a:pt x="49681" y="30814"/>
                </a:lnTo>
                <a:lnTo>
                  <a:pt x="49991" y="30745"/>
                </a:lnTo>
                <a:lnTo>
                  <a:pt x="50277" y="30654"/>
                </a:lnTo>
                <a:lnTo>
                  <a:pt x="50539" y="30552"/>
                </a:lnTo>
                <a:lnTo>
                  <a:pt x="50778" y="30426"/>
                </a:lnTo>
                <a:lnTo>
                  <a:pt x="50992" y="30301"/>
                </a:lnTo>
                <a:lnTo>
                  <a:pt x="51206" y="30153"/>
                </a:lnTo>
                <a:lnTo>
                  <a:pt x="51373" y="29994"/>
                </a:lnTo>
                <a:lnTo>
                  <a:pt x="51516" y="29811"/>
                </a:lnTo>
                <a:lnTo>
                  <a:pt x="51612" y="29618"/>
                </a:lnTo>
                <a:lnTo>
                  <a:pt x="51683" y="29413"/>
                </a:lnTo>
                <a:lnTo>
                  <a:pt x="51707" y="29185"/>
                </a:lnTo>
                <a:lnTo>
                  <a:pt x="51802" y="27510"/>
                </a:lnTo>
                <a:lnTo>
                  <a:pt x="51921" y="25836"/>
                </a:lnTo>
                <a:lnTo>
                  <a:pt x="52064" y="24184"/>
                </a:lnTo>
                <a:lnTo>
                  <a:pt x="52231" y="22521"/>
                </a:lnTo>
                <a:lnTo>
                  <a:pt x="52422" y="20881"/>
                </a:lnTo>
                <a:lnTo>
                  <a:pt x="52636" y="19229"/>
                </a:lnTo>
                <a:lnTo>
                  <a:pt x="52874" y="17589"/>
                </a:lnTo>
                <a:lnTo>
                  <a:pt x="53136" y="15960"/>
                </a:lnTo>
                <a:lnTo>
                  <a:pt x="63740" y="15857"/>
                </a:lnTo>
                <a:lnTo>
                  <a:pt x="69030" y="15789"/>
                </a:lnTo>
                <a:lnTo>
                  <a:pt x="74319" y="15721"/>
                </a:lnTo>
                <a:lnTo>
                  <a:pt x="74748" y="15709"/>
                </a:lnTo>
                <a:lnTo>
                  <a:pt x="75153" y="15675"/>
                </a:lnTo>
                <a:lnTo>
                  <a:pt x="75535" y="15618"/>
                </a:lnTo>
                <a:lnTo>
                  <a:pt x="75892" y="15550"/>
                </a:lnTo>
                <a:lnTo>
                  <a:pt x="76226" y="15470"/>
                </a:lnTo>
                <a:lnTo>
                  <a:pt x="76511" y="15379"/>
                </a:lnTo>
                <a:lnTo>
                  <a:pt x="76774" y="15265"/>
                </a:lnTo>
                <a:lnTo>
                  <a:pt x="77036" y="15151"/>
                </a:lnTo>
                <a:lnTo>
                  <a:pt x="77226" y="15014"/>
                </a:lnTo>
                <a:lnTo>
                  <a:pt x="77417" y="14878"/>
                </a:lnTo>
                <a:lnTo>
                  <a:pt x="77584" y="14730"/>
                </a:lnTo>
                <a:lnTo>
                  <a:pt x="77703" y="14581"/>
                </a:lnTo>
                <a:lnTo>
                  <a:pt x="77798" y="14422"/>
                </a:lnTo>
                <a:lnTo>
                  <a:pt x="77870" y="14263"/>
                </a:lnTo>
                <a:lnTo>
                  <a:pt x="77917" y="14103"/>
                </a:lnTo>
                <a:lnTo>
                  <a:pt x="77941" y="13932"/>
                </a:lnTo>
                <a:lnTo>
                  <a:pt x="77917" y="13773"/>
                </a:lnTo>
                <a:lnTo>
                  <a:pt x="77870" y="13613"/>
                </a:lnTo>
                <a:lnTo>
                  <a:pt x="77798" y="13442"/>
                </a:lnTo>
                <a:lnTo>
                  <a:pt x="77703" y="13294"/>
                </a:lnTo>
                <a:lnTo>
                  <a:pt x="77584" y="13135"/>
                </a:lnTo>
                <a:lnTo>
                  <a:pt x="77417" y="12998"/>
                </a:lnTo>
                <a:lnTo>
                  <a:pt x="77250" y="12850"/>
                </a:lnTo>
                <a:lnTo>
                  <a:pt x="77036" y="12725"/>
                </a:lnTo>
                <a:lnTo>
                  <a:pt x="76797" y="12599"/>
                </a:lnTo>
                <a:lnTo>
                  <a:pt x="76511" y="12497"/>
                </a:lnTo>
                <a:lnTo>
                  <a:pt x="76226" y="12394"/>
                </a:lnTo>
                <a:lnTo>
                  <a:pt x="75892" y="12315"/>
                </a:lnTo>
                <a:lnTo>
                  <a:pt x="75535" y="12246"/>
                </a:lnTo>
                <a:lnTo>
                  <a:pt x="75153" y="12201"/>
                </a:lnTo>
                <a:lnTo>
                  <a:pt x="74748" y="12167"/>
                </a:lnTo>
                <a:lnTo>
                  <a:pt x="74319" y="12144"/>
                </a:lnTo>
                <a:lnTo>
                  <a:pt x="69220" y="12075"/>
                </a:lnTo>
                <a:lnTo>
                  <a:pt x="64121" y="12018"/>
                </a:lnTo>
                <a:lnTo>
                  <a:pt x="53923" y="11927"/>
                </a:lnTo>
                <a:lnTo>
                  <a:pt x="54399" y="9581"/>
                </a:lnTo>
                <a:lnTo>
                  <a:pt x="54924" y="7246"/>
                </a:lnTo>
                <a:lnTo>
                  <a:pt x="55472" y="4888"/>
                </a:lnTo>
                <a:lnTo>
                  <a:pt x="56067" y="2518"/>
                </a:lnTo>
                <a:lnTo>
                  <a:pt x="56091" y="2382"/>
                </a:lnTo>
                <a:lnTo>
                  <a:pt x="56091" y="2256"/>
                </a:lnTo>
                <a:lnTo>
                  <a:pt x="56091" y="2131"/>
                </a:lnTo>
                <a:lnTo>
                  <a:pt x="56067" y="2006"/>
                </a:lnTo>
                <a:lnTo>
                  <a:pt x="56043" y="1892"/>
                </a:lnTo>
                <a:lnTo>
                  <a:pt x="55996" y="1767"/>
                </a:lnTo>
                <a:lnTo>
                  <a:pt x="55948" y="1664"/>
                </a:lnTo>
                <a:lnTo>
                  <a:pt x="55853" y="1550"/>
                </a:lnTo>
                <a:lnTo>
                  <a:pt x="55686" y="1345"/>
                </a:lnTo>
                <a:lnTo>
                  <a:pt x="55448" y="1151"/>
                </a:lnTo>
                <a:lnTo>
                  <a:pt x="55186" y="969"/>
                </a:lnTo>
                <a:lnTo>
                  <a:pt x="54876" y="798"/>
                </a:lnTo>
                <a:lnTo>
                  <a:pt x="54542" y="650"/>
                </a:lnTo>
                <a:lnTo>
                  <a:pt x="54161" y="514"/>
                </a:lnTo>
                <a:lnTo>
                  <a:pt x="53756" y="400"/>
                </a:lnTo>
                <a:lnTo>
                  <a:pt x="53327" y="297"/>
                </a:lnTo>
                <a:lnTo>
                  <a:pt x="52898" y="206"/>
                </a:lnTo>
                <a:lnTo>
                  <a:pt x="52422" y="126"/>
                </a:lnTo>
                <a:lnTo>
                  <a:pt x="51945" y="69"/>
                </a:lnTo>
                <a:lnTo>
                  <a:pt x="51469" y="35"/>
                </a:lnTo>
                <a:lnTo>
                  <a:pt x="50992" y="12"/>
                </a:lnTo>
                <a:lnTo>
                  <a:pt x="504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3" name="Google Shape;283;p15"/>
          <p:cNvSpPr/>
          <p:nvPr/>
        </p:nvSpPr>
        <p:spPr>
          <a:xfrm rot="10800000">
            <a:off x="10249415" y="9383437"/>
            <a:ext cx="1463826" cy="587290"/>
          </a:xfrm>
          <a:custGeom>
            <a:avLst/>
            <a:gdLst/>
            <a:ahLst/>
            <a:cxnLst/>
            <a:rect l="l" t="t" r="r" b="b"/>
            <a:pathLst>
              <a:path w="164198" h="36008" extrusionOk="0">
                <a:moveTo>
                  <a:pt x="160719" y="0"/>
                </a:moveTo>
                <a:lnTo>
                  <a:pt x="160433" y="12"/>
                </a:lnTo>
                <a:lnTo>
                  <a:pt x="160123" y="23"/>
                </a:lnTo>
                <a:lnTo>
                  <a:pt x="159837" y="57"/>
                </a:lnTo>
                <a:lnTo>
                  <a:pt x="159527" y="103"/>
                </a:lnTo>
                <a:lnTo>
                  <a:pt x="159265" y="160"/>
                </a:lnTo>
                <a:lnTo>
                  <a:pt x="158979" y="228"/>
                </a:lnTo>
                <a:lnTo>
                  <a:pt x="158717" y="308"/>
                </a:lnTo>
                <a:lnTo>
                  <a:pt x="158479" y="399"/>
                </a:lnTo>
                <a:lnTo>
                  <a:pt x="158241" y="501"/>
                </a:lnTo>
                <a:lnTo>
                  <a:pt x="158026" y="615"/>
                </a:lnTo>
                <a:lnTo>
                  <a:pt x="157835" y="752"/>
                </a:lnTo>
                <a:lnTo>
                  <a:pt x="157669" y="889"/>
                </a:lnTo>
                <a:lnTo>
                  <a:pt x="157526" y="1037"/>
                </a:lnTo>
                <a:lnTo>
                  <a:pt x="157407" y="1208"/>
                </a:lnTo>
                <a:lnTo>
                  <a:pt x="157335" y="1378"/>
                </a:lnTo>
                <a:lnTo>
                  <a:pt x="157287" y="1572"/>
                </a:lnTo>
                <a:lnTo>
                  <a:pt x="157097" y="2404"/>
                </a:lnTo>
                <a:lnTo>
                  <a:pt x="156882" y="3224"/>
                </a:lnTo>
                <a:lnTo>
                  <a:pt x="156620" y="4044"/>
                </a:lnTo>
                <a:lnTo>
                  <a:pt x="156311" y="4853"/>
                </a:lnTo>
                <a:lnTo>
                  <a:pt x="155977" y="5650"/>
                </a:lnTo>
                <a:lnTo>
                  <a:pt x="155620" y="6436"/>
                </a:lnTo>
                <a:lnTo>
                  <a:pt x="155214" y="7222"/>
                </a:lnTo>
                <a:lnTo>
                  <a:pt x="154786" y="7985"/>
                </a:lnTo>
                <a:lnTo>
                  <a:pt x="154309" y="8749"/>
                </a:lnTo>
                <a:lnTo>
                  <a:pt x="153785" y="9500"/>
                </a:lnTo>
                <a:lnTo>
                  <a:pt x="153237" y="10229"/>
                </a:lnTo>
                <a:lnTo>
                  <a:pt x="152665" y="10958"/>
                </a:lnTo>
                <a:lnTo>
                  <a:pt x="152069" y="11687"/>
                </a:lnTo>
                <a:lnTo>
                  <a:pt x="151426" y="12394"/>
                </a:lnTo>
                <a:lnTo>
                  <a:pt x="150735" y="13089"/>
                </a:lnTo>
                <a:lnTo>
                  <a:pt x="150044" y="13772"/>
                </a:lnTo>
                <a:lnTo>
                  <a:pt x="149305" y="14444"/>
                </a:lnTo>
                <a:lnTo>
                  <a:pt x="148519" y="15105"/>
                </a:lnTo>
                <a:lnTo>
                  <a:pt x="147733" y="15765"/>
                </a:lnTo>
                <a:lnTo>
                  <a:pt x="146899" y="16403"/>
                </a:lnTo>
                <a:lnTo>
                  <a:pt x="146041" y="17030"/>
                </a:lnTo>
                <a:lnTo>
                  <a:pt x="145159" y="17645"/>
                </a:lnTo>
                <a:lnTo>
                  <a:pt x="144230" y="18249"/>
                </a:lnTo>
                <a:lnTo>
                  <a:pt x="143277" y="18841"/>
                </a:lnTo>
                <a:lnTo>
                  <a:pt x="142300" y="19422"/>
                </a:lnTo>
                <a:lnTo>
                  <a:pt x="141299" y="19991"/>
                </a:lnTo>
                <a:lnTo>
                  <a:pt x="140274" y="20538"/>
                </a:lnTo>
                <a:lnTo>
                  <a:pt x="139202" y="21085"/>
                </a:lnTo>
                <a:lnTo>
                  <a:pt x="138130" y="21609"/>
                </a:lnTo>
                <a:lnTo>
                  <a:pt x="137010" y="22122"/>
                </a:lnTo>
                <a:lnTo>
                  <a:pt x="135890" y="22623"/>
                </a:lnTo>
                <a:lnTo>
                  <a:pt x="134723" y="23113"/>
                </a:lnTo>
                <a:lnTo>
                  <a:pt x="133531" y="23591"/>
                </a:lnTo>
                <a:lnTo>
                  <a:pt x="132316" y="24047"/>
                </a:lnTo>
                <a:lnTo>
                  <a:pt x="131077" y="24491"/>
                </a:lnTo>
                <a:lnTo>
                  <a:pt x="129814" y="24924"/>
                </a:lnTo>
                <a:lnTo>
                  <a:pt x="128551" y="25345"/>
                </a:lnTo>
                <a:lnTo>
                  <a:pt x="127241" y="25744"/>
                </a:lnTo>
                <a:lnTo>
                  <a:pt x="125906" y="26131"/>
                </a:lnTo>
                <a:lnTo>
                  <a:pt x="124548" y="26507"/>
                </a:lnTo>
                <a:lnTo>
                  <a:pt x="123190" y="26860"/>
                </a:lnTo>
                <a:lnTo>
                  <a:pt x="121784" y="27202"/>
                </a:lnTo>
                <a:lnTo>
                  <a:pt x="120378" y="27532"/>
                </a:lnTo>
                <a:lnTo>
                  <a:pt x="118949" y="27840"/>
                </a:lnTo>
                <a:lnTo>
                  <a:pt x="117495" y="28136"/>
                </a:lnTo>
                <a:lnTo>
                  <a:pt x="116018" y="28409"/>
                </a:lnTo>
                <a:lnTo>
                  <a:pt x="114517" y="28683"/>
                </a:lnTo>
                <a:lnTo>
                  <a:pt x="113016" y="28922"/>
                </a:lnTo>
                <a:lnTo>
                  <a:pt x="111491" y="29161"/>
                </a:lnTo>
                <a:lnTo>
                  <a:pt x="109942" y="29366"/>
                </a:lnTo>
                <a:lnTo>
                  <a:pt x="108369" y="29571"/>
                </a:lnTo>
                <a:lnTo>
                  <a:pt x="106796" y="29754"/>
                </a:lnTo>
                <a:lnTo>
                  <a:pt x="105200" y="29913"/>
                </a:lnTo>
                <a:lnTo>
                  <a:pt x="103580" y="30061"/>
                </a:lnTo>
                <a:lnTo>
                  <a:pt x="101936" y="30186"/>
                </a:lnTo>
                <a:lnTo>
                  <a:pt x="100292" y="30300"/>
                </a:lnTo>
                <a:lnTo>
                  <a:pt x="98647" y="30392"/>
                </a:lnTo>
                <a:lnTo>
                  <a:pt x="96956" y="30471"/>
                </a:lnTo>
                <a:lnTo>
                  <a:pt x="95264" y="30528"/>
                </a:lnTo>
                <a:lnTo>
                  <a:pt x="93572" y="30574"/>
                </a:lnTo>
                <a:lnTo>
                  <a:pt x="91856" y="30585"/>
                </a:lnTo>
                <a:lnTo>
                  <a:pt x="90117" y="30597"/>
                </a:lnTo>
                <a:lnTo>
                  <a:pt x="88378" y="30574"/>
                </a:lnTo>
                <a:lnTo>
                  <a:pt x="86614" y="30540"/>
                </a:lnTo>
                <a:lnTo>
                  <a:pt x="85018" y="30494"/>
                </a:lnTo>
                <a:lnTo>
                  <a:pt x="83421" y="30426"/>
                </a:lnTo>
                <a:lnTo>
                  <a:pt x="81825" y="30346"/>
                </a:lnTo>
                <a:lnTo>
                  <a:pt x="80276" y="30255"/>
                </a:lnTo>
                <a:lnTo>
                  <a:pt x="78704" y="30141"/>
                </a:lnTo>
                <a:lnTo>
                  <a:pt x="77179" y="30016"/>
                </a:lnTo>
                <a:lnTo>
                  <a:pt x="75630" y="29879"/>
                </a:lnTo>
                <a:lnTo>
                  <a:pt x="74129" y="29719"/>
                </a:lnTo>
                <a:lnTo>
                  <a:pt x="72628" y="29549"/>
                </a:lnTo>
                <a:lnTo>
                  <a:pt x="71126" y="29366"/>
                </a:lnTo>
                <a:lnTo>
                  <a:pt x="69649" y="29161"/>
                </a:lnTo>
                <a:lnTo>
                  <a:pt x="68172" y="28956"/>
                </a:lnTo>
                <a:lnTo>
                  <a:pt x="66742" y="28728"/>
                </a:lnTo>
                <a:lnTo>
                  <a:pt x="65289" y="28489"/>
                </a:lnTo>
                <a:lnTo>
                  <a:pt x="63859" y="28227"/>
                </a:lnTo>
                <a:lnTo>
                  <a:pt x="62453" y="27965"/>
                </a:lnTo>
                <a:lnTo>
                  <a:pt x="61047" y="27680"/>
                </a:lnTo>
                <a:lnTo>
                  <a:pt x="59665" y="27396"/>
                </a:lnTo>
                <a:lnTo>
                  <a:pt x="58307" y="27088"/>
                </a:lnTo>
                <a:lnTo>
                  <a:pt x="56949" y="26769"/>
                </a:lnTo>
                <a:lnTo>
                  <a:pt x="55591" y="26439"/>
                </a:lnTo>
                <a:lnTo>
                  <a:pt x="54256" y="26108"/>
                </a:lnTo>
                <a:lnTo>
                  <a:pt x="52946" y="25755"/>
                </a:lnTo>
                <a:lnTo>
                  <a:pt x="51635" y="25391"/>
                </a:lnTo>
                <a:lnTo>
                  <a:pt x="50349" y="25015"/>
                </a:lnTo>
                <a:lnTo>
                  <a:pt x="49062" y="24628"/>
                </a:lnTo>
                <a:lnTo>
                  <a:pt x="47799" y="24229"/>
                </a:lnTo>
                <a:lnTo>
                  <a:pt x="46560" y="23830"/>
                </a:lnTo>
                <a:lnTo>
                  <a:pt x="45321" y="23409"/>
                </a:lnTo>
                <a:lnTo>
                  <a:pt x="44106" y="22987"/>
                </a:lnTo>
                <a:lnTo>
                  <a:pt x="42890" y="22554"/>
                </a:lnTo>
                <a:lnTo>
                  <a:pt x="41675" y="22099"/>
                </a:lnTo>
                <a:lnTo>
                  <a:pt x="40508" y="21643"/>
                </a:lnTo>
                <a:lnTo>
                  <a:pt x="39340" y="21188"/>
                </a:lnTo>
                <a:lnTo>
                  <a:pt x="38173" y="20709"/>
                </a:lnTo>
                <a:lnTo>
                  <a:pt x="37029" y="20231"/>
                </a:lnTo>
                <a:lnTo>
                  <a:pt x="35909" y="19741"/>
                </a:lnTo>
                <a:lnTo>
                  <a:pt x="34789" y="19240"/>
                </a:lnTo>
                <a:lnTo>
                  <a:pt x="33693" y="18738"/>
                </a:lnTo>
                <a:lnTo>
                  <a:pt x="32597" y="18226"/>
                </a:lnTo>
                <a:lnTo>
                  <a:pt x="31525" y="17702"/>
                </a:lnTo>
                <a:lnTo>
                  <a:pt x="30452" y="17167"/>
                </a:lnTo>
                <a:lnTo>
                  <a:pt x="29404" y="16631"/>
                </a:lnTo>
                <a:lnTo>
                  <a:pt x="28379" y="16084"/>
                </a:lnTo>
                <a:lnTo>
                  <a:pt x="27355" y="15538"/>
                </a:lnTo>
                <a:lnTo>
                  <a:pt x="26354" y="14979"/>
                </a:lnTo>
                <a:lnTo>
                  <a:pt x="25353" y="14421"/>
                </a:lnTo>
                <a:lnTo>
                  <a:pt x="24376" y="13852"/>
                </a:lnTo>
                <a:lnTo>
                  <a:pt x="23423" y="13271"/>
                </a:lnTo>
                <a:lnTo>
                  <a:pt x="22470" y="12690"/>
                </a:lnTo>
                <a:lnTo>
                  <a:pt x="21541" y="12109"/>
                </a:lnTo>
                <a:lnTo>
                  <a:pt x="20612" y="11517"/>
                </a:lnTo>
                <a:lnTo>
                  <a:pt x="19706" y="10913"/>
                </a:lnTo>
                <a:lnTo>
                  <a:pt x="18801" y="10320"/>
                </a:lnTo>
                <a:lnTo>
                  <a:pt x="17919" y="9705"/>
                </a:lnTo>
                <a:lnTo>
                  <a:pt x="17061" y="9102"/>
                </a:lnTo>
                <a:lnTo>
                  <a:pt x="16203" y="8487"/>
                </a:lnTo>
                <a:lnTo>
                  <a:pt x="15369" y="7871"/>
                </a:lnTo>
                <a:lnTo>
                  <a:pt x="14535" y="7245"/>
                </a:lnTo>
                <a:lnTo>
                  <a:pt x="13725" y="6618"/>
                </a:lnTo>
                <a:lnTo>
                  <a:pt x="12939" y="5992"/>
                </a:lnTo>
                <a:lnTo>
                  <a:pt x="12153" y="5354"/>
                </a:lnTo>
                <a:lnTo>
                  <a:pt x="11390" y="4727"/>
                </a:lnTo>
                <a:lnTo>
                  <a:pt x="10628" y="4090"/>
                </a:lnTo>
                <a:lnTo>
                  <a:pt x="10461" y="3941"/>
                </a:lnTo>
                <a:lnTo>
                  <a:pt x="10270" y="3816"/>
                </a:lnTo>
                <a:lnTo>
                  <a:pt x="10080" y="3691"/>
                </a:lnTo>
                <a:lnTo>
                  <a:pt x="9889" y="3577"/>
                </a:lnTo>
                <a:lnTo>
                  <a:pt x="9675" y="3463"/>
                </a:lnTo>
                <a:lnTo>
                  <a:pt x="9460" y="3372"/>
                </a:lnTo>
                <a:lnTo>
                  <a:pt x="9246" y="3269"/>
                </a:lnTo>
                <a:lnTo>
                  <a:pt x="9007" y="3190"/>
                </a:lnTo>
                <a:lnTo>
                  <a:pt x="8793" y="3110"/>
                </a:lnTo>
                <a:lnTo>
                  <a:pt x="8555" y="3042"/>
                </a:lnTo>
                <a:lnTo>
                  <a:pt x="8316" y="2985"/>
                </a:lnTo>
                <a:lnTo>
                  <a:pt x="8078" y="2928"/>
                </a:lnTo>
                <a:lnTo>
                  <a:pt x="7816" y="2882"/>
                </a:lnTo>
                <a:lnTo>
                  <a:pt x="7578" y="2837"/>
                </a:lnTo>
                <a:lnTo>
                  <a:pt x="7077" y="2780"/>
                </a:lnTo>
                <a:lnTo>
                  <a:pt x="6553" y="2745"/>
                </a:lnTo>
                <a:lnTo>
                  <a:pt x="6029" y="2734"/>
                </a:lnTo>
                <a:lnTo>
                  <a:pt x="5505" y="2745"/>
                </a:lnTo>
                <a:lnTo>
                  <a:pt x="4981" y="2780"/>
                </a:lnTo>
                <a:lnTo>
                  <a:pt x="4480" y="2848"/>
                </a:lnTo>
                <a:lnTo>
                  <a:pt x="3980" y="2928"/>
                </a:lnTo>
                <a:lnTo>
                  <a:pt x="3503" y="3019"/>
                </a:lnTo>
                <a:lnTo>
                  <a:pt x="3027" y="3144"/>
                </a:lnTo>
                <a:lnTo>
                  <a:pt x="2574" y="3281"/>
                </a:lnTo>
                <a:lnTo>
                  <a:pt x="2145" y="3440"/>
                </a:lnTo>
                <a:lnTo>
                  <a:pt x="1740" y="3611"/>
                </a:lnTo>
                <a:lnTo>
                  <a:pt x="1383" y="3793"/>
                </a:lnTo>
                <a:lnTo>
                  <a:pt x="1049" y="3998"/>
                </a:lnTo>
                <a:lnTo>
                  <a:pt x="763" y="4215"/>
                </a:lnTo>
                <a:lnTo>
                  <a:pt x="501" y="4431"/>
                </a:lnTo>
                <a:lnTo>
                  <a:pt x="310" y="4671"/>
                </a:lnTo>
                <a:lnTo>
                  <a:pt x="144" y="4921"/>
                </a:lnTo>
                <a:lnTo>
                  <a:pt x="96" y="5046"/>
                </a:lnTo>
                <a:lnTo>
                  <a:pt x="48" y="5172"/>
                </a:lnTo>
                <a:lnTo>
                  <a:pt x="1" y="5308"/>
                </a:lnTo>
                <a:lnTo>
                  <a:pt x="1" y="5445"/>
                </a:lnTo>
                <a:lnTo>
                  <a:pt x="1" y="5582"/>
                </a:lnTo>
                <a:lnTo>
                  <a:pt x="1" y="5718"/>
                </a:lnTo>
                <a:lnTo>
                  <a:pt x="24" y="5855"/>
                </a:lnTo>
                <a:lnTo>
                  <a:pt x="72" y="5992"/>
                </a:lnTo>
                <a:lnTo>
                  <a:pt x="144" y="6129"/>
                </a:lnTo>
                <a:lnTo>
                  <a:pt x="215" y="6277"/>
                </a:lnTo>
                <a:lnTo>
                  <a:pt x="310" y="6413"/>
                </a:lnTo>
                <a:lnTo>
                  <a:pt x="429" y="6561"/>
                </a:lnTo>
                <a:lnTo>
                  <a:pt x="572" y="6710"/>
                </a:lnTo>
                <a:lnTo>
                  <a:pt x="715" y="6858"/>
                </a:lnTo>
                <a:lnTo>
                  <a:pt x="1669" y="7689"/>
                </a:lnTo>
                <a:lnTo>
                  <a:pt x="2622" y="8521"/>
                </a:lnTo>
                <a:lnTo>
                  <a:pt x="3622" y="9341"/>
                </a:lnTo>
                <a:lnTo>
                  <a:pt x="4647" y="10150"/>
                </a:lnTo>
                <a:lnTo>
                  <a:pt x="5695" y="10958"/>
                </a:lnTo>
                <a:lnTo>
                  <a:pt x="6768" y="11767"/>
                </a:lnTo>
                <a:lnTo>
                  <a:pt x="7864" y="12553"/>
                </a:lnTo>
                <a:lnTo>
                  <a:pt x="8984" y="13339"/>
                </a:lnTo>
                <a:lnTo>
                  <a:pt x="10127" y="14114"/>
                </a:lnTo>
                <a:lnTo>
                  <a:pt x="11295" y="14888"/>
                </a:lnTo>
                <a:lnTo>
                  <a:pt x="12486" y="15651"/>
                </a:lnTo>
                <a:lnTo>
                  <a:pt x="13702" y="16392"/>
                </a:lnTo>
                <a:lnTo>
                  <a:pt x="14941" y="17132"/>
                </a:lnTo>
                <a:lnTo>
                  <a:pt x="16180" y="17873"/>
                </a:lnTo>
                <a:lnTo>
                  <a:pt x="17466" y="18590"/>
                </a:lnTo>
                <a:lnTo>
                  <a:pt x="18777" y="19297"/>
                </a:lnTo>
                <a:lnTo>
                  <a:pt x="20111" y="20003"/>
                </a:lnTo>
                <a:lnTo>
                  <a:pt x="21469" y="20686"/>
                </a:lnTo>
                <a:lnTo>
                  <a:pt x="22828" y="21370"/>
                </a:lnTo>
                <a:lnTo>
                  <a:pt x="24233" y="22030"/>
                </a:lnTo>
                <a:lnTo>
                  <a:pt x="25639" y="22691"/>
                </a:lnTo>
                <a:lnTo>
                  <a:pt x="27069" y="23329"/>
                </a:lnTo>
                <a:lnTo>
                  <a:pt x="28522" y="23967"/>
                </a:lnTo>
                <a:lnTo>
                  <a:pt x="30000" y="24582"/>
                </a:lnTo>
                <a:lnTo>
                  <a:pt x="31501" y="25186"/>
                </a:lnTo>
                <a:lnTo>
                  <a:pt x="33002" y="25778"/>
                </a:lnTo>
                <a:lnTo>
                  <a:pt x="34551" y="26359"/>
                </a:lnTo>
                <a:lnTo>
                  <a:pt x="36100" y="26917"/>
                </a:lnTo>
                <a:lnTo>
                  <a:pt x="37672" y="27475"/>
                </a:lnTo>
                <a:lnTo>
                  <a:pt x="39269" y="28011"/>
                </a:lnTo>
                <a:lnTo>
                  <a:pt x="40865" y="28523"/>
                </a:lnTo>
                <a:lnTo>
                  <a:pt x="42509" y="29036"/>
                </a:lnTo>
                <a:lnTo>
                  <a:pt x="44153" y="29526"/>
                </a:lnTo>
                <a:lnTo>
                  <a:pt x="45821" y="30004"/>
                </a:lnTo>
                <a:lnTo>
                  <a:pt x="47489" y="30460"/>
                </a:lnTo>
                <a:lnTo>
                  <a:pt x="49181" y="30904"/>
                </a:lnTo>
                <a:lnTo>
                  <a:pt x="50897" y="31337"/>
                </a:lnTo>
                <a:lnTo>
                  <a:pt x="52636" y="31747"/>
                </a:lnTo>
                <a:lnTo>
                  <a:pt x="54375" y="32134"/>
                </a:lnTo>
                <a:lnTo>
                  <a:pt x="56139" y="32510"/>
                </a:lnTo>
                <a:lnTo>
                  <a:pt x="57926" y="32875"/>
                </a:lnTo>
                <a:lnTo>
                  <a:pt x="59737" y="33217"/>
                </a:lnTo>
                <a:lnTo>
                  <a:pt x="61524" y="33535"/>
                </a:lnTo>
                <a:lnTo>
                  <a:pt x="63359" y="33843"/>
                </a:lnTo>
                <a:lnTo>
                  <a:pt x="65193" y="34128"/>
                </a:lnTo>
                <a:lnTo>
                  <a:pt x="67052" y="34390"/>
                </a:lnTo>
                <a:lnTo>
                  <a:pt x="68934" y="34640"/>
                </a:lnTo>
                <a:lnTo>
                  <a:pt x="70817" y="34868"/>
                </a:lnTo>
                <a:lnTo>
                  <a:pt x="72699" y="35073"/>
                </a:lnTo>
                <a:lnTo>
                  <a:pt x="74605" y="35267"/>
                </a:lnTo>
                <a:lnTo>
                  <a:pt x="76535" y="35426"/>
                </a:lnTo>
                <a:lnTo>
                  <a:pt x="78465" y="35574"/>
                </a:lnTo>
                <a:lnTo>
                  <a:pt x="80419" y="35700"/>
                </a:lnTo>
                <a:lnTo>
                  <a:pt x="82373" y="35802"/>
                </a:lnTo>
                <a:lnTo>
                  <a:pt x="84351" y="35893"/>
                </a:lnTo>
                <a:lnTo>
                  <a:pt x="86328" y="35950"/>
                </a:lnTo>
                <a:lnTo>
                  <a:pt x="88330" y="35985"/>
                </a:lnTo>
                <a:lnTo>
                  <a:pt x="90332" y="36007"/>
                </a:lnTo>
                <a:lnTo>
                  <a:pt x="92357" y="35996"/>
                </a:lnTo>
                <a:lnTo>
                  <a:pt x="94382" y="35973"/>
                </a:lnTo>
                <a:lnTo>
                  <a:pt x="96431" y="35916"/>
                </a:lnTo>
                <a:lnTo>
                  <a:pt x="98481" y="35836"/>
                </a:lnTo>
                <a:lnTo>
                  <a:pt x="100530" y="35734"/>
                </a:lnTo>
                <a:lnTo>
                  <a:pt x="102603" y="35609"/>
                </a:lnTo>
                <a:lnTo>
                  <a:pt x="104247" y="35495"/>
                </a:lnTo>
                <a:lnTo>
                  <a:pt x="105891" y="35358"/>
                </a:lnTo>
                <a:lnTo>
                  <a:pt x="107535" y="35210"/>
                </a:lnTo>
                <a:lnTo>
                  <a:pt x="109155" y="35039"/>
                </a:lnTo>
                <a:lnTo>
                  <a:pt x="110752" y="34845"/>
                </a:lnTo>
                <a:lnTo>
                  <a:pt x="112348" y="34640"/>
                </a:lnTo>
                <a:lnTo>
                  <a:pt x="113921" y="34424"/>
                </a:lnTo>
                <a:lnTo>
                  <a:pt x="115494" y="34185"/>
                </a:lnTo>
                <a:lnTo>
                  <a:pt x="117042" y="33934"/>
                </a:lnTo>
                <a:lnTo>
                  <a:pt x="118591" y="33672"/>
                </a:lnTo>
                <a:lnTo>
                  <a:pt x="120092" y="33387"/>
                </a:lnTo>
                <a:lnTo>
                  <a:pt x="121617" y="33091"/>
                </a:lnTo>
                <a:lnTo>
                  <a:pt x="123095" y="32784"/>
                </a:lnTo>
                <a:lnTo>
                  <a:pt x="124572" y="32453"/>
                </a:lnTo>
                <a:lnTo>
                  <a:pt x="126025" y="32112"/>
                </a:lnTo>
                <a:lnTo>
                  <a:pt x="127455" y="31747"/>
                </a:lnTo>
                <a:lnTo>
                  <a:pt x="128861" y="31383"/>
                </a:lnTo>
                <a:lnTo>
                  <a:pt x="130267" y="30995"/>
                </a:lnTo>
                <a:lnTo>
                  <a:pt x="131649" y="30597"/>
                </a:lnTo>
                <a:lnTo>
                  <a:pt x="132983" y="30186"/>
                </a:lnTo>
                <a:lnTo>
                  <a:pt x="134318" y="29754"/>
                </a:lnTo>
                <a:lnTo>
                  <a:pt x="135628" y="29321"/>
                </a:lnTo>
                <a:lnTo>
                  <a:pt x="136939" y="28865"/>
                </a:lnTo>
                <a:lnTo>
                  <a:pt x="138201" y="28398"/>
                </a:lnTo>
                <a:lnTo>
                  <a:pt x="139440" y="27920"/>
                </a:lnTo>
                <a:lnTo>
                  <a:pt x="140656" y="27430"/>
                </a:lnTo>
                <a:lnTo>
                  <a:pt x="141847" y="26929"/>
                </a:lnTo>
                <a:lnTo>
                  <a:pt x="143038" y="26416"/>
                </a:lnTo>
                <a:lnTo>
                  <a:pt x="144182" y="25881"/>
                </a:lnTo>
                <a:lnTo>
                  <a:pt x="145302" y="25345"/>
                </a:lnTo>
                <a:lnTo>
                  <a:pt x="146398" y="24799"/>
                </a:lnTo>
                <a:lnTo>
                  <a:pt x="147447" y="24240"/>
                </a:lnTo>
                <a:lnTo>
                  <a:pt x="148495" y="23659"/>
                </a:lnTo>
                <a:lnTo>
                  <a:pt x="149496" y="23078"/>
                </a:lnTo>
                <a:lnTo>
                  <a:pt x="150497" y="22486"/>
                </a:lnTo>
                <a:lnTo>
                  <a:pt x="151450" y="21882"/>
                </a:lnTo>
                <a:lnTo>
                  <a:pt x="152355" y="21267"/>
                </a:lnTo>
                <a:lnTo>
                  <a:pt x="153261" y="20641"/>
                </a:lnTo>
                <a:lnTo>
                  <a:pt x="154118" y="20014"/>
                </a:lnTo>
                <a:lnTo>
                  <a:pt x="154952" y="19365"/>
                </a:lnTo>
                <a:lnTo>
                  <a:pt x="155739" y="18716"/>
                </a:lnTo>
                <a:lnTo>
                  <a:pt x="156525" y="18055"/>
                </a:lnTo>
                <a:lnTo>
                  <a:pt x="157240" y="17383"/>
                </a:lnTo>
                <a:lnTo>
                  <a:pt x="157955" y="16699"/>
                </a:lnTo>
                <a:lnTo>
                  <a:pt x="158622" y="16016"/>
                </a:lnTo>
                <a:lnTo>
                  <a:pt x="159241" y="15321"/>
                </a:lnTo>
                <a:lnTo>
                  <a:pt x="159837" y="14615"/>
                </a:lnTo>
                <a:lnTo>
                  <a:pt x="160409" y="13897"/>
                </a:lnTo>
                <a:lnTo>
                  <a:pt x="160933" y="13180"/>
                </a:lnTo>
                <a:lnTo>
                  <a:pt x="161410" y="12451"/>
                </a:lnTo>
                <a:lnTo>
                  <a:pt x="161862" y="11710"/>
                </a:lnTo>
                <a:lnTo>
                  <a:pt x="162291" y="10970"/>
                </a:lnTo>
                <a:lnTo>
                  <a:pt x="162649" y="10218"/>
                </a:lnTo>
                <a:lnTo>
                  <a:pt x="162982" y="9466"/>
                </a:lnTo>
                <a:lnTo>
                  <a:pt x="163292" y="8703"/>
                </a:lnTo>
                <a:lnTo>
                  <a:pt x="163530" y="7928"/>
                </a:lnTo>
                <a:lnTo>
                  <a:pt x="163745" y="7154"/>
                </a:lnTo>
                <a:lnTo>
                  <a:pt x="163935" y="6368"/>
                </a:lnTo>
                <a:lnTo>
                  <a:pt x="164055" y="5582"/>
                </a:lnTo>
                <a:lnTo>
                  <a:pt x="164150" y="4796"/>
                </a:lnTo>
                <a:lnTo>
                  <a:pt x="164198" y="3998"/>
                </a:lnTo>
                <a:lnTo>
                  <a:pt x="164198" y="3190"/>
                </a:lnTo>
                <a:lnTo>
                  <a:pt x="164174" y="2381"/>
                </a:lnTo>
                <a:lnTo>
                  <a:pt x="164078" y="1572"/>
                </a:lnTo>
                <a:lnTo>
                  <a:pt x="164031" y="1378"/>
                </a:lnTo>
                <a:lnTo>
                  <a:pt x="163959" y="1196"/>
                </a:lnTo>
                <a:lnTo>
                  <a:pt x="163864" y="1037"/>
                </a:lnTo>
                <a:lnTo>
                  <a:pt x="163721" y="877"/>
                </a:lnTo>
                <a:lnTo>
                  <a:pt x="163578" y="741"/>
                </a:lnTo>
                <a:lnTo>
                  <a:pt x="163387" y="604"/>
                </a:lnTo>
                <a:lnTo>
                  <a:pt x="163173" y="490"/>
                </a:lnTo>
                <a:lnTo>
                  <a:pt x="162958" y="387"/>
                </a:lnTo>
                <a:lnTo>
                  <a:pt x="162720" y="296"/>
                </a:lnTo>
                <a:lnTo>
                  <a:pt x="162458" y="217"/>
                </a:lnTo>
                <a:lnTo>
                  <a:pt x="162196" y="148"/>
                </a:lnTo>
                <a:lnTo>
                  <a:pt x="161910" y="91"/>
                </a:lnTo>
                <a:lnTo>
                  <a:pt x="161624" y="57"/>
                </a:lnTo>
                <a:lnTo>
                  <a:pt x="161338" y="23"/>
                </a:lnTo>
                <a:lnTo>
                  <a:pt x="16102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4" name="Google Shape;284;p15"/>
          <p:cNvSpPr/>
          <p:nvPr/>
        </p:nvSpPr>
        <p:spPr>
          <a:xfrm rot="10800000">
            <a:off x="16361427" y="6059182"/>
            <a:ext cx="1545674" cy="975852"/>
          </a:xfrm>
          <a:custGeom>
            <a:avLst/>
            <a:gdLst/>
            <a:ahLst/>
            <a:cxnLst/>
            <a:rect l="l" t="t" r="r" b="b"/>
            <a:pathLst>
              <a:path w="312573" h="107829" extrusionOk="0">
                <a:moveTo>
                  <a:pt x="124596" y="4523"/>
                </a:moveTo>
                <a:lnTo>
                  <a:pt x="130267" y="7382"/>
                </a:lnTo>
                <a:lnTo>
                  <a:pt x="135914" y="10241"/>
                </a:lnTo>
                <a:lnTo>
                  <a:pt x="141561" y="13111"/>
                </a:lnTo>
                <a:lnTo>
                  <a:pt x="147185" y="15982"/>
                </a:lnTo>
                <a:lnTo>
                  <a:pt x="152784" y="18853"/>
                </a:lnTo>
                <a:lnTo>
                  <a:pt x="158360" y="21735"/>
                </a:lnTo>
                <a:lnTo>
                  <a:pt x="163912" y="24628"/>
                </a:lnTo>
                <a:lnTo>
                  <a:pt x="169463" y="27533"/>
                </a:lnTo>
                <a:lnTo>
                  <a:pt x="174968" y="30437"/>
                </a:lnTo>
                <a:lnTo>
                  <a:pt x="180448" y="33342"/>
                </a:lnTo>
                <a:lnTo>
                  <a:pt x="185905" y="36269"/>
                </a:lnTo>
                <a:lnTo>
                  <a:pt x="191313" y="39197"/>
                </a:lnTo>
                <a:lnTo>
                  <a:pt x="196722" y="42147"/>
                </a:lnTo>
                <a:lnTo>
                  <a:pt x="202084" y="45098"/>
                </a:lnTo>
                <a:lnTo>
                  <a:pt x="207421" y="48059"/>
                </a:lnTo>
                <a:lnTo>
                  <a:pt x="212735" y="51032"/>
                </a:lnTo>
                <a:lnTo>
                  <a:pt x="218024" y="54028"/>
                </a:lnTo>
                <a:lnTo>
                  <a:pt x="223266" y="57024"/>
                </a:lnTo>
                <a:lnTo>
                  <a:pt x="228485" y="60043"/>
                </a:lnTo>
                <a:lnTo>
                  <a:pt x="233655" y="63073"/>
                </a:lnTo>
                <a:lnTo>
                  <a:pt x="238802" y="66114"/>
                </a:lnTo>
                <a:lnTo>
                  <a:pt x="243901" y="69178"/>
                </a:lnTo>
                <a:lnTo>
                  <a:pt x="248977" y="72242"/>
                </a:lnTo>
                <a:lnTo>
                  <a:pt x="254004" y="75341"/>
                </a:lnTo>
                <a:lnTo>
                  <a:pt x="259008" y="78451"/>
                </a:lnTo>
                <a:lnTo>
                  <a:pt x="263964" y="81572"/>
                </a:lnTo>
                <a:lnTo>
                  <a:pt x="268873" y="84716"/>
                </a:lnTo>
                <a:lnTo>
                  <a:pt x="273734" y="87871"/>
                </a:lnTo>
                <a:lnTo>
                  <a:pt x="276164" y="89466"/>
                </a:lnTo>
                <a:lnTo>
                  <a:pt x="278571" y="91049"/>
                </a:lnTo>
                <a:lnTo>
                  <a:pt x="280977" y="92655"/>
                </a:lnTo>
                <a:lnTo>
                  <a:pt x="283360" y="94250"/>
                </a:lnTo>
                <a:lnTo>
                  <a:pt x="285743" y="95868"/>
                </a:lnTo>
                <a:lnTo>
                  <a:pt x="288102" y="97474"/>
                </a:lnTo>
                <a:lnTo>
                  <a:pt x="290461" y="99091"/>
                </a:lnTo>
                <a:lnTo>
                  <a:pt x="292796" y="100720"/>
                </a:lnTo>
                <a:lnTo>
                  <a:pt x="257745" y="97371"/>
                </a:lnTo>
                <a:lnTo>
                  <a:pt x="222695" y="94034"/>
                </a:lnTo>
                <a:lnTo>
                  <a:pt x="187644" y="90719"/>
                </a:lnTo>
                <a:lnTo>
                  <a:pt x="152593" y="87404"/>
                </a:lnTo>
                <a:lnTo>
                  <a:pt x="82468" y="80786"/>
                </a:lnTo>
                <a:lnTo>
                  <a:pt x="12343" y="74156"/>
                </a:lnTo>
                <a:lnTo>
                  <a:pt x="12153" y="74145"/>
                </a:lnTo>
                <a:lnTo>
                  <a:pt x="11938" y="74133"/>
                </a:lnTo>
                <a:lnTo>
                  <a:pt x="11533" y="74122"/>
                </a:lnTo>
                <a:lnTo>
                  <a:pt x="15346" y="72072"/>
                </a:lnTo>
                <a:lnTo>
                  <a:pt x="19158" y="70010"/>
                </a:lnTo>
                <a:lnTo>
                  <a:pt x="22947" y="67948"/>
                </a:lnTo>
                <a:lnTo>
                  <a:pt x="26711" y="65875"/>
                </a:lnTo>
                <a:lnTo>
                  <a:pt x="30500" y="63790"/>
                </a:lnTo>
                <a:lnTo>
                  <a:pt x="34241" y="61706"/>
                </a:lnTo>
                <a:lnTo>
                  <a:pt x="38006" y="59610"/>
                </a:lnTo>
                <a:lnTo>
                  <a:pt x="41723" y="57502"/>
                </a:lnTo>
                <a:lnTo>
                  <a:pt x="45440" y="55384"/>
                </a:lnTo>
                <a:lnTo>
                  <a:pt x="49157" y="53265"/>
                </a:lnTo>
                <a:lnTo>
                  <a:pt x="52827" y="51146"/>
                </a:lnTo>
                <a:lnTo>
                  <a:pt x="56496" y="49005"/>
                </a:lnTo>
                <a:lnTo>
                  <a:pt x="60142" y="46863"/>
                </a:lnTo>
                <a:lnTo>
                  <a:pt x="63787" y="44710"/>
                </a:lnTo>
                <a:lnTo>
                  <a:pt x="67385" y="42557"/>
                </a:lnTo>
                <a:lnTo>
                  <a:pt x="70983" y="40382"/>
                </a:lnTo>
                <a:lnTo>
                  <a:pt x="74534" y="38206"/>
                </a:lnTo>
                <a:lnTo>
                  <a:pt x="78084" y="36030"/>
                </a:lnTo>
                <a:lnTo>
                  <a:pt x="81587" y="33832"/>
                </a:lnTo>
                <a:lnTo>
                  <a:pt x="85089" y="31633"/>
                </a:lnTo>
                <a:lnTo>
                  <a:pt x="88544" y="29423"/>
                </a:lnTo>
                <a:lnTo>
                  <a:pt x="91976" y="27202"/>
                </a:lnTo>
                <a:lnTo>
                  <a:pt x="95383" y="24970"/>
                </a:lnTo>
                <a:lnTo>
                  <a:pt x="98767" y="22737"/>
                </a:lnTo>
                <a:lnTo>
                  <a:pt x="102126" y="20493"/>
                </a:lnTo>
                <a:lnTo>
                  <a:pt x="105438" y="18237"/>
                </a:lnTo>
                <a:lnTo>
                  <a:pt x="108703" y="15971"/>
                </a:lnTo>
                <a:lnTo>
                  <a:pt x="111967" y="13704"/>
                </a:lnTo>
                <a:lnTo>
                  <a:pt x="115160" y="11426"/>
                </a:lnTo>
                <a:lnTo>
                  <a:pt x="118353" y="9136"/>
                </a:lnTo>
                <a:lnTo>
                  <a:pt x="121474" y="6835"/>
                </a:lnTo>
                <a:lnTo>
                  <a:pt x="124596" y="4523"/>
                </a:lnTo>
                <a:close/>
                <a:moveTo>
                  <a:pt x="123547" y="0"/>
                </a:moveTo>
                <a:lnTo>
                  <a:pt x="123309" y="12"/>
                </a:lnTo>
                <a:lnTo>
                  <a:pt x="123095" y="35"/>
                </a:lnTo>
                <a:lnTo>
                  <a:pt x="122880" y="57"/>
                </a:lnTo>
                <a:lnTo>
                  <a:pt x="122642" y="91"/>
                </a:lnTo>
                <a:lnTo>
                  <a:pt x="122451" y="126"/>
                </a:lnTo>
                <a:lnTo>
                  <a:pt x="122022" y="228"/>
                </a:lnTo>
                <a:lnTo>
                  <a:pt x="121665" y="342"/>
                </a:lnTo>
                <a:lnTo>
                  <a:pt x="121308" y="479"/>
                </a:lnTo>
                <a:lnTo>
                  <a:pt x="120998" y="638"/>
                </a:lnTo>
                <a:lnTo>
                  <a:pt x="120736" y="809"/>
                </a:lnTo>
                <a:lnTo>
                  <a:pt x="120521" y="1003"/>
                </a:lnTo>
                <a:lnTo>
                  <a:pt x="120426" y="1105"/>
                </a:lnTo>
                <a:lnTo>
                  <a:pt x="120355" y="1196"/>
                </a:lnTo>
                <a:lnTo>
                  <a:pt x="120283" y="1299"/>
                </a:lnTo>
                <a:lnTo>
                  <a:pt x="120235" y="1413"/>
                </a:lnTo>
                <a:lnTo>
                  <a:pt x="112849" y="5810"/>
                </a:lnTo>
                <a:lnTo>
                  <a:pt x="105462" y="10218"/>
                </a:lnTo>
                <a:lnTo>
                  <a:pt x="98099" y="14626"/>
                </a:lnTo>
                <a:lnTo>
                  <a:pt x="90760" y="19046"/>
                </a:lnTo>
                <a:lnTo>
                  <a:pt x="76083" y="27886"/>
                </a:lnTo>
                <a:lnTo>
                  <a:pt x="68744" y="32294"/>
                </a:lnTo>
                <a:lnTo>
                  <a:pt x="61405" y="36714"/>
                </a:lnTo>
                <a:lnTo>
                  <a:pt x="54042" y="41111"/>
                </a:lnTo>
                <a:lnTo>
                  <a:pt x="46655" y="45508"/>
                </a:lnTo>
                <a:lnTo>
                  <a:pt x="39221" y="49893"/>
                </a:lnTo>
                <a:lnTo>
                  <a:pt x="31763" y="54267"/>
                </a:lnTo>
                <a:lnTo>
                  <a:pt x="28022" y="56443"/>
                </a:lnTo>
                <a:lnTo>
                  <a:pt x="24257" y="58619"/>
                </a:lnTo>
                <a:lnTo>
                  <a:pt x="20492" y="60794"/>
                </a:lnTo>
                <a:lnTo>
                  <a:pt x="16704" y="62959"/>
                </a:lnTo>
                <a:lnTo>
                  <a:pt x="12915" y="65123"/>
                </a:lnTo>
                <a:lnTo>
                  <a:pt x="9103" y="67276"/>
                </a:lnTo>
                <a:lnTo>
                  <a:pt x="5267" y="69429"/>
                </a:lnTo>
                <a:lnTo>
                  <a:pt x="1430" y="71582"/>
                </a:lnTo>
                <a:lnTo>
                  <a:pt x="1121" y="71753"/>
                </a:lnTo>
                <a:lnTo>
                  <a:pt x="858" y="71935"/>
                </a:lnTo>
                <a:lnTo>
                  <a:pt x="644" y="72129"/>
                </a:lnTo>
                <a:lnTo>
                  <a:pt x="453" y="72311"/>
                </a:lnTo>
                <a:lnTo>
                  <a:pt x="310" y="72493"/>
                </a:lnTo>
                <a:lnTo>
                  <a:pt x="167" y="72687"/>
                </a:lnTo>
                <a:lnTo>
                  <a:pt x="96" y="72880"/>
                </a:lnTo>
                <a:lnTo>
                  <a:pt x="24" y="73063"/>
                </a:lnTo>
                <a:lnTo>
                  <a:pt x="1" y="73256"/>
                </a:lnTo>
                <a:lnTo>
                  <a:pt x="1" y="73439"/>
                </a:lnTo>
                <a:lnTo>
                  <a:pt x="24" y="73632"/>
                </a:lnTo>
                <a:lnTo>
                  <a:pt x="96" y="73814"/>
                </a:lnTo>
                <a:lnTo>
                  <a:pt x="167" y="73997"/>
                </a:lnTo>
                <a:lnTo>
                  <a:pt x="287" y="74168"/>
                </a:lnTo>
                <a:lnTo>
                  <a:pt x="406" y="74338"/>
                </a:lnTo>
                <a:lnTo>
                  <a:pt x="549" y="74509"/>
                </a:lnTo>
                <a:lnTo>
                  <a:pt x="739" y="74680"/>
                </a:lnTo>
                <a:lnTo>
                  <a:pt x="930" y="74840"/>
                </a:lnTo>
                <a:lnTo>
                  <a:pt x="1144" y="74988"/>
                </a:lnTo>
                <a:lnTo>
                  <a:pt x="1359" y="75136"/>
                </a:lnTo>
                <a:lnTo>
                  <a:pt x="1621" y="75272"/>
                </a:lnTo>
                <a:lnTo>
                  <a:pt x="1883" y="75409"/>
                </a:lnTo>
                <a:lnTo>
                  <a:pt x="2145" y="75523"/>
                </a:lnTo>
                <a:lnTo>
                  <a:pt x="2455" y="75648"/>
                </a:lnTo>
                <a:lnTo>
                  <a:pt x="2741" y="75751"/>
                </a:lnTo>
                <a:lnTo>
                  <a:pt x="3051" y="75842"/>
                </a:lnTo>
                <a:lnTo>
                  <a:pt x="3384" y="75933"/>
                </a:lnTo>
                <a:lnTo>
                  <a:pt x="3718" y="76002"/>
                </a:lnTo>
                <a:lnTo>
                  <a:pt x="4051" y="76070"/>
                </a:lnTo>
                <a:lnTo>
                  <a:pt x="4409" y="76115"/>
                </a:lnTo>
                <a:lnTo>
                  <a:pt x="4766" y="76150"/>
                </a:lnTo>
                <a:lnTo>
                  <a:pt x="5124" y="76184"/>
                </a:lnTo>
                <a:lnTo>
                  <a:pt x="4933" y="76457"/>
                </a:lnTo>
                <a:lnTo>
                  <a:pt x="4814" y="76742"/>
                </a:lnTo>
                <a:lnTo>
                  <a:pt x="4718" y="77027"/>
                </a:lnTo>
                <a:lnTo>
                  <a:pt x="4695" y="77311"/>
                </a:lnTo>
                <a:lnTo>
                  <a:pt x="4718" y="77596"/>
                </a:lnTo>
                <a:lnTo>
                  <a:pt x="4766" y="77733"/>
                </a:lnTo>
                <a:lnTo>
                  <a:pt x="4814" y="77870"/>
                </a:lnTo>
                <a:lnTo>
                  <a:pt x="4861" y="78006"/>
                </a:lnTo>
                <a:lnTo>
                  <a:pt x="4957" y="78143"/>
                </a:lnTo>
                <a:lnTo>
                  <a:pt x="5052" y="78268"/>
                </a:lnTo>
                <a:lnTo>
                  <a:pt x="5147" y="78394"/>
                </a:lnTo>
                <a:lnTo>
                  <a:pt x="5267" y="78519"/>
                </a:lnTo>
                <a:lnTo>
                  <a:pt x="5410" y="78644"/>
                </a:lnTo>
                <a:lnTo>
                  <a:pt x="5576" y="78758"/>
                </a:lnTo>
                <a:lnTo>
                  <a:pt x="5743" y="78872"/>
                </a:lnTo>
                <a:lnTo>
                  <a:pt x="5934" y="78986"/>
                </a:lnTo>
                <a:lnTo>
                  <a:pt x="6124" y="79089"/>
                </a:lnTo>
                <a:lnTo>
                  <a:pt x="6339" y="79191"/>
                </a:lnTo>
                <a:lnTo>
                  <a:pt x="6577" y="79282"/>
                </a:lnTo>
                <a:lnTo>
                  <a:pt x="6839" y="79373"/>
                </a:lnTo>
                <a:lnTo>
                  <a:pt x="7101" y="79453"/>
                </a:lnTo>
                <a:lnTo>
                  <a:pt x="7387" y="79533"/>
                </a:lnTo>
                <a:lnTo>
                  <a:pt x="7697" y="79601"/>
                </a:lnTo>
                <a:lnTo>
                  <a:pt x="8007" y="79658"/>
                </a:lnTo>
                <a:lnTo>
                  <a:pt x="8364" y="79715"/>
                </a:lnTo>
                <a:lnTo>
                  <a:pt x="8722" y="79761"/>
                </a:lnTo>
                <a:lnTo>
                  <a:pt x="9103" y="79806"/>
                </a:lnTo>
                <a:lnTo>
                  <a:pt x="82993" y="86823"/>
                </a:lnTo>
                <a:lnTo>
                  <a:pt x="156882" y="93840"/>
                </a:lnTo>
                <a:lnTo>
                  <a:pt x="193839" y="97337"/>
                </a:lnTo>
                <a:lnTo>
                  <a:pt x="230796" y="100834"/>
                </a:lnTo>
                <a:lnTo>
                  <a:pt x="267753" y="104308"/>
                </a:lnTo>
                <a:lnTo>
                  <a:pt x="304710" y="107771"/>
                </a:lnTo>
                <a:lnTo>
                  <a:pt x="305162" y="107805"/>
                </a:lnTo>
                <a:lnTo>
                  <a:pt x="305615" y="107828"/>
                </a:lnTo>
                <a:lnTo>
                  <a:pt x="306068" y="107828"/>
                </a:lnTo>
                <a:lnTo>
                  <a:pt x="306521" y="107817"/>
                </a:lnTo>
                <a:lnTo>
                  <a:pt x="306973" y="107783"/>
                </a:lnTo>
                <a:lnTo>
                  <a:pt x="307402" y="107737"/>
                </a:lnTo>
                <a:lnTo>
                  <a:pt x="307831" y="107680"/>
                </a:lnTo>
                <a:lnTo>
                  <a:pt x="308260" y="107612"/>
                </a:lnTo>
                <a:lnTo>
                  <a:pt x="308689" y="107532"/>
                </a:lnTo>
                <a:lnTo>
                  <a:pt x="309094" y="107441"/>
                </a:lnTo>
                <a:lnTo>
                  <a:pt x="309475" y="107327"/>
                </a:lnTo>
                <a:lnTo>
                  <a:pt x="309856" y="107213"/>
                </a:lnTo>
                <a:lnTo>
                  <a:pt x="310214" y="107088"/>
                </a:lnTo>
                <a:lnTo>
                  <a:pt x="310547" y="106951"/>
                </a:lnTo>
                <a:lnTo>
                  <a:pt x="310857" y="106803"/>
                </a:lnTo>
                <a:lnTo>
                  <a:pt x="311167" y="106655"/>
                </a:lnTo>
                <a:lnTo>
                  <a:pt x="311429" y="106495"/>
                </a:lnTo>
                <a:lnTo>
                  <a:pt x="311691" y="106325"/>
                </a:lnTo>
                <a:lnTo>
                  <a:pt x="311906" y="106142"/>
                </a:lnTo>
                <a:lnTo>
                  <a:pt x="312096" y="105960"/>
                </a:lnTo>
                <a:lnTo>
                  <a:pt x="312263" y="105778"/>
                </a:lnTo>
                <a:lnTo>
                  <a:pt x="312382" y="105584"/>
                </a:lnTo>
                <a:lnTo>
                  <a:pt x="312478" y="105390"/>
                </a:lnTo>
                <a:lnTo>
                  <a:pt x="312549" y="105185"/>
                </a:lnTo>
                <a:lnTo>
                  <a:pt x="312573" y="104980"/>
                </a:lnTo>
                <a:lnTo>
                  <a:pt x="312573" y="104775"/>
                </a:lnTo>
                <a:lnTo>
                  <a:pt x="312525" y="104559"/>
                </a:lnTo>
                <a:lnTo>
                  <a:pt x="312430" y="104354"/>
                </a:lnTo>
                <a:lnTo>
                  <a:pt x="312287" y="104137"/>
                </a:lnTo>
                <a:lnTo>
                  <a:pt x="312096" y="103921"/>
                </a:lnTo>
                <a:lnTo>
                  <a:pt x="311882" y="103705"/>
                </a:lnTo>
                <a:lnTo>
                  <a:pt x="311596" y="103500"/>
                </a:lnTo>
                <a:lnTo>
                  <a:pt x="306616" y="99991"/>
                </a:lnTo>
                <a:lnTo>
                  <a:pt x="301588" y="96483"/>
                </a:lnTo>
                <a:lnTo>
                  <a:pt x="296537" y="92997"/>
                </a:lnTo>
                <a:lnTo>
                  <a:pt x="291414" y="89523"/>
                </a:lnTo>
                <a:lnTo>
                  <a:pt x="286243" y="86048"/>
                </a:lnTo>
                <a:lnTo>
                  <a:pt x="281025" y="82597"/>
                </a:lnTo>
                <a:lnTo>
                  <a:pt x="278404" y="80877"/>
                </a:lnTo>
                <a:lnTo>
                  <a:pt x="275759" y="79157"/>
                </a:lnTo>
                <a:lnTo>
                  <a:pt x="273114" y="77437"/>
                </a:lnTo>
                <a:lnTo>
                  <a:pt x="270445" y="75728"/>
                </a:lnTo>
                <a:lnTo>
                  <a:pt x="267777" y="74019"/>
                </a:lnTo>
                <a:lnTo>
                  <a:pt x="265084" y="72322"/>
                </a:lnTo>
                <a:lnTo>
                  <a:pt x="262368" y="70625"/>
                </a:lnTo>
                <a:lnTo>
                  <a:pt x="259651" y="68928"/>
                </a:lnTo>
                <a:lnTo>
                  <a:pt x="256935" y="67242"/>
                </a:lnTo>
                <a:lnTo>
                  <a:pt x="254195" y="65556"/>
                </a:lnTo>
                <a:lnTo>
                  <a:pt x="251431" y="63870"/>
                </a:lnTo>
                <a:lnTo>
                  <a:pt x="248667" y="62196"/>
                </a:lnTo>
                <a:lnTo>
                  <a:pt x="245879" y="60521"/>
                </a:lnTo>
                <a:lnTo>
                  <a:pt x="243091" y="58858"/>
                </a:lnTo>
                <a:lnTo>
                  <a:pt x="240279" y="57195"/>
                </a:lnTo>
                <a:lnTo>
                  <a:pt x="237468" y="55543"/>
                </a:lnTo>
                <a:lnTo>
                  <a:pt x="234632" y="53891"/>
                </a:lnTo>
                <a:lnTo>
                  <a:pt x="231773" y="52240"/>
                </a:lnTo>
                <a:lnTo>
                  <a:pt x="228914" y="50611"/>
                </a:lnTo>
                <a:lnTo>
                  <a:pt x="226030" y="48971"/>
                </a:lnTo>
                <a:lnTo>
                  <a:pt x="223147" y="47342"/>
                </a:lnTo>
                <a:lnTo>
                  <a:pt x="220240" y="45724"/>
                </a:lnTo>
                <a:lnTo>
                  <a:pt x="217333" y="44107"/>
                </a:lnTo>
                <a:lnTo>
                  <a:pt x="214403" y="42500"/>
                </a:lnTo>
                <a:lnTo>
                  <a:pt x="211448" y="40894"/>
                </a:lnTo>
                <a:lnTo>
                  <a:pt x="208493" y="39300"/>
                </a:lnTo>
                <a:lnTo>
                  <a:pt x="205515" y="37705"/>
                </a:lnTo>
                <a:lnTo>
                  <a:pt x="202513" y="36121"/>
                </a:lnTo>
                <a:lnTo>
                  <a:pt x="199510" y="34549"/>
                </a:lnTo>
                <a:lnTo>
                  <a:pt x="196484" y="32977"/>
                </a:lnTo>
                <a:lnTo>
                  <a:pt x="193458" y="31417"/>
                </a:lnTo>
                <a:lnTo>
                  <a:pt x="190408" y="29856"/>
                </a:lnTo>
                <a:lnTo>
                  <a:pt x="187334" y="28307"/>
                </a:lnTo>
                <a:lnTo>
                  <a:pt x="184260" y="26769"/>
                </a:lnTo>
                <a:lnTo>
                  <a:pt x="181163" y="25232"/>
                </a:lnTo>
                <a:lnTo>
                  <a:pt x="178041" y="23705"/>
                </a:lnTo>
                <a:lnTo>
                  <a:pt x="174920" y="22190"/>
                </a:lnTo>
                <a:lnTo>
                  <a:pt x="171775" y="20687"/>
                </a:lnTo>
                <a:lnTo>
                  <a:pt x="168629" y="19183"/>
                </a:lnTo>
                <a:lnTo>
                  <a:pt x="165460" y="17691"/>
                </a:lnTo>
                <a:lnTo>
                  <a:pt x="162267" y="16198"/>
                </a:lnTo>
                <a:lnTo>
                  <a:pt x="159051" y="14718"/>
                </a:lnTo>
                <a:lnTo>
                  <a:pt x="155834" y="13248"/>
                </a:lnTo>
                <a:lnTo>
                  <a:pt x="152593" y="11790"/>
                </a:lnTo>
                <a:lnTo>
                  <a:pt x="149353" y="10343"/>
                </a:lnTo>
                <a:lnTo>
                  <a:pt x="146088" y="8897"/>
                </a:lnTo>
                <a:lnTo>
                  <a:pt x="142800" y="7461"/>
                </a:lnTo>
                <a:lnTo>
                  <a:pt x="139512" y="6038"/>
                </a:lnTo>
                <a:lnTo>
                  <a:pt x="136176" y="4625"/>
                </a:lnTo>
                <a:lnTo>
                  <a:pt x="132840" y="3224"/>
                </a:lnTo>
                <a:lnTo>
                  <a:pt x="129504" y="1823"/>
                </a:lnTo>
                <a:lnTo>
                  <a:pt x="126145" y="433"/>
                </a:lnTo>
                <a:lnTo>
                  <a:pt x="125906" y="353"/>
                </a:lnTo>
                <a:lnTo>
                  <a:pt x="125668" y="274"/>
                </a:lnTo>
                <a:lnTo>
                  <a:pt x="125430" y="205"/>
                </a:lnTo>
                <a:lnTo>
                  <a:pt x="125215" y="148"/>
                </a:lnTo>
                <a:lnTo>
                  <a:pt x="124977" y="103"/>
                </a:lnTo>
                <a:lnTo>
                  <a:pt x="124739" y="57"/>
                </a:lnTo>
                <a:lnTo>
                  <a:pt x="124501" y="35"/>
                </a:lnTo>
                <a:lnTo>
                  <a:pt x="124262" y="12"/>
                </a:lnTo>
                <a:lnTo>
                  <a:pt x="124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5" name="Google Shape;285;p15"/>
          <p:cNvGrpSpPr/>
          <p:nvPr/>
        </p:nvGrpSpPr>
        <p:grpSpPr>
          <a:xfrm>
            <a:off x="8747307" y="152409"/>
            <a:ext cx="1762842" cy="1041166"/>
            <a:chOff x="3863003" y="76204"/>
            <a:chExt cx="881421" cy="520583"/>
          </a:xfrm>
        </p:grpSpPr>
        <p:sp>
          <p:nvSpPr>
            <p:cNvPr id="286" name="Google Shape;286;p15"/>
            <p:cNvSpPr/>
            <p:nvPr/>
          </p:nvSpPr>
          <p:spPr>
            <a:xfrm rot="10800000">
              <a:off x="4621886" y="493907"/>
              <a:ext cx="122538" cy="102880"/>
            </a:xfrm>
            <a:custGeom>
              <a:avLst/>
              <a:gdLst/>
              <a:ahLst/>
              <a:cxnLst/>
              <a:rect l="l" t="t" r="r" b="b"/>
              <a:pathLst>
                <a:path w="46815" h="12808" extrusionOk="0">
                  <a:moveTo>
                    <a:pt x="3585" y="0"/>
                  </a:moveTo>
                  <a:lnTo>
                    <a:pt x="3264" y="8"/>
                  </a:lnTo>
                  <a:lnTo>
                    <a:pt x="2943" y="23"/>
                  </a:lnTo>
                  <a:lnTo>
                    <a:pt x="2622" y="54"/>
                  </a:lnTo>
                  <a:lnTo>
                    <a:pt x="2301" y="85"/>
                  </a:lnTo>
                  <a:lnTo>
                    <a:pt x="2007" y="116"/>
                  </a:lnTo>
                  <a:lnTo>
                    <a:pt x="1739" y="162"/>
                  </a:lnTo>
                  <a:lnTo>
                    <a:pt x="1445" y="209"/>
                  </a:lnTo>
                  <a:lnTo>
                    <a:pt x="1204" y="263"/>
                  </a:lnTo>
                  <a:lnTo>
                    <a:pt x="964" y="325"/>
                  </a:lnTo>
                  <a:lnTo>
                    <a:pt x="750" y="394"/>
                  </a:lnTo>
                  <a:lnTo>
                    <a:pt x="562" y="464"/>
                  </a:lnTo>
                  <a:lnTo>
                    <a:pt x="402" y="548"/>
                  </a:lnTo>
                  <a:lnTo>
                    <a:pt x="268" y="626"/>
                  </a:lnTo>
                  <a:lnTo>
                    <a:pt x="161" y="718"/>
                  </a:lnTo>
                  <a:lnTo>
                    <a:pt x="81" y="811"/>
                  </a:lnTo>
                  <a:lnTo>
                    <a:pt x="27" y="904"/>
                  </a:lnTo>
                  <a:lnTo>
                    <a:pt x="1" y="1004"/>
                  </a:lnTo>
                  <a:lnTo>
                    <a:pt x="27" y="1112"/>
                  </a:lnTo>
                  <a:lnTo>
                    <a:pt x="108" y="1220"/>
                  </a:lnTo>
                  <a:lnTo>
                    <a:pt x="215" y="1336"/>
                  </a:lnTo>
                  <a:lnTo>
                    <a:pt x="455" y="1567"/>
                  </a:lnTo>
                  <a:lnTo>
                    <a:pt x="750" y="1807"/>
                  </a:lnTo>
                  <a:lnTo>
                    <a:pt x="1365" y="2270"/>
                  </a:lnTo>
                  <a:lnTo>
                    <a:pt x="2034" y="2741"/>
                  </a:lnTo>
                  <a:lnTo>
                    <a:pt x="2783" y="3204"/>
                  </a:lnTo>
                  <a:lnTo>
                    <a:pt x="3585" y="3667"/>
                  </a:lnTo>
                  <a:lnTo>
                    <a:pt x="4441" y="4123"/>
                  </a:lnTo>
                  <a:lnTo>
                    <a:pt x="5351" y="4578"/>
                  </a:lnTo>
                  <a:lnTo>
                    <a:pt x="6314" y="5026"/>
                  </a:lnTo>
                  <a:lnTo>
                    <a:pt x="7330" y="5474"/>
                  </a:lnTo>
                  <a:lnTo>
                    <a:pt x="8400" y="5914"/>
                  </a:lnTo>
                  <a:lnTo>
                    <a:pt x="9524" y="6346"/>
                  </a:lnTo>
                  <a:lnTo>
                    <a:pt x="10701" y="6771"/>
                  </a:lnTo>
                  <a:lnTo>
                    <a:pt x="11905" y="7188"/>
                  </a:lnTo>
                  <a:lnTo>
                    <a:pt x="13162" y="7597"/>
                  </a:lnTo>
                  <a:lnTo>
                    <a:pt x="14446" y="7990"/>
                  </a:lnTo>
                  <a:lnTo>
                    <a:pt x="15784" y="8384"/>
                  </a:lnTo>
                  <a:lnTo>
                    <a:pt x="17121" y="8762"/>
                  </a:lnTo>
                  <a:lnTo>
                    <a:pt x="18539" y="9133"/>
                  </a:lnTo>
                  <a:lnTo>
                    <a:pt x="19957" y="9488"/>
                  </a:lnTo>
                  <a:lnTo>
                    <a:pt x="21401" y="9828"/>
                  </a:lnTo>
                  <a:lnTo>
                    <a:pt x="22899" y="10160"/>
                  </a:lnTo>
                  <a:lnTo>
                    <a:pt x="24397" y="10476"/>
                  </a:lnTo>
                  <a:lnTo>
                    <a:pt x="25949" y="10777"/>
                  </a:lnTo>
                  <a:lnTo>
                    <a:pt x="27500" y="11071"/>
                  </a:lnTo>
                  <a:lnTo>
                    <a:pt x="29052" y="11341"/>
                  </a:lnTo>
                  <a:lnTo>
                    <a:pt x="30657" y="11596"/>
                  </a:lnTo>
                  <a:lnTo>
                    <a:pt x="32262" y="11835"/>
                  </a:lnTo>
                  <a:lnTo>
                    <a:pt x="33867" y="12059"/>
                  </a:lnTo>
                  <a:lnTo>
                    <a:pt x="35499" y="12260"/>
                  </a:lnTo>
                  <a:lnTo>
                    <a:pt x="36301" y="12352"/>
                  </a:lnTo>
                  <a:lnTo>
                    <a:pt x="37130" y="12445"/>
                  </a:lnTo>
                  <a:lnTo>
                    <a:pt x="37933" y="12530"/>
                  </a:lnTo>
                  <a:lnTo>
                    <a:pt x="38762" y="12607"/>
                  </a:lnTo>
                  <a:lnTo>
                    <a:pt x="39592" y="12684"/>
                  </a:lnTo>
                  <a:lnTo>
                    <a:pt x="40394" y="12754"/>
                  </a:lnTo>
                  <a:lnTo>
                    <a:pt x="40902" y="12784"/>
                  </a:lnTo>
                  <a:lnTo>
                    <a:pt x="41411" y="12808"/>
                  </a:lnTo>
                  <a:lnTo>
                    <a:pt x="41892" y="12808"/>
                  </a:lnTo>
                  <a:lnTo>
                    <a:pt x="42347" y="12800"/>
                  </a:lnTo>
                  <a:lnTo>
                    <a:pt x="42802" y="12777"/>
                  </a:lnTo>
                  <a:lnTo>
                    <a:pt x="43230" y="12738"/>
                  </a:lnTo>
                  <a:lnTo>
                    <a:pt x="43658" y="12692"/>
                  </a:lnTo>
                  <a:lnTo>
                    <a:pt x="44059" y="12630"/>
                  </a:lnTo>
                  <a:lnTo>
                    <a:pt x="44433" y="12568"/>
                  </a:lnTo>
                  <a:lnTo>
                    <a:pt x="44781" y="12491"/>
                  </a:lnTo>
                  <a:lnTo>
                    <a:pt x="45102" y="12398"/>
                  </a:lnTo>
                  <a:lnTo>
                    <a:pt x="45423" y="12306"/>
                  </a:lnTo>
                  <a:lnTo>
                    <a:pt x="45691" y="12205"/>
                  </a:lnTo>
                  <a:lnTo>
                    <a:pt x="45931" y="12105"/>
                  </a:lnTo>
                  <a:lnTo>
                    <a:pt x="46172" y="11989"/>
                  </a:lnTo>
                  <a:lnTo>
                    <a:pt x="46359" y="11874"/>
                  </a:lnTo>
                  <a:lnTo>
                    <a:pt x="46520" y="11758"/>
                  </a:lnTo>
                  <a:lnTo>
                    <a:pt x="46654" y="11634"/>
                  </a:lnTo>
                  <a:lnTo>
                    <a:pt x="46734" y="11511"/>
                  </a:lnTo>
                  <a:lnTo>
                    <a:pt x="46814" y="11379"/>
                  </a:lnTo>
                  <a:lnTo>
                    <a:pt x="46814" y="11256"/>
                  </a:lnTo>
                  <a:lnTo>
                    <a:pt x="46814" y="11132"/>
                  </a:lnTo>
                  <a:lnTo>
                    <a:pt x="46761" y="11009"/>
                  </a:lnTo>
                  <a:lnTo>
                    <a:pt x="46654" y="10885"/>
                  </a:lnTo>
                  <a:lnTo>
                    <a:pt x="46520" y="10762"/>
                  </a:lnTo>
                  <a:lnTo>
                    <a:pt x="46359" y="10646"/>
                  </a:lnTo>
                  <a:lnTo>
                    <a:pt x="46145" y="10530"/>
                  </a:lnTo>
                  <a:lnTo>
                    <a:pt x="45878" y="10430"/>
                  </a:lnTo>
                  <a:lnTo>
                    <a:pt x="45557" y="10322"/>
                  </a:lnTo>
                  <a:lnTo>
                    <a:pt x="45182" y="10229"/>
                  </a:lnTo>
                  <a:lnTo>
                    <a:pt x="44781" y="10144"/>
                  </a:lnTo>
                  <a:lnTo>
                    <a:pt x="44326" y="10067"/>
                  </a:lnTo>
                  <a:lnTo>
                    <a:pt x="41491" y="9635"/>
                  </a:lnTo>
                  <a:lnTo>
                    <a:pt x="38682" y="9210"/>
                  </a:lnTo>
                  <a:lnTo>
                    <a:pt x="35900" y="8786"/>
                  </a:lnTo>
                  <a:lnTo>
                    <a:pt x="34536" y="8569"/>
                  </a:lnTo>
                  <a:lnTo>
                    <a:pt x="33171" y="8346"/>
                  </a:lnTo>
                  <a:lnTo>
                    <a:pt x="31807" y="8114"/>
                  </a:lnTo>
                  <a:lnTo>
                    <a:pt x="30470" y="7882"/>
                  </a:lnTo>
                  <a:lnTo>
                    <a:pt x="29159" y="7635"/>
                  </a:lnTo>
                  <a:lnTo>
                    <a:pt x="27848" y="7381"/>
                  </a:lnTo>
                  <a:lnTo>
                    <a:pt x="26564" y="7118"/>
                  </a:lnTo>
                  <a:lnTo>
                    <a:pt x="25280" y="6840"/>
                  </a:lnTo>
                  <a:lnTo>
                    <a:pt x="24049" y="6555"/>
                  </a:lnTo>
                  <a:lnTo>
                    <a:pt x="22819" y="6253"/>
                  </a:lnTo>
                  <a:lnTo>
                    <a:pt x="21615" y="5929"/>
                  </a:lnTo>
                  <a:lnTo>
                    <a:pt x="20465" y="5605"/>
                  </a:lnTo>
                  <a:lnTo>
                    <a:pt x="19341" y="5273"/>
                  </a:lnTo>
                  <a:lnTo>
                    <a:pt x="18271" y="4933"/>
                  </a:lnTo>
                  <a:lnTo>
                    <a:pt x="17228" y="4594"/>
                  </a:lnTo>
                  <a:lnTo>
                    <a:pt x="16238" y="4239"/>
                  </a:lnTo>
                  <a:lnTo>
                    <a:pt x="15248" y="3883"/>
                  </a:lnTo>
                  <a:lnTo>
                    <a:pt x="14312" y="3528"/>
                  </a:lnTo>
                  <a:lnTo>
                    <a:pt x="13376" y="3158"/>
                  </a:lnTo>
                  <a:lnTo>
                    <a:pt x="12440" y="2787"/>
                  </a:lnTo>
                  <a:lnTo>
                    <a:pt x="11557" y="2417"/>
                  </a:lnTo>
                  <a:lnTo>
                    <a:pt x="10647" y="2038"/>
                  </a:lnTo>
                  <a:lnTo>
                    <a:pt x="8882" y="1274"/>
                  </a:lnTo>
                  <a:lnTo>
                    <a:pt x="7116" y="494"/>
                  </a:lnTo>
                  <a:lnTo>
                    <a:pt x="6902" y="409"/>
                  </a:lnTo>
                  <a:lnTo>
                    <a:pt x="6662" y="325"/>
                  </a:lnTo>
                  <a:lnTo>
                    <a:pt x="6394" y="255"/>
                  </a:lnTo>
                  <a:lnTo>
                    <a:pt x="6127" y="193"/>
                  </a:lnTo>
                  <a:lnTo>
                    <a:pt x="5832" y="147"/>
                  </a:lnTo>
                  <a:lnTo>
                    <a:pt x="5538" y="101"/>
                  </a:lnTo>
                  <a:lnTo>
                    <a:pt x="5217" y="62"/>
                  </a:lnTo>
                  <a:lnTo>
                    <a:pt x="4896" y="39"/>
                  </a:lnTo>
                  <a:lnTo>
                    <a:pt x="4575" y="16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15"/>
            <p:cNvSpPr/>
            <p:nvPr/>
          </p:nvSpPr>
          <p:spPr>
            <a:xfrm rot="10800000">
              <a:off x="4461127" y="447397"/>
              <a:ext cx="103491" cy="34668"/>
            </a:xfrm>
            <a:custGeom>
              <a:avLst/>
              <a:gdLst/>
              <a:ahLst/>
              <a:cxnLst/>
              <a:rect l="l" t="t" r="r" b="b"/>
              <a:pathLst>
                <a:path w="39538" h="4316" extrusionOk="0">
                  <a:moveTo>
                    <a:pt x="3505" y="0"/>
                  </a:moveTo>
                  <a:lnTo>
                    <a:pt x="3104" y="8"/>
                  </a:lnTo>
                  <a:lnTo>
                    <a:pt x="2729" y="23"/>
                  </a:lnTo>
                  <a:lnTo>
                    <a:pt x="2381" y="54"/>
                  </a:lnTo>
                  <a:lnTo>
                    <a:pt x="2034" y="93"/>
                  </a:lnTo>
                  <a:lnTo>
                    <a:pt x="1739" y="139"/>
                  </a:lnTo>
                  <a:lnTo>
                    <a:pt x="1445" y="193"/>
                  </a:lnTo>
                  <a:lnTo>
                    <a:pt x="1204" y="255"/>
                  </a:lnTo>
                  <a:lnTo>
                    <a:pt x="963" y="332"/>
                  </a:lnTo>
                  <a:lnTo>
                    <a:pt x="749" y="409"/>
                  </a:lnTo>
                  <a:lnTo>
                    <a:pt x="562" y="494"/>
                  </a:lnTo>
                  <a:lnTo>
                    <a:pt x="402" y="579"/>
                  </a:lnTo>
                  <a:lnTo>
                    <a:pt x="268" y="679"/>
                  </a:lnTo>
                  <a:lnTo>
                    <a:pt x="161" y="772"/>
                  </a:lnTo>
                  <a:lnTo>
                    <a:pt x="81" y="872"/>
                  </a:lnTo>
                  <a:lnTo>
                    <a:pt x="27" y="973"/>
                  </a:lnTo>
                  <a:lnTo>
                    <a:pt x="0" y="1081"/>
                  </a:lnTo>
                  <a:lnTo>
                    <a:pt x="0" y="1181"/>
                  </a:lnTo>
                  <a:lnTo>
                    <a:pt x="27" y="1289"/>
                  </a:lnTo>
                  <a:lnTo>
                    <a:pt x="81" y="1397"/>
                  </a:lnTo>
                  <a:lnTo>
                    <a:pt x="161" y="1498"/>
                  </a:lnTo>
                  <a:lnTo>
                    <a:pt x="268" y="1598"/>
                  </a:lnTo>
                  <a:lnTo>
                    <a:pt x="402" y="1691"/>
                  </a:lnTo>
                  <a:lnTo>
                    <a:pt x="562" y="1783"/>
                  </a:lnTo>
                  <a:lnTo>
                    <a:pt x="749" y="1876"/>
                  </a:lnTo>
                  <a:lnTo>
                    <a:pt x="963" y="1961"/>
                  </a:lnTo>
                  <a:lnTo>
                    <a:pt x="1204" y="2038"/>
                  </a:lnTo>
                  <a:lnTo>
                    <a:pt x="1472" y="2108"/>
                  </a:lnTo>
                  <a:lnTo>
                    <a:pt x="1766" y="2177"/>
                  </a:lnTo>
                  <a:lnTo>
                    <a:pt x="2114" y="2231"/>
                  </a:lnTo>
                  <a:lnTo>
                    <a:pt x="2462" y="2277"/>
                  </a:lnTo>
                  <a:lnTo>
                    <a:pt x="2863" y="2316"/>
                  </a:lnTo>
                  <a:lnTo>
                    <a:pt x="6742" y="2625"/>
                  </a:lnTo>
                  <a:lnTo>
                    <a:pt x="10701" y="2926"/>
                  </a:lnTo>
                  <a:lnTo>
                    <a:pt x="14687" y="3219"/>
                  </a:lnTo>
                  <a:lnTo>
                    <a:pt x="16720" y="3358"/>
                  </a:lnTo>
                  <a:lnTo>
                    <a:pt x="18726" y="3490"/>
                  </a:lnTo>
                  <a:lnTo>
                    <a:pt x="20732" y="3621"/>
                  </a:lnTo>
                  <a:lnTo>
                    <a:pt x="22765" y="3744"/>
                  </a:lnTo>
                  <a:lnTo>
                    <a:pt x="24798" y="3860"/>
                  </a:lnTo>
                  <a:lnTo>
                    <a:pt x="26805" y="3968"/>
                  </a:lnTo>
                  <a:lnTo>
                    <a:pt x="28838" y="4061"/>
                  </a:lnTo>
                  <a:lnTo>
                    <a:pt x="30844" y="4153"/>
                  </a:lnTo>
                  <a:lnTo>
                    <a:pt x="32850" y="4238"/>
                  </a:lnTo>
                  <a:lnTo>
                    <a:pt x="34830" y="4308"/>
                  </a:lnTo>
                  <a:lnTo>
                    <a:pt x="35338" y="4316"/>
                  </a:lnTo>
                  <a:lnTo>
                    <a:pt x="35820" y="4308"/>
                  </a:lnTo>
                  <a:lnTo>
                    <a:pt x="36274" y="4285"/>
                  </a:lnTo>
                  <a:lnTo>
                    <a:pt x="36702" y="4254"/>
                  </a:lnTo>
                  <a:lnTo>
                    <a:pt x="37104" y="4207"/>
                  </a:lnTo>
                  <a:lnTo>
                    <a:pt x="37478" y="4153"/>
                  </a:lnTo>
                  <a:lnTo>
                    <a:pt x="37799" y="4084"/>
                  </a:lnTo>
                  <a:lnTo>
                    <a:pt x="38120" y="4007"/>
                  </a:lnTo>
                  <a:lnTo>
                    <a:pt x="38388" y="3922"/>
                  </a:lnTo>
                  <a:lnTo>
                    <a:pt x="38628" y="3829"/>
                  </a:lnTo>
                  <a:lnTo>
                    <a:pt x="38869" y="3729"/>
                  </a:lnTo>
                  <a:lnTo>
                    <a:pt x="39056" y="3621"/>
                  </a:lnTo>
                  <a:lnTo>
                    <a:pt x="39217" y="3505"/>
                  </a:lnTo>
                  <a:lnTo>
                    <a:pt x="39351" y="3389"/>
                  </a:lnTo>
                  <a:lnTo>
                    <a:pt x="39431" y="3273"/>
                  </a:lnTo>
                  <a:lnTo>
                    <a:pt x="39511" y="3150"/>
                  </a:lnTo>
                  <a:lnTo>
                    <a:pt x="39538" y="3026"/>
                  </a:lnTo>
                  <a:lnTo>
                    <a:pt x="39538" y="2895"/>
                  </a:lnTo>
                  <a:lnTo>
                    <a:pt x="39511" y="2772"/>
                  </a:lnTo>
                  <a:lnTo>
                    <a:pt x="39458" y="2648"/>
                  </a:lnTo>
                  <a:lnTo>
                    <a:pt x="39351" y="2525"/>
                  </a:lnTo>
                  <a:lnTo>
                    <a:pt x="39244" y="2401"/>
                  </a:lnTo>
                  <a:lnTo>
                    <a:pt x="39083" y="2285"/>
                  </a:lnTo>
                  <a:lnTo>
                    <a:pt x="38896" y="2177"/>
                  </a:lnTo>
                  <a:lnTo>
                    <a:pt x="38655" y="2069"/>
                  </a:lnTo>
                  <a:lnTo>
                    <a:pt x="38414" y="1969"/>
                  </a:lnTo>
                  <a:lnTo>
                    <a:pt x="38120" y="1876"/>
                  </a:lnTo>
                  <a:lnTo>
                    <a:pt x="37799" y="1791"/>
                  </a:lnTo>
                  <a:lnTo>
                    <a:pt x="37425" y="1714"/>
                  </a:lnTo>
                  <a:lnTo>
                    <a:pt x="37023" y="1644"/>
                  </a:lnTo>
                  <a:lnTo>
                    <a:pt x="36595" y="1590"/>
                  </a:lnTo>
                  <a:lnTo>
                    <a:pt x="36141" y="1544"/>
                  </a:lnTo>
                  <a:lnTo>
                    <a:pt x="34214" y="1397"/>
                  </a:lnTo>
                  <a:lnTo>
                    <a:pt x="32235" y="1258"/>
                  </a:lnTo>
                  <a:lnTo>
                    <a:pt x="30255" y="1127"/>
                  </a:lnTo>
                  <a:lnTo>
                    <a:pt x="28276" y="1011"/>
                  </a:lnTo>
                  <a:lnTo>
                    <a:pt x="26243" y="896"/>
                  </a:lnTo>
                  <a:lnTo>
                    <a:pt x="24237" y="788"/>
                  </a:lnTo>
                  <a:lnTo>
                    <a:pt x="22203" y="687"/>
                  </a:lnTo>
                  <a:lnTo>
                    <a:pt x="20144" y="595"/>
                  </a:lnTo>
                  <a:lnTo>
                    <a:pt x="18111" y="510"/>
                  </a:lnTo>
                  <a:lnTo>
                    <a:pt x="16051" y="425"/>
                  </a:lnTo>
                  <a:lnTo>
                    <a:pt x="11985" y="278"/>
                  </a:lnTo>
                  <a:lnTo>
                    <a:pt x="7919" y="139"/>
                  </a:lnTo>
                  <a:lnTo>
                    <a:pt x="3933" y="8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15"/>
            <p:cNvSpPr/>
            <p:nvPr/>
          </p:nvSpPr>
          <p:spPr>
            <a:xfrm rot="10800000">
              <a:off x="4282720" y="389418"/>
              <a:ext cx="96698" cy="46388"/>
            </a:xfrm>
            <a:custGeom>
              <a:avLst/>
              <a:gdLst/>
              <a:ahLst/>
              <a:cxnLst/>
              <a:rect l="l" t="t" r="r" b="b"/>
              <a:pathLst>
                <a:path w="36943" h="5775" extrusionOk="0">
                  <a:moveTo>
                    <a:pt x="6955" y="0"/>
                  </a:moveTo>
                  <a:lnTo>
                    <a:pt x="5858" y="8"/>
                  </a:lnTo>
                  <a:lnTo>
                    <a:pt x="4762" y="31"/>
                  </a:lnTo>
                  <a:lnTo>
                    <a:pt x="3665" y="62"/>
                  </a:lnTo>
                  <a:lnTo>
                    <a:pt x="2595" y="101"/>
                  </a:lnTo>
                  <a:lnTo>
                    <a:pt x="2274" y="116"/>
                  </a:lnTo>
                  <a:lnTo>
                    <a:pt x="1980" y="147"/>
                  </a:lnTo>
                  <a:lnTo>
                    <a:pt x="1685" y="178"/>
                  </a:lnTo>
                  <a:lnTo>
                    <a:pt x="1445" y="224"/>
                  </a:lnTo>
                  <a:lnTo>
                    <a:pt x="1204" y="270"/>
                  </a:lnTo>
                  <a:lnTo>
                    <a:pt x="990" y="324"/>
                  </a:lnTo>
                  <a:lnTo>
                    <a:pt x="803" y="386"/>
                  </a:lnTo>
                  <a:lnTo>
                    <a:pt x="615" y="456"/>
                  </a:lnTo>
                  <a:lnTo>
                    <a:pt x="482" y="525"/>
                  </a:lnTo>
                  <a:lnTo>
                    <a:pt x="348" y="602"/>
                  </a:lnTo>
                  <a:lnTo>
                    <a:pt x="241" y="680"/>
                  </a:lnTo>
                  <a:lnTo>
                    <a:pt x="134" y="757"/>
                  </a:lnTo>
                  <a:lnTo>
                    <a:pt x="80" y="842"/>
                  </a:lnTo>
                  <a:lnTo>
                    <a:pt x="27" y="927"/>
                  </a:lnTo>
                  <a:lnTo>
                    <a:pt x="0" y="1011"/>
                  </a:lnTo>
                  <a:lnTo>
                    <a:pt x="0" y="1104"/>
                  </a:lnTo>
                  <a:lnTo>
                    <a:pt x="0" y="1189"/>
                  </a:lnTo>
                  <a:lnTo>
                    <a:pt x="27" y="1274"/>
                  </a:lnTo>
                  <a:lnTo>
                    <a:pt x="80" y="1359"/>
                  </a:lnTo>
                  <a:lnTo>
                    <a:pt x="161" y="1444"/>
                  </a:lnTo>
                  <a:lnTo>
                    <a:pt x="268" y="1521"/>
                  </a:lnTo>
                  <a:lnTo>
                    <a:pt x="375" y="1606"/>
                  </a:lnTo>
                  <a:lnTo>
                    <a:pt x="508" y="1675"/>
                  </a:lnTo>
                  <a:lnTo>
                    <a:pt x="642" y="1753"/>
                  </a:lnTo>
                  <a:lnTo>
                    <a:pt x="829" y="1814"/>
                  </a:lnTo>
                  <a:lnTo>
                    <a:pt x="1017" y="1884"/>
                  </a:lnTo>
                  <a:lnTo>
                    <a:pt x="1231" y="1938"/>
                  </a:lnTo>
                  <a:lnTo>
                    <a:pt x="1471" y="1992"/>
                  </a:lnTo>
                  <a:lnTo>
                    <a:pt x="1712" y="2031"/>
                  </a:lnTo>
                  <a:lnTo>
                    <a:pt x="1980" y="2069"/>
                  </a:lnTo>
                  <a:lnTo>
                    <a:pt x="2274" y="2100"/>
                  </a:lnTo>
                  <a:lnTo>
                    <a:pt x="2595" y="2123"/>
                  </a:lnTo>
                  <a:lnTo>
                    <a:pt x="4494" y="2224"/>
                  </a:lnTo>
                  <a:lnTo>
                    <a:pt x="6313" y="2332"/>
                  </a:lnTo>
                  <a:lnTo>
                    <a:pt x="8106" y="2455"/>
                  </a:lnTo>
                  <a:lnTo>
                    <a:pt x="9818" y="2586"/>
                  </a:lnTo>
                  <a:lnTo>
                    <a:pt x="11476" y="2725"/>
                  </a:lnTo>
                  <a:lnTo>
                    <a:pt x="13108" y="2880"/>
                  </a:lnTo>
                  <a:lnTo>
                    <a:pt x="14713" y="3050"/>
                  </a:lnTo>
                  <a:lnTo>
                    <a:pt x="16264" y="3235"/>
                  </a:lnTo>
                  <a:lnTo>
                    <a:pt x="17816" y="3436"/>
                  </a:lnTo>
                  <a:lnTo>
                    <a:pt x="18565" y="3536"/>
                  </a:lnTo>
                  <a:lnTo>
                    <a:pt x="19341" y="3652"/>
                  </a:lnTo>
                  <a:lnTo>
                    <a:pt x="20090" y="3767"/>
                  </a:lnTo>
                  <a:lnTo>
                    <a:pt x="20839" y="3891"/>
                  </a:lnTo>
                  <a:lnTo>
                    <a:pt x="21588" y="4015"/>
                  </a:lnTo>
                  <a:lnTo>
                    <a:pt x="22337" y="4146"/>
                  </a:lnTo>
                  <a:lnTo>
                    <a:pt x="23059" y="4285"/>
                  </a:lnTo>
                  <a:lnTo>
                    <a:pt x="23808" y="4424"/>
                  </a:lnTo>
                  <a:lnTo>
                    <a:pt x="24557" y="4570"/>
                  </a:lnTo>
                  <a:lnTo>
                    <a:pt x="25306" y="4725"/>
                  </a:lnTo>
                  <a:lnTo>
                    <a:pt x="26804" y="5049"/>
                  </a:lnTo>
                  <a:lnTo>
                    <a:pt x="28329" y="5404"/>
                  </a:lnTo>
                  <a:lnTo>
                    <a:pt x="28784" y="5504"/>
                  </a:lnTo>
                  <a:lnTo>
                    <a:pt x="29265" y="5589"/>
                  </a:lnTo>
                  <a:lnTo>
                    <a:pt x="29747" y="5659"/>
                  </a:lnTo>
                  <a:lnTo>
                    <a:pt x="30228" y="5705"/>
                  </a:lnTo>
                  <a:lnTo>
                    <a:pt x="30710" y="5744"/>
                  </a:lnTo>
                  <a:lnTo>
                    <a:pt x="31191" y="5767"/>
                  </a:lnTo>
                  <a:lnTo>
                    <a:pt x="31673" y="5775"/>
                  </a:lnTo>
                  <a:lnTo>
                    <a:pt x="32128" y="5767"/>
                  </a:lnTo>
                  <a:lnTo>
                    <a:pt x="32609" y="5752"/>
                  </a:lnTo>
                  <a:lnTo>
                    <a:pt x="33064" y="5721"/>
                  </a:lnTo>
                  <a:lnTo>
                    <a:pt x="33492" y="5682"/>
                  </a:lnTo>
                  <a:lnTo>
                    <a:pt x="33920" y="5628"/>
                  </a:lnTo>
                  <a:lnTo>
                    <a:pt x="34321" y="5566"/>
                  </a:lnTo>
                  <a:lnTo>
                    <a:pt x="34722" y="5497"/>
                  </a:lnTo>
                  <a:lnTo>
                    <a:pt x="35070" y="5420"/>
                  </a:lnTo>
                  <a:lnTo>
                    <a:pt x="35418" y="5327"/>
                  </a:lnTo>
                  <a:lnTo>
                    <a:pt x="35739" y="5234"/>
                  </a:lnTo>
                  <a:lnTo>
                    <a:pt x="36006" y="5134"/>
                  </a:lnTo>
                  <a:lnTo>
                    <a:pt x="36274" y="5026"/>
                  </a:lnTo>
                  <a:lnTo>
                    <a:pt x="36488" y="4910"/>
                  </a:lnTo>
                  <a:lnTo>
                    <a:pt x="36648" y="4794"/>
                  </a:lnTo>
                  <a:lnTo>
                    <a:pt x="36782" y="4671"/>
                  </a:lnTo>
                  <a:lnTo>
                    <a:pt x="36889" y="4539"/>
                  </a:lnTo>
                  <a:lnTo>
                    <a:pt x="36943" y="4416"/>
                  </a:lnTo>
                  <a:lnTo>
                    <a:pt x="36943" y="4285"/>
                  </a:lnTo>
                  <a:lnTo>
                    <a:pt x="36889" y="4146"/>
                  </a:lnTo>
                  <a:lnTo>
                    <a:pt x="36782" y="4015"/>
                  </a:lnTo>
                  <a:lnTo>
                    <a:pt x="36622" y="3883"/>
                  </a:lnTo>
                  <a:lnTo>
                    <a:pt x="36408" y="3744"/>
                  </a:lnTo>
                  <a:lnTo>
                    <a:pt x="36140" y="3613"/>
                  </a:lnTo>
                  <a:lnTo>
                    <a:pt x="35819" y="3482"/>
                  </a:lnTo>
                  <a:lnTo>
                    <a:pt x="35418" y="3351"/>
                  </a:lnTo>
                  <a:lnTo>
                    <a:pt x="34642" y="3134"/>
                  </a:lnTo>
                  <a:lnTo>
                    <a:pt x="33840" y="2918"/>
                  </a:lnTo>
                  <a:lnTo>
                    <a:pt x="33010" y="2702"/>
                  </a:lnTo>
                  <a:lnTo>
                    <a:pt x="32154" y="2501"/>
                  </a:lnTo>
                  <a:lnTo>
                    <a:pt x="31271" y="2308"/>
                  </a:lnTo>
                  <a:lnTo>
                    <a:pt x="30362" y="2115"/>
                  </a:lnTo>
                  <a:lnTo>
                    <a:pt x="29426" y="1938"/>
                  </a:lnTo>
                  <a:lnTo>
                    <a:pt x="28489" y="1760"/>
                  </a:lnTo>
                  <a:lnTo>
                    <a:pt x="27526" y="1590"/>
                  </a:lnTo>
                  <a:lnTo>
                    <a:pt x="26537" y="1428"/>
                  </a:lnTo>
                  <a:lnTo>
                    <a:pt x="25520" y="1282"/>
                  </a:lnTo>
                  <a:lnTo>
                    <a:pt x="24504" y="1135"/>
                  </a:lnTo>
                  <a:lnTo>
                    <a:pt x="23460" y="996"/>
                  </a:lnTo>
                  <a:lnTo>
                    <a:pt x="22417" y="873"/>
                  </a:lnTo>
                  <a:lnTo>
                    <a:pt x="21347" y="749"/>
                  </a:lnTo>
                  <a:lnTo>
                    <a:pt x="20277" y="641"/>
                  </a:lnTo>
                  <a:lnTo>
                    <a:pt x="19180" y="533"/>
                  </a:lnTo>
                  <a:lnTo>
                    <a:pt x="18110" y="440"/>
                  </a:lnTo>
                  <a:lnTo>
                    <a:pt x="16987" y="355"/>
                  </a:lnTo>
                  <a:lnTo>
                    <a:pt x="15890" y="278"/>
                  </a:lnTo>
                  <a:lnTo>
                    <a:pt x="14793" y="209"/>
                  </a:lnTo>
                  <a:lnTo>
                    <a:pt x="13670" y="147"/>
                  </a:lnTo>
                  <a:lnTo>
                    <a:pt x="12546" y="101"/>
                  </a:lnTo>
                  <a:lnTo>
                    <a:pt x="11423" y="62"/>
                  </a:lnTo>
                  <a:lnTo>
                    <a:pt x="10299" y="31"/>
                  </a:lnTo>
                  <a:lnTo>
                    <a:pt x="9202" y="8"/>
                  </a:lnTo>
                  <a:lnTo>
                    <a:pt x="8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15"/>
            <p:cNvSpPr/>
            <p:nvPr/>
          </p:nvSpPr>
          <p:spPr>
            <a:xfrm rot="10800000">
              <a:off x="4011715" y="210766"/>
              <a:ext cx="95230" cy="71690"/>
            </a:xfrm>
            <a:custGeom>
              <a:avLst/>
              <a:gdLst/>
              <a:ahLst/>
              <a:cxnLst/>
              <a:rect l="l" t="t" r="r" b="b"/>
              <a:pathLst>
                <a:path w="36382" h="8925" extrusionOk="0">
                  <a:moveTo>
                    <a:pt x="4013" y="0"/>
                  </a:moveTo>
                  <a:lnTo>
                    <a:pt x="3666" y="8"/>
                  </a:lnTo>
                  <a:lnTo>
                    <a:pt x="3345" y="31"/>
                  </a:lnTo>
                  <a:lnTo>
                    <a:pt x="3024" y="55"/>
                  </a:lnTo>
                  <a:lnTo>
                    <a:pt x="2703" y="93"/>
                  </a:lnTo>
                  <a:lnTo>
                    <a:pt x="2382" y="139"/>
                  </a:lnTo>
                  <a:lnTo>
                    <a:pt x="2087" y="193"/>
                  </a:lnTo>
                  <a:lnTo>
                    <a:pt x="1820" y="255"/>
                  </a:lnTo>
                  <a:lnTo>
                    <a:pt x="1552" y="325"/>
                  </a:lnTo>
                  <a:lnTo>
                    <a:pt x="1312" y="402"/>
                  </a:lnTo>
                  <a:lnTo>
                    <a:pt x="1071" y="479"/>
                  </a:lnTo>
                  <a:lnTo>
                    <a:pt x="884" y="564"/>
                  </a:lnTo>
                  <a:lnTo>
                    <a:pt x="670" y="649"/>
                  </a:lnTo>
                  <a:lnTo>
                    <a:pt x="509" y="742"/>
                  </a:lnTo>
                  <a:lnTo>
                    <a:pt x="375" y="834"/>
                  </a:lnTo>
                  <a:lnTo>
                    <a:pt x="242" y="935"/>
                  </a:lnTo>
                  <a:lnTo>
                    <a:pt x="135" y="1027"/>
                  </a:lnTo>
                  <a:lnTo>
                    <a:pt x="81" y="1128"/>
                  </a:lnTo>
                  <a:lnTo>
                    <a:pt x="28" y="1228"/>
                  </a:lnTo>
                  <a:lnTo>
                    <a:pt x="1" y="1328"/>
                  </a:lnTo>
                  <a:lnTo>
                    <a:pt x="28" y="1429"/>
                  </a:lnTo>
                  <a:lnTo>
                    <a:pt x="54" y="1529"/>
                  </a:lnTo>
                  <a:lnTo>
                    <a:pt x="135" y="1629"/>
                  </a:lnTo>
                  <a:lnTo>
                    <a:pt x="242" y="1722"/>
                  </a:lnTo>
                  <a:lnTo>
                    <a:pt x="375" y="1815"/>
                  </a:lnTo>
                  <a:lnTo>
                    <a:pt x="536" y="1900"/>
                  </a:lnTo>
                  <a:lnTo>
                    <a:pt x="750" y="1985"/>
                  </a:lnTo>
                  <a:lnTo>
                    <a:pt x="991" y="2069"/>
                  </a:lnTo>
                  <a:lnTo>
                    <a:pt x="1285" y="2139"/>
                  </a:lnTo>
                  <a:lnTo>
                    <a:pt x="2970" y="2540"/>
                  </a:lnTo>
                  <a:lnTo>
                    <a:pt x="4629" y="2926"/>
                  </a:lnTo>
                  <a:lnTo>
                    <a:pt x="7999" y="3691"/>
                  </a:lnTo>
                  <a:lnTo>
                    <a:pt x="11370" y="4455"/>
                  </a:lnTo>
                  <a:lnTo>
                    <a:pt x="14714" y="5219"/>
                  </a:lnTo>
                  <a:lnTo>
                    <a:pt x="16372" y="5605"/>
                  </a:lnTo>
                  <a:lnTo>
                    <a:pt x="18031" y="5991"/>
                  </a:lnTo>
                  <a:lnTo>
                    <a:pt x="19663" y="6385"/>
                  </a:lnTo>
                  <a:lnTo>
                    <a:pt x="21294" y="6786"/>
                  </a:lnTo>
                  <a:lnTo>
                    <a:pt x="22899" y="7195"/>
                  </a:lnTo>
                  <a:lnTo>
                    <a:pt x="24504" y="7612"/>
                  </a:lnTo>
                  <a:lnTo>
                    <a:pt x="26083" y="8037"/>
                  </a:lnTo>
                  <a:lnTo>
                    <a:pt x="27634" y="8477"/>
                  </a:lnTo>
                  <a:lnTo>
                    <a:pt x="28089" y="8593"/>
                  </a:lnTo>
                  <a:lnTo>
                    <a:pt x="28544" y="8693"/>
                  </a:lnTo>
                  <a:lnTo>
                    <a:pt x="29025" y="8770"/>
                  </a:lnTo>
                  <a:lnTo>
                    <a:pt x="29507" y="8832"/>
                  </a:lnTo>
                  <a:lnTo>
                    <a:pt x="29988" y="8878"/>
                  </a:lnTo>
                  <a:lnTo>
                    <a:pt x="30470" y="8909"/>
                  </a:lnTo>
                  <a:lnTo>
                    <a:pt x="30951" y="8925"/>
                  </a:lnTo>
                  <a:lnTo>
                    <a:pt x="31406" y="8925"/>
                  </a:lnTo>
                  <a:lnTo>
                    <a:pt x="31888" y="8902"/>
                  </a:lnTo>
                  <a:lnTo>
                    <a:pt x="32342" y="8878"/>
                  </a:lnTo>
                  <a:lnTo>
                    <a:pt x="32797" y="8832"/>
                  </a:lnTo>
                  <a:lnTo>
                    <a:pt x="33225" y="8778"/>
                  </a:lnTo>
                  <a:lnTo>
                    <a:pt x="33626" y="8716"/>
                  </a:lnTo>
                  <a:lnTo>
                    <a:pt x="34028" y="8639"/>
                  </a:lnTo>
                  <a:lnTo>
                    <a:pt x="34402" y="8554"/>
                  </a:lnTo>
                  <a:lnTo>
                    <a:pt x="34750" y="8462"/>
                  </a:lnTo>
                  <a:lnTo>
                    <a:pt x="35071" y="8361"/>
                  </a:lnTo>
                  <a:lnTo>
                    <a:pt x="35365" y="8253"/>
                  </a:lnTo>
                  <a:lnTo>
                    <a:pt x="35633" y="8137"/>
                  </a:lnTo>
                  <a:lnTo>
                    <a:pt x="35873" y="8014"/>
                  </a:lnTo>
                  <a:lnTo>
                    <a:pt x="36061" y="7890"/>
                  </a:lnTo>
                  <a:lnTo>
                    <a:pt x="36194" y="7759"/>
                  </a:lnTo>
                  <a:lnTo>
                    <a:pt x="36301" y="7620"/>
                  </a:lnTo>
                  <a:lnTo>
                    <a:pt x="36382" y="7481"/>
                  </a:lnTo>
                  <a:lnTo>
                    <a:pt x="36382" y="7342"/>
                  </a:lnTo>
                  <a:lnTo>
                    <a:pt x="36355" y="7203"/>
                  </a:lnTo>
                  <a:lnTo>
                    <a:pt x="36275" y="7056"/>
                  </a:lnTo>
                  <a:lnTo>
                    <a:pt x="36114" y="6918"/>
                  </a:lnTo>
                  <a:lnTo>
                    <a:pt x="35927" y="6779"/>
                  </a:lnTo>
                  <a:lnTo>
                    <a:pt x="35659" y="6640"/>
                  </a:lnTo>
                  <a:lnTo>
                    <a:pt x="35338" y="6501"/>
                  </a:lnTo>
                  <a:lnTo>
                    <a:pt x="34964" y="6362"/>
                  </a:lnTo>
                  <a:lnTo>
                    <a:pt x="33439" y="5891"/>
                  </a:lnTo>
                  <a:lnTo>
                    <a:pt x="31861" y="5420"/>
                  </a:lnTo>
                  <a:lnTo>
                    <a:pt x="30229" y="4957"/>
                  </a:lnTo>
                  <a:lnTo>
                    <a:pt x="28544" y="4493"/>
                  </a:lnTo>
                  <a:lnTo>
                    <a:pt x="26805" y="4038"/>
                  </a:lnTo>
                  <a:lnTo>
                    <a:pt x="25039" y="3598"/>
                  </a:lnTo>
                  <a:lnTo>
                    <a:pt x="23247" y="3166"/>
                  </a:lnTo>
                  <a:lnTo>
                    <a:pt x="21401" y="2741"/>
                  </a:lnTo>
                  <a:lnTo>
                    <a:pt x="20438" y="2540"/>
                  </a:lnTo>
                  <a:lnTo>
                    <a:pt x="19502" y="2340"/>
                  </a:lnTo>
                  <a:lnTo>
                    <a:pt x="18539" y="2139"/>
                  </a:lnTo>
                  <a:lnTo>
                    <a:pt x="17576" y="1946"/>
                  </a:lnTo>
                  <a:lnTo>
                    <a:pt x="16613" y="1761"/>
                  </a:lnTo>
                  <a:lnTo>
                    <a:pt x="15623" y="1575"/>
                  </a:lnTo>
                  <a:lnTo>
                    <a:pt x="14633" y="1398"/>
                  </a:lnTo>
                  <a:lnTo>
                    <a:pt x="13644" y="1228"/>
                  </a:lnTo>
                  <a:lnTo>
                    <a:pt x="12654" y="1058"/>
                  </a:lnTo>
                  <a:lnTo>
                    <a:pt x="11637" y="904"/>
                  </a:lnTo>
                  <a:lnTo>
                    <a:pt x="10621" y="749"/>
                  </a:lnTo>
                  <a:lnTo>
                    <a:pt x="9604" y="595"/>
                  </a:lnTo>
                  <a:lnTo>
                    <a:pt x="8588" y="456"/>
                  </a:lnTo>
                  <a:lnTo>
                    <a:pt x="7545" y="317"/>
                  </a:lnTo>
                  <a:lnTo>
                    <a:pt x="6501" y="193"/>
                  </a:lnTo>
                  <a:lnTo>
                    <a:pt x="5458" y="70"/>
                  </a:lnTo>
                  <a:lnTo>
                    <a:pt x="5110" y="31"/>
                  </a:lnTo>
                  <a:lnTo>
                    <a:pt x="4736" y="8"/>
                  </a:lnTo>
                  <a:lnTo>
                    <a:pt x="43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15"/>
            <p:cNvSpPr/>
            <p:nvPr/>
          </p:nvSpPr>
          <p:spPr>
            <a:xfrm rot="10800000">
              <a:off x="3863003" y="76204"/>
              <a:ext cx="81156" cy="80863"/>
            </a:xfrm>
            <a:custGeom>
              <a:avLst/>
              <a:gdLst/>
              <a:ahLst/>
              <a:cxnLst/>
              <a:rect l="l" t="t" r="r" b="b"/>
              <a:pathLst>
                <a:path w="31005" h="10067" extrusionOk="0">
                  <a:moveTo>
                    <a:pt x="3906" y="0"/>
                  </a:moveTo>
                  <a:lnTo>
                    <a:pt x="3558" y="16"/>
                  </a:lnTo>
                  <a:lnTo>
                    <a:pt x="3210" y="31"/>
                  </a:lnTo>
                  <a:lnTo>
                    <a:pt x="2889" y="62"/>
                  </a:lnTo>
                  <a:lnTo>
                    <a:pt x="2542" y="100"/>
                  </a:lnTo>
                  <a:lnTo>
                    <a:pt x="2247" y="147"/>
                  </a:lnTo>
                  <a:lnTo>
                    <a:pt x="1953" y="201"/>
                  </a:lnTo>
                  <a:lnTo>
                    <a:pt x="1659" y="263"/>
                  </a:lnTo>
                  <a:lnTo>
                    <a:pt x="1418" y="332"/>
                  </a:lnTo>
                  <a:lnTo>
                    <a:pt x="1151" y="402"/>
                  </a:lnTo>
                  <a:lnTo>
                    <a:pt x="937" y="486"/>
                  </a:lnTo>
                  <a:lnTo>
                    <a:pt x="723" y="571"/>
                  </a:lnTo>
                  <a:lnTo>
                    <a:pt x="535" y="656"/>
                  </a:lnTo>
                  <a:lnTo>
                    <a:pt x="402" y="757"/>
                  </a:lnTo>
                  <a:lnTo>
                    <a:pt x="268" y="849"/>
                  </a:lnTo>
                  <a:lnTo>
                    <a:pt x="161" y="950"/>
                  </a:lnTo>
                  <a:lnTo>
                    <a:pt x="81" y="1050"/>
                  </a:lnTo>
                  <a:lnTo>
                    <a:pt x="27" y="1150"/>
                  </a:lnTo>
                  <a:lnTo>
                    <a:pt x="0" y="1258"/>
                  </a:lnTo>
                  <a:lnTo>
                    <a:pt x="27" y="1359"/>
                  </a:lnTo>
                  <a:lnTo>
                    <a:pt x="54" y="1467"/>
                  </a:lnTo>
                  <a:lnTo>
                    <a:pt x="134" y="1567"/>
                  </a:lnTo>
                  <a:lnTo>
                    <a:pt x="268" y="1668"/>
                  </a:lnTo>
                  <a:lnTo>
                    <a:pt x="428" y="1768"/>
                  </a:lnTo>
                  <a:lnTo>
                    <a:pt x="616" y="1861"/>
                  </a:lnTo>
                  <a:lnTo>
                    <a:pt x="856" y="1961"/>
                  </a:lnTo>
                  <a:lnTo>
                    <a:pt x="1124" y="2046"/>
                  </a:lnTo>
                  <a:lnTo>
                    <a:pt x="3986" y="2880"/>
                  </a:lnTo>
                  <a:lnTo>
                    <a:pt x="5404" y="3304"/>
                  </a:lnTo>
                  <a:lnTo>
                    <a:pt x="6795" y="3729"/>
                  </a:lnTo>
                  <a:lnTo>
                    <a:pt x="8186" y="4161"/>
                  </a:lnTo>
                  <a:lnTo>
                    <a:pt x="9550" y="4593"/>
                  </a:lnTo>
                  <a:lnTo>
                    <a:pt x="10888" y="5041"/>
                  </a:lnTo>
                  <a:lnTo>
                    <a:pt x="12199" y="5489"/>
                  </a:lnTo>
                  <a:lnTo>
                    <a:pt x="12841" y="5728"/>
                  </a:lnTo>
                  <a:lnTo>
                    <a:pt x="13483" y="5968"/>
                  </a:lnTo>
                  <a:lnTo>
                    <a:pt x="14098" y="6207"/>
                  </a:lnTo>
                  <a:lnTo>
                    <a:pt x="14686" y="6454"/>
                  </a:lnTo>
                  <a:lnTo>
                    <a:pt x="15863" y="6956"/>
                  </a:lnTo>
                  <a:lnTo>
                    <a:pt x="17014" y="7458"/>
                  </a:lnTo>
                  <a:lnTo>
                    <a:pt x="19261" y="8469"/>
                  </a:lnTo>
                  <a:lnTo>
                    <a:pt x="20411" y="8971"/>
                  </a:lnTo>
                  <a:lnTo>
                    <a:pt x="21615" y="9465"/>
                  </a:lnTo>
                  <a:lnTo>
                    <a:pt x="21909" y="9573"/>
                  </a:lnTo>
                  <a:lnTo>
                    <a:pt x="22230" y="9665"/>
                  </a:lnTo>
                  <a:lnTo>
                    <a:pt x="22578" y="9750"/>
                  </a:lnTo>
                  <a:lnTo>
                    <a:pt x="22952" y="9820"/>
                  </a:lnTo>
                  <a:lnTo>
                    <a:pt x="23354" y="9889"/>
                  </a:lnTo>
                  <a:lnTo>
                    <a:pt x="23755" y="9943"/>
                  </a:lnTo>
                  <a:lnTo>
                    <a:pt x="24156" y="9982"/>
                  </a:lnTo>
                  <a:lnTo>
                    <a:pt x="24611" y="10021"/>
                  </a:lnTo>
                  <a:lnTo>
                    <a:pt x="25039" y="10044"/>
                  </a:lnTo>
                  <a:lnTo>
                    <a:pt x="25494" y="10059"/>
                  </a:lnTo>
                  <a:lnTo>
                    <a:pt x="25922" y="10067"/>
                  </a:lnTo>
                  <a:lnTo>
                    <a:pt x="26376" y="10059"/>
                  </a:lnTo>
                  <a:lnTo>
                    <a:pt x="26831" y="10051"/>
                  </a:lnTo>
                  <a:lnTo>
                    <a:pt x="27259" y="10028"/>
                  </a:lnTo>
                  <a:lnTo>
                    <a:pt x="27687" y="9997"/>
                  </a:lnTo>
                  <a:lnTo>
                    <a:pt x="28088" y="9959"/>
                  </a:lnTo>
                  <a:lnTo>
                    <a:pt x="28490" y="9912"/>
                  </a:lnTo>
                  <a:lnTo>
                    <a:pt x="28864" y="9866"/>
                  </a:lnTo>
                  <a:lnTo>
                    <a:pt x="29239" y="9804"/>
                  </a:lnTo>
                  <a:lnTo>
                    <a:pt x="29560" y="9735"/>
                  </a:lnTo>
                  <a:lnTo>
                    <a:pt x="29881" y="9658"/>
                  </a:lnTo>
                  <a:lnTo>
                    <a:pt x="30148" y="9573"/>
                  </a:lnTo>
                  <a:lnTo>
                    <a:pt x="30389" y="9480"/>
                  </a:lnTo>
                  <a:lnTo>
                    <a:pt x="30603" y="9380"/>
                  </a:lnTo>
                  <a:lnTo>
                    <a:pt x="30764" y="9279"/>
                  </a:lnTo>
                  <a:lnTo>
                    <a:pt x="30897" y="9164"/>
                  </a:lnTo>
                  <a:lnTo>
                    <a:pt x="30978" y="9048"/>
                  </a:lnTo>
                  <a:lnTo>
                    <a:pt x="31004" y="8924"/>
                  </a:lnTo>
                  <a:lnTo>
                    <a:pt x="31004" y="8793"/>
                  </a:lnTo>
                  <a:lnTo>
                    <a:pt x="30924" y="8662"/>
                  </a:lnTo>
                  <a:lnTo>
                    <a:pt x="30790" y="8515"/>
                  </a:lnTo>
                  <a:lnTo>
                    <a:pt x="30603" y="8369"/>
                  </a:lnTo>
                  <a:lnTo>
                    <a:pt x="30148" y="8067"/>
                  </a:lnTo>
                  <a:lnTo>
                    <a:pt x="29667" y="7759"/>
                  </a:lnTo>
                  <a:lnTo>
                    <a:pt x="29132" y="7458"/>
                  </a:lnTo>
                  <a:lnTo>
                    <a:pt x="28597" y="7164"/>
                  </a:lnTo>
                  <a:lnTo>
                    <a:pt x="28035" y="6863"/>
                  </a:lnTo>
                  <a:lnTo>
                    <a:pt x="27446" y="6570"/>
                  </a:lnTo>
                  <a:lnTo>
                    <a:pt x="26831" y="6276"/>
                  </a:lnTo>
                  <a:lnTo>
                    <a:pt x="26189" y="5991"/>
                  </a:lnTo>
                  <a:lnTo>
                    <a:pt x="25520" y="5705"/>
                  </a:lnTo>
                  <a:lnTo>
                    <a:pt x="24852" y="5420"/>
                  </a:lnTo>
                  <a:lnTo>
                    <a:pt x="24156" y="5142"/>
                  </a:lnTo>
                  <a:lnTo>
                    <a:pt x="23434" y="4864"/>
                  </a:lnTo>
                  <a:lnTo>
                    <a:pt x="22685" y="4586"/>
                  </a:lnTo>
                  <a:lnTo>
                    <a:pt x="21936" y="4316"/>
                  </a:lnTo>
                  <a:lnTo>
                    <a:pt x="21160" y="4053"/>
                  </a:lnTo>
                  <a:lnTo>
                    <a:pt x="20358" y="3791"/>
                  </a:lnTo>
                  <a:lnTo>
                    <a:pt x="19555" y="3528"/>
                  </a:lnTo>
                  <a:lnTo>
                    <a:pt x="18726" y="3273"/>
                  </a:lnTo>
                  <a:lnTo>
                    <a:pt x="17896" y="3019"/>
                  </a:lnTo>
                  <a:lnTo>
                    <a:pt x="17040" y="2772"/>
                  </a:lnTo>
                  <a:lnTo>
                    <a:pt x="16184" y="2532"/>
                  </a:lnTo>
                  <a:lnTo>
                    <a:pt x="15328" y="2293"/>
                  </a:lnTo>
                  <a:lnTo>
                    <a:pt x="14419" y="2061"/>
                  </a:lnTo>
                  <a:lnTo>
                    <a:pt x="13536" y="1830"/>
                  </a:lnTo>
                  <a:lnTo>
                    <a:pt x="12627" y="1606"/>
                  </a:lnTo>
                  <a:lnTo>
                    <a:pt x="11717" y="1390"/>
                  </a:lnTo>
                  <a:lnTo>
                    <a:pt x="10808" y="1181"/>
                  </a:lnTo>
                  <a:lnTo>
                    <a:pt x="9871" y="973"/>
                  </a:lnTo>
                  <a:lnTo>
                    <a:pt x="8935" y="764"/>
                  </a:lnTo>
                  <a:lnTo>
                    <a:pt x="7999" y="571"/>
                  </a:lnTo>
                  <a:lnTo>
                    <a:pt x="7036" y="378"/>
                  </a:lnTo>
                  <a:lnTo>
                    <a:pt x="6099" y="193"/>
                  </a:lnTo>
                  <a:lnTo>
                    <a:pt x="5725" y="131"/>
                  </a:lnTo>
                  <a:lnTo>
                    <a:pt x="5350" y="77"/>
                  </a:lnTo>
                  <a:lnTo>
                    <a:pt x="4976" y="39"/>
                  </a:lnTo>
                  <a:lnTo>
                    <a:pt x="4628" y="16"/>
                  </a:lnTo>
                  <a:lnTo>
                    <a:pt x="4254" y="8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91" name="Google Shape;291;p15"/>
          <p:cNvSpPr/>
          <p:nvPr/>
        </p:nvSpPr>
        <p:spPr>
          <a:xfrm rot="10800000">
            <a:off x="1777000" y="9278801"/>
            <a:ext cx="635600" cy="58525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44599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4580050" y="678540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6"/>
          <p:cNvSpPr txBox="1">
            <a:spLocks noGrp="1"/>
          </p:cNvSpPr>
          <p:nvPr>
            <p:ph type="subTitle" idx="1"/>
          </p:nvPr>
        </p:nvSpPr>
        <p:spPr>
          <a:xfrm>
            <a:off x="3792300" y="3625200"/>
            <a:ext cx="10703400" cy="30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5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6"/>
          <p:cNvSpPr/>
          <p:nvPr/>
        </p:nvSpPr>
        <p:spPr>
          <a:xfrm rot="10800000">
            <a:off x="13165608" y="9315547"/>
            <a:ext cx="2578440" cy="1140754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" name="Google Shape;296;p16"/>
          <p:cNvSpPr/>
          <p:nvPr/>
        </p:nvSpPr>
        <p:spPr>
          <a:xfrm rot="10800000">
            <a:off x="11008643" y="9031576"/>
            <a:ext cx="1596622" cy="1066828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7" name="Google Shape;297;p16"/>
          <p:cNvSpPr/>
          <p:nvPr/>
        </p:nvSpPr>
        <p:spPr>
          <a:xfrm rot="10800000">
            <a:off x="15790666" y="8835500"/>
            <a:ext cx="1183884" cy="109050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8" name="Google Shape;298;p16"/>
          <p:cNvSpPr/>
          <p:nvPr/>
        </p:nvSpPr>
        <p:spPr>
          <a:xfrm rot="10800000">
            <a:off x="12792536" y="9390165"/>
            <a:ext cx="148492" cy="158274"/>
          </a:xfrm>
          <a:custGeom>
            <a:avLst/>
            <a:gdLst/>
            <a:ahLst/>
            <a:cxnLst/>
            <a:rect l="l" t="t" r="r" b="b"/>
            <a:pathLst>
              <a:path w="32422" h="11265" extrusionOk="0">
                <a:moveTo>
                  <a:pt x="28115" y="1"/>
                </a:moveTo>
                <a:lnTo>
                  <a:pt x="27741" y="9"/>
                </a:lnTo>
                <a:lnTo>
                  <a:pt x="27339" y="32"/>
                </a:lnTo>
                <a:lnTo>
                  <a:pt x="26965" y="55"/>
                </a:lnTo>
                <a:lnTo>
                  <a:pt x="26590" y="94"/>
                </a:lnTo>
                <a:lnTo>
                  <a:pt x="26216" y="148"/>
                </a:lnTo>
                <a:lnTo>
                  <a:pt x="25841" y="209"/>
                </a:lnTo>
                <a:lnTo>
                  <a:pt x="25494" y="279"/>
                </a:lnTo>
                <a:lnTo>
                  <a:pt x="25146" y="364"/>
                </a:lnTo>
                <a:lnTo>
                  <a:pt x="24825" y="464"/>
                </a:lnTo>
                <a:lnTo>
                  <a:pt x="23327" y="966"/>
                </a:lnTo>
                <a:lnTo>
                  <a:pt x="21829" y="1460"/>
                </a:lnTo>
                <a:lnTo>
                  <a:pt x="18752" y="2456"/>
                </a:lnTo>
                <a:lnTo>
                  <a:pt x="15676" y="3444"/>
                </a:lnTo>
                <a:lnTo>
                  <a:pt x="12627" y="4448"/>
                </a:lnTo>
                <a:lnTo>
                  <a:pt x="11102" y="4957"/>
                </a:lnTo>
                <a:lnTo>
                  <a:pt x="9604" y="5467"/>
                </a:lnTo>
                <a:lnTo>
                  <a:pt x="8133" y="5976"/>
                </a:lnTo>
                <a:lnTo>
                  <a:pt x="6661" y="6493"/>
                </a:lnTo>
                <a:lnTo>
                  <a:pt x="5243" y="7011"/>
                </a:lnTo>
                <a:lnTo>
                  <a:pt x="3852" y="7536"/>
                </a:lnTo>
                <a:lnTo>
                  <a:pt x="2488" y="8068"/>
                </a:lnTo>
                <a:lnTo>
                  <a:pt x="1177" y="8609"/>
                </a:lnTo>
                <a:lnTo>
                  <a:pt x="963" y="8701"/>
                </a:lnTo>
                <a:lnTo>
                  <a:pt x="776" y="8786"/>
                </a:lnTo>
                <a:lnTo>
                  <a:pt x="616" y="8879"/>
                </a:lnTo>
                <a:lnTo>
                  <a:pt x="482" y="8964"/>
                </a:lnTo>
                <a:lnTo>
                  <a:pt x="348" y="9056"/>
                </a:lnTo>
                <a:lnTo>
                  <a:pt x="268" y="9141"/>
                </a:lnTo>
                <a:lnTo>
                  <a:pt x="161" y="9226"/>
                </a:lnTo>
                <a:lnTo>
                  <a:pt x="107" y="9319"/>
                </a:lnTo>
                <a:lnTo>
                  <a:pt x="54" y="9404"/>
                </a:lnTo>
                <a:lnTo>
                  <a:pt x="27" y="9489"/>
                </a:lnTo>
                <a:lnTo>
                  <a:pt x="0" y="9566"/>
                </a:lnTo>
                <a:lnTo>
                  <a:pt x="0" y="9651"/>
                </a:lnTo>
                <a:lnTo>
                  <a:pt x="54" y="9813"/>
                </a:lnTo>
                <a:lnTo>
                  <a:pt x="161" y="9967"/>
                </a:lnTo>
                <a:lnTo>
                  <a:pt x="321" y="10114"/>
                </a:lnTo>
                <a:lnTo>
                  <a:pt x="562" y="10261"/>
                </a:lnTo>
                <a:lnTo>
                  <a:pt x="830" y="10400"/>
                </a:lnTo>
                <a:lnTo>
                  <a:pt x="1124" y="10523"/>
                </a:lnTo>
                <a:lnTo>
                  <a:pt x="1498" y="10647"/>
                </a:lnTo>
                <a:lnTo>
                  <a:pt x="1873" y="10762"/>
                </a:lnTo>
                <a:lnTo>
                  <a:pt x="2301" y="10863"/>
                </a:lnTo>
                <a:lnTo>
                  <a:pt x="2756" y="10955"/>
                </a:lnTo>
                <a:lnTo>
                  <a:pt x="3264" y="11033"/>
                </a:lnTo>
                <a:lnTo>
                  <a:pt x="3772" y="11110"/>
                </a:lnTo>
                <a:lnTo>
                  <a:pt x="4307" y="11164"/>
                </a:lnTo>
                <a:lnTo>
                  <a:pt x="4842" y="11210"/>
                </a:lnTo>
                <a:lnTo>
                  <a:pt x="5404" y="11241"/>
                </a:lnTo>
                <a:lnTo>
                  <a:pt x="5992" y="11264"/>
                </a:lnTo>
                <a:lnTo>
                  <a:pt x="6554" y="11264"/>
                </a:lnTo>
                <a:lnTo>
                  <a:pt x="7143" y="11257"/>
                </a:lnTo>
                <a:lnTo>
                  <a:pt x="7731" y="11233"/>
                </a:lnTo>
                <a:lnTo>
                  <a:pt x="8293" y="11187"/>
                </a:lnTo>
                <a:lnTo>
                  <a:pt x="8855" y="11125"/>
                </a:lnTo>
                <a:lnTo>
                  <a:pt x="9417" y="11048"/>
                </a:lnTo>
                <a:lnTo>
                  <a:pt x="9952" y="10955"/>
                </a:lnTo>
                <a:lnTo>
                  <a:pt x="10219" y="10901"/>
                </a:lnTo>
                <a:lnTo>
                  <a:pt x="10487" y="10840"/>
                </a:lnTo>
                <a:lnTo>
                  <a:pt x="10727" y="10778"/>
                </a:lnTo>
                <a:lnTo>
                  <a:pt x="10968" y="10708"/>
                </a:lnTo>
                <a:lnTo>
                  <a:pt x="11209" y="10639"/>
                </a:lnTo>
                <a:lnTo>
                  <a:pt x="11450" y="10562"/>
                </a:lnTo>
                <a:lnTo>
                  <a:pt x="12867" y="10044"/>
                </a:lnTo>
                <a:lnTo>
                  <a:pt x="14232" y="9520"/>
                </a:lnTo>
                <a:lnTo>
                  <a:pt x="15569" y="8995"/>
                </a:lnTo>
                <a:lnTo>
                  <a:pt x="16907" y="8454"/>
                </a:lnTo>
                <a:lnTo>
                  <a:pt x="18191" y="7906"/>
                </a:lnTo>
                <a:lnTo>
                  <a:pt x="19475" y="7358"/>
                </a:lnTo>
                <a:lnTo>
                  <a:pt x="20732" y="6802"/>
                </a:lnTo>
                <a:lnTo>
                  <a:pt x="21963" y="6246"/>
                </a:lnTo>
                <a:lnTo>
                  <a:pt x="24424" y="5119"/>
                </a:lnTo>
                <a:lnTo>
                  <a:pt x="26831" y="3992"/>
                </a:lnTo>
                <a:lnTo>
                  <a:pt x="29265" y="2873"/>
                </a:lnTo>
                <a:lnTo>
                  <a:pt x="31700" y="1761"/>
                </a:lnTo>
                <a:lnTo>
                  <a:pt x="31941" y="1638"/>
                </a:lnTo>
                <a:lnTo>
                  <a:pt x="32128" y="1522"/>
                </a:lnTo>
                <a:lnTo>
                  <a:pt x="32288" y="1398"/>
                </a:lnTo>
                <a:lnTo>
                  <a:pt x="32369" y="1282"/>
                </a:lnTo>
                <a:lnTo>
                  <a:pt x="32422" y="1167"/>
                </a:lnTo>
                <a:lnTo>
                  <a:pt x="32422" y="1059"/>
                </a:lnTo>
                <a:lnTo>
                  <a:pt x="32395" y="950"/>
                </a:lnTo>
                <a:lnTo>
                  <a:pt x="32342" y="842"/>
                </a:lnTo>
                <a:lnTo>
                  <a:pt x="32208" y="750"/>
                </a:lnTo>
                <a:lnTo>
                  <a:pt x="32074" y="649"/>
                </a:lnTo>
                <a:lnTo>
                  <a:pt x="31887" y="564"/>
                </a:lnTo>
                <a:lnTo>
                  <a:pt x="31700" y="480"/>
                </a:lnTo>
                <a:lnTo>
                  <a:pt x="31459" y="402"/>
                </a:lnTo>
                <a:lnTo>
                  <a:pt x="31192" y="325"/>
                </a:lnTo>
                <a:lnTo>
                  <a:pt x="30924" y="263"/>
                </a:lnTo>
                <a:lnTo>
                  <a:pt x="30630" y="202"/>
                </a:lnTo>
                <a:lnTo>
                  <a:pt x="30309" y="148"/>
                </a:lnTo>
                <a:lnTo>
                  <a:pt x="29961" y="101"/>
                </a:lnTo>
                <a:lnTo>
                  <a:pt x="29613" y="63"/>
                </a:lnTo>
                <a:lnTo>
                  <a:pt x="29239" y="40"/>
                </a:lnTo>
                <a:lnTo>
                  <a:pt x="28864" y="16"/>
                </a:lnTo>
                <a:lnTo>
                  <a:pt x="28490" y="9"/>
                </a:lnTo>
                <a:lnTo>
                  <a:pt x="2811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9" name="Google Shape;299;p16"/>
          <p:cNvSpPr/>
          <p:nvPr/>
        </p:nvSpPr>
        <p:spPr>
          <a:xfrm rot="10800000">
            <a:off x="13120809" y="9022325"/>
            <a:ext cx="274690" cy="198498"/>
          </a:xfrm>
          <a:custGeom>
            <a:avLst/>
            <a:gdLst/>
            <a:ahLst/>
            <a:cxnLst/>
            <a:rect l="l" t="t" r="r" b="b"/>
            <a:pathLst>
              <a:path w="59976" h="14128" extrusionOk="0">
                <a:moveTo>
                  <a:pt x="54812" y="0"/>
                </a:moveTo>
                <a:lnTo>
                  <a:pt x="54411" y="15"/>
                </a:lnTo>
                <a:lnTo>
                  <a:pt x="54010" y="46"/>
                </a:lnTo>
                <a:lnTo>
                  <a:pt x="53609" y="85"/>
                </a:lnTo>
                <a:lnTo>
                  <a:pt x="53234" y="139"/>
                </a:lnTo>
                <a:lnTo>
                  <a:pt x="52860" y="216"/>
                </a:lnTo>
                <a:lnTo>
                  <a:pt x="52485" y="301"/>
                </a:lnTo>
                <a:lnTo>
                  <a:pt x="52111" y="401"/>
                </a:lnTo>
                <a:lnTo>
                  <a:pt x="50800" y="818"/>
                </a:lnTo>
                <a:lnTo>
                  <a:pt x="49462" y="1220"/>
                </a:lnTo>
                <a:lnTo>
                  <a:pt x="48125" y="1621"/>
                </a:lnTo>
                <a:lnTo>
                  <a:pt x="46787" y="2007"/>
                </a:lnTo>
                <a:lnTo>
                  <a:pt x="45423" y="2393"/>
                </a:lnTo>
                <a:lnTo>
                  <a:pt x="44059" y="2771"/>
                </a:lnTo>
                <a:lnTo>
                  <a:pt x="42694" y="3134"/>
                </a:lnTo>
                <a:lnTo>
                  <a:pt x="41303" y="3497"/>
                </a:lnTo>
                <a:lnTo>
                  <a:pt x="39912" y="3852"/>
                </a:lnTo>
                <a:lnTo>
                  <a:pt x="38521" y="4207"/>
                </a:lnTo>
                <a:lnTo>
                  <a:pt x="37103" y="4547"/>
                </a:lnTo>
                <a:lnTo>
                  <a:pt x="35686" y="4879"/>
                </a:lnTo>
                <a:lnTo>
                  <a:pt x="34241" y="5211"/>
                </a:lnTo>
                <a:lnTo>
                  <a:pt x="32797" y="5535"/>
                </a:lnTo>
                <a:lnTo>
                  <a:pt x="31325" y="5852"/>
                </a:lnTo>
                <a:lnTo>
                  <a:pt x="29854" y="6160"/>
                </a:lnTo>
                <a:lnTo>
                  <a:pt x="28356" y="6469"/>
                </a:lnTo>
                <a:lnTo>
                  <a:pt x="26831" y="6770"/>
                </a:lnTo>
                <a:lnTo>
                  <a:pt x="25306" y="7064"/>
                </a:lnTo>
                <a:lnTo>
                  <a:pt x="23782" y="7349"/>
                </a:lnTo>
                <a:lnTo>
                  <a:pt x="22230" y="7635"/>
                </a:lnTo>
                <a:lnTo>
                  <a:pt x="20652" y="7913"/>
                </a:lnTo>
                <a:lnTo>
                  <a:pt x="19047" y="8183"/>
                </a:lnTo>
                <a:lnTo>
                  <a:pt x="17442" y="8453"/>
                </a:lnTo>
                <a:lnTo>
                  <a:pt x="15810" y="8716"/>
                </a:lnTo>
                <a:lnTo>
                  <a:pt x="14151" y="8971"/>
                </a:lnTo>
                <a:lnTo>
                  <a:pt x="12493" y="9225"/>
                </a:lnTo>
                <a:lnTo>
                  <a:pt x="10808" y="9472"/>
                </a:lnTo>
                <a:lnTo>
                  <a:pt x="9096" y="9712"/>
                </a:lnTo>
                <a:lnTo>
                  <a:pt x="7357" y="9951"/>
                </a:lnTo>
                <a:lnTo>
                  <a:pt x="5618" y="10183"/>
                </a:lnTo>
                <a:lnTo>
                  <a:pt x="3826" y="10414"/>
                </a:lnTo>
                <a:lnTo>
                  <a:pt x="3451" y="10468"/>
                </a:lnTo>
                <a:lnTo>
                  <a:pt x="3103" y="10522"/>
                </a:lnTo>
                <a:lnTo>
                  <a:pt x="2756" y="10576"/>
                </a:lnTo>
                <a:lnTo>
                  <a:pt x="2461" y="10638"/>
                </a:lnTo>
                <a:lnTo>
                  <a:pt x="2167" y="10700"/>
                </a:lnTo>
                <a:lnTo>
                  <a:pt x="1873" y="10769"/>
                </a:lnTo>
                <a:lnTo>
                  <a:pt x="1632" y="10839"/>
                </a:lnTo>
                <a:lnTo>
                  <a:pt x="1391" y="10908"/>
                </a:lnTo>
                <a:lnTo>
                  <a:pt x="1177" y="10985"/>
                </a:lnTo>
                <a:lnTo>
                  <a:pt x="990" y="11055"/>
                </a:lnTo>
                <a:lnTo>
                  <a:pt x="803" y="11132"/>
                </a:lnTo>
                <a:lnTo>
                  <a:pt x="642" y="11217"/>
                </a:lnTo>
                <a:lnTo>
                  <a:pt x="509" y="11294"/>
                </a:lnTo>
                <a:lnTo>
                  <a:pt x="375" y="11379"/>
                </a:lnTo>
                <a:lnTo>
                  <a:pt x="268" y="11464"/>
                </a:lnTo>
                <a:lnTo>
                  <a:pt x="188" y="11549"/>
                </a:lnTo>
                <a:lnTo>
                  <a:pt x="107" y="11634"/>
                </a:lnTo>
                <a:lnTo>
                  <a:pt x="54" y="11719"/>
                </a:lnTo>
                <a:lnTo>
                  <a:pt x="27" y="11804"/>
                </a:lnTo>
                <a:lnTo>
                  <a:pt x="0" y="11896"/>
                </a:lnTo>
                <a:lnTo>
                  <a:pt x="0" y="12074"/>
                </a:lnTo>
                <a:lnTo>
                  <a:pt x="54" y="12251"/>
                </a:lnTo>
                <a:lnTo>
                  <a:pt x="161" y="12421"/>
                </a:lnTo>
                <a:lnTo>
                  <a:pt x="321" y="12599"/>
                </a:lnTo>
                <a:lnTo>
                  <a:pt x="562" y="12769"/>
                </a:lnTo>
                <a:lnTo>
                  <a:pt x="830" y="12939"/>
                </a:lnTo>
                <a:lnTo>
                  <a:pt x="1151" y="13093"/>
                </a:lnTo>
                <a:lnTo>
                  <a:pt x="1525" y="13247"/>
                </a:lnTo>
                <a:lnTo>
                  <a:pt x="1926" y="13394"/>
                </a:lnTo>
                <a:lnTo>
                  <a:pt x="2381" y="13533"/>
                </a:lnTo>
                <a:lnTo>
                  <a:pt x="2863" y="13657"/>
                </a:lnTo>
                <a:lnTo>
                  <a:pt x="3398" y="13772"/>
                </a:lnTo>
                <a:lnTo>
                  <a:pt x="3959" y="13865"/>
                </a:lnTo>
                <a:lnTo>
                  <a:pt x="4548" y="13958"/>
                </a:lnTo>
                <a:lnTo>
                  <a:pt x="5163" y="14027"/>
                </a:lnTo>
                <a:lnTo>
                  <a:pt x="5484" y="14050"/>
                </a:lnTo>
                <a:lnTo>
                  <a:pt x="5832" y="14073"/>
                </a:lnTo>
                <a:lnTo>
                  <a:pt x="6153" y="14097"/>
                </a:lnTo>
                <a:lnTo>
                  <a:pt x="6501" y="14112"/>
                </a:lnTo>
                <a:lnTo>
                  <a:pt x="6848" y="14120"/>
                </a:lnTo>
                <a:lnTo>
                  <a:pt x="7196" y="14127"/>
                </a:lnTo>
                <a:lnTo>
                  <a:pt x="7544" y="14127"/>
                </a:lnTo>
                <a:lnTo>
                  <a:pt x="7892" y="14120"/>
                </a:lnTo>
                <a:lnTo>
                  <a:pt x="8266" y="14112"/>
                </a:lnTo>
                <a:lnTo>
                  <a:pt x="8641" y="14097"/>
                </a:lnTo>
                <a:lnTo>
                  <a:pt x="9015" y="14073"/>
                </a:lnTo>
                <a:lnTo>
                  <a:pt x="9390" y="14043"/>
                </a:lnTo>
                <a:lnTo>
                  <a:pt x="9764" y="14012"/>
                </a:lnTo>
                <a:lnTo>
                  <a:pt x="10139" y="13973"/>
                </a:lnTo>
                <a:lnTo>
                  <a:pt x="11985" y="13757"/>
                </a:lnTo>
                <a:lnTo>
                  <a:pt x="13830" y="13525"/>
                </a:lnTo>
                <a:lnTo>
                  <a:pt x="15649" y="13286"/>
                </a:lnTo>
                <a:lnTo>
                  <a:pt x="17468" y="13039"/>
                </a:lnTo>
                <a:lnTo>
                  <a:pt x="19261" y="12769"/>
                </a:lnTo>
                <a:lnTo>
                  <a:pt x="21053" y="12499"/>
                </a:lnTo>
                <a:lnTo>
                  <a:pt x="22819" y="12213"/>
                </a:lnTo>
                <a:lnTo>
                  <a:pt x="24584" y="11912"/>
                </a:lnTo>
                <a:lnTo>
                  <a:pt x="26323" y="11611"/>
                </a:lnTo>
                <a:lnTo>
                  <a:pt x="28035" y="11294"/>
                </a:lnTo>
                <a:lnTo>
                  <a:pt x="29720" y="10962"/>
                </a:lnTo>
                <a:lnTo>
                  <a:pt x="31406" y="10630"/>
                </a:lnTo>
                <a:lnTo>
                  <a:pt x="33064" y="10283"/>
                </a:lnTo>
                <a:lnTo>
                  <a:pt x="34696" y="9928"/>
                </a:lnTo>
                <a:lnTo>
                  <a:pt x="36301" y="9557"/>
                </a:lnTo>
                <a:lnTo>
                  <a:pt x="37906" y="9187"/>
                </a:lnTo>
                <a:lnTo>
                  <a:pt x="39457" y="8801"/>
                </a:lnTo>
                <a:lnTo>
                  <a:pt x="41009" y="8415"/>
                </a:lnTo>
                <a:lnTo>
                  <a:pt x="42507" y="8013"/>
                </a:lnTo>
                <a:lnTo>
                  <a:pt x="43978" y="7604"/>
                </a:lnTo>
                <a:lnTo>
                  <a:pt x="45450" y="7187"/>
                </a:lnTo>
                <a:lnTo>
                  <a:pt x="46867" y="6770"/>
                </a:lnTo>
                <a:lnTo>
                  <a:pt x="48258" y="6338"/>
                </a:lnTo>
                <a:lnTo>
                  <a:pt x="49623" y="5898"/>
                </a:lnTo>
                <a:lnTo>
                  <a:pt x="50960" y="5458"/>
                </a:lnTo>
                <a:lnTo>
                  <a:pt x="52244" y="5010"/>
                </a:lnTo>
                <a:lnTo>
                  <a:pt x="53502" y="4555"/>
                </a:lnTo>
                <a:lnTo>
                  <a:pt x="54732" y="4092"/>
                </a:lnTo>
                <a:lnTo>
                  <a:pt x="55936" y="3621"/>
                </a:lnTo>
                <a:lnTo>
                  <a:pt x="57086" y="3150"/>
                </a:lnTo>
                <a:lnTo>
                  <a:pt x="58210" y="2671"/>
                </a:lnTo>
                <a:lnTo>
                  <a:pt x="59280" y="2185"/>
                </a:lnTo>
                <a:lnTo>
                  <a:pt x="59520" y="2061"/>
                </a:lnTo>
                <a:lnTo>
                  <a:pt x="59681" y="1945"/>
                </a:lnTo>
                <a:lnTo>
                  <a:pt x="59815" y="1822"/>
                </a:lnTo>
                <a:lnTo>
                  <a:pt x="59922" y="1698"/>
                </a:lnTo>
                <a:lnTo>
                  <a:pt x="59948" y="1567"/>
                </a:lnTo>
                <a:lnTo>
                  <a:pt x="59975" y="1444"/>
                </a:lnTo>
                <a:lnTo>
                  <a:pt x="59922" y="1328"/>
                </a:lnTo>
                <a:lnTo>
                  <a:pt x="59841" y="1204"/>
                </a:lnTo>
                <a:lnTo>
                  <a:pt x="59734" y="1089"/>
                </a:lnTo>
                <a:lnTo>
                  <a:pt x="59601" y="973"/>
                </a:lnTo>
                <a:lnTo>
                  <a:pt x="59413" y="857"/>
                </a:lnTo>
                <a:lnTo>
                  <a:pt x="59226" y="749"/>
                </a:lnTo>
                <a:lnTo>
                  <a:pt x="58985" y="648"/>
                </a:lnTo>
                <a:lnTo>
                  <a:pt x="58718" y="548"/>
                </a:lnTo>
                <a:lnTo>
                  <a:pt x="58450" y="455"/>
                </a:lnTo>
                <a:lnTo>
                  <a:pt x="58156" y="371"/>
                </a:lnTo>
                <a:lnTo>
                  <a:pt x="57835" y="293"/>
                </a:lnTo>
                <a:lnTo>
                  <a:pt x="57487" y="224"/>
                </a:lnTo>
                <a:lnTo>
                  <a:pt x="57140" y="162"/>
                </a:lnTo>
                <a:lnTo>
                  <a:pt x="56765" y="108"/>
                </a:lnTo>
                <a:lnTo>
                  <a:pt x="56391" y="69"/>
                </a:lnTo>
                <a:lnTo>
                  <a:pt x="55989" y="31"/>
                </a:lnTo>
                <a:lnTo>
                  <a:pt x="55615" y="8"/>
                </a:lnTo>
                <a:lnTo>
                  <a:pt x="552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0" name="Google Shape;300;p16"/>
          <p:cNvSpPr/>
          <p:nvPr/>
        </p:nvSpPr>
        <p:spPr>
          <a:xfrm rot="10800000">
            <a:off x="13582132" y="8909602"/>
            <a:ext cx="207304" cy="78328"/>
          </a:xfrm>
          <a:custGeom>
            <a:avLst/>
            <a:gdLst/>
            <a:ahLst/>
            <a:cxnLst/>
            <a:rect l="l" t="t" r="r" b="b"/>
            <a:pathLst>
              <a:path w="45263" h="5575" extrusionOk="0">
                <a:moveTo>
                  <a:pt x="43256" y="1"/>
                </a:moveTo>
                <a:lnTo>
                  <a:pt x="43069" y="8"/>
                </a:lnTo>
                <a:lnTo>
                  <a:pt x="42855" y="16"/>
                </a:lnTo>
                <a:lnTo>
                  <a:pt x="40340" y="186"/>
                </a:lnTo>
                <a:lnTo>
                  <a:pt x="37852" y="333"/>
                </a:lnTo>
                <a:lnTo>
                  <a:pt x="35338" y="479"/>
                </a:lnTo>
                <a:lnTo>
                  <a:pt x="32823" y="611"/>
                </a:lnTo>
                <a:lnTo>
                  <a:pt x="30335" y="734"/>
                </a:lnTo>
                <a:lnTo>
                  <a:pt x="27794" y="850"/>
                </a:lnTo>
                <a:lnTo>
                  <a:pt x="22738" y="1081"/>
                </a:lnTo>
                <a:lnTo>
                  <a:pt x="21508" y="1135"/>
                </a:lnTo>
                <a:lnTo>
                  <a:pt x="20277" y="1182"/>
                </a:lnTo>
                <a:lnTo>
                  <a:pt x="17843" y="1274"/>
                </a:lnTo>
                <a:lnTo>
                  <a:pt x="15382" y="1359"/>
                </a:lnTo>
                <a:lnTo>
                  <a:pt x="12947" y="1452"/>
                </a:lnTo>
                <a:lnTo>
                  <a:pt x="11717" y="1514"/>
                </a:lnTo>
                <a:lnTo>
                  <a:pt x="10513" y="1575"/>
                </a:lnTo>
                <a:lnTo>
                  <a:pt x="9309" y="1645"/>
                </a:lnTo>
                <a:lnTo>
                  <a:pt x="8132" y="1722"/>
                </a:lnTo>
                <a:lnTo>
                  <a:pt x="6929" y="1815"/>
                </a:lnTo>
                <a:lnTo>
                  <a:pt x="5751" y="1915"/>
                </a:lnTo>
                <a:lnTo>
                  <a:pt x="4601" y="2031"/>
                </a:lnTo>
                <a:lnTo>
                  <a:pt x="3451" y="2154"/>
                </a:lnTo>
                <a:lnTo>
                  <a:pt x="3130" y="2201"/>
                </a:lnTo>
                <a:lnTo>
                  <a:pt x="2836" y="2239"/>
                </a:lnTo>
                <a:lnTo>
                  <a:pt x="2568" y="2286"/>
                </a:lnTo>
                <a:lnTo>
                  <a:pt x="2301" y="2332"/>
                </a:lnTo>
                <a:lnTo>
                  <a:pt x="2060" y="2386"/>
                </a:lnTo>
                <a:lnTo>
                  <a:pt x="1819" y="2440"/>
                </a:lnTo>
                <a:lnTo>
                  <a:pt x="1391" y="2548"/>
                </a:lnTo>
                <a:lnTo>
                  <a:pt x="1043" y="2672"/>
                </a:lnTo>
                <a:lnTo>
                  <a:pt x="722" y="2803"/>
                </a:lnTo>
                <a:lnTo>
                  <a:pt x="482" y="2942"/>
                </a:lnTo>
                <a:lnTo>
                  <a:pt x="294" y="3081"/>
                </a:lnTo>
                <a:lnTo>
                  <a:pt x="134" y="3228"/>
                </a:lnTo>
                <a:lnTo>
                  <a:pt x="54" y="3374"/>
                </a:lnTo>
                <a:lnTo>
                  <a:pt x="0" y="3529"/>
                </a:lnTo>
                <a:lnTo>
                  <a:pt x="0" y="3683"/>
                </a:lnTo>
                <a:lnTo>
                  <a:pt x="54" y="3837"/>
                </a:lnTo>
                <a:lnTo>
                  <a:pt x="134" y="3992"/>
                </a:lnTo>
                <a:lnTo>
                  <a:pt x="294" y="4146"/>
                </a:lnTo>
                <a:lnTo>
                  <a:pt x="455" y="4293"/>
                </a:lnTo>
                <a:lnTo>
                  <a:pt x="669" y="4440"/>
                </a:lnTo>
                <a:lnTo>
                  <a:pt x="936" y="4586"/>
                </a:lnTo>
                <a:lnTo>
                  <a:pt x="1231" y="4717"/>
                </a:lnTo>
                <a:lnTo>
                  <a:pt x="1552" y="4849"/>
                </a:lnTo>
                <a:lnTo>
                  <a:pt x="1899" y="4972"/>
                </a:lnTo>
                <a:lnTo>
                  <a:pt x="2301" y="5088"/>
                </a:lnTo>
                <a:lnTo>
                  <a:pt x="2729" y="5196"/>
                </a:lnTo>
                <a:lnTo>
                  <a:pt x="3183" y="5289"/>
                </a:lnTo>
                <a:lnTo>
                  <a:pt x="3665" y="5374"/>
                </a:lnTo>
                <a:lnTo>
                  <a:pt x="4173" y="5443"/>
                </a:lnTo>
                <a:lnTo>
                  <a:pt x="4708" y="5497"/>
                </a:lnTo>
                <a:lnTo>
                  <a:pt x="5243" y="5544"/>
                </a:lnTo>
                <a:lnTo>
                  <a:pt x="5832" y="5567"/>
                </a:lnTo>
                <a:lnTo>
                  <a:pt x="6420" y="5574"/>
                </a:lnTo>
                <a:lnTo>
                  <a:pt x="7036" y="5567"/>
                </a:lnTo>
                <a:lnTo>
                  <a:pt x="7651" y="5544"/>
                </a:lnTo>
                <a:lnTo>
                  <a:pt x="8855" y="5466"/>
                </a:lnTo>
                <a:lnTo>
                  <a:pt x="10005" y="5381"/>
                </a:lnTo>
                <a:lnTo>
                  <a:pt x="11182" y="5281"/>
                </a:lnTo>
                <a:lnTo>
                  <a:pt x="12305" y="5165"/>
                </a:lnTo>
                <a:lnTo>
                  <a:pt x="13456" y="5034"/>
                </a:lnTo>
                <a:lnTo>
                  <a:pt x="14579" y="4903"/>
                </a:lnTo>
                <a:lnTo>
                  <a:pt x="15703" y="4756"/>
                </a:lnTo>
                <a:lnTo>
                  <a:pt x="16799" y="4609"/>
                </a:lnTo>
                <a:lnTo>
                  <a:pt x="19020" y="4293"/>
                </a:lnTo>
                <a:lnTo>
                  <a:pt x="21187" y="3976"/>
                </a:lnTo>
                <a:lnTo>
                  <a:pt x="23380" y="3660"/>
                </a:lnTo>
                <a:lnTo>
                  <a:pt x="24477" y="3505"/>
                </a:lnTo>
                <a:lnTo>
                  <a:pt x="25574" y="3359"/>
                </a:lnTo>
                <a:lnTo>
                  <a:pt x="30202" y="2757"/>
                </a:lnTo>
                <a:lnTo>
                  <a:pt x="32502" y="2456"/>
                </a:lnTo>
                <a:lnTo>
                  <a:pt x="34803" y="2162"/>
                </a:lnTo>
                <a:lnTo>
                  <a:pt x="37103" y="1884"/>
                </a:lnTo>
                <a:lnTo>
                  <a:pt x="39431" y="1606"/>
                </a:lnTo>
                <a:lnTo>
                  <a:pt x="41811" y="1336"/>
                </a:lnTo>
                <a:lnTo>
                  <a:pt x="44192" y="1081"/>
                </a:lnTo>
                <a:lnTo>
                  <a:pt x="44379" y="1058"/>
                </a:lnTo>
                <a:lnTo>
                  <a:pt x="44540" y="1035"/>
                </a:lnTo>
                <a:lnTo>
                  <a:pt x="44700" y="1004"/>
                </a:lnTo>
                <a:lnTo>
                  <a:pt x="44834" y="966"/>
                </a:lnTo>
                <a:lnTo>
                  <a:pt x="44941" y="927"/>
                </a:lnTo>
                <a:lnTo>
                  <a:pt x="45048" y="888"/>
                </a:lnTo>
                <a:lnTo>
                  <a:pt x="45128" y="842"/>
                </a:lnTo>
                <a:lnTo>
                  <a:pt x="45182" y="804"/>
                </a:lnTo>
                <a:lnTo>
                  <a:pt x="45235" y="757"/>
                </a:lnTo>
                <a:lnTo>
                  <a:pt x="45262" y="703"/>
                </a:lnTo>
                <a:lnTo>
                  <a:pt x="45262" y="611"/>
                </a:lnTo>
                <a:lnTo>
                  <a:pt x="45235" y="510"/>
                </a:lnTo>
                <a:lnTo>
                  <a:pt x="45128" y="410"/>
                </a:lnTo>
                <a:lnTo>
                  <a:pt x="44968" y="317"/>
                </a:lnTo>
                <a:lnTo>
                  <a:pt x="44781" y="232"/>
                </a:lnTo>
                <a:lnTo>
                  <a:pt x="44540" y="155"/>
                </a:lnTo>
                <a:lnTo>
                  <a:pt x="44272" y="86"/>
                </a:lnTo>
                <a:lnTo>
                  <a:pt x="44112" y="62"/>
                </a:lnTo>
                <a:lnTo>
                  <a:pt x="43951" y="39"/>
                </a:lnTo>
                <a:lnTo>
                  <a:pt x="43791" y="24"/>
                </a:lnTo>
                <a:lnTo>
                  <a:pt x="43630" y="8"/>
                </a:lnTo>
                <a:lnTo>
                  <a:pt x="4344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1" name="Google Shape;301;p16"/>
          <p:cNvSpPr/>
          <p:nvPr/>
        </p:nvSpPr>
        <p:spPr>
          <a:xfrm rot="10800000">
            <a:off x="17501652" y="9608603"/>
            <a:ext cx="1432048" cy="780322"/>
          </a:xfrm>
          <a:custGeom>
            <a:avLst/>
            <a:gdLst/>
            <a:ahLst/>
            <a:cxnLst/>
            <a:rect l="l" t="t" r="r" b="b"/>
            <a:pathLst>
              <a:path w="243753" h="43472" extrusionOk="0">
                <a:moveTo>
                  <a:pt x="5966" y="1"/>
                </a:moveTo>
                <a:lnTo>
                  <a:pt x="5351" y="8"/>
                </a:lnTo>
                <a:lnTo>
                  <a:pt x="4762" y="24"/>
                </a:lnTo>
                <a:lnTo>
                  <a:pt x="4174" y="62"/>
                </a:lnTo>
                <a:lnTo>
                  <a:pt x="3585" y="109"/>
                </a:lnTo>
                <a:lnTo>
                  <a:pt x="3050" y="170"/>
                </a:lnTo>
                <a:lnTo>
                  <a:pt x="2542" y="248"/>
                </a:lnTo>
                <a:lnTo>
                  <a:pt x="2060" y="340"/>
                </a:lnTo>
                <a:lnTo>
                  <a:pt x="1820" y="394"/>
                </a:lnTo>
                <a:lnTo>
                  <a:pt x="1606" y="448"/>
                </a:lnTo>
                <a:lnTo>
                  <a:pt x="1418" y="510"/>
                </a:lnTo>
                <a:lnTo>
                  <a:pt x="1204" y="572"/>
                </a:lnTo>
                <a:lnTo>
                  <a:pt x="1044" y="634"/>
                </a:lnTo>
                <a:lnTo>
                  <a:pt x="857" y="703"/>
                </a:lnTo>
                <a:lnTo>
                  <a:pt x="723" y="773"/>
                </a:lnTo>
                <a:lnTo>
                  <a:pt x="562" y="850"/>
                </a:lnTo>
                <a:lnTo>
                  <a:pt x="455" y="935"/>
                </a:lnTo>
                <a:lnTo>
                  <a:pt x="322" y="1012"/>
                </a:lnTo>
                <a:lnTo>
                  <a:pt x="241" y="1104"/>
                </a:lnTo>
                <a:lnTo>
                  <a:pt x="161" y="1189"/>
                </a:lnTo>
                <a:lnTo>
                  <a:pt x="81" y="1282"/>
                </a:lnTo>
                <a:lnTo>
                  <a:pt x="54" y="1382"/>
                </a:lnTo>
                <a:lnTo>
                  <a:pt x="27" y="1483"/>
                </a:lnTo>
                <a:lnTo>
                  <a:pt x="1" y="1591"/>
                </a:lnTo>
                <a:lnTo>
                  <a:pt x="27" y="1699"/>
                </a:lnTo>
                <a:lnTo>
                  <a:pt x="54" y="1807"/>
                </a:lnTo>
                <a:lnTo>
                  <a:pt x="402" y="2733"/>
                </a:lnTo>
                <a:lnTo>
                  <a:pt x="803" y="3660"/>
                </a:lnTo>
                <a:lnTo>
                  <a:pt x="1285" y="4586"/>
                </a:lnTo>
                <a:lnTo>
                  <a:pt x="1793" y="5513"/>
                </a:lnTo>
                <a:lnTo>
                  <a:pt x="2355" y="6439"/>
                </a:lnTo>
                <a:lnTo>
                  <a:pt x="2970" y="7358"/>
                </a:lnTo>
                <a:lnTo>
                  <a:pt x="3639" y="8276"/>
                </a:lnTo>
                <a:lnTo>
                  <a:pt x="4361" y="9195"/>
                </a:lnTo>
                <a:lnTo>
                  <a:pt x="5110" y="10106"/>
                </a:lnTo>
                <a:lnTo>
                  <a:pt x="5939" y="11017"/>
                </a:lnTo>
                <a:lnTo>
                  <a:pt x="6822" y="11920"/>
                </a:lnTo>
                <a:lnTo>
                  <a:pt x="7732" y="12823"/>
                </a:lnTo>
                <a:lnTo>
                  <a:pt x="8721" y="13719"/>
                </a:lnTo>
                <a:lnTo>
                  <a:pt x="9738" y="14607"/>
                </a:lnTo>
                <a:lnTo>
                  <a:pt x="10808" y="15494"/>
                </a:lnTo>
                <a:lnTo>
                  <a:pt x="11931" y="16374"/>
                </a:lnTo>
                <a:lnTo>
                  <a:pt x="13108" y="17247"/>
                </a:lnTo>
                <a:lnTo>
                  <a:pt x="14339" y="18111"/>
                </a:lnTo>
                <a:lnTo>
                  <a:pt x="15623" y="18968"/>
                </a:lnTo>
                <a:lnTo>
                  <a:pt x="16961" y="19818"/>
                </a:lnTo>
                <a:lnTo>
                  <a:pt x="18325" y="20667"/>
                </a:lnTo>
                <a:lnTo>
                  <a:pt x="19769" y="21500"/>
                </a:lnTo>
                <a:lnTo>
                  <a:pt x="21241" y="22319"/>
                </a:lnTo>
                <a:lnTo>
                  <a:pt x="22765" y="23137"/>
                </a:lnTo>
                <a:lnTo>
                  <a:pt x="24344" y="23940"/>
                </a:lnTo>
                <a:lnTo>
                  <a:pt x="25975" y="24735"/>
                </a:lnTo>
                <a:lnTo>
                  <a:pt x="27661" y="25523"/>
                </a:lnTo>
                <a:lnTo>
                  <a:pt x="29373" y="26295"/>
                </a:lnTo>
                <a:lnTo>
                  <a:pt x="31165" y="27059"/>
                </a:lnTo>
                <a:lnTo>
                  <a:pt x="32075" y="27437"/>
                </a:lnTo>
                <a:lnTo>
                  <a:pt x="32984" y="27808"/>
                </a:lnTo>
                <a:lnTo>
                  <a:pt x="33920" y="28178"/>
                </a:lnTo>
                <a:lnTo>
                  <a:pt x="34857" y="28549"/>
                </a:lnTo>
                <a:lnTo>
                  <a:pt x="35820" y="28912"/>
                </a:lnTo>
                <a:lnTo>
                  <a:pt x="36783" y="29274"/>
                </a:lnTo>
                <a:lnTo>
                  <a:pt x="37772" y="29630"/>
                </a:lnTo>
                <a:lnTo>
                  <a:pt x="38762" y="29985"/>
                </a:lnTo>
                <a:lnTo>
                  <a:pt x="39779" y="30340"/>
                </a:lnTo>
                <a:lnTo>
                  <a:pt x="40795" y="30687"/>
                </a:lnTo>
                <a:lnTo>
                  <a:pt x="41812" y="31027"/>
                </a:lnTo>
                <a:lnTo>
                  <a:pt x="42855" y="31374"/>
                </a:lnTo>
                <a:lnTo>
                  <a:pt x="43925" y="31706"/>
                </a:lnTo>
                <a:lnTo>
                  <a:pt x="44968" y="32038"/>
                </a:lnTo>
                <a:lnTo>
                  <a:pt x="46065" y="32370"/>
                </a:lnTo>
                <a:lnTo>
                  <a:pt x="47162" y="32694"/>
                </a:lnTo>
                <a:lnTo>
                  <a:pt x="48259" y="33019"/>
                </a:lnTo>
                <a:lnTo>
                  <a:pt x="49382" y="33335"/>
                </a:lnTo>
                <a:lnTo>
                  <a:pt x="50506" y="33652"/>
                </a:lnTo>
                <a:lnTo>
                  <a:pt x="51629" y="33960"/>
                </a:lnTo>
                <a:lnTo>
                  <a:pt x="52780" y="34269"/>
                </a:lnTo>
                <a:lnTo>
                  <a:pt x="53957" y="34570"/>
                </a:lnTo>
                <a:lnTo>
                  <a:pt x="55134" y="34871"/>
                </a:lnTo>
                <a:lnTo>
                  <a:pt x="56311" y="35165"/>
                </a:lnTo>
                <a:lnTo>
                  <a:pt x="57514" y="35458"/>
                </a:lnTo>
                <a:lnTo>
                  <a:pt x="58745" y="35744"/>
                </a:lnTo>
                <a:lnTo>
                  <a:pt x="59975" y="36022"/>
                </a:lnTo>
                <a:lnTo>
                  <a:pt x="61206" y="36300"/>
                </a:lnTo>
                <a:lnTo>
                  <a:pt x="62437" y="36570"/>
                </a:lnTo>
                <a:lnTo>
                  <a:pt x="63721" y="36840"/>
                </a:lnTo>
                <a:lnTo>
                  <a:pt x="64978" y="37102"/>
                </a:lnTo>
                <a:lnTo>
                  <a:pt x="66262" y="37365"/>
                </a:lnTo>
                <a:lnTo>
                  <a:pt x="67573" y="37620"/>
                </a:lnTo>
                <a:lnTo>
                  <a:pt x="68883" y="37867"/>
                </a:lnTo>
                <a:lnTo>
                  <a:pt x="70194" y="38114"/>
                </a:lnTo>
                <a:lnTo>
                  <a:pt x="71532" y="38353"/>
                </a:lnTo>
                <a:lnTo>
                  <a:pt x="72869" y="38592"/>
                </a:lnTo>
                <a:lnTo>
                  <a:pt x="74234" y="38824"/>
                </a:lnTo>
                <a:lnTo>
                  <a:pt x="75598" y="39048"/>
                </a:lnTo>
                <a:lnTo>
                  <a:pt x="76989" y="39264"/>
                </a:lnTo>
                <a:lnTo>
                  <a:pt x="78380" y="39480"/>
                </a:lnTo>
                <a:lnTo>
                  <a:pt x="79798" y="39696"/>
                </a:lnTo>
                <a:lnTo>
                  <a:pt x="81215" y="39897"/>
                </a:lnTo>
                <a:lnTo>
                  <a:pt x="82633" y="40098"/>
                </a:lnTo>
                <a:lnTo>
                  <a:pt x="84078" y="40298"/>
                </a:lnTo>
                <a:lnTo>
                  <a:pt x="85522" y="40484"/>
                </a:lnTo>
                <a:lnTo>
                  <a:pt x="86994" y="40669"/>
                </a:lnTo>
                <a:lnTo>
                  <a:pt x="88465" y="40847"/>
                </a:lnTo>
                <a:lnTo>
                  <a:pt x="89963" y="41024"/>
                </a:lnTo>
                <a:lnTo>
                  <a:pt x="91461" y="41194"/>
                </a:lnTo>
                <a:lnTo>
                  <a:pt x="92959" y="41356"/>
                </a:lnTo>
                <a:lnTo>
                  <a:pt x="94484" y="41510"/>
                </a:lnTo>
                <a:lnTo>
                  <a:pt x="96035" y="41665"/>
                </a:lnTo>
                <a:lnTo>
                  <a:pt x="97587" y="41812"/>
                </a:lnTo>
                <a:lnTo>
                  <a:pt x="99138" y="41950"/>
                </a:lnTo>
                <a:lnTo>
                  <a:pt x="100717" y="42082"/>
                </a:lnTo>
                <a:lnTo>
                  <a:pt x="102295" y="42213"/>
                </a:lnTo>
                <a:lnTo>
                  <a:pt x="103873" y="42336"/>
                </a:lnTo>
                <a:lnTo>
                  <a:pt x="105505" y="42452"/>
                </a:lnTo>
                <a:lnTo>
                  <a:pt x="107110" y="42560"/>
                </a:lnTo>
                <a:lnTo>
                  <a:pt x="108742" y="42668"/>
                </a:lnTo>
                <a:lnTo>
                  <a:pt x="110374" y="42761"/>
                </a:lnTo>
                <a:lnTo>
                  <a:pt x="112032" y="42854"/>
                </a:lnTo>
                <a:lnTo>
                  <a:pt x="113691" y="42939"/>
                </a:lnTo>
                <a:lnTo>
                  <a:pt x="115376" y="43024"/>
                </a:lnTo>
                <a:lnTo>
                  <a:pt x="117061" y="43093"/>
                </a:lnTo>
                <a:lnTo>
                  <a:pt x="118773" y="43163"/>
                </a:lnTo>
                <a:lnTo>
                  <a:pt x="120485" y="43224"/>
                </a:lnTo>
                <a:lnTo>
                  <a:pt x="122197" y="43278"/>
                </a:lnTo>
                <a:lnTo>
                  <a:pt x="123936" y="43325"/>
                </a:lnTo>
                <a:lnTo>
                  <a:pt x="125835" y="43371"/>
                </a:lnTo>
                <a:lnTo>
                  <a:pt x="127708" y="43402"/>
                </a:lnTo>
                <a:lnTo>
                  <a:pt x="129581" y="43433"/>
                </a:lnTo>
                <a:lnTo>
                  <a:pt x="131426" y="43456"/>
                </a:lnTo>
                <a:lnTo>
                  <a:pt x="133245" y="43464"/>
                </a:lnTo>
                <a:lnTo>
                  <a:pt x="135064" y="43471"/>
                </a:lnTo>
                <a:lnTo>
                  <a:pt x="136883" y="43471"/>
                </a:lnTo>
                <a:lnTo>
                  <a:pt x="138676" y="43456"/>
                </a:lnTo>
                <a:lnTo>
                  <a:pt x="140441" y="43440"/>
                </a:lnTo>
                <a:lnTo>
                  <a:pt x="142180" y="43410"/>
                </a:lnTo>
                <a:lnTo>
                  <a:pt x="143946" y="43379"/>
                </a:lnTo>
                <a:lnTo>
                  <a:pt x="145658" y="43340"/>
                </a:lnTo>
                <a:lnTo>
                  <a:pt x="147370" y="43286"/>
                </a:lnTo>
                <a:lnTo>
                  <a:pt x="149082" y="43232"/>
                </a:lnTo>
                <a:lnTo>
                  <a:pt x="150767" y="43170"/>
                </a:lnTo>
                <a:lnTo>
                  <a:pt x="152426" y="43101"/>
                </a:lnTo>
                <a:lnTo>
                  <a:pt x="154084" y="43024"/>
                </a:lnTo>
                <a:lnTo>
                  <a:pt x="155716" y="42939"/>
                </a:lnTo>
                <a:lnTo>
                  <a:pt x="157348" y="42846"/>
                </a:lnTo>
                <a:lnTo>
                  <a:pt x="158953" y="42746"/>
                </a:lnTo>
                <a:lnTo>
                  <a:pt x="160531" y="42638"/>
                </a:lnTo>
                <a:lnTo>
                  <a:pt x="162109" y="42529"/>
                </a:lnTo>
                <a:lnTo>
                  <a:pt x="163688" y="42406"/>
                </a:lnTo>
                <a:lnTo>
                  <a:pt x="165212" y="42282"/>
                </a:lnTo>
                <a:lnTo>
                  <a:pt x="166764" y="42151"/>
                </a:lnTo>
                <a:lnTo>
                  <a:pt x="168262" y="42012"/>
                </a:lnTo>
                <a:lnTo>
                  <a:pt x="169787" y="41866"/>
                </a:lnTo>
                <a:lnTo>
                  <a:pt x="171258" y="41711"/>
                </a:lnTo>
                <a:lnTo>
                  <a:pt x="172729" y="41557"/>
                </a:lnTo>
                <a:lnTo>
                  <a:pt x="174201" y="41387"/>
                </a:lnTo>
                <a:lnTo>
                  <a:pt x="175645" y="41217"/>
                </a:lnTo>
                <a:lnTo>
                  <a:pt x="177063" y="41040"/>
                </a:lnTo>
                <a:lnTo>
                  <a:pt x="178481" y="40854"/>
                </a:lnTo>
                <a:lnTo>
                  <a:pt x="179872" y="40669"/>
                </a:lnTo>
                <a:lnTo>
                  <a:pt x="181263" y="40468"/>
                </a:lnTo>
                <a:lnTo>
                  <a:pt x="182627" y="40268"/>
                </a:lnTo>
                <a:lnTo>
                  <a:pt x="183965" y="40059"/>
                </a:lnTo>
                <a:lnTo>
                  <a:pt x="185302" y="39843"/>
                </a:lnTo>
                <a:lnTo>
                  <a:pt x="186640" y="39627"/>
                </a:lnTo>
                <a:lnTo>
                  <a:pt x="187924" y="39403"/>
                </a:lnTo>
                <a:lnTo>
                  <a:pt x="189234" y="39171"/>
                </a:lnTo>
                <a:lnTo>
                  <a:pt x="190492" y="38932"/>
                </a:lnTo>
                <a:lnTo>
                  <a:pt x="191749" y="38693"/>
                </a:lnTo>
                <a:lnTo>
                  <a:pt x="193006" y="38446"/>
                </a:lnTo>
                <a:lnTo>
                  <a:pt x="194237" y="38191"/>
                </a:lnTo>
                <a:lnTo>
                  <a:pt x="195467" y="37928"/>
                </a:lnTo>
                <a:lnTo>
                  <a:pt x="196644" y="37666"/>
                </a:lnTo>
                <a:lnTo>
                  <a:pt x="197848" y="37396"/>
                </a:lnTo>
                <a:lnTo>
                  <a:pt x="198998" y="37126"/>
                </a:lnTo>
                <a:lnTo>
                  <a:pt x="200175" y="36840"/>
                </a:lnTo>
                <a:lnTo>
                  <a:pt x="201299" y="36562"/>
                </a:lnTo>
                <a:lnTo>
                  <a:pt x="202422" y="36269"/>
                </a:lnTo>
                <a:lnTo>
                  <a:pt x="203546" y="35975"/>
                </a:lnTo>
                <a:lnTo>
                  <a:pt x="204643" y="35674"/>
                </a:lnTo>
                <a:lnTo>
                  <a:pt x="205713" y="35373"/>
                </a:lnTo>
                <a:lnTo>
                  <a:pt x="206783" y="35064"/>
                </a:lnTo>
                <a:lnTo>
                  <a:pt x="207826" y="34748"/>
                </a:lnTo>
                <a:lnTo>
                  <a:pt x="208869" y="34431"/>
                </a:lnTo>
                <a:lnTo>
                  <a:pt x="209886" y="34107"/>
                </a:lnTo>
                <a:lnTo>
                  <a:pt x="210902" y="33775"/>
                </a:lnTo>
                <a:lnTo>
                  <a:pt x="211892" y="33443"/>
                </a:lnTo>
                <a:lnTo>
                  <a:pt x="212855" y="33111"/>
                </a:lnTo>
                <a:lnTo>
                  <a:pt x="213818" y="32772"/>
                </a:lnTo>
                <a:lnTo>
                  <a:pt x="214755" y="32424"/>
                </a:lnTo>
                <a:lnTo>
                  <a:pt x="215691" y="32077"/>
                </a:lnTo>
                <a:lnTo>
                  <a:pt x="216600" y="31722"/>
                </a:lnTo>
                <a:lnTo>
                  <a:pt x="217510" y="31367"/>
                </a:lnTo>
                <a:lnTo>
                  <a:pt x="218393" y="31004"/>
                </a:lnTo>
                <a:lnTo>
                  <a:pt x="219249" y="30641"/>
                </a:lnTo>
                <a:lnTo>
                  <a:pt x="220105" y="30270"/>
                </a:lnTo>
                <a:lnTo>
                  <a:pt x="220934" y="29892"/>
                </a:lnTo>
                <a:lnTo>
                  <a:pt x="221763" y="29514"/>
                </a:lnTo>
                <a:lnTo>
                  <a:pt x="222566" y="29135"/>
                </a:lnTo>
                <a:lnTo>
                  <a:pt x="223368" y="28749"/>
                </a:lnTo>
                <a:lnTo>
                  <a:pt x="224144" y="28363"/>
                </a:lnTo>
                <a:lnTo>
                  <a:pt x="224920" y="27970"/>
                </a:lnTo>
                <a:lnTo>
                  <a:pt x="225669" y="27576"/>
                </a:lnTo>
                <a:lnTo>
                  <a:pt x="226391" y="27182"/>
                </a:lnTo>
                <a:lnTo>
                  <a:pt x="227113" y="26781"/>
                </a:lnTo>
                <a:lnTo>
                  <a:pt x="227809" y="26372"/>
                </a:lnTo>
                <a:lnTo>
                  <a:pt x="228504" y="25963"/>
                </a:lnTo>
                <a:lnTo>
                  <a:pt x="229173" y="25553"/>
                </a:lnTo>
                <a:lnTo>
                  <a:pt x="229815" y="25137"/>
                </a:lnTo>
                <a:lnTo>
                  <a:pt x="230457" y="24720"/>
                </a:lnTo>
                <a:lnTo>
                  <a:pt x="231099" y="24303"/>
                </a:lnTo>
                <a:lnTo>
                  <a:pt x="231714" y="23878"/>
                </a:lnTo>
                <a:lnTo>
                  <a:pt x="232303" y="23446"/>
                </a:lnTo>
                <a:lnTo>
                  <a:pt x="232891" y="23021"/>
                </a:lnTo>
                <a:lnTo>
                  <a:pt x="233453" y="22589"/>
                </a:lnTo>
                <a:lnTo>
                  <a:pt x="233988" y="22149"/>
                </a:lnTo>
                <a:lnTo>
                  <a:pt x="234523" y="21717"/>
                </a:lnTo>
                <a:lnTo>
                  <a:pt x="235058" y="21277"/>
                </a:lnTo>
                <a:lnTo>
                  <a:pt x="235566" y="20837"/>
                </a:lnTo>
                <a:lnTo>
                  <a:pt x="236048" y="20389"/>
                </a:lnTo>
                <a:lnTo>
                  <a:pt x="236529" y="19941"/>
                </a:lnTo>
                <a:lnTo>
                  <a:pt x="236984" y="19493"/>
                </a:lnTo>
                <a:lnTo>
                  <a:pt x="237439" y="19038"/>
                </a:lnTo>
                <a:lnTo>
                  <a:pt x="237867" y="18582"/>
                </a:lnTo>
                <a:lnTo>
                  <a:pt x="238268" y="18127"/>
                </a:lnTo>
                <a:lnTo>
                  <a:pt x="238670" y="17671"/>
                </a:lnTo>
                <a:lnTo>
                  <a:pt x="239071" y="17208"/>
                </a:lnTo>
                <a:lnTo>
                  <a:pt x="239419" y="16753"/>
                </a:lnTo>
                <a:lnTo>
                  <a:pt x="239793" y="16282"/>
                </a:lnTo>
                <a:lnTo>
                  <a:pt x="240114" y="15819"/>
                </a:lnTo>
                <a:lnTo>
                  <a:pt x="240756" y="14885"/>
                </a:lnTo>
                <a:lnTo>
                  <a:pt x="241318" y="13935"/>
                </a:lnTo>
                <a:lnTo>
                  <a:pt x="241826" y="12985"/>
                </a:lnTo>
                <a:lnTo>
                  <a:pt x="242281" y="12036"/>
                </a:lnTo>
                <a:lnTo>
                  <a:pt x="242682" y="11071"/>
                </a:lnTo>
                <a:lnTo>
                  <a:pt x="243003" y="10106"/>
                </a:lnTo>
                <a:lnTo>
                  <a:pt x="243271" y="9141"/>
                </a:lnTo>
                <a:lnTo>
                  <a:pt x="243485" y="8168"/>
                </a:lnTo>
                <a:lnTo>
                  <a:pt x="243618" y="7188"/>
                </a:lnTo>
                <a:lnTo>
                  <a:pt x="243725" y="6215"/>
                </a:lnTo>
                <a:lnTo>
                  <a:pt x="243752" y="5235"/>
                </a:lnTo>
                <a:lnTo>
                  <a:pt x="243699" y="4254"/>
                </a:lnTo>
                <a:lnTo>
                  <a:pt x="243672" y="4108"/>
                </a:lnTo>
                <a:lnTo>
                  <a:pt x="243592" y="3976"/>
                </a:lnTo>
                <a:lnTo>
                  <a:pt x="243485" y="3860"/>
                </a:lnTo>
                <a:lnTo>
                  <a:pt x="243351" y="3745"/>
                </a:lnTo>
                <a:lnTo>
                  <a:pt x="243164" y="3644"/>
                </a:lnTo>
                <a:lnTo>
                  <a:pt x="242950" y="3544"/>
                </a:lnTo>
                <a:lnTo>
                  <a:pt x="242709" y="3459"/>
                </a:lnTo>
                <a:lnTo>
                  <a:pt x="242441" y="3390"/>
                </a:lnTo>
                <a:lnTo>
                  <a:pt x="242147" y="3320"/>
                </a:lnTo>
                <a:lnTo>
                  <a:pt x="241826" y="3258"/>
                </a:lnTo>
                <a:lnTo>
                  <a:pt x="241505" y="3212"/>
                </a:lnTo>
                <a:lnTo>
                  <a:pt x="241157" y="3173"/>
                </a:lnTo>
                <a:lnTo>
                  <a:pt x="240810" y="3143"/>
                </a:lnTo>
                <a:lnTo>
                  <a:pt x="240435" y="3119"/>
                </a:lnTo>
                <a:lnTo>
                  <a:pt x="240061" y="3112"/>
                </a:lnTo>
                <a:lnTo>
                  <a:pt x="239686" y="3104"/>
                </a:lnTo>
                <a:lnTo>
                  <a:pt x="239312" y="3112"/>
                </a:lnTo>
                <a:lnTo>
                  <a:pt x="238937" y="3127"/>
                </a:lnTo>
                <a:lnTo>
                  <a:pt x="238589" y="3150"/>
                </a:lnTo>
                <a:lnTo>
                  <a:pt x="238215" y="3181"/>
                </a:lnTo>
                <a:lnTo>
                  <a:pt x="237867" y="3220"/>
                </a:lnTo>
                <a:lnTo>
                  <a:pt x="237519" y="3266"/>
                </a:lnTo>
                <a:lnTo>
                  <a:pt x="237198" y="3328"/>
                </a:lnTo>
                <a:lnTo>
                  <a:pt x="236904" y="3397"/>
                </a:lnTo>
                <a:lnTo>
                  <a:pt x="236610" y="3475"/>
                </a:lnTo>
                <a:lnTo>
                  <a:pt x="236369" y="3559"/>
                </a:lnTo>
                <a:lnTo>
                  <a:pt x="236128" y="3652"/>
                </a:lnTo>
                <a:lnTo>
                  <a:pt x="235941" y="3752"/>
                </a:lnTo>
                <a:lnTo>
                  <a:pt x="235754" y="3860"/>
                </a:lnTo>
                <a:lnTo>
                  <a:pt x="235620" y="3984"/>
                </a:lnTo>
                <a:lnTo>
                  <a:pt x="235540" y="4115"/>
                </a:lnTo>
                <a:lnTo>
                  <a:pt x="235459" y="4254"/>
                </a:lnTo>
                <a:lnTo>
                  <a:pt x="235245" y="5127"/>
                </a:lnTo>
                <a:lnTo>
                  <a:pt x="234951" y="6007"/>
                </a:lnTo>
                <a:lnTo>
                  <a:pt x="234630" y="6879"/>
                </a:lnTo>
                <a:lnTo>
                  <a:pt x="234282" y="7759"/>
                </a:lnTo>
                <a:lnTo>
                  <a:pt x="233881" y="8631"/>
                </a:lnTo>
                <a:lnTo>
                  <a:pt x="233426" y="9504"/>
                </a:lnTo>
                <a:lnTo>
                  <a:pt x="232945" y="10368"/>
                </a:lnTo>
                <a:lnTo>
                  <a:pt x="232437" y="11233"/>
                </a:lnTo>
                <a:lnTo>
                  <a:pt x="231848" y="12098"/>
                </a:lnTo>
                <a:lnTo>
                  <a:pt x="231260" y="12955"/>
                </a:lnTo>
                <a:lnTo>
                  <a:pt x="230591" y="13804"/>
                </a:lnTo>
                <a:lnTo>
                  <a:pt x="229895" y="14653"/>
                </a:lnTo>
                <a:lnTo>
                  <a:pt x="229146" y="15494"/>
                </a:lnTo>
                <a:lnTo>
                  <a:pt x="228371" y="16328"/>
                </a:lnTo>
                <a:lnTo>
                  <a:pt x="227541" y="17162"/>
                </a:lnTo>
                <a:lnTo>
                  <a:pt x="226659" y="17980"/>
                </a:lnTo>
                <a:lnTo>
                  <a:pt x="225749" y="18791"/>
                </a:lnTo>
                <a:lnTo>
                  <a:pt x="224786" y="19601"/>
                </a:lnTo>
                <a:lnTo>
                  <a:pt x="223769" y="20397"/>
                </a:lnTo>
                <a:lnTo>
                  <a:pt x="222699" y="21184"/>
                </a:lnTo>
                <a:lnTo>
                  <a:pt x="221603" y="21964"/>
                </a:lnTo>
                <a:lnTo>
                  <a:pt x="220452" y="22736"/>
                </a:lnTo>
                <a:lnTo>
                  <a:pt x="219249" y="23492"/>
                </a:lnTo>
                <a:lnTo>
                  <a:pt x="217991" y="24241"/>
                </a:lnTo>
                <a:lnTo>
                  <a:pt x="216681" y="24974"/>
                </a:lnTo>
                <a:lnTo>
                  <a:pt x="215343" y="25700"/>
                </a:lnTo>
                <a:lnTo>
                  <a:pt x="214648" y="26055"/>
                </a:lnTo>
                <a:lnTo>
                  <a:pt x="213952" y="26410"/>
                </a:lnTo>
                <a:lnTo>
                  <a:pt x="213230" y="26758"/>
                </a:lnTo>
                <a:lnTo>
                  <a:pt x="212507" y="27105"/>
                </a:lnTo>
                <a:lnTo>
                  <a:pt x="211758" y="27453"/>
                </a:lnTo>
                <a:lnTo>
                  <a:pt x="211009" y="27792"/>
                </a:lnTo>
                <a:lnTo>
                  <a:pt x="210234" y="28132"/>
                </a:lnTo>
                <a:lnTo>
                  <a:pt x="209458" y="28464"/>
                </a:lnTo>
                <a:lnTo>
                  <a:pt x="208655" y="28796"/>
                </a:lnTo>
                <a:lnTo>
                  <a:pt x="207853" y="29120"/>
                </a:lnTo>
                <a:lnTo>
                  <a:pt x="207024" y="29444"/>
                </a:lnTo>
                <a:lnTo>
                  <a:pt x="206194" y="29768"/>
                </a:lnTo>
                <a:lnTo>
                  <a:pt x="205365" y="30077"/>
                </a:lnTo>
                <a:lnTo>
                  <a:pt x="204509" y="30394"/>
                </a:lnTo>
                <a:lnTo>
                  <a:pt x="203626" y="30703"/>
                </a:lnTo>
                <a:lnTo>
                  <a:pt x="202743" y="31004"/>
                </a:lnTo>
                <a:lnTo>
                  <a:pt x="201861" y="31305"/>
                </a:lnTo>
                <a:lnTo>
                  <a:pt x="200951" y="31598"/>
                </a:lnTo>
                <a:lnTo>
                  <a:pt x="200015" y="31891"/>
                </a:lnTo>
                <a:lnTo>
                  <a:pt x="199079" y="32177"/>
                </a:lnTo>
                <a:lnTo>
                  <a:pt x="198142" y="32463"/>
                </a:lnTo>
                <a:lnTo>
                  <a:pt x="197153" y="32741"/>
                </a:lnTo>
                <a:lnTo>
                  <a:pt x="196190" y="33011"/>
                </a:lnTo>
                <a:lnTo>
                  <a:pt x="195200" y="33281"/>
                </a:lnTo>
                <a:lnTo>
                  <a:pt x="194183" y="33544"/>
                </a:lnTo>
                <a:lnTo>
                  <a:pt x="193167" y="33806"/>
                </a:lnTo>
                <a:lnTo>
                  <a:pt x="192150" y="34061"/>
                </a:lnTo>
                <a:lnTo>
                  <a:pt x="191107" y="34316"/>
                </a:lnTo>
                <a:lnTo>
                  <a:pt x="190037" y="34555"/>
                </a:lnTo>
                <a:lnTo>
                  <a:pt x="188967" y="34802"/>
                </a:lnTo>
                <a:lnTo>
                  <a:pt x="187897" y="35033"/>
                </a:lnTo>
                <a:lnTo>
                  <a:pt x="186773" y="35265"/>
                </a:lnTo>
                <a:lnTo>
                  <a:pt x="185677" y="35497"/>
                </a:lnTo>
                <a:lnTo>
                  <a:pt x="184553" y="35713"/>
                </a:lnTo>
                <a:lnTo>
                  <a:pt x="183403" y="35929"/>
                </a:lnTo>
                <a:lnTo>
                  <a:pt x="182253" y="36145"/>
                </a:lnTo>
                <a:lnTo>
                  <a:pt x="181075" y="36346"/>
                </a:lnTo>
                <a:lnTo>
                  <a:pt x="179898" y="36547"/>
                </a:lnTo>
                <a:lnTo>
                  <a:pt x="178695" y="36740"/>
                </a:lnTo>
                <a:lnTo>
                  <a:pt x="177491" y="36933"/>
                </a:lnTo>
                <a:lnTo>
                  <a:pt x="176260" y="37118"/>
                </a:lnTo>
                <a:lnTo>
                  <a:pt x="175003" y="37295"/>
                </a:lnTo>
                <a:lnTo>
                  <a:pt x="173773" y="37465"/>
                </a:lnTo>
                <a:lnTo>
                  <a:pt x="172489" y="37635"/>
                </a:lnTo>
                <a:lnTo>
                  <a:pt x="171205" y="37797"/>
                </a:lnTo>
                <a:lnTo>
                  <a:pt x="169894" y="37952"/>
                </a:lnTo>
                <a:lnTo>
                  <a:pt x="168583" y="38098"/>
                </a:lnTo>
                <a:lnTo>
                  <a:pt x="167272" y="38245"/>
                </a:lnTo>
                <a:lnTo>
                  <a:pt x="165935" y="38384"/>
                </a:lnTo>
                <a:lnTo>
                  <a:pt x="164570" y="38515"/>
                </a:lnTo>
                <a:lnTo>
                  <a:pt x="163179" y="38639"/>
                </a:lnTo>
                <a:lnTo>
                  <a:pt x="161815" y="38762"/>
                </a:lnTo>
                <a:lnTo>
                  <a:pt x="160397" y="38870"/>
                </a:lnTo>
                <a:lnTo>
                  <a:pt x="158979" y="38978"/>
                </a:lnTo>
                <a:lnTo>
                  <a:pt x="157562" y="39079"/>
                </a:lnTo>
                <a:lnTo>
                  <a:pt x="156117" y="39171"/>
                </a:lnTo>
                <a:lnTo>
                  <a:pt x="154646" y="39264"/>
                </a:lnTo>
                <a:lnTo>
                  <a:pt x="153175" y="39341"/>
                </a:lnTo>
                <a:lnTo>
                  <a:pt x="151677" y="39418"/>
                </a:lnTo>
                <a:lnTo>
                  <a:pt x="150179" y="39488"/>
                </a:lnTo>
                <a:lnTo>
                  <a:pt x="148654" y="39550"/>
                </a:lnTo>
                <a:lnTo>
                  <a:pt x="147102" y="39604"/>
                </a:lnTo>
                <a:lnTo>
                  <a:pt x="145551" y="39650"/>
                </a:lnTo>
                <a:lnTo>
                  <a:pt x="143972" y="39689"/>
                </a:lnTo>
                <a:lnTo>
                  <a:pt x="142394" y="39719"/>
                </a:lnTo>
                <a:lnTo>
                  <a:pt x="140789" y="39750"/>
                </a:lnTo>
                <a:lnTo>
                  <a:pt x="139184" y="39766"/>
                </a:lnTo>
                <a:lnTo>
                  <a:pt x="137552" y="39781"/>
                </a:lnTo>
                <a:lnTo>
                  <a:pt x="135894" y="39789"/>
                </a:lnTo>
                <a:lnTo>
                  <a:pt x="134235" y="39781"/>
                </a:lnTo>
                <a:lnTo>
                  <a:pt x="132577" y="39773"/>
                </a:lnTo>
                <a:lnTo>
                  <a:pt x="130865" y="39758"/>
                </a:lnTo>
                <a:lnTo>
                  <a:pt x="129153" y="39735"/>
                </a:lnTo>
                <a:lnTo>
                  <a:pt x="127441" y="39704"/>
                </a:lnTo>
                <a:lnTo>
                  <a:pt x="125702" y="39665"/>
                </a:lnTo>
                <a:lnTo>
                  <a:pt x="123936" y="39619"/>
                </a:lnTo>
                <a:lnTo>
                  <a:pt x="122385" y="39573"/>
                </a:lnTo>
                <a:lnTo>
                  <a:pt x="120833" y="39519"/>
                </a:lnTo>
                <a:lnTo>
                  <a:pt x="119308" y="39457"/>
                </a:lnTo>
                <a:lnTo>
                  <a:pt x="117784" y="39387"/>
                </a:lnTo>
                <a:lnTo>
                  <a:pt x="116286" y="39318"/>
                </a:lnTo>
                <a:lnTo>
                  <a:pt x="114761" y="39241"/>
                </a:lnTo>
                <a:lnTo>
                  <a:pt x="113289" y="39164"/>
                </a:lnTo>
                <a:lnTo>
                  <a:pt x="111791" y="39071"/>
                </a:lnTo>
                <a:lnTo>
                  <a:pt x="110347" y="38978"/>
                </a:lnTo>
                <a:lnTo>
                  <a:pt x="108876" y="38878"/>
                </a:lnTo>
                <a:lnTo>
                  <a:pt x="107431" y="38778"/>
                </a:lnTo>
                <a:lnTo>
                  <a:pt x="105987" y="38662"/>
                </a:lnTo>
                <a:lnTo>
                  <a:pt x="104569" y="38546"/>
                </a:lnTo>
                <a:lnTo>
                  <a:pt x="103151" y="38430"/>
                </a:lnTo>
                <a:lnTo>
                  <a:pt x="101733" y="38299"/>
                </a:lnTo>
                <a:lnTo>
                  <a:pt x="100342" y="38168"/>
                </a:lnTo>
                <a:lnTo>
                  <a:pt x="98951" y="38036"/>
                </a:lnTo>
                <a:lnTo>
                  <a:pt x="97587" y="37890"/>
                </a:lnTo>
                <a:lnTo>
                  <a:pt x="96223" y="37743"/>
                </a:lnTo>
                <a:lnTo>
                  <a:pt x="94858" y="37589"/>
                </a:lnTo>
                <a:lnTo>
                  <a:pt x="93521" y="37434"/>
                </a:lnTo>
                <a:lnTo>
                  <a:pt x="92183" y="37272"/>
                </a:lnTo>
                <a:lnTo>
                  <a:pt x="90872" y="37102"/>
                </a:lnTo>
                <a:lnTo>
                  <a:pt x="89562" y="36933"/>
                </a:lnTo>
                <a:lnTo>
                  <a:pt x="88251" y="36755"/>
                </a:lnTo>
                <a:lnTo>
                  <a:pt x="86967" y="36577"/>
                </a:lnTo>
                <a:lnTo>
                  <a:pt x="85683" y="36392"/>
                </a:lnTo>
                <a:lnTo>
                  <a:pt x="84426" y="36199"/>
                </a:lnTo>
                <a:lnTo>
                  <a:pt x="83168" y="35998"/>
                </a:lnTo>
                <a:lnTo>
                  <a:pt x="81911" y="35805"/>
                </a:lnTo>
                <a:lnTo>
                  <a:pt x="80680" y="35597"/>
                </a:lnTo>
                <a:lnTo>
                  <a:pt x="79450" y="35389"/>
                </a:lnTo>
                <a:lnTo>
                  <a:pt x="78246" y="35172"/>
                </a:lnTo>
                <a:lnTo>
                  <a:pt x="77042" y="34956"/>
                </a:lnTo>
                <a:lnTo>
                  <a:pt x="75839" y="34732"/>
                </a:lnTo>
                <a:lnTo>
                  <a:pt x="74662" y="34509"/>
                </a:lnTo>
                <a:lnTo>
                  <a:pt x="73485" y="34277"/>
                </a:lnTo>
                <a:lnTo>
                  <a:pt x="72334" y="34045"/>
                </a:lnTo>
                <a:lnTo>
                  <a:pt x="71184" y="33806"/>
                </a:lnTo>
                <a:lnTo>
                  <a:pt x="70060" y="33559"/>
                </a:lnTo>
                <a:lnTo>
                  <a:pt x="68910" y="33312"/>
                </a:lnTo>
                <a:lnTo>
                  <a:pt x="67813" y="33057"/>
                </a:lnTo>
                <a:lnTo>
                  <a:pt x="66690" y="32802"/>
                </a:lnTo>
                <a:lnTo>
                  <a:pt x="65593" y="32548"/>
                </a:lnTo>
                <a:lnTo>
                  <a:pt x="64523" y="32285"/>
                </a:lnTo>
                <a:lnTo>
                  <a:pt x="63453" y="32015"/>
                </a:lnTo>
                <a:lnTo>
                  <a:pt x="62383" y="31745"/>
                </a:lnTo>
                <a:lnTo>
                  <a:pt x="61340" y="31475"/>
                </a:lnTo>
                <a:lnTo>
                  <a:pt x="60296" y="31197"/>
                </a:lnTo>
                <a:lnTo>
                  <a:pt x="59253" y="30911"/>
                </a:lnTo>
                <a:lnTo>
                  <a:pt x="58237" y="30625"/>
                </a:lnTo>
                <a:lnTo>
                  <a:pt x="57220" y="30340"/>
                </a:lnTo>
                <a:lnTo>
                  <a:pt x="56230" y="30046"/>
                </a:lnTo>
                <a:lnTo>
                  <a:pt x="55241" y="29753"/>
                </a:lnTo>
                <a:lnTo>
                  <a:pt x="53315" y="29151"/>
                </a:lnTo>
                <a:lnTo>
                  <a:pt x="51415" y="28533"/>
                </a:lnTo>
                <a:lnTo>
                  <a:pt x="49543" y="27908"/>
                </a:lnTo>
                <a:lnTo>
                  <a:pt x="47750" y="27267"/>
                </a:lnTo>
                <a:lnTo>
                  <a:pt x="45985" y="26619"/>
                </a:lnTo>
                <a:lnTo>
                  <a:pt x="44246" y="25955"/>
                </a:lnTo>
                <a:lnTo>
                  <a:pt x="42588" y="25283"/>
                </a:lnTo>
                <a:lnTo>
                  <a:pt x="40956" y="24596"/>
                </a:lnTo>
                <a:lnTo>
                  <a:pt x="39351" y="23901"/>
                </a:lnTo>
                <a:lnTo>
                  <a:pt x="37826" y="23199"/>
                </a:lnTo>
                <a:lnTo>
                  <a:pt x="36328" y="22481"/>
                </a:lnTo>
                <a:lnTo>
                  <a:pt x="34857" y="21755"/>
                </a:lnTo>
                <a:lnTo>
                  <a:pt x="33466" y="21030"/>
                </a:lnTo>
                <a:lnTo>
                  <a:pt x="32101" y="20288"/>
                </a:lnTo>
                <a:lnTo>
                  <a:pt x="30764" y="19540"/>
                </a:lnTo>
                <a:lnTo>
                  <a:pt x="29480" y="18783"/>
                </a:lnTo>
                <a:lnTo>
                  <a:pt x="28249" y="18019"/>
                </a:lnTo>
                <a:lnTo>
                  <a:pt x="27072" y="17247"/>
                </a:lnTo>
                <a:lnTo>
                  <a:pt x="25922" y="16467"/>
                </a:lnTo>
                <a:lnTo>
                  <a:pt x="24825" y="15687"/>
                </a:lnTo>
                <a:lnTo>
                  <a:pt x="23782" y="14892"/>
                </a:lnTo>
                <a:lnTo>
                  <a:pt x="22792" y="14097"/>
                </a:lnTo>
                <a:lnTo>
                  <a:pt x="21829" y="13302"/>
                </a:lnTo>
                <a:lnTo>
                  <a:pt x="20920" y="12499"/>
                </a:lnTo>
                <a:lnTo>
                  <a:pt x="20037" y="11688"/>
                </a:lnTo>
                <a:lnTo>
                  <a:pt x="19208" y="10878"/>
                </a:lnTo>
                <a:lnTo>
                  <a:pt x="18432" y="10060"/>
                </a:lnTo>
                <a:lnTo>
                  <a:pt x="17710" y="9241"/>
                </a:lnTo>
                <a:lnTo>
                  <a:pt x="17014" y="8423"/>
                </a:lnTo>
                <a:lnTo>
                  <a:pt x="16372" y="7597"/>
                </a:lnTo>
                <a:lnTo>
                  <a:pt x="15783" y="6779"/>
                </a:lnTo>
                <a:lnTo>
                  <a:pt x="15222" y="5953"/>
                </a:lnTo>
                <a:lnTo>
                  <a:pt x="14740" y="5119"/>
                </a:lnTo>
                <a:lnTo>
                  <a:pt x="14259" y="4293"/>
                </a:lnTo>
                <a:lnTo>
                  <a:pt x="13857" y="3467"/>
                </a:lnTo>
                <a:lnTo>
                  <a:pt x="13483" y="2641"/>
                </a:lnTo>
                <a:lnTo>
                  <a:pt x="13189" y="1807"/>
                </a:lnTo>
                <a:lnTo>
                  <a:pt x="13135" y="1699"/>
                </a:lnTo>
                <a:lnTo>
                  <a:pt x="13055" y="1591"/>
                </a:lnTo>
                <a:lnTo>
                  <a:pt x="12975" y="1490"/>
                </a:lnTo>
                <a:lnTo>
                  <a:pt x="12868" y="1390"/>
                </a:lnTo>
                <a:lnTo>
                  <a:pt x="12761" y="1290"/>
                </a:lnTo>
                <a:lnTo>
                  <a:pt x="12627" y="1197"/>
                </a:lnTo>
                <a:lnTo>
                  <a:pt x="12493" y="1104"/>
                </a:lnTo>
                <a:lnTo>
                  <a:pt x="12333" y="1020"/>
                </a:lnTo>
                <a:lnTo>
                  <a:pt x="12172" y="935"/>
                </a:lnTo>
                <a:lnTo>
                  <a:pt x="11985" y="857"/>
                </a:lnTo>
                <a:lnTo>
                  <a:pt x="11771" y="780"/>
                </a:lnTo>
                <a:lnTo>
                  <a:pt x="11584" y="711"/>
                </a:lnTo>
                <a:lnTo>
                  <a:pt x="11129" y="572"/>
                </a:lnTo>
                <a:lnTo>
                  <a:pt x="10647" y="456"/>
                </a:lnTo>
                <a:lnTo>
                  <a:pt x="10112" y="348"/>
                </a:lnTo>
                <a:lnTo>
                  <a:pt x="9577" y="255"/>
                </a:lnTo>
                <a:lnTo>
                  <a:pt x="9016" y="178"/>
                </a:lnTo>
                <a:lnTo>
                  <a:pt x="8427" y="116"/>
                </a:lnTo>
                <a:lnTo>
                  <a:pt x="7812" y="62"/>
                </a:lnTo>
                <a:lnTo>
                  <a:pt x="7197" y="31"/>
                </a:lnTo>
                <a:lnTo>
                  <a:pt x="6581" y="8"/>
                </a:lnTo>
                <a:lnTo>
                  <a:pt x="59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2" name="Google Shape;302;p16"/>
          <p:cNvSpPr/>
          <p:nvPr/>
        </p:nvSpPr>
        <p:spPr>
          <a:xfrm rot="10800000">
            <a:off x="10725009" y="966086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3" name="Google Shape;303;p16"/>
          <p:cNvSpPr/>
          <p:nvPr/>
        </p:nvSpPr>
        <p:spPr>
          <a:xfrm rot="-10659886">
            <a:off x="867362" y="1543733"/>
            <a:ext cx="1610244" cy="75487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4" name="Google Shape;304;p16"/>
          <p:cNvSpPr/>
          <p:nvPr/>
        </p:nvSpPr>
        <p:spPr>
          <a:xfrm rot="4776125">
            <a:off x="617784" y="9368018"/>
            <a:ext cx="956564" cy="880636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5" name="Google Shape;305;p16"/>
          <p:cNvSpPr/>
          <p:nvPr/>
        </p:nvSpPr>
        <p:spPr>
          <a:xfrm rot="10800000">
            <a:off x="1912153" y="460823"/>
            <a:ext cx="458746" cy="37713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6" name="Google Shape;306;p16"/>
          <p:cNvSpPr/>
          <p:nvPr/>
        </p:nvSpPr>
        <p:spPr>
          <a:xfrm rot="10800000">
            <a:off x="1662184" y="8446418"/>
            <a:ext cx="1087524" cy="760560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7" name="Google Shape;307;p16"/>
          <p:cNvSpPr/>
          <p:nvPr/>
        </p:nvSpPr>
        <p:spPr>
          <a:xfrm rot="10800000">
            <a:off x="1881142" y="8301128"/>
            <a:ext cx="964144" cy="704232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8" name="Google Shape;308;p16"/>
          <p:cNvSpPr/>
          <p:nvPr/>
        </p:nvSpPr>
        <p:spPr>
          <a:xfrm rot="10800000">
            <a:off x="2888039" y="460815"/>
            <a:ext cx="152006" cy="268566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9" name="Google Shape;309;p16"/>
          <p:cNvSpPr/>
          <p:nvPr/>
        </p:nvSpPr>
        <p:spPr>
          <a:xfrm rot="10800000">
            <a:off x="2632325" y="1427161"/>
            <a:ext cx="193282" cy="21536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0" name="Google Shape;310;p16"/>
          <p:cNvSpPr/>
          <p:nvPr/>
        </p:nvSpPr>
        <p:spPr>
          <a:xfrm rot="10800000">
            <a:off x="1449194" y="2558431"/>
            <a:ext cx="213024" cy="207534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1" name="Google Shape;311;p16"/>
          <p:cNvSpPr/>
          <p:nvPr/>
        </p:nvSpPr>
        <p:spPr>
          <a:xfrm rot="10800000">
            <a:off x="969272" y="3004291"/>
            <a:ext cx="253628" cy="259158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2" name="Google Shape;312;p16"/>
          <p:cNvSpPr/>
          <p:nvPr/>
        </p:nvSpPr>
        <p:spPr>
          <a:xfrm rot="10800000">
            <a:off x="695207" y="3440712"/>
            <a:ext cx="185070" cy="265260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3" name="Google Shape;313;p16"/>
          <p:cNvSpPr/>
          <p:nvPr/>
        </p:nvSpPr>
        <p:spPr>
          <a:xfrm rot="10800000">
            <a:off x="741135" y="3880302"/>
            <a:ext cx="93202" cy="204380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4" name="Google Shape;314;p16"/>
          <p:cNvSpPr/>
          <p:nvPr/>
        </p:nvSpPr>
        <p:spPr>
          <a:xfrm rot="-7465185">
            <a:off x="3709903" y="8705560"/>
            <a:ext cx="204770" cy="218300"/>
          </a:xfrm>
          <a:custGeom>
            <a:avLst/>
            <a:gdLst/>
            <a:ahLst/>
            <a:cxnLst/>
            <a:rect l="l" t="t" r="r" b="b"/>
            <a:pathLst>
              <a:path w="32422" h="11265" extrusionOk="0">
                <a:moveTo>
                  <a:pt x="28115" y="1"/>
                </a:moveTo>
                <a:lnTo>
                  <a:pt x="27741" y="9"/>
                </a:lnTo>
                <a:lnTo>
                  <a:pt x="27339" y="32"/>
                </a:lnTo>
                <a:lnTo>
                  <a:pt x="26965" y="55"/>
                </a:lnTo>
                <a:lnTo>
                  <a:pt x="26590" y="94"/>
                </a:lnTo>
                <a:lnTo>
                  <a:pt x="26216" y="148"/>
                </a:lnTo>
                <a:lnTo>
                  <a:pt x="25841" y="209"/>
                </a:lnTo>
                <a:lnTo>
                  <a:pt x="25494" y="279"/>
                </a:lnTo>
                <a:lnTo>
                  <a:pt x="25146" y="364"/>
                </a:lnTo>
                <a:lnTo>
                  <a:pt x="24825" y="464"/>
                </a:lnTo>
                <a:lnTo>
                  <a:pt x="23327" y="966"/>
                </a:lnTo>
                <a:lnTo>
                  <a:pt x="21829" y="1460"/>
                </a:lnTo>
                <a:lnTo>
                  <a:pt x="18752" y="2456"/>
                </a:lnTo>
                <a:lnTo>
                  <a:pt x="15676" y="3444"/>
                </a:lnTo>
                <a:lnTo>
                  <a:pt x="12627" y="4448"/>
                </a:lnTo>
                <a:lnTo>
                  <a:pt x="11102" y="4957"/>
                </a:lnTo>
                <a:lnTo>
                  <a:pt x="9604" y="5467"/>
                </a:lnTo>
                <a:lnTo>
                  <a:pt x="8133" y="5976"/>
                </a:lnTo>
                <a:lnTo>
                  <a:pt x="6661" y="6493"/>
                </a:lnTo>
                <a:lnTo>
                  <a:pt x="5243" y="7011"/>
                </a:lnTo>
                <a:lnTo>
                  <a:pt x="3852" y="7536"/>
                </a:lnTo>
                <a:lnTo>
                  <a:pt x="2488" y="8068"/>
                </a:lnTo>
                <a:lnTo>
                  <a:pt x="1177" y="8609"/>
                </a:lnTo>
                <a:lnTo>
                  <a:pt x="963" y="8701"/>
                </a:lnTo>
                <a:lnTo>
                  <a:pt x="776" y="8786"/>
                </a:lnTo>
                <a:lnTo>
                  <a:pt x="616" y="8879"/>
                </a:lnTo>
                <a:lnTo>
                  <a:pt x="482" y="8964"/>
                </a:lnTo>
                <a:lnTo>
                  <a:pt x="348" y="9056"/>
                </a:lnTo>
                <a:lnTo>
                  <a:pt x="268" y="9141"/>
                </a:lnTo>
                <a:lnTo>
                  <a:pt x="161" y="9226"/>
                </a:lnTo>
                <a:lnTo>
                  <a:pt x="107" y="9319"/>
                </a:lnTo>
                <a:lnTo>
                  <a:pt x="54" y="9404"/>
                </a:lnTo>
                <a:lnTo>
                  <a:pt x="27" y="9489"/>
                </a:lnTo>
                <a:lnTo>
                  <a:pt x="0" y="9566"/>
                </a:lnTo>
                <a:lnTo>
                  <a:pt x="0" y="9651"/>
                </a:lnTo>
                <a:lnTo>
                  <a:pt x="54" y="9813"/>
                </a:lnTo>
                <a:lnTo>
                  <a:pt x="161" y="9967"/>
                </a:lnTo>
                <a:lnTo>
                  <a:pt x="321" y="10114"/>
                </a:lnTo>
                <a:lnTo>
                  <a:pt x="562" y="10261"/>
                </a:lnTo>
                <a:lnTo>
                  <a:pt x="830" y="10400"/>
                </a:lnTo>
                <a:lnTo>
                  <a:pt x="1124" y="10523"/>
                </a:lnTo>
                <a:lnTo>
                  <a:pt x="1498" y="10647"/>
                </a:lnTo>
                <a:lnTo>
                  <a:pt x="1873" y="10762"/>
                </a:lnTo>
                <a:lnTo>
                  <a:pt x="2301" y="10863"/>
                </a:lnTo>
                <a:lnTo>
                  <a:pt x="2756" y="10955"/>
                </a:lnTo>
                <a:lnTo>
                  <a:pt x="3264" y="11033"/>
                </a:lnTo>
                <a:lnTo>
                  <a:pt x="3772" y="11110"/>
                </a:lnTo>
                <a:lnTo>
                  <a:pt x="4307" y="11164"/>
                </a:lnTo>
                <a:lnTo>
                  <a:pt x="4842" y="11210"/>
                </a:lnTo>
                <a:lnTo>
                  <a:pt x="5404" y="11241"/>
                </a:lnTo>
                <a:lnTo>
                  <a:pt x="5992" y="11264"/>
                </a:lnTo>
                <a:lnTo>
                  <a:pt x="6554" y="11264"/>
                </a:lnTo>
                <a:lnTo>
                  <a:pt x="7143" y="11257"/>
                </a:lnTo>
                <a:lnTo>
                  <a:pt x="7731" y="11233"/>
                </a:lnTo>
                <a:lnTo>
                  <a:pt x="8293" y="11187"/>
                </a:lnTo>
                <a:lnTo>
                  <a:pt x="8855" y="11125"/>
                </a:lnTo>
                <a:lnTo>
                  <a:pt x="9417" y="11048"/>
                </a:lnTo>
                <a:lnTo>
                  <a:pt x="9952" y="10955"/>
                </a:lnTo>
                <a:lnTo>
                  <a:pt x="10219" y="10901"/>
                </a:lnTo>
                <a:lnTo>
                  <a:pt x="10487" y="10840"/>
                </a:lnTo>
                <a:lnTo>
                  <a:pt x="10727" y="10778"/>
                </a:lnTo>
                <a:lnTo>
                  <a:pt x="10968" y="10708"/>
                </a:lnTo>
                <a:lnTo>
                  <a:pt x="11209" y="10639"/>
                </a:lnTo>
                <a:lnTo>
                  <a:pt x="11450" y="10562"/>
                </a:lnTo>
                <a:lnTo>
                  <a:pt x="12867" y="10044"/>
                </a:lnTo>
                <a:lnTo>
                  <a:pt x="14232" y="9520"/>
                </a:lnTo>
                <a:lnTo>
                  <a:pt x="15569" y="8995"/>
                </a:lnTo>
                <a:lnTo>
                  <a:pt x="16907" y="8454"/>
                </a:lnTo>
                <a:lnTo>
                  <a:pt x="18191" y="7906"/>
                </a:lnTo>
                <a:lnTo>
                  <a:pt x="19475" y="7358"/>
                </a:lnTo>
                <a:lnTo>
                  <a:pt x="20732" y="6802"/>
                </a:lnTo>
                <a:lnTo>
                  <a:pt x="21963" y="6246"/>
                </a:lnTo>
                <a:lnTo>
                  <a:pt x="24424" y="5119"/>
                </a:lnTo>
                <a:lnTo>
                  <a:pt x="26831" y="3992"/>
                </a:lnTo>
                <a:lnTo>
                  <a:pt x="29265" y="2873"/>
                </a:lnTo>
                <a:lnTo>
                  <a:pt x="31700" y="1761"/>
                </a:lnTo>
                <a:lnTo>
                  <a:pt x="31941" y="1638"/>
                </a:lnTo>
                <a:lnTo>
                  <a:pt x="32128" y="1522"/>
                </a:lnTo>
                <a:lnTo>
                  <a:pt x="32288" y="1398"/>
                </a:lnTo>
                <a:lnTo>
                  <a:pt x="32369" y="1282"/>
                </a:lnTo>
                <a:lnTo>
                  <a:pt x="32422" y="1167"/>
                </a:lnTo>
                <a:lnTo>
                  <a:pt x="32422" y="1059"/>
                </a:lnTo>
                <a:lnTo>
                  <a:pt x="32395" y="950"/>
                </a:lnTo>
                <a:lnTo>
                  <a:pt x="32342" y="842"/>
                </a:lnTo>
                <a:lnTo>
                  <a:pt x="32208" y="750"/>
                </a:lnTo>
                <a:lnTo>
                  <a:pt x="32074" y="649"/>
                </a:lnTo>
                <a:lnTo>
                  <a:pt x="31887" y="564"/>
                </a:lnTo>
                <a:lnTo>
                  <a:pt x="31700" y="480"/>
                </a:lnTo>
                <a:lnTo>
                  <a:pt x="31459" y="402"/>
                </a:lnTo>
                <a:lnTo>
                  <a:pt x="31192" y="325"/>
                </a:lnTo>
                <a:lnTo>
                  <a:pt x="30924" y="263"/>
                </a:lnTo>
                <a:lnTo>
                  <a:pt x="30630" y="202"/>
                </a:lnTo>
                <a:lnTo>
                  <a:pt x="30309" y="148"/>
                </a:lnTo>
                <a:lnTo>
                  <a:pt x="29961" y="101"/>
                </a:lnTo>
                <a:lnTo>
                  <a:pt x="29613" y="63"/>
                </a:lnTo>
                <a:lnTo>
                  <a:pt x="29239" y="40"/>
                </a:lnTo>
                <a:lnTo>
                  <a:pt x="28864" y="16"/>
                </a:lnTo>
                <a:lnTo>
                  <a:pt x="28490" y="9"/>
                </a:lnTo>
                <a:lnTo>
                  <a:pt x="2811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5" name="Google Shape;315;p16"/>
          <p:cNvSpPr/>
          <p:nvPr/>
        </p:nvSpPr>
        <p:spPr>
          <a:xfrm rot="-7465185">
            <a:off x="4323671" y="8852039"/>
            <a:ext cx="378794" cy="273782"/>
          </a:xfrm>
          <a:custGeom>
            <a:avLst/>
            <a:gdLst/>
            <a:ahLst/>
            <a:cxnLst/>
            <a:rect l="l" t="t" r="r" b="b"/>
            <a:pathLst>
              <a:path w="59976" h="14128" extrusionOk="0">
                <a:moveTo>
                  <a:pt x="54812" y="0"/>
                </a:moveTo>
                <a:lnTo>
                  <a:pt x="54411" y="15"/>
                </a:lnTo>
                <a:lnTo>
                  <a:pt x="54010" y="46"/>
                </a:lnTo>
                <a:lnTo>
                  <a:pt x="53609" y="85"/>
                </a:lnTo>
                <a:lnTo>
                  <a:pt x="53234" y="139"/>
                </a:lnTo>
                <a:lnTo>
                  <a:pt x="52860" y="216"/>
                </a:lnTo>
                <a:lnTo>
                  <a:pt x="52485" y="301"/>
                </a:lnTo>
                <a:lnTo>
                  <a:pt x="52111" y="401"/>
                </a:lnTo>
                <a:lnTo>
                  <a:pt x="50800" y="818"/>
                </a:lnTo>
                <a:lnTo>
                  <a:pt x="49462" y="1220"/>
                </a:lnTo>
                <a:lnTo>
                  <a:pt x="48125" y="1621"/>
                </a:lnTo>
                <a:lnTo>
                  <a:pt x="46787" y="2007"/>
                </a:lnTo>
                <a:lnTo>
                  <a:pt x="45423" y="2393"/>
                </a:lnTo>
                <a:lnTo>
                  <a:pt x="44059" y="2771"/>
                </a:lnTo>
                <a:lnTo>
                  <a:pt x="42694" y="3134"/>
                </a:lnTo>
                <a:lnTo>
                  <a:pt x="41303" y="3497"/>
                </a:lnTo>
                <a:lnTo>
                  <a:pt x="39912" y="3852"/>
                </a:lnTo>
                <a:lnTo>
                  <a:pt x="38521" y="4207"/>
                </a:lnTo>
                <a:lnTo>
                  <a:pt x="37103" y="4547"/>
                </a:lnTo>
                <a:lnTo>
                  <a:pt x="35686" y="4879"/>
                </a:lnTo>
                <a:lnTo>
                  <a:pt x="34241" y="5211"/>
                </a:lnTo>
                <a:lnTo>
                  <a:pt x="32797" y="5535"/>
                </a:lnTo>
                <a:lnTo>
                  <a:pt x="31325" y="5852"/>
                </a:lnTo>
                <a:lnTo>
                  <a:pt x="29854" y="6160"/>
                </a:lnTo>
                <a:lnTo>
                  <a:pt x="28356" y="6469"/>
                </a:lnTo>
                <a:lnTo>
                  <a:pt x="26831" y="6770"/>
                </a:lnTo>
                <a:lnTo>
                  <a:pt x="25306" y="7064"/>
                </a:lnTo>
                <a:lnTo>
                  <a:pt x="23782" y="7349"/>
                </a:lnTo>
                <a:lnTo>
                  <a:pt x="22230" y="7635"/>
                </a:lnTo>
                <a:lnTo>
                  <a:pt x="20652" y="7913"/>
                </a:lnTo>
                <a:lnTo>
                  <a:pt x="19047" y="8183"/>
                </a:lnTo>
                <a:lnTo>
                  <a:pt x="17442" y="8453"/>
                </a:lnTo>
                <a:lnTo>
                  <a:pt x="15810" y="8716"/>
                </a:lnTo>
                <a:lnTo>
                  <a:pt x="14151" y="8971"/>
                </a:lnTo>
                <a:lnTo>
                  <a:pt x="12493" y="9225"/>
                </a:lnTo>
                <a:lnTo>
                  <a:pt x="10808" y="9472"/>
                </a:lnTo>
                <a:lnTo>
                  <a:pt x="9096" y="9712"/>
                </a:lnTo>
                <a:lnTo>
                  <a:pt x="7357" y="9951"/>
                </a:lnTo>
                <a:lnTo>
                  <a:pt x="5618" y="10183"/>
                </a:lnTo>
                <a:lnTo>
                  <a:pt x="3826" y="10414"/>
                </a:lnTo>
                <a:lnTo>
                  <a:pt x="3451" y="10468"/>
                </a:lnTo>
                <a:lnTo>
                  <a:pt x="3103" y="10522"/>
                </a:lnTo>
                <a:lnTo>
                  <a:pt x="2756" y="10576"/>
                </a:lnTo>
                <a:lnTo>
                  <a:pt x="2461" y="10638"/>
                </a:lnTo>
                <a:lnTo>
                  <a:pt x="2167" y="10700"/>
                </a:lnTo>
                <a:lnTo>
                  <a:pt x="1873" y="10769"/>
                </a:lnTo>
                <a:lnTo>
                  <a:pt x="1632" y="10839"/>
                </a:lnTo>
                <a:lnTo>
                  <a:pt x="1391" y="10908"/>
                </a:lnTo>
                <a:lnTo>
                  <a:pt x="1177" y="10985"/>
                </a:lnTo>
                <a:lnTo>
                  <a:pt x="990" y="11055"/>
                </a:lnTo>
                <a:lnTo>
                  <a:pt x="803" y="11132"/>
                </a:lnTo>
                <a:lnTo>
                  <a:pt x="642" y="11217"/>
                </a:lnTo>
                <a:lnTo>
                  <a:pt x="509" y="11294"/>
                </a:lnTo>
                <a:lnTo>
                  <a:pt x="375" y="11379"/>
                </a:lnTo>
                <a:lnTo>
                  <a:pt x="268" y="11464"/>
                </a:lnTo>
                <a:lnTo>
                  <a:pt x="188" y="11549"/>
                </a:lnTo>
                <a:lnTo>
                  <a:pt x="107" y="11634"/>
                </a:lnTo>
                <a:lnTo>
                  <a:pt x="54" y="11719"/>
                </a:lnTo>
                <a:lnTo>
                  <a:pt x="27" y="11804"/>
                </a:lnTo>
                <a:lnTo>
                  <a:pt x="0" y="11896"/>
                </a:lnTo>
                <a:lnTo>
                  <a:pt x="0" y="12074"/>
                </a:lnTo>
                <a:lnTo>
                  <a:pt x="54" y="12251"/>
                </a:lnTo>
                <a:lnTo>
                  <a:pt x="161" y="12421"/>
                </a:lnTo>
                <a:lnTo>
                  <a:pt x="321" y="12599"/>
                </a:lnTo>
                <a:lnTo>
                  <a:pt x="562" y="12769"/>
                </a:lnTo>
                <a:lnTo>
                  <a:pt x="830" y="12939"/>
                </a:lnTo>
                <a:lnTo>
                  <a:pt x="1151" y="13093"/>
                </a:lnTo>
                <a:lnTo>
                  <a:pt x="1525" y="13247"/>
                </a:lnTo>
                <a:lnTo>
                  <a:pt x="1926" y="13394"/>
                </a:lnTo>
                <a:lnTo>
                  <a:pt x="2381" y="13533"/>
                </a:lnTo>
                <a:lnTo>
                  <a:pt x="2863" y="13657"/>
                </a:lnTo>
                <a:lnTo>
                  <a:pt x="3398" y="13772"/>
                </a:lnTo>
                <a:lnTo>
                  <a:pt x="3959" y="13865"/>
                </a:lnTo>
                <a:lnTo>
                  <a:pt x="4548" y="13958"/>
                </a:lnTo>
                <a:lnTo>
                  <a:pt x="5163" y="14027"/>
                </a:lnTo>
                <a:lnTo>
                  <a:pt x="5484" y="14050"/>
                </a:lnTo>
                <a:lnTo>
                  <a:pt x="5832" y="14073"/>
                </a:lnTo>
                <a:lnTo>
                  <a:pt x="6153" y="14097"/>
                </a:lnTo>
                <a:lnTo>
                  <a:pt x="6501" y="14112"/>
                </a:lnTo>
                <a:lnTo>
                  <a:pt x="6848" y="14120"/>
                </a:lnTo>
                <a:lnTo>
                  <a:pt x="7196" y="14127"/>
                </a:lnTo>
                <a:lnTo>
                  <a:pt x="7544" y="14127"/>
                </a:lnTo>
                <a:lnTo>
                  <a:pt x="7892" y="14120"/>
                </a:lnTo>
                <a:lnTo>
                  <a:pt x="8266" y="14112"/>
                </a:lnTo>
                <a:lnTo>
                  <a:pt x="8641" y="14097"/>
                </a:lnTo>
                <a:lnTo>
                  <a:pt x="9015" y="14073"/>
                </a:lnTo>
                <a:lnTo>
                  <a:pt x="9390" y="14043"/>
                </a:lnTo>
                <a:lnTo>
                  <a:pt x="9764" y="14012"/>
                </a:lnTo>
                <a:lnTo>
                  <a:pt x="10139" y="13973"/>
                </a:lnTo>
                <a:lnTo>
                  <a:pt x="11985" y="13757"/>
                </a:lnTo>
                <a:lnTo>
                  <a:pt x="13830" y="13525"/>
                </a:lnTo>
                <a:lnTo>
                  <a:pt x="15649" y="13286"/>
                </a:lnTo>
                <a:lnTo>
                  <a:pt x="17468" y="13039"/>
                </a:lnTo>
                <a:lnTo>
                  <a:pt x="19261" y="12769"/>
                </a:lnTo>
                <a:lnTo>
                  <a:pt x="21053" y="12499"/>
                </a:lnTo>
                <a:lnTo>
                  <a:pt x="22819" y="12213"/>
                </a:lnTo>
                <a:lnTo>
                  <a:pt x="24584" y="11912"/>
                </a:lnTo>
                <a:lnTo>
                  <a:pt x="26323" y="11611"/>
                </a:lnTo>
                <a:lnTo>
                  <a:pt x="28035" y="11294"/>
                </a:lnTo>
                <a:lnTo>
                  <a:pt x="29720" y="10962"/>
                </a:lnTo>
                <a:lnTo>
                  <a:pt x="31406" y="10630"/>
                </a:lnTo>
                <a:lnTo>
                  <a:pt x="33064" y="10283"/>
                </a:lnTo>
                <a:lnTo>
                  <a:pt x="34696" y="9928"/>
                </a:lnTo>
                <a:lnTo>
                  <a:pt x="36301" y="9557"/>
                </a:lnTo>
                <a:lnTo>
                  <a:pt x="37906" y="9187"/>
                </a:lnTo>
                <a:lnTo>
                  <a:pt x="39457" y="8801"/>
                </a:lnTo>
                <a:lnTo>
                  <a:pt x="41009" y="8415"/>
                </a:lnTo>
                <a:lnTo>
                  <a:pt x="42507" y="8013"/>
                </a:lnTo>
                <a:lnTo>
                  <a:pt x="43978" y="7604"/>
                </a:lnTo>
                <a:lnTo>
                  <a:pt x="45450" y="7187"/>
                </a:lnTo>
                <a:lnTo>
                  <a:pt x="46867" y="6770"/>
                </a:lnTo>
                <a:lnTo>
                  <a:pt x="48258" y="6338"/>
                </a:lnTo>
                <a:lnTo>
                  <a:pt x="49623" y="5898"/>
                </a:lnTo>
                <a:lnTo>
                  <a:pt x="50960" y="5458"/>
                </a:lnTo>
                <a:lnTo>
                  <a:pt x="52244" y="5010"/>
                </a:lnTo>
                <a:lnTo>
                  <a:pt x="53502" y="4555"/>
                </a:lnTo>
                <a:lnTo>
                  <a:pt x="54732" y="4092"/>
                </a:lnTo>
                <a:lnTo>
                  <a:pt x="55936" y="3621"/>
                </a:lnTo>
                <a:lnTo>
                  <a:pt x="57086" y="3150"/>
                </a:lnTo>
                <a:lnTo>
                  <a:pt x="58210" y="2671"/>
                </a:lnTo>
                <a:lnTo>
                  <a:pt x="59280" y="2185"/>
                </a:lnTo>
                <a:lnTo>
                  <a:pt x="59520" y="2061"/>
                </a:lnTo>
                <a:lnTo>
                  <a:pt x="59681" y="1945"/>
                </a:lnTo>
                <a:lnTo>
                  <a:pt x="59815" y="1822"/>
                </a:lnTo>
                <a:lnTo>
                  <a:pt x="59922" y="1698"/>
                </a:lnTo>
                <a:lnTo>
                  <a:pt x="59948" y="1567"/>
                </a:lnTo>
                <a:lnTo>
                  <a:pt x="59975" y="1444"/>
                </a:lnTo>
                <a:lnTo>
                  <a:pt x="59922" y="1328"/>
                </a:lnTo>
                <a:lnTo>
                  <a:pt x="59841" y="1204"/>
                </a:lnTo>
                <a:lnTo>
                  <a:pt x="59734" y="1089"/>
                </a:lnTo>
                <a:lnTo>
                  <a:pt x="59601" y="973"/>
                </a:lnTo>
                <a:lnTo>
                  <a:pt x="59413" y="857"/>
                </a:lnTo>
                <a:lnTo>
                  <a:pt x="59226" y="749"/>
                </a:lnTo>
                <a:lnTo>
                  <a:pt x="58985" y="648"/>
                </a:lnTo>
                <a:lnTo>
                  <a:pt x="58718" y="548"/>
                </a:lnTo>
                <a:lnTo>
                  <a:pt x="58450" y="455"/>
                </a:lnTo>
                <a:lnTo>
                  <a:pt x="58156" y="371"/>
                </a:lnTo>
                <a:lnTo>
                  <a:pt x="57835" y="293"/>
                </a:lnTo>
                <a:lnTo>
                  <a:pt x="57487" y="224"/>
                </a:lnTo>
                <a:lnTo>
                  <a:pt x="57140" y="162"/>
                </a:lnTo>
                <a:lnTo>
                  <a:pt x="56765" y="108"/>
                </a:lnTo>
                <a:lnTo>
                  <a:pt x="56391" y="69"/>
                </a:lnTo>
                <a:lnTo>
                  <a:pt x="55989" y="31"/>
                </a:lnTo>
                <a:lnTo>
                  <a:pt x="55615" y="8"/>
                </a:lnTo>
                <a:lnTo>
                  <a:pt x="552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6" name="Google Shape;316;p16"/>
          <p:cNvSpPr/>
          <p:nvPr/>
        </p:nvSpPr>
        <p:spPr>
          <a:xfrm rot="-7465185">
            <a:off x="4900151" y="9286742"/>
            <a:ext cx="285870" cy="108036"/>
          </a:xfrm>
          <a:custGeom>
            <a:avLst/>
            <a:gdLst/>
            <a:ahLst/>
            <a:cxnLst/>
            <a:rect l="l" t="t" r="r" b="b"/>
            <a:pathLst>
              <a:path w="45263" h="5575" extrusionOk="0">
                <a:moveTo>
                  <a:pt x="43256" y="1"/>
                </a:moveTo>
                <a:lnTo>
                  <a:pt x="43069" y="8"/>
                </a:lnTo>
                <a:lnTo>
                  <a:pt x="42855" y="16"/>
                </a:lnTo>
                <a:lnTo>
                  <a:pt x="40340" y="186"/>
                </a:lnTo>
                <a:lnTo>
                  <a:pt x="37852" y="333"/>
                </a:lnTo>
                <a:lnTo>
                  <a:pt x="35338" y="479"/>
                </a:lnTo>
                <a:lnTo>
                  <a:pt x="32823" y="611"/>
                </a:lnTo>
                <a:lnTo>
                  <a:pt x="30335" y="734"/>
                </a:lnTo>
                <a:lnTo>
                  <a:pt x="27794" y="850"/>
                </a:lnTo>
                <a:lnTo>
                  <a:pt x="22738" y="1081"/>
                </a:lnTo>
                <a:lnTo>
                  <a:pt x="21508" y="1135"/>
                </a:lnTo>
                <a:lnTo>
                  <a:pt x="20277" y="1182"/>
                </a:lnTo>
                <a:lnTo>
                  <a:pt x="17843" y="1274"/>
                </a:lnTo>
                <a:lnTo>
                  <a:pt x="15382" y="1359"/>
                </a:lnTo>
                <a:lnTo>
                  <a:pt x="12947" y="1452"/>
                </a:lnTo>
                <a:lnTo>
                  <a:pt x="11717" y="1514"/>
                </a:lnTo>
                <a:lnTo>
                  <a:pt x="10513" y="1575"/>
                </a:lnTo>
                <a:lnTo>
                  <a:pt x="9309" y="1645"/>
                </a:lnTo>
                <a:lnTo>
                  <a:pt x="8132" y="1722"/>
                </a:lnTo>
                <a:lnTo>
                  <a:pt x="6929" y="1815"/>
                </a:lnTo>
                <a:lnTo>
                  <a:pt x="5751" y="1915"/>
                </a:lnTo>
                <a:lnTo>
                  <a:pt x="4601" y="2031"/>
                </a:lnTo>
                <a:lnTo>
                  <a:pt x="3451" y="2154"/>
                </a:lnTo>
                <a:lnTo>
                  <a:pt x="3130" y="2201"/>
                </a:lnTo>
                <a:lnTo>
                  <a:pt x="2836" y="2239"/>
                </a:lnTo>
                <a:lnTo>
                  <a:pt x="2568" y="2286"/>
                </a:lnTo>
                <a:lnTo>
                  <a:pt x="2301" y="2332"/>
                </a:lnTo>
                <a:lnTo>
                  <a:pt x="2060" y="2386"/>
                </a:lnTo>
                <a:lnTo>
                  <a:pt x="1819" y="2440"/>
                </a:lnTo>
                <a:lnTo>
                  <a:pt x="1391" y="2548"/>
                </a:lnTo>
                <a:lnTo>
                  <a:pt x="1043" y="2672"/>
                </a:lnTo>
                <a:lnTo>
                  <a:pt x="722" y="2803"/>
                </a:lnTo>
                <a:lnTo>
                  <a:pt x="482" y="2942"/>
                </a:lnTo>
                <a:lnTo>
                  <a:pt x="294" y="3081"/>
                </a:lnTo>
                <a:lnTo>
                  <a:pt x="134" y="3228"/>
                </a:lnTo>
                <a:lnTo>
                  <a:pt x="54" y="3374"/>
                </a:lnTo>
                <a:lnTo>
                  <a:pt x="0" y="3529"/>
                </a:lnTo>
                <a:lnTo>
                  <a:pt x="0" y="3683"/>
                </a:lnTo>
                <a:lnTo>
                  <a:pt x="54" y="3837"/>
                </a:lnTo>
                <a:lnTo>
                  <a:pt x="134" y="3992"/>
                </a:lnTo>
                <a:lnTo>
                  <a:pt x="294" y="4146"/>
                </a:lnTo>
                <a:lnTo>
                  <a:pt x="455" y="4293"/>
                </a:lnTo>
                <a:lnTo>
                  <a:pt x="669" y="4440"/>
                </a:lnTo>
                <a:lnTo>
                  <a:pt x="936" y="4586"/>
                </a:lnTo>
                <a:lnTo>
                  <a:pt x="1231" y="4717"/>
                </a:lnTo>
                <a:lnTo>
                  <a:pt x="1552" y="4849"/>
                </a:lnTo>
                <a:lnTo>
                  <a:pt x="1899" y="4972"/>
                </a:lnTo>
                <a:lnTo>
                  <a:pt x="2301" y="5088"/>
                </a:lnTo>
                <a:lnTo>
                  <a:pt x="2729" y="5196"/>
                </a:lnTo>
                <a:lnTo>
                  <a:pt x="3183" y="5289"/>
                </a:lnTo>
                <a:lnTo>
                  <a:pt x="3665" y="5374"/>
                </a:lnTo>
                <a:lnTo>
                  <a:pt x="4173" y="5443"/>
                </a:lnTo>
                <a:lnTo>
                  <a:pt x="4708" y="5497"/>
                </a:lnTo>
                <a:lnTo>
                  <a:pt x="5243" y="5544"/>
                </a:lnTo>
                <a:lnTo>
                  <a:pt x="5832" y="5567"/>
                </a:lnTo>
                <a:lnTo>
                  <a:pt x="6420" y="5574"/>
                </a:lnTo>
                <a:lnTo>
                  <a:pt x="7036" y="5567"/>
                </a:lnTo>
                <a:lnTo>
                  <a:pt x="7651" y="5544"/>
                </a:lnTo>
                <a:lnTo>
                  <a:pt x="8855" y="5466"/>
                </a:lnTo>
                <a:lnTo>
                  <a:pt x="10005" y="5381"/>
                </a:lnTo>
                <a:lnTo>
                  <a:pt x="11182" y="5281"/>
                </a:lnTo>
                <a:lnTo>
                  <a:pt x="12305" y="5165"/>
                </a:lnTo>
                <a:lnTo>
                  <a:pt x="13456" y="5034"/>
                </a:lnTo>
                <a:lnTo>
                  <a:pt x="14579" y="4903"/>
                </a:lnTo>
                <a:lnTo>
                  <a:pt x="15703" y="4756"/>
                </a:lnTo>
                <a:lnTo>
                  <a:pt x="16799" y="4609"/>
                </a:lnTo>
                <a:lnTo>
                  <a:pt x="19020" y="4293"/>
                </a:lnTo>
                <a:lnTo>
                  <a:pt x="21187" y="3976"/>
                </a:lnTo>
                <a:lnTo>
                  <a:pt x="23380" y="3660"/>
                </a:lnTo>
                <a:lnTo>
                  <a:pt x="24477" y="3505"/>
                </a:lnTo>
                <a:lnTo>
                  <a:pt x="25574" y="3359"/>
                </a:lnTo>
                <a:lnTo>
                  <a:pt x="30202" y="2757"/>
                </a:lnTo>
                <a:lnTo>
                  <a:pt x="32502" y="2456"/>
                </a:lnTo>
                <a:lnTo>
                  <a:pt x="34803" y="2162"/>
                </a:lnTo>
                <a:lnTo>
                  <a:pt x="37103" y="1884"/>
                </a:lnTo>
                <a:lnTo>
                  <a:pt x="39431" y="1606"/>
                </a:lnTo>
                <a:lnTo>
                  <a:pt x="41811" y="1336"/>
                </a:lnTo>
                <a:lnTo>
                  <a:pt x="44192" y="1081"/>
                </a:lnTo>
                <a:lnTo>
                  <a:pt x="44379" y="1058"/>
                </a:lnTo>
                <a:lnTo>
                  <a:pt x="44540" y="1035"/>
                </a:lnTo>
                <a:lnTo>
                  <a:pt x="44700" y="1004"/>
                </a:lnTo>
                <a:lnTo>
                  <a:pt x="44834" y="966"/>
                </a:lnTo>
                <a:lnTo>
                  <a:pt x="44941" y="927"/>
                </a:lnTo>
                <a:lnTo>
                  <a:pt x="45048" y="888"/>
                </a:lnTo>
                <a:lnTo>
                  <a:pt x="45128" y="842"/>
                </a:lnTo>
                <a:lnTo>
                  <a:pt x="45182" y="804"/>
                </a:lnTo>
                <a:lnTo>
                  <a:pt x="45235" y="757"/>
                </a:lnTo>
                <a:lnTo>
                  <a:pt x="45262" y="703"/>
                </a:lnTo>
                <a:lnTo>
                  <a:pt x="45262" y="611"/>
                </a:lnTo>
                <a:lnTo>
                  <a:pt x="45235" y="510"/>
                </a:lnTo>
                <a:lnTo>
                  <a:pt x="45128" y="410"/>
                </a:lnTo>
                <a:lnTo>
                  <a:pt x="44968" y="317"/>
                </a:lnTo>
                <a:lnTo>
                  <a:pt x="44781" y="232"/>
                </a:lnTo>
                <a:lnTo>
                  <a:pt x="44540" y="155"/>
                </a:lnTo>
                <a:lnTo>
                  <a:pt x="44272" y="86"/>
                </a:lnTo>
                <a:lnTo>
                  <a:pt x="44112" y="62"/>
                </a:lnTo>
                <a:lnTo>
                  <a:pt x="43951" y="39"/>
                </a:lnTo>
                <a:lnTo>
                  <a:pt x="43791" y="24"/>
                </a:lnTo>
                <a:lnTo>
                  <a:pt x="43630" y="8"/>
                </a:lnTo>
                <a:lnTo>
                  <a:pt x="4344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7" name="Google Shape;317;p16"/>
          <p:cNvSpPr/>
          <p:nvPr/>
        </p:nvSpPr>
        <p:spPr>
          <a:xfrm rot="-7465185">
            <a:off x="5208974" y="9553331"/>
            <a:ext cx="270840" cy="127938"/>
          </a:xfrm>
          <a:custGeom>
            <a:avLst/>
            <a:gdLst/>
            <a:ahLst/>
            <a:cxnLst/>
            <a:rect l="l" t="t" r="r" b="b"/>
            <a:pathLst>
              <a:path w="42883" h="6602" extrusionOk="0">
                <a:moveTo>
                  <a:pt x="38228" y="1"/>
                </a:moveTo>
                <a:lnTo>
                  <a:pt x="37746" y="8"/>
                </a:lnTo>
                <a:lnTo>
                  <a:pt x="37238" y="24"/>
                </a:lnTo>
                <a:lnTo>
                  <a:pt x="36703" y="55"/>
                </a:lnTo>
                <a:lnTo>
                  <a:pt x="28357" y="734"/>
                </a:lnTo>
                <a:lnTo>
                  <a:pt x="24184" y="1074"/>
                </a:lnTo>
                <a:lnTo>
                  <a:pt x="19984" y="1429"/>
                </a:lnTo>
                <a:lnTo>
                  <a:pt x="15837" y="1792"/>
                </a:lnTo>
                <a:lnTo>
                  <a:pt x="13751" y="1977"/>
                </a:lnTo>
                <a:lnTo>
                  <a:pt x="11691" y="2170"/>
                </a:lnTo>
                <a:lnTo>
                  <a:pt x="9631" y="2371"/>
                </a:lnTo>
                <a:lnTo>
                  <a:pt x="7571" y="2571"/>
                </a:lnTo>
                <a:lnTo>
                  <a:pt x="5538" y="2780"/>
                </a:lnTo>
                <a:lnTo>
                  <a:pt x="3505" y="2996"/>
                </a:lnTo>
                <a:lnTo>
                  <a:pt x="3184" y="3035"/>
                </a:lnTo>
                <a:lnTo>
                  <a:pt x="2890" y="3073"/>
                </a:lnTo>
                <a:lnTo>
                  <a:pt x="2596" y="3119"/>
                </a:lnTo>
                <a:lnTo>
                  <a:pt x="2328" y="3166"/>
                </a:lnTo>
                <a:lnTo>
                  <a:pt x="2087" y="3220"/>
                </a:lnTo>
                <a:lnTo>
                  <a:pt x="1847" y="3274"/>
                </a:lnTo>
                <a:lnTo>
                  <a:pt x="1633" y="3328"/>
                </a:lnTo>
                <a:lnTo>
                  <a:pt x="1419" y="3390"/>
                </a:lnTo>
                <a:lnTo>
                  <a:pt x="1231" y="3451"/>
                </a:lnTo>
                <a:lnTo>
                  <a:pt x="1044" y="3521"/>
                </a:lnTo>
                <a:lnTo>
                  <a:pt x="884" y="3590"/>
                </a:lnTo>
                <a:lnTo>
                  <a:pt x="750" y="3660"/>
                </a:lnTo>
                <a:lnTo>
                  <a:pt x="482" y="3806"/>
                </a:lnTo>
                <a:lnTo>
                  <a:pt x="295" y="3953"/>
                </a:lnTo>
                <a:lnTo>
                  <a:pt x="135" y="4115"/>
                </a:lnTo>
                <a:lnTo>
                  <a:pt x="54" y="4277"/>
                </a:lnTo>
                <a:lnTo>
                  <a:pt x="1" y="4447"/>
                </a:lnTo>
                <a:lnTo>
                  <a:pt x="1" y="4617"/>
                </a:lnTo>
                <a:lnTo>
                  <a:pt x="54" y="4787"/>
                </a:lnTo>
                <a:lnTo>
                  <a:pt x="135" y="4957"/>
                </a:lnTo>
                <a:lnTo>
                  <a:pt x="295" y="5127"/>
                </a:lnTo>
                <a:lnTo>
                  <a:pt x="456" y="5289"/>
                </a:lnTo>
                <a:lnTo>
                  <a:pt x="696" y="5451"/>
                </a:lnTo>
                <a:lnTo>
                  <a:pt x="937" y="5605"/>
                </a:lnTo>
                <a:lnTo>
                  <a:pt x="1231" y="5752"/>
                </a:lnTo>
                <a:lnTo>
                  <a:pt x="1579" y="5891"/>
                </a:lnTo>
                <a:lnTo>
                  <a:pt x="1954" y="6030"/>
                </a:lnTo>
                <a:lnTo>
                  <a:pt x="2355" y="6146"/>
                </a:lnTo>
                <a:lnTo>
                  <a:pt x="2783" y="6261"/>
                </a:lnTo>
                <a:lnTo>
                  <a:pt x="3238" y="6354"/>
                </a:lnTo>
                <a:lnTo>
                  <a:pt x="3746" y="6439"/>
                </a:lnTo>
                <a:lnTo>
                  <a:pt x="4254" y="6508"/>
                </a:lnTo>
                <a:lnTo>
                  <a:pt x="4549" y="6532"/>
                </a:lnTo>
                <a:lnTo>
                  <a:pt x="4816" y="6555"/>
                </a:lnTo>
                <a:lnTo>
                  <a:pt x="5084" y="6578"/>
                </a:lnTo>
                <a:lnTo>
                  <a:pt x="5378" y="6586"/>
                </a:lnTo>
                <a:lnTo>
                  <a:pt x="5672" y="6601"/>
                </a:lnTo>
                <a:lnTo>
                  <a:pt x="6287" y="6601"/>
                </a:lnTo>
                <a:lnTo>
                  <a:pt x="6582" y="6593"/>
                </a:lnTo>
                <a:lnTo>
                  <a:pt x="6903" y="6586"/>
                </a:lnTo>
                <a:lnTo>
                  <a:pt x="7224" y="6570"/>
                </a:lnTo>
                <a:lnTo>
                  <a:pt x="7545" y="6547"/>
                </a:lnTo>
                <a:lnTo>
                  <a:pt x="7892" y="6516"/>
                </a:lnTo>
                <a:lnTo>
                  <a:pt x="9925" y="6323"/>
                </a:lnTo>
                <a:lnTo>
                  <a:pt x="11985" y="6115"/>
                </a:lnTo>
                <a:lnTo>
                  <a:pt x="14018" y="5906"/>
                </a:lnTo>
                <a:lnTo>
                  <a:pt x="16051" y="5682"/>
                </a:lnTo>
                <a:lnTo>
                  <a:pt x="18084" y="5459"/>
                </a:lnTo>
                <a:lnTo>
                  <a:pt x="20117" y="5235"/>
                </a:lnTo>
                <a:lnTo>
                  <a:pt x="24130" y="4764"/>
                </a:lnTo>
                <a:lnTo>
                  <a:pt x="28169" y="4285"/>
                </a:lnTo>
                <a:lnTo>
                  <a:pt x="32182" y="3791"/>
                </a:lnTo>
                <a:lnTo>
                  <a:pt x="40154" y="2811"/>
                </a:lnTo>
                <a:lnTo>
                  <a:pt x="40635" y="2749"/>
                </a:lnTo>
                <a:lnTo>
                  <a:pt x="41063" y="2672"/>
                </a:lnTo>
                <a:lnTo>
                  <a:pt x="41438" y="2587"/>
                </a:lnTo>
                <a:lnTo>
                  <a:pt x="41759" y="2494"/>
                </a:lnTo>
                <a:lnTo>
                  <a:pt x="42053" y="2386"/>
                </a:lnTo>
                <a:lnTo>
                  <a:pt x="42294" y="2278"/>
                </a:lnTo>
                <a:lnTo>
                  <a:pt x="42481" y="2162"/>
                </a:lnTo>
                <a:lnTo>
                  <a:pt x="42641" y="2046"/>
                </a:lnTo>
                <a:lnTo>
                  <a:pt x="42775" y="1923"/>
                </a:lnTo>
                <a:lnTo>
                  <a:pt x="42829" y="1792"/>
                </a:lnTo>
                <a:lnTo>
                  <a:pt x="42882" y="1668"/>
                </a:lnTo>
                <a:lnTo>
                  <a:pt x="42882" y="1537"/>
                </a:lnTo>
                <a:lnTo>
                  <a:pt x="42855" y="1406"/>
                </a:lnTo>
                <a:lnTo>
                  <a:pt x="42775" y="1274"/>
                </a:lnTo>
                <a:lnTo>
                  <a:pt x="42668" y="1143"/>
                </a:lnTo>
                <a:lnTo>
                  <a:pt x="42534" y="1020"/>
                </a:lnTo>
                <a:lnTo>
                  <a:pt x="42347" y="896"/>
                </a:lnTo>
                <a:lnTo>
                  <a:pt x="42160" y="780"/>
                </a:lnTo>
                <a:lnTo>
                  <a:pt x="41919" y="664"/>
                </a:lnTo>
                <a:lnTo>
                  <a:pt x="41678" y="556"/>
                </a:lnTo>
                <a:lnTo>
                  <a:pt x="41384" y="456"/>
                </a:lnTo>
                <a:lnTo>
                  <a:pt x="41063" y="363"/>
                </a:lnTo>
                <a:lnTo>
                  <a:pt x="40715" y="279"/>
                </a:lnTo>
                <a:lnTo>
                  <a:pt x="40368" y="201"/>
                </a:lnTo>
                <a:lnTo>
                  <a:pt x="39966" y="140"/>
                </a:lnTo>
                <a:lnTo>
                  <a:pt x="39565" y="86"/>
                </a:lnTo>
                <a:lnTo>
                  <a:pt x="39137" y="47"/>
                </a:lnTo>
                <a:lnTo>
                  <a:pt x="38682" y="16"/>
                </a:lnTo>
                <a:lnTo>
                  <a:pt x="3822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8" name="Google Shape;318;p16"/>
          <p:cNvSpPr/>
          <p:nvPr/>
        </p:nvSpPr>
        <p:spPr>
          <a:xfrm rot="8100000">
            <a:off x="15737464" y="1371832"/>
            <a:ext cx="977004" cy="467916"/>
          </a:xfrm>
          <a:custGeom>
            <a:avLst/>
            <a:gdLst/>
            <a:ahLst/>
            <a:cxnLst/>
            <a:rect l="l" t="t" r="r" b="b"/>
            <a:pathLst>
              <a:path w="155072" h="40622" extrusionOk="0">
                <a:moveTo>
                  <a:pt x="151855" y="1"/>
                </a:moveTo>
                <a:lnTo>
                  <a:pt x="151545" y="12"/>
                </a:lnTo>
                <a:lnTo>
                  <a:pt x="151235" y="35"/>
                </a:lnTo>
                <a:lnTo>
                  <a:pt x="150925" y="69"/>
                </a:lnTo>
                <a:lnTo>
                  <a:pt x="150616" y="126"/>
                </a:lnTo>
                <a:lnTo>
                  <a:pt x="145826" y="1117"/>
                </a:lnTo>
                <a:lnTo>
                  <a:pt x="141061" y="2119"/>
                </a:lnTo>
                <a:lnTo>
                  <a:pt x="136271" y="3122"/>
                </a:lnTo>
                <a:lnTo>
                  <a:pt x="131506" y="4147"/>
                </a:lnTo>
                <a:lnTo>
                  <a:pt x="126740" y="5172"/>
                </a:lnTo>
                <a:lnTo>
                  <a:pt x="121975" y="6209"/>
                </a:lnTo>
                <a:lnTo>
                  <a:pt x="117209" y="7257"/>
                </a:lnTo>
                <a:lnTo>
                  <a:pt x="112444" y="8316"/>
                </a:lnTo>
                <a:lnTo>
                  <a:pt x="107678" y="9387"/>
                </a:lnTo>
                <a:lnTo>
                  <a:pt x="102936" y="10458"/>
                </a:lnTo>
                <a:lnTo>
                  <a:pt x="98195" y="11551"/>
                </a:lnTo>
                <a:lnTo>
                  <a:pt x="93453" y="12656"/>
                </a:lnTo>
                <a:lnTo>
                  <a:pt x="88735" y="13761"/>
                </a:lnTo>
                <a:lnTo>
                  <a:pt x="84017" y="14889"/>
                </a:lnTo>
                <a:lnTo>
                  <a:pt x="79323" y="16016"/>
                </a:lnTo>
                <a:lnTo>
                  <a:pt x="74629" y="17155"/>
                </a:lnTo>
                <a:lnTo>
                  <a:pt x="69959" y="18317"/>
                </a:lnTo>
                <a:lnTo>
                  <a:pt x="65289" y="19479"/>
                </a:lnTo>
                <a:lnTo>
                  <a:pt x="60642" y="20664"/>
                </a:lnTo>
                <a:lnTo>
                  <a:pt x="55996" y="21849"/>
                </a:lnTo>
                <a:lnTo>
                  <a:pt x="51397" y="23056"/>
                </a:lnTo>
                <a:lnTo>
                  <a:pt x="46774" y="24264"/>
                </a:lnTo>
                <a:lnTo>
                  <a:pt x="42200" y="25494"/>
                </a:lnTo>
                <a:lnTo>
                  <a:pt x="37625" y="26735"/>
                </a:lnTo>
                <a:lnTo>
                  <a:pt x="33074" y="27988"/>
                </a:lnTo>
                <a:lnTo>
                  <a:pt x="28546" y="29253"/>
                </a:lnTo>
                <a:lnTo>
                  <a:pt x="24043" y="30529"/>
                </a:lnTo>
                <a:lnTo>
                  <a:pt x="19563" y="31816"/>
                </a:lnTo>
                <a:lnTo>
                  <a:pt x="15107" y="33114"/>
                </a:lnTo>
                <a:lnTo>
                  <a:pt x="10675" y="34436"/>
                </a:lnTo>
                <a:lnTo>
                  <a:pt x="6243" y="35768"/>
                </a:lnTo>
                <a:lnTo>
                  <a:pt x="1859" y="37101"/>
                </a:lnTo>
                <a:lnTo>
                  <a:pt x="1478" y="37238"/>
                </a:lnTo>
                <a:lnTo>
                  <a:pt x="1168" y="37375"/>
                </a:lnTo>
                <a:lnTo>
                  <a:pt x="882" y="37511"/>
                </a:lnTo>
                <a:lnTo>
                  <a:pt x="620" y="37671"/>
                </a:lnTo>
                <a:lnTo>
                  <a:pt x="430" y="37830"/>
                </a:lnTo>
                <a:lnTo>
                  <a:pt x="263" y="37990"/>
                </a:lnTo>
                <a:lnTo>
                  <a:pt x="144" y="38161"/>
                </a:lnTo>
                <a:lnTo>
                  <a:pt x="72" y="38331"/>
                </a:lnTo>
                <a:lnTo>
                  <a:pt x="24" y="38502"/>
                </a:lnTo>
                <a:lnTo>
                  <a:pt x="1" y="38673"/>
                </a:lnTo>
                <a:lnTo>
                  <a:pt x="24" y="38855"/>
                </a:lnTo>
                <a:lnTo>
                  <a:pt x="72" y="39026"/>
                </a:lnTo>
                <a:lnTo>
                  <a:pt x="167" y="39186"/>
                </a:lnTo>
                <a:lnTo>
                  <a:pt x="287" y="39357"/>
                </a:lnTo>
                <a:lnTo>
                  <a:pt x="430" y="39516"/>
                </a:lnTo>
                <a:lnTo>
                  <a:pt x="596" y="39664"/>
                </a:lnTo>
                <a:lnTo>
                  <a:pt x="787" y="39812"/>
                </a:lnTo>
                <a:lnTo>
                  <a:pt x="1001" y="39949"/>
                </a:lnTo>
                <a:lnTo>
                  <a:pt x="1240" y="40074"/>
                </a:lnTo>
                <a:lnTo>
                  <a:pt x="1502" y="40200"/>
                </a:lnTo>
                <a:lnTo>
                  <a:pt x="1788" y="40302"/>
                </a:lnTo>
                <a:lnTo>
                  <a:pt x="2074" y="40393"/>
                </a:lnTo>
                <a:lnTo>
                  <a:pt x="2407" y="40473"/>
                </a:lnTo>
                <a:lnTo>
                  <a:pt x="2741" y="40530"/>
                </a:lnTo>
                <a:lnTo>
                  <a:pt x="3098" y="40576"/>
                </a:lnTo>
                <a:lnTo>
                  <a:pt x="3456" y="40610"/>
                </a:lnTo>
                <a:lnTo>
                  <a:pt x="3837" y="40621"/>
                </a:lnTo>
                <a:lnTo>
                  <a:pt x="4218" y="40610"/>
                </a:lnTo>
                <a:lnTo>
                  <a:pt x="4599" y="40576"/>
                </a:lnTo>
                <a:lnTo>
                  <a:pt x="5004" y="40530"/>
                </a:lnTo>
                <a:lnTo>
                  <a:pt x="5410" y="40450"/>
                </a:lnTo>
                <a:lnTo>
                  <a:pt x="5838" y="40359"/>
                </a:lnTo>
                <a:lnTo>
                  <a:pt x="24162" y="35472"/>
                </a:lnTo>
                <a:lnTo>
                  <a:pt x="42485" y="30597"/>
                </a:lnTo>
                <a:lnTo>
                  <a:pt x="51635" y="28171"/>
                </a:lnTo>
                <a:lnTo>
                  <a:pt x="60809" y="25756"/>
                </a:lnTo>
                <a:lnTo>
                  <a:pt x="69959" y="23352"/>
                </a:lnTo>
                <a:lnTo>
                  <a:pt x="79156" y="20971"/>
                </a:lnTo>
                <a:lnTo>
                  <a:pt x="88354" y="18591"/>
                </a:lnTo>
                <a:lnTo>
                  <a:pt x="97575" y="16233"/>
                </a:lnTo>
                <a:lnTo>
                  <a:pt x="106820" y="13898"/>
                </a:lnTo>
                <a:lnTo>
                  <a:pt x="116089" y="11574"/>
                </a:lnTo>
                <a:lnTo>
                  <a:pt x="120736" y="10423"/>
                </a:lnTo>
                <a:lnTo>
                  <a:pt x="125406" y="9273"/>
                </a:lnTo>
                <a:lnTo>
                  <a:pt x="130076" y="8134"/>
                </a:lnTo>
                <a:lnTo>
                  <a:pt x="134746" y="7006"/>
                </a:lnTo>
                <a:lnTo>
                  <a:pt x="139441" y="5878"/>
                </a:lnTo>
                <a:lnTo>
                  <a:pt x="144135" y="4751"/>
                </a:lnTo>
                <a:lnTo>
                  <a:pt x="148829" y="3646"/>
                </a:lnTo>
                <a:lnTo>
                  <a:pt x="153547" y="2529"/>
                </a:lnTo>
                <a:lnTo>
                  <a:pt x="153856" y="2450"/>
                </a:lnTo>
                <a:lnTo>
                  <a:pt x="154118" y="2370"/>
                </a:lnTo>
                <a:lnTo>
                  <a:pt x="154357" y="2279"/>
                </a:lnTo>
                <a:lnTo>
                  <a:pt x="154547" y="2176"/>
                </a:lnTo>
                <a:lnTo>
                  <a:pt x="154714" y="2062"/>
                </a:lnTo>
                <a:lnTo>
                  <a:pt x="154833" y="1960"/>
                </a:lnTo>
                <a:lnTo>
                  <a:pt x="154952" y="1846"/>
                </a:lnTo>
                <a:lnTo>
                  <a:pt x="155024" y="1721"/>
                </a:lnTo>
                <a:lnTo>
                  <a:pt x="155048" y="1607"/>
                </a:lnTo>
                <a:lnTo>
                  <a:pt x="155072" y="1481"/>
                </a:lnTo>
                <a:lnTo>
                  <a:pt x="155048" y="1356"/>
                </a:lnTo>
                <a:lnTo>
                  <a:pt x="155024" y="1242"/>
                </a:lnTo>
                <a:lnTo>
                  <a:pt x="154952" y="1117"/>
                </a:lnTo>
                <a:lnTo>
                  <a:pt x="154881" y="1003"/>
                </a:lnTo>
                <a:lnTo>
                  <a:pt x="154762" y="878"/>
                </a:lnTo>
                <a:lnTo>
                  <a:pt x="154643" y="775"/>
                </a:lnTo>
                <a:lnTo>
                  <a:pt x="154476" y="661"/>
                </a:lnTo>
                <a:lnTo>
                  <a:pt x="154309" y="559"/>
                </a:lnTo>
                <a:lnTo>
                  <a:pt x="154118" y="468"/>
                </a:lnTo>
                <a:lnTo>
                  <a:pt x="153928" y="376"/>
                </a:lnTo>
                <a:lnTo>
                  <a:pt x="153713" y="285"/>
                </a:lnTo>
                <a:lnTo>
                  <a:pt x="153475" y="217"/>
                </a:lnTo>
                <a:lnTo>
                  <a:pt x="153237" y="149"/>
                </a:lnTo>
                <a:lnTo>
                  <a:pt x="152975" y="103"/>
                </a:lnTo>
                <a:lnTo>
                  <a:pt x="152713" y="57"/>
                </a:lnTo>
                <a:lnTo>
                  <a:pt x="152427" y="23"/>
                </a:lnTo>
                <a:lnTo>
                  <a:pt x="15214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9" name="Google Shape;319;p16"/>
          <p:cNvSpPr/>
          <p:nvPr/>
        </p:nvSpPr>
        <p:spPr>
          <a:xfrm rot="8100000">
            <a:off x="16169939" y="1457413"/>
            <a:ext cx="858558" cy="416738"/>
          </a:xfrm>
          <a:custGeom>
            <a:avLst/>
            <a:gdLst/>
            <a:ahLst/>
            <a:cxnLst/>
            <a:rect l="l" t="t" r="r" b="b"/>
            <a:pathLst>
              <a:path w="136272" h="36179" extrusionOk="0">
                <a:moveTo>
                  <a:pt x="133484" y="0"/>
                </a:moveTo>
                <a:lnTo>
                  <a:pt x="133222" y="23"/>
                </a:lnTo>
                <a:lnTo>
                  <a:pt x="132960" y="46"/>
                </a:lnTo>
                <a:lnTo>
                  <a:pt x="132698" y="91"/>
                </a:lnTo>
                <a:lnTo>
                  <a:pt x="132435" y="148"/>
                </a:lnTo>
                <a:lnTo>
                  <a:pt x="116209" y="4192"/>
                </a:lnTo>
                <a:lnTo>
                  <a:pt x="99982" y="8236"/>
                </a:lnTo>
                <a:lnTo>
                  <a:pt x="83779" y="12291"/>
                </a:lnTo>
                <a:lnTo>
                  <a:pt x="67553" y="16324"/>
                </a:lnTo>
                <a:lnTo>
                  <a:pt x="59427" y="18340"/>
                </a:lnTo>
                <a:lnTo>
                  <a:pt x="51302" y="20345"/>
                </a:lnTo>
                <a:lnTo>
                  <a:pt x="43177" y="22338"/>
                </a:lnTo>
                <a:lnTo>
                  <a:pt x="35028" y="24332"/>
                </a:lnTo>
                <a:lnTo>
                  <a:pt x="26855" y="26302"/>
                </a:lnTo>
                <a:lnTo>
                  <a:pt x="18682" y="28261"/>
                </a:lnTo>
                <a:lnTo>
                  <a:pt x="10509" y="30221"/>
                </a:lnTo>
                <a:lnTo>
                  <a:pt x="2288" y="32146"/>
                </a:lnTo>
                <a:lnTo>
                  <a:pt x="1836" y="32271"/>
                </a:lnTo>
                <a:lnTo>
                  <a:pt x="1431" y="32408"/>
                </a:lnTo>
                <a:lnTo>
                  <a:pt x="1073" y="32556"/>
                </a:lnTo>
                <a:lnTo>
                  <a:pt x="787" y="32715"/>
                </a:lnTo>
                <a:lnTo>
                  <a:pt x="525" y="32886"/>
                </a:lnTo>
                <a:lnTo>
                  <a:pt x="334" y="33068"/>
                </a:lnTo>
                <a:lnTo>
                  <a:pt x="192" y="33251"/>
                </a:lnTo>
                <a:lnTo>
                  <a:pt x="72" y="33444"/>
                </a:lnTo>
                <a:lnTo>
                  <a:pt x="25" y="33638"/>
                </a:lnTo>
                <a:lnTo>
                  <a:pt x="1" y="33832"/>
                </a:lnTo>
                <a:lnTo>
                  <a:pt x="25" y="34037"/>
                </a:lnTo>
                <a:lnTo>
                  <a:pt x="96" y="34230"/>
                </a:lnTo>
                <a:lnTo>
                  <a:pt x="192" y="34424"/>
                </a:lnTo>
                <a:lnTo>
                  <a:pt x="334" y="34618"/>
                </a:lnTo>
                <a:lnTo>
                  <a:pt x="501" y="34811"/>
                </a:lnTo>
                <a:lnTo>
                  <a:pt x="692" y="34994"/>
                </a:lnTo>
                <a:lnTo>
                  <a:pt x="930" y="35164"/>
                </a:lnTo>
                <a:lnTo>
                  <a:pt x="1192" y="35335"/>
                </a:lnTo>
                <a:lnTo>
                  <a:pt x="1478" y="35483"/>
                </a:lnTo>
                <a:lnTo>
                  <a:pt x="1788" y="35631"/>
                </a:lnTo>
                <a:lnTo>
                  <a:pt x="2122" y="35757"/>
                </a:lnTo>
                <a:lnTo>
                  <a:pt x="2479" y="35882"/>
                </a:lnTo>
                <a:lnTo>
                  <a:pt x="2860" y="35973"/>
                </a:lnTo>
                <a:lnTo>
                  <a:pt x="3241" y="36053"/>
                </a:lnTo>
                <a:lnTo>
                  <a:pt x="3670" y="36121"/>
                </a:lnTo>
                <a:lnTo>
                  <a:pt x="4099" y="36167"/>
                </a:lnTo>
                <a:lnTo>
                  <a:pt x="4528" y="36178"/>
                </a:lnTo>
                <a:lnTo>
                  <a:pt x="4981" y="36178"/>
                </a:lnTo>
                <a:lnTo>
                  <a:pt x="5457" y="36155"/>
                </a:lnTo>
                <a:lnTo>
                  <a:pt x="5910" y="36098"/>
                </a:lnTo>
                <a:lnTo>
                  <a:pt x="6387" y="36007"/>
                </a:lnTo>
                <a:lnTo>
                  <a:pt x="6887" y="35905"/>
                </a:lnTo>
                <a:lnTo>
                  <a:pt x="22923" y="31724"/>
                </a:lnTo>
                <a:lnTo>
                  <a:pt x="38983" y="27555"/>
                </a:lnTo>
                <a:lnTo>
                  <a:pt x="55043" y="23397"/>
                </a:lnTo>
                <a:lnTo>
                  <a:pt x="71103" y="19228"/>
                </a:lnTo>
                <a:lnTo>
                  <a:pt x="79133" y="17132"/>
                </a:lnTo>
                <a:lnTo>
                  <a:pt x="87139" y="15036"/>
                </a:lnTo>
                <a:lnTo>
                  <a:pt x="95169" y="12940"/>
                </a:lnTo>
                <a:lnTo>
                  <a:pt x="103151" y="10822"/>
                </a:lnTo>
                <a:lnTo>
                  <a:pt x="111133" y="8703"/>
                </a:lnTo>
                <a:lnTo>
                  <a:pt x="119116" y="6573"/>
                </a:lnTo>
                <a:lnTo>
                  <a:pt x="127074" y="4420"/>
                </a:lnTo>
                <a:lnTo>
                  <a:pt x="135009" y="2256"/>
                </a:lnTo>
                <a:lnTo>
                  <a:pt x="135247" y="2187"/>
                </a:lnTo>
                <a:lnTo>
                  <a:pt x="135485" y="2096"/>
                </a:lnTo>
                <a:lnTo>
                  <a:pt x="135676" y="2005"/>
                </a:lnTo>
                <a:lnTo>
                  <a:pt x="135843" y="1914"/>
                </a:lnTo>
                <a:lnTo>
                  <a:pt x="135962" y="1811"/>
                </a:lnTo>
                <a:lnTo>
                  <a:pt x="136081" y="1709"/>
                </a:lnTo>
                <a:lnTo>
                  <a:pt x="136153" y="1606"/>
                </a:lnTo>
                <a:lnTo>
                  <a:pt x="136224" y="1492"/>
                </a:lnTo>
                <a:lnTo>
                  <a:pt x="136248" y="1390"/>
                </a:lnTo>
                <a:lnTo>
                  <a:pt x="136272" y="1276"/>
                </a:lnTo>
                <a:lnTo>
                  <a:pt x="136248" y="1173"/>
                </a:lnTo>
                <a:lnTo>
                  <a:pt x="136224" y="1060"/>
                </a:lnTo>
                <a:lnTo>
                  <a:pt x="136153" y="946"/>
                </a:lnTo>
                <a:lnTo>
                  <a:pt x="136081" y="843"/>
                </a:lnTo>
                <a:lnTo>
                  <a:pt x="135986" y="741"/>
                </a:lnTo>
                <a:lnTo>
                  <a:pt x="135890" y="638"/>
                </a:lnTo>
                <a:lnTo>
                  <a:pt x="135747" y="547"/>
                </a:lnTo>
                <a:lnTo>
                  <a:pt x="135605" y="456"/>
                </a:lnTo>
                <a:lnTo>
                  <a:pt x="135438" y="376"/>
                </a:lnTo>
                <a:lnTo>
                  <a:pt x="135271" y="296"/>
                </a:lnTo>
                <a:lnTo>
                  <a:pt x="135080" y="228"/>
                </a:lnTo>
                <a:lnTo>
                  <a:pt x="134890" y="160"/>
                </a:lnTo>
                <a:lnTo>
                  <a:pt x="134675" y="114"/>
                </a:lnTo>
                <a:lnTo>
                  <a:pt x="134461" y="69"/>
                </a:lnTo>
                <a:lnTo>
                  <a:pt x="134223" y="34"/>
                </a:lnTo>
                <a:lnTo>
                  <a:pt x="133984" y="12"/>
                </a:lnTo>
                <a:lnTo>
                  <a:pt x="13374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0" name="Google Shape;320;p16"/>
          <p:cNvSpPr/>
          <p:nvPr/>
        </p:nvSpPr>
        <p:spPr>
          <a:xfrm rot="-900126">
            <a:off x="15799667" y="5502904"/>
            <a:ext cx="678094" cy="1286228"/>
          </a:xfrm>
          <a:custGeom>
            <a:avLst/>
            <a:gdLst/>
            <a:ahLst/>
            <a:cxnLst/>
            <a:rect l="l" t="t" r="r" b="b"/>
            <a:pathLst>
              <a:path w="41892" h="79462" extrusionOk="0">
                <a:moveTo>
                  <a:pt x="2278" y="0"/>
                </a:moveTo>
                <a:lnTo>
                  <a:pt x="2191" y="7"/>
                </a:lnTo>
                <a:lnTo>
                  <a:pt x="2110" y="15"/>
                </a:lnTo>
                <a:lnTo>
                  <a:pt x="2029" y="29"/>
                </a:lnTo>
                <a:lnTo>
                  <a:pt x="1948" y="50"/>
                </a:lnTo>
                <a:lnTo>
                  <a:pt x="1861" y="72"/>
                </a:lnTo>
                <a:lnTo>
                  <a:pt x="1781" y="100"/>
                </a:lnTo>
                <a:lnTo>
                  <a:pt x="1700" y="129"/>
                </a:lnTo>
                <a:lnTo>
                  <a:pt x="1625" y="165"/>
                </a:lnTo>
                <a:lnTo>
                  <a:pt x="1468" y="251"/>
                </a:lnTo>
                <a:lnTo>
                  <a:pt x="1312" y="351"/>
                </a:lnTo>
                <a:lnTo>
                  <a:pt x="1168" y="473"/>
                </a:lnTo>
                <a:lnTo>
                  <a:pt x="1023" y="601"/>
                </a:lnTo>
                <a:lnTo>
                  <a:pt x="891" y="745"/>
                </a:lnTo>
                <a:lnTo>
                  <a:pt x="763" y="895"/>
                </a:lnTo>
                <a:lnTo>
                  <a:pt x="642" y="1059"/>
                </a:lnTo>
                <a:lnTo>
                  <a:pt x="526" y="1238"/>
                </a:lnTo>
                <a:lnTo>
                  <a:pt x="422" y="1424"/>
                </a:lnTo>
                <a:lnTo>
                  <a:pt x="330" y="1618"/>
                </a:lnTo>
                <a:lnTo>
                  <a:pt x="243" y="1818"/>
                </a:lnTo>
                <a:lnTo>
                  <a:pt x="174" y="2019"/>
                </a:lnTo>
                <a:lnTo>
                  <a:pt x="110" y="2233"/>
                </a:lnTo>
                <a:lnTo>
                  <a:pt x="64" y="2448"/>
                </a:lnTo>
                <a:lnTo>
                  <a:pt x="29" y="2670"/>
                </a:lnTo>
                <a:lnTo>
                  <a:pt x="18" y="2784"/>
                </a:lnTo>
                <a:lnTo>
                  <a:pt x="6" y="2892"/>
                </a:lnTo>
                <a:lnTo>
                  <a:pt x="0" y="3006"/>
                </a:lnTo>
                <a:lnTo>
                  <a:pt x="0" y="3121"/>
                </a:lnTo>
                <a:lnTo>
                  <a:pt x="0" y="3228"/>
                </a:lnTo>
                <a:lnTo>
                  <a:pt x="6" y="3343"/>
                </a:lnTo>
                <a:lnTo>
                  <a:pt x="18" y="3457"/>
                </a:lnTo>
                <a:lnTo>
                  <a:pt x="35" y="3572"/>
                </a:lnTo>
                <a:lnTo>
                  <a:pt x="700" y="8216"/>
                </a:lnTo>
                <a:lnTo>
                  <a:pt x="1382" y="12861"/>
                </a:lnTo>
                <a:lnTo>
                  <a:pt x="1723" y="15187"/>
                </a:lnTo>
                <a:lnTo>
                  <a:pt x="2075" y="17513"/>
                </a:lnTo>
                <a:lnTo>
                  <a:pt x="2422" y="19839"/>
                </a:lnTo>
                <a:lnTo>
                  <a:pt x="2780" y="22158"/>
                </a:lnTo>
                <a:lnTo>
                  <a:pt x="3139" y="24484"/>
                </a:lnTo>
                <a:lnTo>
                  <a:pt x="3503" y="26802"/>
                </a:lnTo>
                <a:lnTo>
                  <a:pt x="3873" y="29121"/>
                </a:lnTo>
                <a:lnTo>
                  <a:pt x="4249" y="31440"/>
                </a:lnTo>
                <a:lnTo>
                  <a:pt x="4630" y="33759"/>
                </a:lnTo>
                <a:lnTo>
                  <a:pt x="5017" y="36078"/>
                </a:lnTo>
                <a:lnTo>
                  <a:pt x="5410" y="38396"/>
                </a:lnTo>
                <a:lnTo>
                  <a:pt x="5815" y="40708"/>
                </a:lnTo>
                <a:lnTo>
                  <a:pt x="6219" y="43020"/>
                </a:lnTo>
                <a:lnTo>
                  <a:pt x="6636" y="45324"/>
                </a:lnTo>
                <a:lnTo>
                  <a:pt x="7057" y="47636"/>
                </a:lnTo>
                <a:lnTo>
                  <a:pt x="7485" y="49940"/>
                </a:lnTo>
                <a:lnTo>
                  <a:pt x="7924" y="52237"/>
                </a:lnTo>
                <a:lnTo>
                  <a:pt x="8369" y="54535"/>
                </a:lnTo>
                <a:lnTo>
                  <a:pt x="8826" y="56832"/>
                </a:lnTo>
                <a:lnTo>
                  <a:pt x="9294" y="59129"/>
                </a:lnTo>
                <a:lnTo>
                  <a:pt x="9768" y="61412"/>
                </a:lnTo>
                <a:lnTo>
                  <a:pt x="10248" y="63703"/>
                </a:lnTo>
                <a:lnTo>
                  <a:pt x="10745" y="65986"/>
                </a:lnTo>
                <a:lnTo>
                  <a:pt x="11248" y="68261"/>
                </a:lnTo>
                <a:lnTo>
                  <a:pt x="11768" y="70537"/>
                </a:lnTo>
                <a:lnTo>
                  <a:pt x="12294" y="72806"/>
                </a:lnTo>
                <a:lnTo>
                  <a:pt x="12831" y="75068"/>
                </a:lnTo>
                <a:lnTo>
                  <a:pt x="13380" y="77329"/>
                </a:lnTo>
                <a:lnTo>
                  <a:pt x="13415" y="77451"/>
                </a:lnTo>
                <a:lnTo>
                  <a:pt x="13450" y="77572"/>
                </a:lnTo>
                <a:lnTo>
                  <a:pt x="13496" y="77680"/>
                </a:lnTo>
                <a:lnTo>
                  <a:pt x="13542" y="77780"/>
                </a:lnTo>
                <a:lnTo>
                  <a:pt x="13589" y="77873"/>
                </a:lnTo>
                <a:lnTo>
                  <a:pt x="13641" y="77966"/>
                </a:lnTo>
                <a:lnTo>
                  <a:pt x="13698" y="78052"/>
                </a:lnTo>
                <a:lnTo>
                  <a:pt x="13756" y="78131"/>
                </a:lnTo>
                <a:lnTo>
                  <a:pt x="13808" y="78217"/>
                </a:lnTo>
                <a:lnTo>
                  <a:pt x="13872" y="78302"/>
                </a:lnTo>
                <a:lnTo>
                  <a:pt x="13935" y="78381"/>
                </a:lnTo>
                <a:lnTo>
                  <a:pt x="14005" y="78460"/>
                </a:lnTo>
                <a:lnTo>
                  <a:pt x="14074" y="78524"/>
                </a:lnTo>
                <a:lnTo>
                  <a:pt x="14155" y="78582"/>
                </a:lnTo>
                <a:lnTo>
                  <a:pt x="14236" y="78639"/>
                </a:lnTo>
                <a:lnTo>
                  <a:pt x="14317" y="78682"/>
                </a:lnTo>
                <a:lnTo>
                  <a:pt x="14375" y="78796"/>
                </a:lnTo>
                <a:lnTo>
                  <a:pt x="14438" y="78911"/>
                </a:lnTo>
                <a:lnTo>
                  <a:pt x="14508" y="79011"/>
                </a:lnTo>
                <a:lnTo>
                  <a:pt x="14588" y="79104"/>
                </a:lnTo>
                <a:lnTo>
                  <a:pt x="14675" y="79190"/>
                </a:lnTo>
                <a:lnTo>
                  <a:pt x="14768" y="79261"/>
                </a:lnTo>
                <a:lnTo>
                  <a:pt x="14866" y="79326"/>
                </a:lnTo>
                <a:lnTo>
                  <a:pt x="14970" y="79376"/>
                </a:lnTo>
                <a:lnTo>
                  <a:pt x="15074" y="79419"/>
                </a:lnTo>
                <a:lnTo>
                  <a:pt x="15190" y="79448"/>
                </a:lnTo>
                <a:lnTo>
                  <a:pt x="15311" y="79462"/>
                </a:lnTo>
                <a:lnTo>
                  <a:pt x="15432" y="79462"/>
                </a:lnTo>
                <a:lnTo>
                  <a:pt x="15559" y="79440"/>
                </a:lnTo>
                <a:lnTo>
                  <a:pt x="15687" y="79412"/>
                </a:lnTo>
                <a:lnTo>
                  <a:pt x="15820" y="79362"/>
                </a:lnTo>
                <a:lnTo>
                  <a:pt x="15958" y="79290"/>
                </a:lnTo>
                <a:lnTo>
                  <a:pt x="17530" y="78395"/>
                </a:lnTo>
                <a:lnTo>
                  <a:pt x="19097" y="77479"/>
                </a:lnTo>
                <a:lnTo>
                  <a:pt x="20669" y="76549"/>
                </a:lnTo>
                <a:lnTo>
                  <a:pt x="22229" y="75604"/>
                </a:lnTo>
                <a:lnTo>
                  <a:pt x="23790" y="74652"/>
                </a:lnTo>
                <a:lnTo>
                  <a:pt x="25350" y="73686"/>
                </a:lnTo>
                <a:lnTo>
                  <a:pt x="26905" y="72713"/>
                </a:lnTo>
                <a:lnTo>
                  <a:pt x="28460" y="71733"/>
                </a:lnTo>
                <a:lnTo>
                  <a:pt x="30009" y="70745"/>
                </a:lnTo>
                <a:lnTo>
                  <a:pt x="31552" y="69750"/>
                </a:lnTo>
                <a:lnTo>
                  <a:pt x="34644" y="67753"/>
                </a:lnTo>
                <a:lnTo>
                  <a:pt x="40788" y="63746"/>
                </a:lnTo>
                <a:lnTo>
                  <a:pt x="40938" y="63645"/>
                </a:lnTo>
                <a:lnTo>
                  <a:pt x="41065" y="63531"/>
                </a:lnTo>
                <a:lnTo>
                  <a:pt x="41187" y="63416"/>
                </a:lnTo>
                <a:lnTo>
                  <a:pt x="41297" y="63295"/>
                </a:lnTo>
                <a:lnTo>
                  <a:pt x="41389" y="63166"/>
                </a:lnTo>
                <a:lnTo>
                  <a:pt x="41470" y="63030"/>
                </a:lnTo>
                <a:lnTo>
                  <a:pt x="41545" y="62894"/>
                </a:lnTo>
                <a:lnTo>
                  <a:pt x="41603" y="62751"/>
                </a:lnTo>
                <a:lnTo>
                  <a:pt x="41649" y="62608"/>
                </a:lnTo>
                <a:lnTo>
                  <a:pt x="41690" y="62457"/>
                </a:lnTo>
                <a:lnTo>
                  <a:pt x="41713" y="62307"/>
                </a:lnTo>
                <a:lnTo>
                  <a:pt x="41730" y="62157"/>
                </a:lnTo>
                <a:lnTo>
                  <a:pt x="41736" y="62006"/>
                </a:lnTo>
                <a:lnTo>
                  <a:pt x="41736" y="61849"/>
                </a:lnTo>
                <a:lnTo>
                  <a:pt x="41724" y="61699"/>
                </a:lnTo>
                <a:lnTo>
                  <a:pt x="41701" y="61548"/>
                </a:lnTo>
                <a:lnTo>
                  <a:pt x="41753" y="61420"/>
                </a:lnTo>
                <a:lnTo>
                  <a:pt x="41794" y="61284"/>
                </a:lnTo>
                <a:lnTo>
                  <a:pt x="41828" y="61148"/>
                </a:lnTo>
                <a:lnTo>
                  <a:pt x="41857" y="61005"/>
                </a:lnTo>
                <a:lnTo>
                  <a:pt x="41874" y="60861"/>
                </a:lnTo>
                <a:lnTo>
                  <a:pt x="41886" y="60718"/>
                </a:lnTo>
                <a:lnTo>
                  <a:pt x="41892" y="60568"/>
                </a:lnTo>
                <a:lnTo>
                  <a:pt x="41880" y="60418"/>
                </a:lnTo>
                <a:lnTo>
                  <a:pt x="41869" y="60267"/>
                </a:lnTo>
                <a:lnTo>
                  <a:pt x="41840" y="60117"/>
                </a:lnTo>
                <a:lnTo>
                  <a:pt x="41805" y="59960"/>
                </a:lnTo>
                <a:lnTo>
                  <a:pt x="41759" y="59802"/>
                </a:lnTo>
                <a:lnTo>
                  <a:pt x="41701" y="59645"/>
                </a:lnTo>
                <a:lnTo>
                  <a:pt x="41632" y="59487"/>
                </a:lnTo>
                <a:lnTo>
                  <a:pt x="41557" y="59330"/>
                </a:lnTo>
                <a:lnTo>
                  <a:pt x="41464" y="59165"/>
                </a:lnTo>
                <a:lnTo>
                  <a:pt x="40337" y="57297"/>
                </a:lnTo>
                <a:lnTo>
                  <a:pt x="39204" y="55429"/>
                </a:lnTo>
                <a:lnTo>
                  <a:pt x="38066" y="53569"/>
                </a:lnTo>
                <a:lnTo>
                  <a:pt x="36927" y="51708"/>
                </a:lnTo>
                <a:lnTo>
                  <a:pt x="35777" y="49854"/>
                </a:lnTo>
                <a:lnTo>
                  <a:pt x="34627" y="48008"/>
                </a:lnTo>
                <a:lnTo>
                  <a:pt x="33477" y="46161"/>
                </a:lnTo>
                <a:lnTo>
                  <a:pt x="32315" y="44322"/>
                </a:lnTo>
                <a:lnTo>
                  <a:pt x="31153" y="42483"/>
                </a:lnTo>
                <a:lnTo>
                  <a:pt x="29986" y="40651"/>
                </a:lnTo>
                <a:lnTo>
                  <a:pt x="28818" y="38819"/>
                </a:lnTo>
                <a:lnTo>
                  <a:pt x="27645" y="36994"/>
                </a:lnTo>
                <a:lnTo>
                  <a:pt x="26472" y="35169"/>
                </a:lnTo>
                <a:lnTo>
                  <a:pt x="25292" y="33344"/>
                </a:lnTo>
                <a:lnTo>
                  <a:pt x="24108" y="31526"/>
                </a:lnTo>
                <a:lnTo>
                  <a:pt x="22929" y="29708"/>
                </a:lnTo>
                <a:lnTo>
                  <a:pt x="20547" y="26087"/>
                </a:lnTo>
                <a:lnTo>
                  <a:pt x="18166" y="22473"/>
                </a:lnTo>
                <a:lnTo>
                  <a:pt x="15773" y="18866"/>
                </a:lnTo>
                <a:lnTo>
                  <a:pt x="13369" y="15266"/>
                </a:lnTo>
                <a:lnTo>
                  <a:pt x="10965" y="11666"/>
                </a:lnTo>
                <a:lnTo>
                  <a:pt x="8554" y="8080"/>
                </a:lnTo>
                <a:lnTo>
                  <a:pt x="3728" y="902"/>
                </a:lnTo>
                <a:lnTo>
                  <a:pt x="3653" y="802"/>
                </a:lnTo>
                <a:lnTo>
                  <a:pt x="3578" y="702"/>
                </a:lnTo>
                <a:lnTo>
                  <a:pt x="3503" y="609"/>
                </a:lnTo>
                <a:lnTo>
                  <a:pt x="3428" y="530"/>
                </a:lnTo>
                <a:lnTo>
                  <a:pt x="3347" y="451"/>
                </a:lnTo>
                <a:lnTo>
                  <a:pt x="3266" y="380"/>
                </a:lnTo>
                <a:lnTo>
                  <a:pt x="3191" y="315"/>
                </a:lnTo>
                <a:lnTo>
                  <a:pt x="3110" y="258"/>
                </a:lnTo>
                <a:lnTo>
                  <a:pt x="3023" y="208"/>
                </a:lnTo>
                <a:lnTo>
                  <a:pt x="2942" y="158"/>
                </a:lnTo>
                <a:lnTo>
                  <a:pt x="2861" y="122"/>
                </a:lnTo>
                <a:lnTo>
                  <a:pt x="2780" y="86"/>
                </a:lnTo>
                <a:lnTo>
                  <a:pt x="2694" y="58"/>
                </a:lnTo>
                <a:lnTo>
                  <a:pt x="2613" y="36"/>
                </a:lnTo>
                <a:lnTo>
                  <a:pt x="2526" y="22"/>
                </a:lnTo>
                <a:lnTo>
                  <a:pt x="2445" y="7"/>
                </a:lnTo>
                <a:lnTo>
                  <a:pt x="235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535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 txBox="1">
            <a:spLocks noGrp="1"/>
          </p:cNvSpPr>
          <p:nvPr>
            <p:ph type="title"/>
          </p:nvPr>
        </p:nvSpPr>
        <p:spPr>
          <a:xfrm flipH="1">
            <a:off x="1439992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3" name="Google Shape;323;p17"/>
          <p:cNvSpPr txBox="1">
            <a:spLocks noGrp="1"/>
          </p:cNvSpPr>
          <p:nvPr>
            <p:ph type="subTitle" idx="1"/>
          </p:nvPr>
        </p:nvSpPr>
        <p:spPr>
          <a:xfrm>
            <a:off x="1440000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 idx="2"/>
          </p:nvPr>
        </p:nvSpPr>
        <p:spPr>
          <a:xfrm>
            <a:off x="6807600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17"/>
          <p:cNvSpPr txBox="1">
            <a:spLocks noGrp="1"/>
          </p:cNvSpPr>
          <p:nvPr>
            <p:ph type="subTitle" idx="3"/>
          </p:nvPr>
        </p:nvSpPr>
        <p:spPr>
          <a:xfrm>
            <a:off x="6807606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7"/>
          <p:cNvSpPr txBox="1">
            <a:spLocks noGrp="1"/>
          </p:cNvSpPr>
          <p:nvPr>
            <p:ph type="title" idx="4"/>
          </p:nvPr>
        </p:nvSpPr>
        <p:spPr>
          <a:xfrm>
            <a:off x="12175200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7" name="Google Shape;327;p17"/>
          <p:cNvSpPr txBox="1">
            <a:spLocks noGrp="1"/>
          </p:cNvSpPr>
          <p:nvPr>
            <p:ph type="subTitle" idx="5"/>
          </p:nvPr>
        </p:nvSpPr>
        <p:spPr>
          <a:xfrm>
            <a:off x="12175202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7"/>
          <p:cNvSpPr/>
          <p:nvPr/>
        </p:nvSpPr>
        <p:spPr>
          <a:xfrm rot="10800000" flipH="1">
            <a:off x="16924887" y="1353513"/>
            <a:ext cx="914794" cy="842598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9" name="Google Shape;329;p17"/>
          <p:cNvSpPr/>
          <p:nvPr/>
        </p:nvSpPr>
        <p:spPr>
          <a:xfrm rot="10800000" flipH="1">
            <a:off x="16142382" y="300044"/>
            <a:ext cx="1104568" cy="772972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0" name="Google Shape;330;p17"/>
          <p:cNvSpPr/>
          <p:nvPr/>
        </p:nvSpPr>
        <p:spPr>
          <a:xfrm rot="10800000" flipH="1">
            <a:off x="16045251" y="152391"/>
            <a:ext cx="979254" cy="715726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1" name="Google Shape;331;p17"/>
          <p:cNvSpPr/>
          <p:nvPr/>
        </p:nvSpPr>
        <p:spPr>
          <a:xfrm rot="10800000">
            <a:off x="745142" y="3806447"/>
            <a:ext cx="694852" cy="505186"/>
          </a:xfrm>
          <a:custGeom>
            <a:avLst/>
            <a:gdLst/>
            <a:ahLst/>
            <a:cxnLst/>
            <a:rect l="l" t="t" r="r" b="b"/>
            <a:pathLst>
              <a:path w="77942" h="30974" extrusionOk="0">
                <a:moveTo>
                  <a:pt x="50492" y="1"/>
                </a:moveTo>
                <a:lnTo>
                  <a:pt x="49991" y="12"/>
                </a:lnTo>
                <a:lnTo>
                  <a:pt x="49515" y="46"/>
                </a:lnTo>
                <a:lnTo>
                  <a:pt x="49038" y="92"/>
                </a:lnTo>
                <a:lnTo>
                  <a:pt x="48585" y="149"/>
                </a:lnTo>
                <a:lnTo>
                  <a:pt x="48133" y="240"/>
                </a:lnTo>
                <a:lnTo>
                  <a:pt x="47704" y="343"/>
                </a:lnTo>
                <a:lnTo>
                  <a:pt x="47299" y="457"/>
                </a:lnTo>
                <a:lnTo>
                  <a:pt x="46941" y="593"/>
                </a:lnTo>
                <a:lnTo>
                  <a:pt x="46584" y="753"/>
                </a:lnTo>
                <a:lnTo>
                  <a:pt x="46274" y="924"/>
                </a:lnTo>
                <a:lnTo>
                  <a:pt x="46012" y="1129"/>
                </a:lnTo>
                <a:lnTo>
                  <a:pt x="45893" y="1231"/>
                </a:lnTo>
                <a:lnTo>
                  <a:pt x="45774" y="1345"/>
                </a:lnTo>
                <a:lnTo>
                  <a:pt x="45678" y="1459"/>
                </a:lnTo>
                <a:lnTo>
                  <a:pt x="45607" y="1573"/>
                </a:lnTo>
                <a:lnTo>
                  <a:pt x="45512" y="1698"/>
                </a:lnTo>
                <a:lnTo>
                  <a:pt x="45464" y="1835"/>
                </a:lnTo>
                <a:lnTo>
                  <a:pt x="45011" y="3042"/>
                </a:lnTo>
                <a:lnTo>
                  <a:pt x="44582" y="4273"/>
                </a:lnTo>
                <a:lnTo>
                  <a:pt x="44225" y="5503"/>
                </a:lnTo>
                <a:lnTo>
                  <a:pt x="43891" y="6756"/>
                </a:lnTo>
                <a:lnTo>
                  <a:pt x="43605" y="8009"/>
                </a:lnTo>
                <a:lnTo>
                  <a:pt x="43367" y="9285"/>
                </a:lnTo>
                <a:lnTo>
                  <a:pt x="43153" y="10549"/>
                </a:lnTo>
                <a:lnTo>
                  <a:pt x="42962" y="11825"/>
                </a:lnTo>
                <a:lnTo>
                  <a:pt x="33502" y="11745"/>
                </a:lnTo>
                <a:lnTo>
                  <a:pt x="24067" y="11643"/>
                </a:lnTo>
                <a:lnTo>
                  <a:pt x="19349" y="11586"/>
                </a:lnTo>
                <a:lnTo>
                  <a:pt x="14631" y="11529"/>
                </a:lnTo>
                <a:lnTo>
                  <a:pt x="9913" y="11449"/>
                </a:lnTo>
                <a:lnTo>
                  <a:pt x="5195" y="11369"/>
                </a:lnTo>
                <a:lnTo>
                  <a:pt x="4576" y="11369"/>
                </a:lnTo>
                <a:lnTo>
                  <a:pt x="4266" y="11381"/>
                </a:lnTo>
                <a:lnTo>
                  <a:pt x="3980" y="11403"/>
                </a:lnTo>
                <a:lnTo>
                  <a:pt x="3694" y="11438"/>
                </a:lnTo>
                <a:lnTo>
                  <a:pt x="3432" y="11472"/>
                </a:lnTo>
                <a:lnTo>
                  <a:pt x="3170" y="11506"/>
                </a:lnTo>
                <a:lnTo>
                  <a:pt x="2931" y="11551"/>
                </a:lnTo>
                <a:lnTo>
                  <a:pt x="2693" y="11608"/>
                </a:lnTo>
                <a:lnTo>
                  <a:pt x="2455" y="11665"/>
                </a:lnTo>
                <a:lnTo>
                  <a:pt x="2240" y="11734"/>
                </a:lnTo>
                <a:lnTo>
                  <a:pt x="2026" y="11802"/>
                </a:lnTo>
                <a:lnTo>
                  <a:pt x="1835" y="11882"/>
                </a:lnTo>
                <a:lnTo>
                  <a:pt x="1645" y="11962"/>
                </a:lnTo>
                <a:lnTo>
                  <a:pt x="1311" y="12132"/>
                </a:lnTo>
                <a:lnTo>
                  <a:pt x="1001" y="12326"/>
                </a:lnTo>
                <a:lnTo>
                  <a:pt x="739" y="12531"/>
                </a:lnTo>
                <a:lnTo>
                  <a:pt x="525" y="12748"/>
                </a:lnTo>
                <a:lnTo>
                  <a:pt x="334" y="12975"/>
                </a:lnTo>
                <a:lnTo>
                  <a:pt x="191" y="13203"/>
                </a:lnTo>
                <a:lnTo>
                  <a:pt x="96" y="13442"/>
                </a:lnTo>
                <a:lnTo>
                  <a:pt x="24" y="13693"/>
                </a:lnTo>
                <a:lnTo>
                  <a:pt x="1" y="13932"/>
                </a:lnTo>
                <a:lnTo>
                  <a:pt x="24" y="14183"/>
                </a:lnTo>
                <a:lnTo>
                  <a:pt x="96" y="14422"/>
                </a:lnTo>
                <a:lnTo>
                  <a:pt x="191" y="14673"/>
                </a:lnTo>
                <a:lnTo>
                  <a:pt x="334" y="14900"/>
                </a:lnTo>
                <a:lnTo>
                  <a:pt x="501" y="15128"/>
                </a:lnTo>
                <a:lnTo>
                  <a:pt x="739" y="15345"/>
                </a:lnTo>
                <a:lnTo>
                  <a:pt x="1001" y="15550"/>
                </a:lnTo>
                <a:lnTo>
                  <a:pt x="1311" y="15732"/>
                </a:lnTo>
                <a:lnTo>
                  <a:pt x="1645" y="15914"/>
                </a:lnTo>
                <a:lnTo>
                  <a:pt x="1835" y="15994"/>
                </a:lnTo>
                <a:lnTo>
                  <a:pt x="2026" y="16062"/>
                </a:lnTo>
                <a:lnTo>
                  <a:pt x="2240" y="16142"/>
                </a:lnTo>
                <a:lnTo>
                  <a:pt x="2455" y="16199"/>
                </a:lnTo>
                <a:lnTo>
                  <a:pt x="2693" y="16256"/>
                </a:lnTo>
                <a:lnTo>
                  <a:pt x="2931" y="16313"/>
                </a:lnTo>
                <a:lnTo>
                  <a:pt x="3170" y="16358"/>
                </a:lnTo>
                <a:lnTo>
                  <a:pt x="3432" y="16404"/>
                </a:lnTo>
                <a:lnTo>
                  <a:pt x="3694" y="16438"/>
                </a:lnTo>
                <a:lnTo>
                  <a:pt x="3980" y="16461"/>
                </a:lnTo>
                <a:lnTo>
                  <a:pt x="4266" y="16484"/>
                </a:lnTo>
                <a:lnTo>
                  <a:pt x="4576" y="16495"/>
                </a:lnTo>
                <a:lnTo>
                  <a:pt x="4885" y="16507"/>
                </a:lnTo>
                <a:lnTo>
                  <a:pt x="5195" y="16507"/>
                </a:lnTo>
                <a:lnTo>
                  <a:pt x="9865" y="16415"/>
                </a:lnTo>
                <a:lnTo>
                  <a:pt x="14512" y="16347"/>
                </a:lnTo>
                <a:lnTo>
                  <a:pt x="19182" y="16279"/>
                </a:lnTo>
                <a:lnTo>
                  <a:pt x="23828" y="16233"/>
                </a:lnTo>
                <a:lnTo>
                  <a:pt x="33145" y="16131"/>
                </a:lnTo>
                <a:lnTo>
                  <a:pt x="42485" y="16051"/>
                </a:lnTo>
                <a:lnTo>
                  <a:pt x="42462" y="16882"/>
                </a:lnTo>
                <a:lnTo>
                  <a:pt x="42438" y="17725"/>
                </a:lnTo>
                <a:lnTo>
                  <a:pt x="42438" y="18557"/>
                </a:lnTo>
                <a:lnTo>
                  <a:pt x="42462" y="19388"/>
                </a:lnTo>
                <a:lnTo>
                  <a:pt x="42509" y="20220"/>
                </a:lnTo>
                <a:lnTo>
                  <a:pt x="42557" y="21052"/>
                </a:lnTo>
                <a:lnTo>
                  <a:pt x="42605" y="21883"/>
                </a:lnTo>
                <a:lnTo>
                  <a:pt x="42700" y="22715"/>
                </a:lnTo>
                <a:lnTo>
                  <a:pt x="42795" y="23535"/>
                </a:lnTo>
                <a:lnTo>
                  <a:pt x="42914" y="24355"/>
                </a:lnTo>
                <a:lnTo>
                  <a:pt x="43034" y="25164"/>
                </a:lnTo>
                <a:lnTo>
                  <a:pt x="43176" y="25984"/>
                </a:lnTo>
                <a:lnTo>
                  <a:pt x="43343" y="26793"/>
                </a:lnTo>
                <a:lnTo>
                  <a:pt x="43534" y="27590"/>
                </a:lnTo>
                <a:lnTo>
                  <a:pt x="43725" y="28387"/>
                </a:lnTo>
                <a:lnTo>
                  <a:pt x="43939" y="29185"/>
                </a:lnTo>
                <a:lnTo>
                  <a:pt x="44010" y="29390"/>
                </a:lnTo>
                <a:lnTo>
                  <a:pt x="44130" y="29595"/>
                </a:lnTo>
                <a:lnTo>
                  <a:pt x="44273" y="29777"/>
                </a:lnTo>
                <a:lnTo>
                  <a:pt x="44439" y="29948"/>
                </a:lnTo>
                <a:lnTo>
                  <a:pt x="44654" y="30107"/>
                </a:lnTo>
                <a:lnTo>
                  <a:pt x="44868" y="30244"/>
                </a:lnTo>
                <a:lnTo>
                  <a:pt x="45130" y="30381"/>
                </a:lnTo>
                <a:lnTo>
                  <a:pt x="45392" y="30506"/>
                </a:lnTo>
                <a:lnTo>
                  <a:pt x="45678" y="30609"/>
                </a:lnTo>
                <a:lnTo>
                  <a:pt x="45988" y="30700"/>
                </a:lnTo>
                <a:lnTo>
                  <a:pt x="46322" y="30780"/>
                </a:lnTo>
                <a:lnTo>
                  <a:pt x="46632" y="30848"/>
                </a:lnTo>
                <a:lnTo>
                  <a:pt x="46989" y="30893"/>
                </a:lnTo>
                <a:lnTo>
                  <a:pt x="47323" y="30939"/>
                </a:lnTo>
                <a:lnTo>
                  <a:pt x="47680" y="30962"/>
                </a:lnTo>
                <a:lnTo>
                  <a:pt x="48014" y="30973"/>
                </a:lnTo>
                <a:lnTo>
                  <a:pt x="48371" y="30973"/>
                </a:lnTo>
                <a:lnTo>
                  <a:pt x="48705" y="30950"/>
                </a:lnTo>
                <a:lnTo>
                  <a:pt x="49038" y="30916"/>
                </a:lnTo>
                <a:lnTo>
                  <a:pt x="49372" y="30871"/>
                </a:lnTo>
                <a:lnTo>
                  <a:pt x="49681" y="30814"/>
                </a:lnTo>
                <a:lnTo>
                  <a:pt x="49991" y="30745"/>
                </a:lnTo>
                <a:lnTo>
                  <a:pt x="50277" y="30654"/>
                </a:lnTo>
                <a:lnTo>
                  <a:pt x="50539" y="30552"/>
                </a:lnTo>
                <a:lnTo>
                  <a:pt x="50778" y="30426"/>
                </a:lnTo>
                <a:lnTo>
                  <a:pt x="50992" y="30301"/>
                </a:lnTo>
                <a:lnTo>
                  <a:pt x="51206" y="30153"/>
                </a:lnTo>
                <a:lnTo>
                  <a:pt x="51373" y="29994"/>
                </a:lnTo>
                <a:lnTo>
                  <a:pt x="51516" y="29811"/>
                </a:lnTo>
                <a:lnTo>
                  <a:pt x="51612" y="29618"/>
                </a:lnTo>
                <a:lnTo>
                  <a:pt x="51683" y="29413"/>
                </a:lnTo>
                <a:lnTo>
                  <a:pt x="51707" y="29185"/>
                </a:lnTo>
                <a:lnTo>
                  <a:pt x="51802" y="27510"/>
                </a:lnTo>
                <a:lnTo>
                  <a:pt x="51921" y="25836"/>
                </a:lnTo>
                <a:lnTo>
                  <a:pt x="52064" y="24184"/>
                </a:lnTo>
                <a:lnTo>
                  <a:pt x="52231" y="22521"/>
                </a:lnTo>
                <a:lnTo>
                  <a:pt x="52422" y="20881"/>
                </a:lnTo>
                <a:lnTo>
                  <a:pt x="52636" y="19229"/>
                </a:lnTo>
                <a:lnTo>
                  <a:pt x="52874" y="17589"/>
                </a:lnTo>
                <a:lnTo>
                  <a:pt x="53136" y="15960"/>
                </a:lnTo>
                <a:lnTo>
                  <a:pt x="63740" y="15857"/>
                </a:lnTo>
                <a:lnTo>
                  <a:pt x="69030" y="15789"/>
                </a:lnTo>
                <a:lnTo>
                  <a:pt x="74319" y="15721"/>
                </a:lnTo>
                <a:lnTo>
                  <a:pt x="74748" y="15709"/>
                </a:lnTo>
                <a:lnTo>
                  <a:pt x="75153" y="15675"/>
                </a:lnTo>
                <a:lnTo>
                  <a:pt x="75535" y="15618"/>
                </a:lnTo>
                <a:lnTo>
                  <a:pt x="75892" y="15550"/>
                </a:lnTo>
                <a:lnTo>
                  <a:pt x="76226" y="15470"/>
                </a:lnTo>
                <a:lnTo>
                  <a:pt x="76511" y="15379"/>
                </a:lnTo>
                <a:lnTo>
                  <a:pt x="76774" y="15265"/>
                </a:lnTo>
                <a:lnTo>
                  <a:pt x="77036" y="15151"/>
                </a:lnTo>
                <a:lnTo>
                  <a:pt x="77226" y="15014"/>
                </a:lnTo>
                <a:lnTo>
                  <a:pt x="77417" y="14878"/>
                </a:lnTo>
                <a:lnTo>
                  <a:pt x="77584" y="14730"/>
                </a:lnTo>
                <a:lnTo>
                  <a:pt x="77703" y="14581"/>
                </a:lnTo>
                <a:lnTo>
                  <a:pt x="77798" y="14422"/>
                </a:lnTo>
                <a:lnTo>
                  <a:pt x="77870" y="14263"/>
                </a:lnTo>
                <a:lnTo>
                  <a:pt x="77917" y="14103"/>
                </a:lnTo>
                <a:lnTo>
                  <a:pt x="77941" y="13932"/>
                </a:lnTo>
                <a:lnTo>
                  <a:pt x="77917" y="13773"/>
                </a:lnTo>
                <a:lnTo>
                  <a:pt x="77870" y="13613"/>
                </a:lnTo>
                <a:lnTo>
                  <a:pt x="77798" y="13442"/>
                </a:lnTo>
                <a:lnTo>
                  <a:pt x="77703" y="13294"/>
                </a:lnTo>
                <a:lnTo>
                  <a:pt x="77584" y="13135"/>
                </a:lnTo>
                <a:lnTo>
                  <a:pt x="77417" y="12998"/>
                </a:lnTo>
                <a:lnTo>
                  <a:pt x="77250" y="12850"/>
                </a:lnTo>
                <a:lnTo>
                  <a:pt x="77036" y="12725"/>
                </a:lnTo>
                <a:lnTo>
                  <a:pt x="76797" y="12599"/>
                </a:lnTo>
                <a:lnTo>
                  <a:pt x="76511" y="12497"/>
                </a:lnTo>
                <a:lnTo>
                  <a:pt x="76226" y="12394"/>
                </a:lnTo>
                <a:lnTo>
                  <a:pt x="75892" y="12315"/>
                </a:lnTo>
                <a:lnTo>
                  <a:pt x="75535" y="12246"/>
                </a:lnTo>
                <a:lnTo>
                  <a:pt x="75153" y="12201"/>
                </a:lnTo>
                <a:lnTo>
                  <a:pt x="74748" y="12167"/>
                </a:lnTo>
                <a:lnTo>
                  <a:pt x="74319" y="12144"/>
                </a:lnTo>
                <a:lnTo>
                  <a:pt x="69220" y="12075"/>
                </a:lnTo>
                <a:lnTo>
                  <a:pt x="64121" y="12018"/>
                </a:lnTo>
                <a:lnTo>
                  <a:pt x="53923" y="11927"/>
                </a:lnTo>
                <a:lnTo>
                  <a:pt x="54399" y="9581"/>
                </a:lnTo>
                <a:lnTo>
                  <a:pt x="54924" y="7246"/>
                </a:lnTo>
                <a:lnTo>
                  <a:pt x="55472" y="4888"/>
                </a:lnTo>
                <a:lnTo>
                  <a:pt x="56067" y="2518"/>
                </a:lnTo>
                <a:lnTo>
                  <a:pt x="56091" y="2382"/>
                </a:lnTo>
                <a:lnTo>
                  <a:pt x="56091" y="2256"/>
                </a:lnTo>
                <a:lnTo>
                  <a:pt x="56091" y="2131"/>
                </a:lnTo>
                <a:lnTo>
                  <a:pt x="56067" y="2006"/>
                </a:lnTo>
                <a:lnTo>
                  <a:pt x="56043" y="1892"/>
                </a:lnTo>
                <a:lnTo>
                  <a:pt x="55996" y="1767"/>
                </a:lnTo>
                <a:lnTo>
                  <a:pt x="55948" y="1664"/>
                </a:lnTo>
                <a:lnTo>
                  <a:pt x="55853" y="1550"/>
                </a:lnTo>
                <a:lnTo>
                  <a:pt x="55686" y="1345"/>
                </a:lnTo>
                <a:lnTo>
                  <a:pt x="55448" y="1151"/>
                </a:lnTo>
                <a:lnTo>
                  <a:pt x="55186" y="969"/>
                </a:lnTo>
                <a:lnTo>
                  <a:pt x="54876" y="798"/>
                </a:lnTo>
                <a:lnTo>
                  <a:pt x="54542" y="650"/>
                </a:lnTo>
                <a:lnTo>
                  <a:pt x="54161" y="514"/>
                </a:lnTo>
                <a:lnTo>
                  <a:pt x="53756" y="400"/>
                </a:lnTo>
                <a:lnTo>
                  <a:pt x="53327" y="297"/>
                </a:lnTo>
                <a:lnTo>
                  <a:pt x="52898" y="206"/>
                </a:lnTo>
                <a:lnTo>
                  <a:pt x="52422" y="126"/>
                </a:lnTo>
                <a:lnTo>
                  <a:pt x="51945" y="69"/>
                </a:lnTo>
                <a:lnTo>
                  <a:pt x="51469" y="35"/>
                </a:lnTo>
                <a:lnTo>
                  <a:pt x="50992" y="12"/>
                </a:lnTo>
                <a:lnTo>
                  <a:pt x="504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2" name="Google Shape;332;p17"/>
          <p:cNvSpPr/>
          <p:nvPr/>
        </p:nvSpPr>
        <p:spPr>
          <a:xfrm rot="10800000" flipH="1">
            <a:off x="328670" y="1586481"/>
            <a:ext cx="394416" cy="331022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3" name="Google Shape;333;p17"/>
          <p:cNvSpPr/>
          <p:nvPr/>
        </p:nvSpPr>
        <p:spPr>
          <a:xfrm rot="10800000" flipH="1">
            <a:off x="907206" y="1436838"/>
            <a:ext cx="333108" cy="111548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4" name="Google Shape;334;p17"/>
          <p:cNvSpPr/>
          <p:nvPr/>
        </p:nvSpPr>
        <p:spPr>
          <a:xfrm rot="10800000" flipH="1">
            <a:off x="1503098" y="1250289"/>
            <a:ext cx="311244" cy="149254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5" name="Google Shape;335;p17"/>
          <p:cNvSpPr/>
          <p:nvPr/>
        </p:nvSpPr>
        <p:spPr>
          <a:xfrm rot="10800000" flipH="1">
            <a:off x="2379797" y="675471"/>
            <a:ext cx="306518" cy="23066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17"/>
          <p:cNvSpPr/>
          <p:nvPr/>
        </p:nvSpPr>
        <p:spPr>
          <a:xfrm rot="10800000" flipH="1">
            <a:off x="2903569" y="242515"/>
            <a:ext cx="261218" cy="260182"/>
          </a:xfrm>
          <a:custGeom>
            <a:avLst/>
            <a:gdLst/>
            <a:ahLst/>
            <a:cxnLst/>
            <a:rect l="l" t="t" r="r" b="b"/>
            <a:pathLst>
              <a:path w="31005" h="10067" extrusionOk="0">
                <a:moveTo>
                  <a:pt x="3906" y="0"/>
                </a:moveTo>
                <a:lnTo>
                  <a:pt x="3558" y="16"/>
                </a:lnTo>
                <a:lnTo>
                  <a:pt x="3210" y="31"/>
                </a:lnTo>
                <a:lnTo>
                  <a:pt x="2889" y="62"/>
                </a:lnTo>
                <a:lnTo>
                  <a:pt x="2542" y="100"/>
                </a:lnTo>
                <a:lnTo>
                  <a:pt x="2247" y="147"/>
                </a:lnTo>
                <a:lnTo>
                  <a:pt x="1953" y="201"/>
                </a:lnTo>
                <a:lnTo>
                  <a:pt x="1659" y="263"/>
                </a:lnTo>
                <a:lnTo>
                  <a:pt x="1418" y="332"/>
                </a:lnTo>
                <a:lnTo>
                  <a:pt x="1151" y="402"/>
                </a:lnTo>
                <a:lnTo>
                  <a:pt x="937" y="486"/>
                </a:lnTo>
                <a:lnTo>
                  <a:pt x="723" y="571"/>
                </a:lnTo>
                <a:lnTo>
                  <a:pt x="535" y="656"/>
                </a:lnTo>
                <a:lnTo>
                  <a:pt x="402" y="757"/>
                </a:lnTo>
                <a:lnTo>
                  <a:pt x="268" y="849"/>
                </a:lnTo>
                <a:lnTo>
                  <a:pt x="161" y="950"/>
                </a:lnTo>
                <a:lnTo>
                  <a:pt x="81" y="1050"/>
                </a:lnTo>
                <a:lnTo>
                  <a:pt x="27" y="1150"/>
                </a:lnTo>
                <a:lnTo>
                  <a:pt x="0" y="1258"/>
                </a:lnTo>
                <a:lnTo>
                  <a:pt x="27" y="1359"/>
                </a:lnTo>
                <a:lnTo>
                  <a:pt x="54" y="1467"/>
                </a:lnTo>
                <a:lnTo>
                  <a:pt x="134" y="1567"/>
                </a:lnTo>
                <a:lnTo>
                  <a:pt x="268" y="1668"/>
                </a:lnTo>
                <a:lnTo>
                  <a:pt x="428" y="1768"/>
                </a:lnTo>
                <a:lnTo>
                  <a:pt x="616" y="1861"/>
                </a:lnTo>
                <a:lnTo>
                  <a:pt x="856" y="1961"/>
                </a:lnTo>
                <a:lnTo>
                  <a:pt x="1124" y="2046"/>
                </a:lnTo>
                <a:lnTo>
                  <a:pt x="3986" y="2880"/>
                </a:lnTo>
                <a:lnTo>
                  <a:pt x="5404" y="3304"/>
                </a:lnTo>
                <a:lnTo>
                  <a:pt x="6795" y="3729"/>
                </a:lnTo>
                <a:lnTo>
                  <a:pt x="8186" y="4161"/>
                </a:lnTo>
                <a:lnTo>
                  <a:pt x="9550" y="4593"/>
                </a:lnTo>
                <a:lnTo>
                  <a:pt x="10888" y="5041"/>
                </a:lnTo>
                <a:lnTo>
                  <a:pt x="12199" y="5489"/>
                </a:lnTo>
                <a:lnTo>
                  <a:pt x="12841" y="5728"/>
                </a:lnTo>
                <a:lnTo>
                  <a:pt x="13483" y="5968"/>
                </a:lnTo>
                <a:lnTo>
                  <a:pt x="14098" y="6207"/>
                </a:lnTo>
                <a:lnTo>
                  <a:pt x="14686" y="6454"/>
                </a:lnTo>
                <a:lnTo>
                  <a:pt x="15863" y="6956"/>
                </a:lnTo>
                <a:lnTo>
                  <a:pt x="17014" y="7458"/>
                </a:lnTo>
                <a:lnTo>
                  <a:pt x="19261" y="8469"/>
                </a:lnTo>
                <a:lnTo>
                  <a:pt x="20411" y="8971"/>
                </a:lnTo>
                <a:lnTo>
                  <a:pt x="21615" y="9465"/>
                </a:lnTo>
                <a:lnTo>
                  <a:pt x="21909" y="9573"/>
                </a:lnTo>
                <a:lnTo>
                  <a:pt x="22230" y="9665"/>
                </a:lnTo>
                <a:lnTo>
                  <a:pt x="22578" y="9750"/>
                </a:lnTo>
                <a:lnTo>
                  <a:pt x="22952" y="9820"/>
                </a:lnTo>
                <a:lnTo>
                  <a:pt x="23354" y="9889"/>
                </a:lnTo>
                <a:lnTo>
                  <a:pt x="23755" y="9943"/>
                </a:lnTo>
                <a:lnTo>
                  <a:pt x="24156" y="9982"/>
                </a:lnTo>
                <a:lnTo>
                  <a:pt x="24611" y="10021"/>
                </a:lnTo>
                <a:lnTo>
                  <a:pt x="25039" y="10044"/>
                </a:lnTo>
                <a:lnTo>
                  <a:pt x="25494" y="10059"/>
                </a:lnTo>
                <a:lnTo>
                  <a:pt x="25922" y="10067"/>
                </a:lnTo>
                <a:lnTo>
                  <a:pt x="26376" y="10059"/>
                </a:lnTo>
                <a:lnTo>
                  <a:pt x="26831" y="10051"/>
                </a:lnTo>
                <a:lnTo>
                  <a:pt x="27259" y="10028"/>
                </a:lnTo>
                <a:lnTo>
                  <a:pt x="27687" y="9997"/>
                </a:lnTo>
                <a:lnTo>
                  <a:pt x="28088" y="9959"/>
                </a:lnTo>
                <a:lnTo>
                  <a:pt x="28490" y="9912"/>
                </a:lnTo>
                <a:lnTo>
                  <a:pt x="28864" y="9866"/>
                </a:lnTo>
                <a:lnTo>
                  <a:pt x="29239" y="9804"/>
                </a:lnTo>
                <a:lnTo>
                  <a:pt x="29560" y="9735"/>
                </a:lnTo>
                <a:lnTo>
                  <a:pt x="29881" y="9658"/>
                </a:lnTo>
                <a:lnTo>
                  <a:pt x="30148" y="9573"/>
                </a:lnTo>
                <a:lnTo>
                  <a:pt x="30389" y="9480"/>
                </a:lnTo>
                <a:lnTo>
                  <a:pt x="30603" y="9380"/>
                </a:lnTo>
                <a:lnTo>
                  <a:pt x="30764" y="9279"/>
                </a:lnTo>
                <a:lnTo>
                  <a:pt x="30897" y="9164"/>
                </a:lnTo>
                <a:lnTo>
                  <a:pt x="30978" y="9048"/>
                </a:lnTo>
                <a:lnTo>
                  <a:pt x="31004" y="8924"/>
                </a:lnTo>
                <a:lnTo>
                  <a:pt x="31004" y="8793"/>
                </a:lnTo>
                <a:lnTo>
                  <a:pt x="30924" y="8662"/>
                </a:lnTo>
                <a:lnTo>
                  <a:pt x="30790" y="8515"/>
                </a:lnTo>
                <a:lnTo>
                  <a:pt x="30603" y="8369"/>
                </a:lnTo>
                <a:lnTo>
                  <a:pt x="30148" y="8067"/>
                </a:lnTo>
                <a:lnTo>
                  <a:pt x="29667" y="7759"/>
                </a:lnTo>
                <a:lnTo>
                  <a:pt x="29132" y="7458"/>
                </a:lnTo>
                <a:lnTo>
                  <a:pt x="28597" y="7164"/>
                </a:lnTo>
                <a:lnTo>
                  <a:pt x="28035" y="6863"/>
                </a:lnTo>
                <a:lnTo>
                  <a:pt x="27446" y="6570"/>
                </a:lnTo>
                <a:lnTo>
                  <a:pt x="26831" y="6276"/>
                </a:lnTo>
                <a:lnTo>
                  <a:pt x="26189" y="5991"/>
                </a:lnTo>
                <a:lnTo>
                  <a:pt x="25520" y="5705"/>
                </a:lnTo>
                <a:lnTo>
                  <a:pt x="24852" y="5420"/>
                </a:lnTo>
                <a:lnTo>
                  <a:pt x="24156" y="5142"/>
                </a:lnTo>
                <a:lnTo>
                  <a:pt x="23434" y="4864"/>
                </a:lnTo>
                <a:lnTo>
                  <a:pt x="22685" y="4586"/>
                </a:lnTo>
                <a:lnTo>
                  <a:pt x="21936" y="4316"/>
                </a:lnTo>
                <a:lnTo>
                  <a:pt x="21160" y="4053"/>
                </a:lnTo>
                <a:lnTo>
                  <a:pt x="20358" y="3791"/>
                </a:lnTo>
                <a:lnTo>
                  <a:pt x="19555" y="3528"/>
                </a:lnTo>
                <a:lnTo>
                  <a:pt x="18726" y="3273"/>
                </a:lnTo>
                <a:lnTo>
                  <a:pt x="17896" y="3019"/>
                </a:lnTo>
                <a:lnTo>
                  <a:pt x="17040" y="2772"/>
                </a:lnTo>
                <a:lnTo>
                  <a:pt x="16184" y="2532"/>
                </a:lnTo>
                <a:lnTo>
                  <a:pt x="15328" y="2293"/>
                </a:lnTo>
                <a:lnTo>
                  <a:pt x="14419" y="2061"/>
                </a:lnTo>
                <a:lnTo>
                  <a:pt x="13536" y="1830"/>
                </a:lnTo>
                <a:lnTo>
                  <a:pt x="12627" y="1606"/>
                </a:lnTo>
                <a:lnTo>
                  <a:pt x="11717" y="1390"/>
                </a:lnTo>
                <a:lnTo>
                  <a:pt x="10808" y="1181"/>
                </a:lnTo>
                <a:lnTo>
                  <a:pt x="9871" y="973"/>
                </a:lnTo>
                <a:lnTo>
                  <a:pt x="8935" y="764"/>
                </a:lnTo>
                <a:lnTo>
                  <a:pt x="7999" y="571"/>
                </a:lnTo>
                <a:lnTo>
                  <a:pt x="7036" y="378"/>
                </a:lnTo>
                <a:lnTo>
                  <a:pt x="6099" y="193"/>
                </a:lnTo>
                <a:lnTo>
                  <a:pt x="5725" y="131"/>
                </a:lnTo>
                <a:lnTo>
                  <a:pt x="5350" y="77"/>
                </a:lnTo>
                <a:lnTo>
                  <a:pt x="4976" y="39"/>
                </a:lnTo>
                <a:lnTo>
                  <a:pt x="4628" y="16"/>
                </a:lnTo>
                <a:lnTo>
                  <a:pt x="4254" y="8"/>
                </a:lnTo>
                <a:lnTo>
                  <a:pt x="39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7" name="Google Shape;337;p17"/>
          <p:cNvSpPr/>
          <p:nvPr/>
        </p:nvSpPr>
        <p:spPr>
          <a:xfrm rot="10800000" flipH="1">
            <a:off x="-946764" y="9037841"/>
            <a:ext cx="2577164" cy="1626062"/>
          </a:xfrm>
          <a:custGeom>
            <a:avLst/>
            <a:gdLst/>
            <a:ahLst/>
            <a:cxnLst/>
            <a:rect l="l" t="t" r="r" b="b"/>
            <a:pathLst>
              <a:path w="312573" h="107829" extrusionOk="0">
                <a:moveTo>
                  <a:pt x="124596" y="4523"/>
                </a:moveTo>
                <a:lnTo>
                  <a:pt x="130267" y="7382"/>
                </a:lnTo>
                <a:lnTo>
                  <a:pt x="135914" y="10241"/>
                </a:lnTo>
                <a:lnTo>
                  <a:pt x="141561" y="13111"/>
                </a:lnTo>
                <a:lnTo>
                  <a:pt x="147185" y="15982"/>
                </a:lnTo>
                <a:lnTo>
                  <a:pt x="152784" y="18853"/>
                </a:lnTo>
                <a:lnTo>
                  <a:pt x="158360" y="21735"/>
                </a:lnTo>
                <a:lnTo>
                  <a:pt x="163912" y="24628"/>
                </a:lnTo>
                <a:lnTo>
                  <a:pt x="169463" y="27533"/>
                </a:lnTo>
                <a:lnTo>
                  <a:pt x="174968" y="30437"/>
                </a:lnTo>
                <a:lnTo>
                  <a:pt x="180448" y="33342"/>
                </a:lnTo>
                <a:lnTo>
                  <a:pt x="185905" y="36269"/>
                </a:lnTo>
                <a:lnTo>
                  <a:pt x="191313" y="39197"/>
                </a:lnTo>
                <a:lnTo>
                  <a:pt x="196722" y="42147"/>
                </a:lnTo>
                <a:lnTo>
                  <a:pt x="202084" y="45098"/>
                </a:lnTo>
                <a:lnTo>
                  <a:pt x="207421" y="48059"/>
                </a:lnTo>
                <a:lnTo>
                  <a:pt x="212735" y="51032"/>
                </a:lnTo>
                <a:lnTo>
                  <a:pt x="218024" y="54028"/>
                </a:lnTo>
                <a:lnTo>
                  <a:pt x="223266" y="57024"/>
                </a:lnTo>
                <a:lnTo>
                  <a:pt x="228485" y="60043"/>
                </a:lnTo>
                <a:lnTo>
                  <a:pt x="233655" y="63073"/>
                </a:lnTo>
                <a:lnTo>
                  <a:pt x="238802" y="66114"/>
                </a:lnTo>
                <a:lnTo>
                  <a:pt x="243901" y="69178"/>
                </a:lnTo>
                <a:lnTo>
                  <a:pt x="248977" y="72242"/>
                </a:lnTo>
                <a:lnTo>
                  <a:pt x="254004" y="75341"/>
                </a:lnTo>
                <a:lnTo>
                  <a:pt x="259008" y="78451"/>
                </a:lnTo>
                <a:lnTo>
                  <a:pt x="263964" y="81572"/>
                </a:lnTo>
                <a:lnTo>
                  <a:pt x="268873" y="84716"/>
                </a:lnTo>
                <a:lnTo>
                  <a:pt x="273734" y="87871"/>
                </a:lnTo>
                <a:lnTo>
                  <a:pt x="276164" y="89466"/>
                </a:lnTo>
                <a:lnTo>
                  <a:pt x="278571" y="91049"/>
                </a:lnTo>
                <a:lnTo>
                  <a:pt x="280977" y="92655"/>
                </a:lnTo>
                <a:lnTo>
                  <a:pt x="283360" y="94250"/>
                </a:lnTo>
                <a:lnTo>
                  <a:pt x="285743" y="95868"/>
                </a:lnTo>
                <a:lnTo>
                  <a:pt x="288102" y="97474"/>
                </a:lnTo>
                <a:lnTo>
                  <a:pt x="290461" y="99091"/>
                </a:lnTo>
                <a:lnTo>
                  <a:pt x="292796" y="100720"/>
                </a:lnTo>
                <a:lnTo>
                  <a:pt x="257745" y="97371"/>
                </a:lnTo>
                <a:lnTo>
                  <a:pt x="222695" y="94034"/>
                </a:lnTo>
                <a:lnTo>
                  <a:pt x="187644" y="90719"/>
                </a:lnTo>
                <a:lnTo>
                  <a:pt x="152593" y="87404"/>
                </a:lnTo>
                <a:lnTo>
                  <a:pt x="82468" y="80786"/>
                </a:lnTo>
                <a:lnTo>
                  <a:pt x="12343" y="74156"/>
                </a:lnTo>
                <a:lnTo>
                  <a:pt x="12153" y="74145"/>
                </a:lnTo>
                <a:lnTo>
                  <a:pt x="11938" y="74133"/>
                </a:lnTo>
                <a:lnTo>
                  <a:pt x="11533" y="74122"/>
                </a:lnTo>
                <a:lnTo>
                  <a:pt x="15346" y="72072"/>
                </a:lnTo>
                <a:lnTo>
                  <a:pt x="19158" y="70010"/>
                </a:lnTo>
                <a:lnTo>
                  <a:pt x="22947" y="67948"/>
                </a:lnTo>
                <a:lnTo>
                  <a:pt x="26711" y="65875"/>
                </a:lnTo>
                <a:lnTo>
                  <a:pt x="30500" y="63790"/>
                </a:lnTo>
                <a:lnTo>
                  <a:pt x="34241" y="61706"/>
                </a:lnTo>
                <a:lnTo>
                  <a:pt x="38006" y="59610"/>
                </a:lnTo>
                <a:lnTo>
                  <a:pt x="41723" y="57502"/>
                </a:lnTo>
                <a:lnTo>
                  <a:pt x="45440" y="55384"/>
                </a:lnTo>
                <a:lnTo>
                  <a:pt x="49157" y="53265"/>
                </a:lnTo>
                <a:lnTo>
                  <a:pt x="52827" y="51146"/>
                </a:lnTo>
                <a:lnTo>
                  <a:pt x="56496" y="49005"/>
                </a:lnTo>
                <a:lnTo>
                  <a:pt x="60142" y="46863"/>
                </a:lnTo>
                <a:lnTo>
                  <a:pt x="63787" y="44710"/>
                </a:lnTo>
                <a:lnTo>
                  <a:pt x="67385" y="42557"/>
                </a:lnTo>
                <a:lnTo>
                  <a:pt x="70983" y="40382"/>
                </a:lnTo>
                <a:lnTo>
                  <a:pt x="74534" y="38206"/>
                </a:lnTo>
                <a:lnTo>
                  <a:pt x="78084" y="36030"/>
                </a:lnTo>
                <a:lnTo>
                  <a:pt x="81587" y="33832"/>
                </a:lnTo>
                <a:lnTo>
                  <a:pt x="85089" y="31633"/>
                </a:lnTo>
                <a:lnTo>
                  <a:pt x="88544" y="29423"/>
                </a:lnTo>
                <a:lnTo>
                  <a:pt x="91976" y="27202"/>
                </a:lnTo>
                <a:lnTo>
                  <a:pt x="95383" y="24970"/>
                </a:lnTo>
                <a:lnTo>
                  <a:pt x="98767" y="22737"/>
                </a:lnTo>
                <a:lnTo>
                  <a:pt x="102126" y="20493"/>
                </a:lnTo>
                <a:lnTo>
                  <a:pt x="105438" y="18237"/>
                </a:lnTo>
                <a:lnTo>
                  <a:pt x="108703" y="15971"/>
                </a:lnTo>
                <a:lnTo>
                  <a:pt x="111967" y="13704"/>
                </a:lnTo>
                <a:lnTo>
                  <a:pt x="115160" y="11426"/>
                </a:lnTo>
                <a:lnTo>
                  <a:pt x="118353" y="9136"/>
                </a:lnTo>
                <a:lnTo>
                  <a:pt x="121474" y="6835"/>
                </a:lnTo>
                <a:lnTo>
                  <a:pt x="124596" y="4523"/>
                </a:lnTo>
                <a:close/>
                <a:moveTo>
                  <a:pt x="123547" y="0"/>
                </a:moveTo>
                <a:lnTo>
                  <a:pt x="123309" y="12"/>
                </a:lnTo>
                <a:lnTo>
                  <a:pt x="123095" y="35"/>
                </a:lnTo>
                <a:lnTo>
                  <a:pt x="122880" y="57"/>
                </a:lnTo>
                <a:lnTo>
                  <a:pt x="122642" y="91"/>
                </a:lnTo>
                <a:lnTo>
                  <a:pt x="122451" y="126"/>
                </a:lnTo>
                <a:lnTo>
                  <a:pt x="122022" y="228"/>
                </a:lnTo>
                <a:lnTo>
                  <a:pt x="121665" y="342"/>
                </a:lnTo>
                <a:lnTo>
                  <a:pt x="121308" y="479"/>
                </a:lnTo>
                <a:lnTo>
                  <a:pt x="120998" y="638"/>
                </a:lnTo>
                <a:lnTo>
                  <a:pt x="120736" y="809"/>
                </a:lnTo>
                <a:lnTo>
                  <a:pt x="120521" y="1003"/>
                </a:lnTo>
                <a:lnTo>
                  <a:pt x="120426" y="1105"/>
                </a:lnTo>
                <a:lnTo>
                  <a:pt x="120355" y="1196"/>
                </a:lnTo>
                <a:lnTo>
                  <a:pt x="120283" y="1299"/>
                </a:lnTo>
                <a:lnTo>
                  <a:pt x="120235" y="1413"/>
                </a:lnTo>
                <a:lnTo>
                  <a:pt x="112849" y="5810"/>
                </a:lnTo>
                <a:lnTo>
                  <a:pt x="105462" y="10218"/>
                </a:lnTo>
                <a:lnTo>
                  <a:pt x="98099" y="14626"/>
                </a:lnTo>
                <a:lnTo>
                  <a:pt x="90760" y="19046"/>
                </a:lnTo>
                <a:lnTo>
                  <a:pt x="76083" y="27886"/>
                </a:lnTo>
                <a:lnTo>
                  <a:pt x="68744" y="32294"/>
                </a:lnTo>
                <a:lnTo>
                  <a:pt x="61405" y="36714"/>
                </a:lnTo>
                <a:lnTo>
                  <a:pt x="54042" y="41111"/>
                </a:lnTo>
                <a:lnTo>
                  <a:pt x="46655" y="45508"/>
                </a:lnTo>
                <a:lnTo>
                  <a:pt x="39221" y="49893"/>
                </a:lnTo>
                <a:lnTo>
                  <a:pt x="31763" y="54267"/>
                </a:lnTo>
                <a:lnTo>
                  <a:pt x="28022" y="56443"/>
                </a:lnTo>
                <a:lnTo>
                  <a:pt x="24257" y="58619"/>
                </a:lnTo>
                <a:lnTo>
                  <a:pt x="20492" y="60794"/>
                </a:lnTo>
                <a:lnTo>
                  <a:pt x="16704" y="62959"/>
                </a:lnTo>
                <a:lnTo>
                  <a:pt x="12915" y="65123"/>
                </a:lnTo>
                <a:lnTo>
                  <a:pt x="9103" y="67276"/>
                </a:lnTo>
                <a:lnTo>
                  <a:pt x="5267" y="69429"/>
                </a:lnTo>
                <a:lnTo>
                  <a:pt x="1430" y="71582"/>
                </a:lnTo>
                <a:lnTo>
                  <a:pt x="1121" y="71753"/>
                </a:lnTo>
                <a:lnTo>
                  <a:pt x="858" y="71935"/>
                </a:lnTo>
                <a:lnTo>
                  <a:pt x="644" y="72129"/>
                </a:lnTo>
                <a:lnTo>
                  <a:pt x="453" y="72311"/>
                </a:lnTo>
                <a:lnTo>
                  <a:pt x="310" y="72493"/>
                </a:lnTo>
                <a:lnTo>
                  <a:pt x="167" y="72687"/>
                </a:lnTo>
                <a:lnTo>
                  <a:pt x="96" y="72880"/>
                </a:lnTo>
                <a:lnTo>
                  <a:pt x="24" y="73063"/>
                </a:lnTo>
                <a:lnTo>
                  <a:pt x="1" y="73256"/>
                </a:lnTo>
                <a:lnTo>
                  <a:pt x="1" y="73439"/>
                </a:lnTo>
                <a:lnTo>
                  <a:pt x="24" y="73632"/>
                </a:lnTo>
                <a:lnTo>
                  <a:pt x="96" y="73814"/>
                </a:lnTo>
                <a:lnTo>
                  <a:pt x="167" y="73997"/>
                </a:lnTo>
                <a:lnTo>
                  <a:pt x="287" y="74168"/>
                </a:lnTo>
                <a:lnTo>
                  <a:pt x="406" y="74338"/>
                </a:lnTo>
                <a:lnTo>
                  <a:pt x="549" y="74509"/>
                </a:lnTo>
                <a:lnTo>
                  <a:pt x="739" y="74680"/>
                </a:lnTo>
                <a:lnTo>
                  <a:pt x="930" y="74840"/>
                </a:lnTo>
                <a:lnTo>
                  <a:pt x="1144" y="74988"/>
                </a:lnTo>
                <a:lnTo>
                  <a:pt x="1359" y="75136"/>
                </a:lnTo>
                <a:lnTo>
                  <a:pt x="1621" y="75272"/>
                </a:lnTo>
                <a:lnTo>
                  <a:pt x="1883" y="75409"/>
                </a:lnTo>
                <a:lnTo>
                  <a:pt x="2145" y="75523"/>
                </a:lnTo>
                <a:lnTo>
                  <a:pt x="2455" y="75648"/>
                </a:lnTo>
                <a:lnTo>
                  <a:pt x="2741" y="75751"/>
                </a:lnTo>
                <a:lnTo>
                  <a:pt x="3051" y="75842"/>
                </a:lnTo>
                <a:lnTo>
                  <a:pt x="3384" y="75933"/>
                </a:lnTo>
                <a:lnTo>
                  <a:pt x="3718" y="76002"/>
                </a:lnTo>
                <a:lnTo>
                  <a:pt x="4051" y="76070"/>
                </a:lnTo>
                <a:lnTo>
                  <a:pt x="4409" y="76115"/>
                </a:lnTo>
                <a:lnTo>
                  <a:pt x="4766" y="76150"/>
                </a:lnTo>
                <a:lnTo>
                  <a:pt x="5124" y="76184"/>
                </a:lnTo>
                <a:lnTo>
                  <a:pt x="4933" y="76457"/>
                </a:lnTo>
                <a:lnTo>
                  <a:pt x="4814" y="76742"/>
                </a:lnTo>
                <a:lnTo>
                  <a:pt x="4718" y="77027"/>
                </a:lnTo>
                <a:lnTo>
                  <a:pt x="4695" y="77311"/>
                </a:lnTo>
                <a:lnTo>
                  <a:pt x="4718" y="77596"/>
                </a:lnTo>
                <a:lnTo>
                  <a:pt x="4766" y="77733"/>
                </a:lnTo>
                <a:lnTo>
                  <a:pt x="4814" y="77870"/>
                </a:lnTo>
                <a:lnTo>
                  <a:pt x="4861" y="78006"/>
                </a:lnTo>
                <a:lnTo>
                  <a:pt x="4957" y="78143"/>
                </a:lnTo>
                <a:lnTo>
                  <a:pt x="5052" y="78268"/>
                </a:lnTo>
                <a:lnTo>
                  <a:pt x="5147" y="78394"/>
                </a:lnTo>
                <a:lnTo>
                  <a:pt x="5267" y="78519"/>
                </a:lnTo>
                <a:lnTo>
                  <a:pt x="5410" y="78644"/>
                </a:lnTo>
                <a:lnTo>
                  <a:pt x="5576" y="78758"/>
                </a:lnTo>
                <a:lnTo>
                  <a:pt x="5743" y="78872"/>
                </a:lnTo>
                <a:lnTo>
                  <a:pt x="5934" y="78986"/>
                </a:lnTo>
                <a:lnTo>
                  <a:pt x="6124" y="79089"/>
                </a:lnTo>
                <a:lnTo>
                  <a:pt x="6339" y="79191"/>
                </a:lnTo>
                <a:lnTo>
                  <a:pt x="6577" y="79282"/>
                </a:lnTo>
                <a:lnTo>
                  <a:pt x="6839" y="79373"/>
                </a:lnTo>
                <a:lnTo>
                  <a:pt x="7101" y="79453"/>
                </a:lnTo>
                <a:lnTo>
                  <a:pt x="7387" y="79533"/>
                </a:lnTo>
                <a:lnTo>
                  <a:pt x="7697" y="79601"/>
                </a:lnTo>
                <a:lnTo>
                  <a:pt x="8007" y="79658"/>
                </a:lnTo>
                <a:lnTo>
                  <a:pt x="8364" y="79715"/>
                </a:lnTo>
                <a:lnTo>
                  <a:pt x="8722" y="79761"/>
                </a:lnTo>
                <a:lnTo>
                  <a:pt x="9103" y="79806"/>
                </a:lnTo>
                <a:lnTo>
                  <a:pt x="82993" y="86823"/>
                </a:lnTo>
                <a:lnTo>
                  <a:pt x="156882" y="93840"/>
                </a:lnTo>
                <a:lnTo>
                  <a:pt x="193839" y="97337"/>
                </a:lnTo>
                <a:lnTo>
                  <a:pt x="230796" y="100834"/>
                </a:lnTo>
                <a:lnTo>
                  <a:pt x="267753" y="104308"/>
                </a:lnTo>
                <a:lnTo>
                  <a:pt x="304710" y="107771"/>
                </a:lnTo>
                <a:lnTo>
                  <a:pt x="305162" y="107805"/>
                </a:lnTo>
                <a:lnTo>
                  <a:pt x="305615" y="107828"/>
                </a:lnTo>
                <a:lnTo>
                  <a:pt x="306068" y="107828"/>
                </a:lnTo>
                <a:lnTo>
                  <a:pt x="306521" y="107817"/>
                </a:lnTo>
                <a:lnTo>
                  <a:pt x="306973" y="107783"/>
                </a:lnTo>
                <a:lnTo>
                  <a:pt x="307402" y="107737"/>
                </a:lnTo>
                <a:lnTo>
                  <a:pt x="307831" y="107680"/>
                </a:lnTo>
                <a:lnTo>
                  <a:pt x="308260" y="107612"/>
                </a:lnTo>
                <a:lnTo>
                  <a:pt x="308689" y="107532"/>
                </a:lnTo>
                <a:lnTo>
                  <a:pt x="309094" y="107441"/>
                </a:lnTo>
                <a:lnTo>
                  <a:pt x="309475" y="107327"/>
                </a:lnTo>
                <a:lnTo>
                  <a:pt x="309856" y="107213"/>
                </a:lnTo>
                <a:lnTo>
                  <a:pt x="310214" y="107088"/>
                </a:lnTo>
                <a:lnTo>
                  <a:pt x="310547" y="106951"/>
                </a:lnTo>
                <a:lnTo>
                  <a:pt x="310857" y="106803"/>
                </a:lnTo>
                <a:lnTo>
                  <a:pt x="311167" y="106655"/>
                </a:lnTo>
                <a:lnTo>
                  <a:pt x="311429" y="106495"/>
                </a:lnTo>
                <a:lnTo>
                  <a:pt x="311691" y="106325"/>
                </a:lnTo>
                <a:lnTo>
                  <a:pt x="311906" y="106142"/>
                </a:lnTo>
                <a:lnTo>
                  <a:pt x="312096" y="105960"/>
                </a:lnTo>
                <a:lnTo>
                  <a:pt x="312263" y="105778"/>
                </a:lnTo>
                <a:lnTo>
                  <a:pt x="312382" y="105584"/>
                </a:lnTo>
                <a:lnTo>
                  <a:pt x="312478" y="105390"/>
                </a:lnTo>
                <a:lnTo>
                  <a:pt x="312549" y="105185"/>
                </a:lnTo>
                <a:lnTo>
                  <a:pt x="312573" y="104980"/>
                </a:lnTo>
                <a:lnTo>
                  <a:pt x="312573" y="104775"/>
                </a:lnTo>
                <a:lnTo>
                  <a:pt x="312525" y="104559"/>
                </a:lnTo>
                <a:lnTo>
                  <a:pt x="312430" y="104354"/>
                </a:lnTo>
                <a:lnTo>
                  <a:pt x="312287" y="104137"/>
                </a:lnTo>
                <a:lnTo>
                  <a:pt x="312096" y="103921"/>
                </a:lnTo>
                <a:lnTo>
                  <a:pt x="311882" y="103705"/>
                </a:lnTo>
                <a:lnTo>
                  <a:pt x="311596" y="103500"/>
                </a:lnTo>
                <a:lnTo>
                  <a:pt x="306616" y="99991"/>
                </a:lnTo>
                <a:lnTo>
                  <a:pt x="301588" y="96483"/>
                </a:lnTo>
                <a:lnTo>
                  <a:pt x="296537" y="92997"/>
                </a:lnTo>
                <a:lnTo>
                  <a:pt x="291414" y="89523"/>
                </a:lnTo>
                <a:lnTo>
                  <a:pt x="286243" y="86048"/>
                </a:lnTo>
                <a:lnTo>
                  <a:pt x="281025" y="82597"/>
                </a:lnTo>
                <a:lnTo>
                  <a:pt x="278404" y="80877"/>
                </a:lnTo>
                <a:lnTo>
                  <a:pt x="275759" y="79157"/>
                </a:lnTo>
                <a:lnTo>
                  <a:pt x="273114" y="77437"/>
                </a:lnTo>
                <a:lnTo>
                  <a:pt x="270445" y="75728"/>
                </a:lnTo>
                <a:lnTo>
                  <a:pt x="267777" y="74019"/>
                </a:lnTo>
                <a:lnTo>
                  <a:pt x="265084" y="72322"/>
                </a:lnTo>
                <a:lnTo>
                  <a:pt x="262368" y="70625"/>
                </a:lnTo>
                <a:lnTo>
                  <a:pt x="259651" y="68928"/>
                </a:lnTo>
                <a:lnTo>
                  <a:pt x="256935" y="67242"/>
                </a:lnTo>
                <a:lnTo>
                  <a:pt x="254195" y="65556"/>
                </a:lnTo>
                <a:lnTo>
                  <a:pt x="251431" y="63870"/>
                </a:lnTo>
                <a:lnTo>
                  <a:pt x="248667" y="62196"/>
                </a:lnTo>
                <a:lnTo>
                  <a:pt x="245879" y="60521"/>
                </a:lnTo>
                <a:lnTo>
                  <a:pt x="243091" y="58858"/>
                </a:lnTo>
                <a:lnTo>
                  <a:pt x="240279" y="57195"/>
                </a:lnTo>
                <a:lnTo>
                  <a:pt x="237468" y="55543"/>
                </a:lnTo>
                <a:lnTo>
                  <a:pt x="234632" y="53891"/>
                </a:lnTo>
                <a:lnTo>
                  <a:pt x="231773" y="52240"/>
                </a:lnTo>
                <a:lnTo>
                  <a:pt x="228914" y="50611"/>
                </a:lnTo>
                <a:lnTo>
                  <a:pt x="226030" y="48971"/>
                </a:lnTo>
                <a:lnTo>
                  <a:pt x="223147" y="47342"/>
                </a:lnTo>
                <a:lnTo>
                  <a:pt x="220240" y="45724"/>
                </a:lnTo>
                <a:lnTo>
                  <a:pt x="217333" y="44107"/>
                </a:lnTo>
                <a:lnTo>
                  <a:pt x="214403" y="42500"/>
                </a:lnTo>
                <a:lnTo>
                  <a:pt x="211448" y="40894"/>
                </a:lnTo>
                <a:lnTo>
                  <a:pt x="208493" y="39300"/>
                </a:lnTo>
                <a:lnTo>
                  <a:pt x="205515" y="37705"/>
                </a:lnTo>
                <a:lnTo>
                  <a:pt x="202513" y="36121"/>
                </a:lnTo>
                <a:lnTo>
                  <a:pt x="199510" y="34549"/>
                </a:lnTo>
                <a:lnTo>
                  <a:pt x="196484" y="32977"/>
                </a:lnTo>
                <a:lnTo>
                  <a:pt x="193458" y="31417"/>
                </a:lnTo>
                <a:lnTo>
                  <a:pt x="190408" y="29856"/>
                </a:lnTo>
                <a:lnTo>
                  <a:pt x="187334" y="28307"/>
                </a:lnTo>
                <a:lnTo>
                  <a:pt x="184260" y="26769"/>
                </a:lnTo>
                <a:lnTo>
                  <a:pt x="181163" y="25232"/>
                </a:lnTo>
                <a:lnTo>
                  <a:pt x="178041" y="23705"/>
                </a:lnTo>
                <a:lnTo>
                  <a:pt x="174920" y="22190"/>
                </a:lnTo>
                <a:lnTo>
                  <a:pt x="171775" y="20687"/>
                </a:lnTo>
                <a:lnTo>
                  <a:pt x="168629" y="19183"/>
                </a:lnTo>
                <a:lnTo>
                  <a:pt x="165460" y="17691"/>
                </a:lnTo>
                <a:lnTo>
                  <a:pt x="162267" y="16198"/>
                </a:lnTo>
                <a:lnTo>
                  <a:pt x="159051" y="14718"/>
                </a:lnTo>
                <a:lnTo>
                  <a:pt x="155834" y="13248"/>
                </a:lnTo>
                <a:lnTo>
                  <a:pt x="152593" y="11790"/>
                </a:lnTo>
                <a:lnTo>
                  <a:pt x="149353" y="10343"/>
                </a:lnTo>
                <a:lnTo>
                  <a:pt x="146088" y="8897"/>
                </a:lnTo>
                <a:lnTo>
                  <a:pt x="142800" y="7461"/>
                </a:lnTo>
                <a:lnTo>
                  <a:pt x="139512" y="6038"/>
                </a:lnTo>
                <a:lnTo>
                  <a:pt x="136176" y="4625"/>
                </a:lnTo>
                <a:lnTo>
                  <a:pt x="132840" y="3224"/>
                </a:lnTo>
                <a:lnTo>
                  <a:pt x="129504" y="1823"/>
                </a:lnTo>
                <a:lnTo>
                  <a:pt x="126145" y="433"/>
                </a:lnTo>
                <a:lnTo>
                  <a:pt x="125906" y="353"/>
                </a:lnTo>
                <a:lnTo>
                  <a:pt x="125668" y="274"/>
                </a:lnTo>
                <a:lnTo>
                  <a:pt x="125430" y="205"/>
                </a:lnTo>
                <a:lnTo>
                  <a:pt x="125215" y="148"/>
                </a:lnTo>
                <a:lnTo>
                  <a:pt x="124977" y="103"/>
                </a:lnTo>
                <a:lnTo>
                  <a:pt x="124739" y="57"/>
                </a:lnTo>
                <a:lnTo>
                  <a:pt x="124501" y="35"/>
                </a:lnTo>
                <a:lnTo>
                  <a:pt x="124262" y="12"/>
                </a:lnTo>
                <a:lnTo>
                  <a:pt x="124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8" name="Google Shape;338;p17"/>
          <p:cNvSpPr/>
          <p:nvPr/>
        </p:nvSpPr>
        <p:spPr>
          <a:xfrm rot="10800000">
            <a:off x="16661454" y="5204964"/>
            <a:ext cx="1757348" cy="1174436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17"/>
          <p:cNvSpPr/>
          <p:nvPr/>
        </p:nvSpPr>
        <p:spPr>
          <a:xfrm rot="10800000">
            <a:off x="-500368" y="29397"/>
            <a:ext cx="2052496" cy="96173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17"/>
          <p:cNvSpPr/>
          <p:nvPr/>
        </p:nvSpPr>
        <p:spPr>
          <a:xfrm rot="10800000">
            <a:off x="11223999" y="2786893"/>
            <a:ext cx="820502" cy="755658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 idx="6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302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 txBox="1">
            <a:spLocks noGrp="1"/>
          </p:cNvSpPr>
          <p:nvPr>
            <p:ph type="title" hasCustomPrompt="1"/>
          </p:nvPr>
        </p:nvSpPr>
        <p:spPr>
          <a:xfrm>
            <a:off x="6959750" y="2775350"/>
            <a:ext cx="97716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399" name="Google Shape;399;p21"/>
          <p:cNvSpPr txBox="1">
            <a:spLocks noGrp="1"/>
          </p:cNvSpPr>
          <p:nvPr>
            <p:ph type="subTitle" idx="1"/>
          </p:nvPr>
        </p:nvSpPr>
        <p:spPr>
          <a:xfrm>
            <a:off x="6959750" y="4187400"/>
            <a:ext cx="9771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1"/>
          <p:cNvSpPr txBox="1">
            <a:spLocks noGrp="1"/>
          </p:cNvSpPr>
          <p:nvPr>
            <p:ph type="title" idx="2" hasCustomPrompt="1"/>
          </p:nvPr>
        </p:nvSpPr>
        <p:spPr>
          <a:xfrm>
            <a:off x="6959750" y="5687650"/>
            <a:ext cx="97716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3"/>
          </p:nvPr>
        </p:nvSpPr>
        <p:spPr>
          <a:xfrm>
            <a:off x="6959750" y="7099700"/>
            <a:ext cx="9771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90699" y="4448300"/>
            <a:ext cx="6772450" cy="5879600"/>
          </a:xfrm>
          <a:custGeom>
            <a:avLst/>
            <a:gdLst/>
            <a:ahLst/>
            <a:cxnLst/>
            <a:rect l="l" t="t" r="r" b="b"/>
            <a:pathLst>
              <a:path w="135449" h="117592" extrusionOk="0">
                <a:moveTo>
                  <a:pt x="109317" y="12195"/>
                </a:moveTo>
                <a:lnTo>
                  <a:pt x="135449" y="74040"/>
                </a:lnTo>
                <a:lnTo>
                  <a:pt x="70555" y="116721"/>
                </a:lnTo>
                <a:lnTo>
                  <a:pt x="0" y="117592"/>
                </a:lnTo>
                <a:lnTo>
                  <a:pt x="435" y="37891"/>
                </a:lnTo>
                <a:lnTo>
                  <a:pt x="531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03" name="Google Shape;403;p21"/>
          <p:cNvSpPr/>
          <p:nvPr/>
        </p:nvSpPr>
        <p:spPr>
          <a:xfrm rot="10800000">
            <a:off x="5935646" y="1460247"/>
            <a:ext cx="1283952" cy="1055594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4" name="Google Shape;404;p21"/>
          <p:cNvSpPr/>
          <p:nvPr/>
        </p:nvSpPr>
        <p:spPr>
          <a:xfrm rot="10800000">
            <a:off x="209275" y="318976"/>
            <a:ext cx="956598" cy="880580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5" name="Google Shape;405;p21"/>
          <p:cNvSpPr/>
          <p:nvPr/>
        </p:nvSpPr>
        <p:spPr>
          <a:xfrm rot="10800000">
            <a:off x="3246953" y="711723"/>
            <a:ext cx="458746" cy="37713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6" name="Google Shape;406;p21"/>
          <p:cNvSpPr/>
          <p:nvPr/>
        </p:nvSpPr>
        <p:spPr>
          <a:xfrm rot="10800000">
            <a:off x="1136003" y="766298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7" name="Google Shape;407;p21"/>
          <p:cNvSpPr/>
          <p:nvPr/>
        </p:nvSpPr>
        <p:spPr>
          <a:xfrm rot="10800000">
            <a:off x="1102934" y="1781194"/>
            <a:ext cx="1087524" cy="760560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1321892" y="1635904"/>
            <a:ext cx="964144" cy="704232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2479539" y="419815"/>
            <a:ext cx="152006" cy="268566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2514678" y="960430"/>
            <a:ext cx="81672" cy="239144"/>
          </a:xfrm>
          <a:custGeom>
            <a:avLst/>
            <a:gdLst/>
            <a:ahLst/>
            <a:cxnLst/>
            <a:rect l="l" t="t" r="r" b="b"/>
            <a:pathLst>
              <a:path w="9846" h="9404" extrusionOk="0">
                <a:moveTo>
                  <a:pt x="6154" y="1"/>
                </a:moveTo>
                <a:lnTo>
                  <a:pt x="5886" y="9"/>
                </a:lnTo>
                <a:lnTo>
                  <a:pt x="5645" y="16"/>
                </a:lnTo>
                <a:lnTo>
                  <a:pt x="5404" y="40"/>
                </a:lnTo>
                <a:lnTo>
                  <a:pt x="5190" y="55"/>
                </a:lnTo>
                <a:lnTo>
                  <a:pt x="4950" y="86"/>
                </a:lnTo>
                <a:lnTo>
                  <a:pt x="4736" y="117"/>
                </a:lnTo>
                <a:lnTo>
                  <a:pt x="4522" y="155"/>
                </a:lnTo>
                <a:lnTo>
                  <a:pt x="4334" y="194"/>
                </a:lnTo>
                <a:lnTo>
                  <a:pt x="4120" y="248"/>
                </a:lnTo>
                <a:lnTo>
                  <a:pt x="3960" y="302"/>
                </a:lnTo>
                <a:lnTo>
                  <a:pt x="3799" y="364"/>
                </a:lnTo>
                <a:lnTo>
                  <a:pt x="3318" y="572"/>
                </a:lnTo>
                <a:lnTo>
                  <a:pt x="2863" y="788"/>
                </a:lnTo>
                <a:lnTo>
                  <a:pt x="2462" y="1012"/>
                </a:lnTo>
                <a:lnTo>
                  <a:pt x="2087" y="1244"/>
                </a:lnTo>
                <a:lnTo>
                  <a:pt x="1740" y="1483"/>
                </a:lnTo>
                <a:lnTo>
                  <a:pt x="1445" y="1730"/>
                </a:lnTo>
                <a:lnTo>
                  <a:pt x="1178" y="1977"/>
                </a:lnTo>
                <a:lnTo>
                  <a:pt x="937" y="2232"/>
                </a:lnTo>
                <a:lnTo>
                  <a:pt x="723" y="2494"/>
                </a:lnTo>
                <a:lnTo>
                  <a:pt x="536" y="2757"/>
                </a:lnTo>
                <a:lnTo>
                  <a:pt x="402" y="3019"/>
                </a:lnTo>
                <a:lnTo>
                  <a:pt x="268" y="3290"/>
                </a:lnTo>
                <a:lnTo>
                  <a:pt x="161" y="3568"/>
                </a:lnTo>
                <a:lnTo>
                  <a:pt x="81" y="3838"/>
                </a:lnTo>
                <a:lnTo>
                  <a:pt x="28" y="4116"/>
                </a:lnTo>
                <a:lnTo>
                  <a:pt x="1" y="4394"/>
                </a:lnTo>
                <a:lnTo>
                  <a:pt x="1" y="4671"/>
                </a:lnTo>
                <a:lnTo>
                  <a:pt x="1" y="4949"/>
                </a:lnTo>
                <a:lnTo>
                  <a:pt x="28" y="5235"/>
                </a:lnTo>
                <a:lnTo>
                  <a:pt x="81" y="5513"/>
                </a:lnTo>
                <a:lnTo>
                  <a:pt x="135" y="5791"/>
                </a:lnTo>
                <a:lnTo>
                  <a:pt x="215" y="6061"/>
                </a:lnTo>
                <a:lnTo>
                  <a:pt x="429" y="6609"/>
                </a:lnTo>
                <a:lnTo>
                  <a:pt x="670" y="7142"/>
                </a:lnTo>
                <a:lnTo>
                  <a:pt x="964" y="7667"/>
                </a:lnTo>
                <a:lnTo>
                  <a:pt x="1285" y="8169"/>
                </a:lnTo>
                <a:lnTo>
                  <a:pt x="1633" y="8647"/>
                </a:lnTo>
                <a:lnTo>
                  <a:pt x="1740" y="8748"/>
                </a:lnTo>
                <a:lnTo>
                  <a:pt x="1847" y="8840"/>
                </a:lnTo>
                <a:lnTo>
                  <a:pt x="1980" y="8925"/>
                </a:lnTo>
                <a:lnTo>
                  <a:pt x="2168" y="9002"/>
                </a:lnTo>
                <a:lnTo>
                  <a:pt x="2328" y="9072"/>
                </a:lnTo>
                <a:lnTo>
                  <a:pt x="2542" y="9141"/>
                </a:lnTo>
                <a:lnTo>
                  <a:pt x="2756" y="9195"/>
                </a:lnTo>
                <a:lnTo>
                  <a:pt x="2997" y="9242"/>
                </a:lnTo>
                <a:lnTo>
                  <a:pt x="3238" y="9288"/>
                </a:lnTo>
                <a:lnTo>
                  <a:pt x="3505" y="9327"/>
                </a:lnTo>
                <a:lnTo>
                  <a:pt x="3773" y="9357"/>
                </a:lnTo>
                <a:lnTo>
                  <a:pt x="4040" y="9373"/>
                </a:lnTo>
                <a:lnTo>
                  <a:pt x="4308" y="9388"/>
                </a:lnTo>
                <a:lnTo>
                  <a:pt x="4602" y="9404"/>
                </a:lnTo>
                <a:lnTo>
                  <a:pt x="4869" y="9404"/>
                </a:lnTo>
                <a:lnTo>
                  <a:pt x="5137" y="9396"/>
                </a:lnTo>
                <a:lnTo>
                  <a:pt x="5431" y="9388"/>
                </a:lnTo>
                <a:lnTo>
                  <a:pt x="5699" y="9365"/>
                </a:lnTo>
                <a:lnTo>
                  <a:pt x="5940" y="9342"/>
                </a:lnTo>
                <a:lnTo>
                  <a:pt x="6207" y="9311"/>
                </a:lnTo>
                <a:lnTo>
                  <a:pt x="6448" y="9273"/>
                </a:lnTo>
                <a:lnTo>
                  <a:pt x="6662" y="9234"/>
                </a:lnTo>
                <a:lnTo>
                  <a:pt x="6876" y="9180"/>
                </a:lnTo>
                <a:lnTo>
                  <a:pt x="7090" y="9126"/>
                </a:lnTo>
                <a:lnTo>
                  <a:pt x="7250" y="9064"/>
                </a:lnTo>
                <a:lnTo>
                  <a:pt x="7411" y="8995"/>
                </a:lnTo>
                <a:lnTo>
                  <a:pt x="7545" y="8917"/>
                </a:lnTo>
                <a:lnTo>
                  <a:pt x="7652" y="8833"/>
                </a:lnTo>
                <a:lnTo>
                  <a:pt x="7732" y="8748"/>
                </a:lnTo>
                <a:lnTo>
                  <a:pt x="7785" y="8647"/>
                </a:lnTo>
                <a:lnTo>
                  <a:pt x="7812" y="8547"/>
                </a:lnTo>
                <a:lnTo>
                  <a:pt x="7812" y="8439"/>
                </a:lnTo>
                <a:lnTo>
                  <a:pt x="7678" y="7929"/>
                </a:lnTo>
                <a:lnTo>
                  <a:pt x="7598" y="7420"/>
                </a:lnTo>
                <a:lnTo>
                  <a:pt x="7571" y="6910"/>
                </a:lnTo>
                <a:lnTo>
                  <a:pt x="7571" y="6401"/>
                </a:lnTo>
                <a:lnTo>
                  <a:pt x="7625" y="5891"/>
                </a:lnTo>
                <a:lnTo>
                  <a:pt x="7732" y="5382"/>
                </a:lnTo>
                <a:lnTo>
                  <a:pt x="7892" y="4872"/>
                </a:lnTo>
                <a:lnTo>
                  <a:pt x="8106" y="4363"/>
                </a:lnTo>
                <a:lnTo>
                  <a:pt x="8240" y="4147"/>
                </a:lnTo>
                <a:lnTo>
                  <a:pt x="8374" y="3930"/>
                </a:lnTo>
                <a:lnTo>
                  <a:pt x="8668" y="3490"/>
                </a:lnTo>
                <a:lnTo>
                  <a:pt x="8962" y="3058"/>
                </a:lnTo>
                <a:lnTo>
                  <a:pt x="9283" y="2626"/>
                </a:lnTo>
                <a:lnTo>
                  <a:pt x="9551" y="2193"/>
                </a:lnTo>
                <a:lnTo>
                  <a:pt x="9658" y="1977"/>
                </a:lnTo>
                <a:lnTo>
                  <a:pt x="9738" y="1753"/>
                </a:lnTo>
                <a:lnTo>
                  <a:pt x="9818" y="1537"/>
                </a:lnTo>
                <a:lnTo>
                  <a:pt x="9845" y="1313"/>
                </a:lnTo>
                <a:lnTo>
                  <a:pt x="9845" y="1097"/>
                </a:lnTo>
                <a:lnTo>
                  <a:pt x="9818" y="873"/>
                </a:lnTo>
                <a:lnTo>
                  <a:pt x="9792" y="796"/>
                </a:lnTo>
                <a:lnTo>
                  <a:pt x="9765" y="727"/>
                </a:lnTo>
                <a:lnTo>
                  <a:pt x="9685" y="649"/>
                </a:lnTo>
                <a:lnTo>
                  <a:pt x="9578" y="588"/>
                </a:lnTo>
                <a:lnTo>
                  <a:pt x="9471" y="518"/>
                </a:lnTo>
                <a:lnTo>
                  <a:pt x="9364" y="464"/>
                </a:lnTo>
                <a:lnTo>
                  <a:pt x="9203" y="402"/>
                </a:lnTo>
                <a:lnTo>
                  <a:pt x="9043" y="348"/>
                </a:lnTo>
                <a:lnTo>
                  <a:pt x="8882" y="302"/>
                </a:lnTo>
                <a:lnTo>
                  <a:pt x="8695" y="248"/>
                </a:lnTo>
                <a:lnTo>
                  <a:pt x="8481" y="209"/>
                </a:lnTo>
                <a:lnTo>
                  <a:pt x="8294" y="171"/>
                </a:lnTo>
                <a:lnTo>
                  <a:pt x="8080" y="132"/>
                </a:lnTo>
                <a:lnTo>
                  <a:pt x="7839" y="101"/>
                </a:lnTo>
                <a:lnTo>
                  <a:pt x="7384" y="55"/>
                </a:lnTo>
                <a:lnTo>
                  <a:pt x="7143" y="32"/>
                </a:lnTo>
                <a:lnTo>
                  <a:pt x="6876" y="16"/>
                </a:lnTo>
                <a:lnTo>
                  <a:pt x="6635" y="9"/>
                </a:lnTo>
                <a:lnTo>
                  <a:pt x="639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1" name="Google Shape;411;p21"/>
          <p:cNvSpPr/>
          <p:nvPr/>
        </p:nvSpPr>
        <p:spPr>
          <a:xfrm rot="10800000">
            <a:off x="2223825" y="1386161"/>
            <a:ext cx="193282" cy="21536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2" name="Google Shape;412;p21"/>
          <p:cNvSpPr/>
          <p:nvPr/>
        </p:nvSpPr>
        <p:spPr>
          <a:xfrm rot="10800000">
            <a:off x="1040694" y="2517431"/>
            <a:ext cx="213024" cy="207534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3" name="Google Shape;413;p21"/>
          <p:cNvSpPr/>
          <p:nvPr/>
        </p:nvSpPr>
        <p:spPr>
          <a:xfrm rot="10800000">
            <a:off x="560772" y="2963291"/>
            <a:ext cx="253628" cy="259158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4" name="Google Shape;414;p21"/>
          <p:cNvSpPr/>
          <p:nvPr/>
        </p:nvSpPr>
        <p:spPr>
          <a:xfrm rot="10800000">
            <a:off x="286707" y="3399712"/>
            <a:ext cx="185070" cy="265260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5" name="Google Shape;415;p21"/>
          <p:cNvSpPr/>
          <p:nvPr/>
        </p:nvSpPr>
        <p:spPr>
          <a:xfrm rot="10800000">
            <a:off x="332635" y="3839302"/>
            <a:ext cx="93202" cy="204380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6" name="Google Shape;416;p21"/>
          <p:cNvSpPr/>
          <p:nvPr/>
        </p:nvSpPr>
        <p:spPr>
          <a:xfrm rot="10800000">
            <a:off x="471824" y="4187383"/>
            <a:ext cx="222356" cy="267218"/>
          </a:xfrm>
          <a:custGeom>
            <a:avLst/>
            <a:gdLst/>
            <a:ahLst/>
            <a:cxnLst/>
            <a:rect l="l" t="t" r="r" b="b"/>
            <a:pathLst>
              <a:path w="26806" h="10508" extrusionOk="0">
                <a:moveTo>
                  <a:pt x="3318" y="1"/>
                </a:moveTo>
                <a:lnTo>
                  <a:pt x="2997" y="8"/>
                </a:lnTo>
                <a:lnTo>
                  <a:pt x="2703" y="24"/>
                </a:lnTo>
                <a:lnTo>
                  <a:pt x="2409" y="47"/>
                </a:lnTo>
                <a:lnTo>
                  <a:pt x="2114" y="78"/>
                </a:lnTo>
                <a:lnTo>
                  <a:pt x="1847" y="124"/>
                </a:lnTo>
                <a:lnTo>
                  <a:pt x="1606" y="170"/>
                </a:lnTo>
                <a:lnTo>
                  <a:pt x="1365" y="224"/>
                </a:lnTo>
                <a:lnTo>
                  <a:pt x="1151" y="294"/>
                </a:lnTo>
                <a:lnTo>
                  <a:pt x="937" y="356"/>
                </a:lnTo>
                <a:lnTo>
                  <a:pt x="750" y="433"/>
                </a:lnTo>
                <a:lnTo>
                  <a:pt x="590" y="510"/>
                </a:lnTo>
                <a:lnTo>
                  <a:pt x="429" y="595"/>
                </a:lnTo>
                <a:lnTo>
                  <a:pt x="295" y="680"/>
                </a:lnTo>
                <a:lnTo>
                  <a:pt x="188" y="765"/>
                </a:lnTo>
                <a:lnTo>
                  <a:pt x="108" y="857"/>
                </a:lnTo>
                <a:lnTo>
                  <a:pt x="54" y="950"/>
                </a:lnTo>
                <a:lnTo>
                  <a:pt x="1" y="1043"/>
                </a:lnTo>
                <a:lnTo>
                  <a:pt x="1" y="1135"/>
                </a:lnTo>
                <a:lnTo>
                  <a:pt x="28" y="1236"/>
                </a:lnTo>
                <a:lnTo>
                  <a:pt x="54" y="1328"/>
                </a:lnTo>
                <a:lnTo>
                  <a:pt x="135" y="1421"/>
                </a:lnTo>
                <a:lnTo>
                  <a:pt x="215" y="1514"/>
                </a:lnTo>
                <a:lnTo>
                  <a:pt x="349" y="1599"/>
                </a:lnTo>
                <a:lnTo>
                  <a:pt x="509" y="1691"/>
                </a:lnTo>
                <a:lnTo>
                  <a:pt x="697" y="1768"/>
                </a:lnTo>
                <a:lnTo>
                  <a:pt x="937" y="1853"/>
                </a:lnTo>
                <a:lnTo>
                  <a:pt x="1178" y="1923"/>
                </a:lnTo>
                <a:lnTo>
                  <a:pt x="2810" y="2363"/>
                </a:lnTo>
                <a:lnTo>
                  <a:pt x="4388" y="2803"/>
                </a:lnTo>
                <a:lnTo>
                  <a:pt x="5913" y="3251"/>
                </a:lnTo>
                <a:lnTo>
                  <a:pt x="7384" y="3698"/>
                </a:lnTo>
                <a:lnTo>
                  <a:pt x="8775" y="4146"/>
                </a:lnTo>
                <a:lnTo>
                  <a:pt x="10113" y="4609"/>
                </a:lnTo>
                <a:lnTo>
                  <a:pt x="10755" y="4841"/>
                </a:lnTo>
                <a:lnTo>
                  <a:pt x="11397" y="5080"/>
                </a:lnTo>
                <a:lnTo>
                  <a:pt x="12012" y="5320"/>
                </a:lnTo>
                <a:lnTo>
                  <a:pt x="12601" y="5559"/>
                </a:lnTo>
                <a:lnTo>
                  <a:pt x="13189" y="5806"/>
                </a:lnTo>
                <a:lnTo>
                  <a:pt x="13778" y="6053"/>
                </a:lnTo>
                <a:lnTo>
                  <a:pt x="14339" y="6300"/>
                </a:lnTo>
                <a:lnTo>
                  <a:pt x="14874" y="6555"/>
                </a:lnTo>
                <a:lnTo>
                  <a:pt x="15409" y="6809"/>
                </a:lnTo>
                <a:lnTo>
                  <a:pt x="15918" y="7072"/>
                </a:lnTo>
                <a:lnTo>
                  <a:pt x="16426" y="7334"/>
                </a:lnTo>
                <a:lnTo>
                  <a:pt x="16907" y="7605"/>
                </a:lnTo>
                <a:lnTo>
                  <a:pt x="17389" y="7875"/>
                </a:lnTo>
                <a:lnTo>
                  <a:pt x="17844" y="8153"/>
                </a:lnTo>
                <a:lnTo>
                  <a:pt x="18298" y="8438"/>
                </a:lnTo>
                <a:lnTo>
                  <a:pt x="18726" y="8724"/>
                </a:lnTo>
                <a:lnTo>
                  <a:pt x="19154" y="9017"/>
                </a:lnTo>
                <a:lnTo>
                  <a:pt x="19556" y="9311"/>
                </a:lnTo>
                <a:lnTo>
                  <a:pt x="19957" y="9612"/>
                </a:lnTo>
                <a:lnTo>
                  <a:pt x="20331" y="9921"/>
                </a:lnTo>
                <a:lnTo>
                  <a:pt x="20465" y="10013"/>
                </a:lnTo>
                <a:lnTo>
                  <a:pt x="20599" y="10090"/>
                </a:lnTo>
                <a:lnTo>
                  <a:pt x="20786" y="10168"/>
                </a:lnTo>
                <a:lnTo>
                  <a:pt x="20973" y="10237"/>
                </a:lnTo>
                <a:lnTo>
                  <a:pt x="21187" y="10299"/>
                </a:lnTo>
                <a:lnTo>
                  <a:pt x="21428" y="10345"/>
                </a:lnTo>
                <a:lnTo>
                  <a:pt x="21669" y="10392"/>
                </a:lnTo>
                <a:lnTo>
                  <a:pt x="21936" y="10430"/>
                </a:lnTo>
                <a:lnTo>
                  <a:pt x="22204" y="10461"/>
                </a:lnTo>
                <a:lnTo>
                  <a:pt x="22498" y="10484"/>
                </a:lnTo>
                <a:lnTo>
                  <a:pt x="22766" y="10500"/>
                </a:lnTo>
                <a:lnTo>
                  <a:pt x="23060" y="10507"/>
                </a:lnTo>
                <a:lnTo>
                  <a:pt x="23649" y="10507"/>
                </a:lnTo>
                <a:lnTo>
                  <a:pt x="23943" y="10492"/>
                </a:lnTo>
                <a:lnTo>
                  <a:pt x="24237" y="10476"/>
                </a:lnTo>
                <a:lnTo>
                  <a:pt x="24531" y="10453"/>
                </a:lnTo>
                <a:lnTo>
                  <a:pt x="24799" y="10422"/>
                </a:lnTo>
                <a:lnTo>
                  <a:pt x="25066" y="10392"/>
                </a:lnTo>
                <a:lnTo>
                  <a:pt x="25334" y="10353"/>
                </a:lnTo>
                <a:lnTo>
                  <a:pt x="25575" y="10299"/>
                </a:lnTo>
                <a:lnTo>
                  <a:pt x="25789" y="10253"/>
                </a:lnTo>
                <a:lnTo>
                  <a:pt x="26003" y="10191"/>
                </a:lnTo>
                <a:lnTo>
                  <a:pt x="26190" y="10129"/>
                </a:lnTo>
                <a:lnTo>
                  <a:pt x="26350" y="10060"/>
                </a:lnTo>
                <a:lnTo>
                  <a:pt x="26511" y="9990"/>
                </a:lnTo>
                <a:lnTo>
                  <a:pt x="26618" y="9913"/>
                </a:lnTo>
                <a:lnTo>
                  <a:pt x="26725" y="9828"/>
                </a:lnTo>
                <a:lnTo>
                  <a:pt x="26778" y="9743"/>
                </a:lnTo>
                <a:lnTo>
                  <a:pt x="26805" y="9650"/>
                </a:lnTo>
                <a:lnTo>
                  <a:pt x="26805" y="9558"/>
                </a:lnTo>
                <a:lnTo>
                  <a:pt x="26752" y="9457"/>
                </a:lnTo>
                <a:lnTo>
                  <a:pt x="26538" y="9102"/>
                </a:lnTo>
                <a:lnTo>
                  <a:pt x="26297" y="8755"/>
                </a:lnTo>
                <a:lnTo>
                  <a:pt x="26003" y="8408"/>
                </a:lnTo>
                <a:lnTo>
                  <a:pt x="25682" y="8052"/>
                </a:lnTo>
                <a:lnTo>
                  <a:pt x="25334" y="7705"/>
                </a:lnTo>
                <a:lnTo>
                  <a:pt x="24959" y="7365"/>
                </a:lnTo>
                <a:lnTo>
                  <a:pt x="24531" y="7018"/>
                </a:lnTo>
                <a:lnTo>
                  <a:pt x="24077" y="6678"/>
                </a:lnTo>
                <a:lnTo>
                  <a:pt x="23595" y="6346"/>
                </a:lnTo>
                <a:lnTo>
                  <a:pt x="23087" y="6007"/>
                </a:lnTo>
                <a:lnTo>
                  <a:pt x="22552" y="5675"/>
                </a:lnTo>
                <a:lnTo>
                  <a:pt x="21990" y="5350"/>
                </a:lnTo>
                <a:lnTo>
                  <a:pt x="21401" y="5026"/>
                </a:lnTo>
                <a:lnTo>
                  <a:pt x="20759" y="4710"/>
                </a:lnTo>
                <a:lnTo>
                  <a:pt x="20117" y="4401"/>
                </a:lnTo>
                <a:lnTo>
                  <a:pt x="19422" y="4092"/>
                </a:lnTo>
                <a:lnTo>
                  <a:pt x="18700" y="3791"/>
                </a:lnTo>
                <a:lnTo>
                  <a:pt x="17977" y="3490"/>
                </a:lnTo>
                <a:lnTo>
                  <a:pt x="17202" y="3204"/>
                </a:lnTo>
                <a:lnTo>
                  <a:pt x="16426" y="2919"/>
                </a:lnTo>
                <a:lnTo>
                  <a:pt x="15597" y="2641"/>
                </a:lnTo>
                <a:lnTo>
                  <a:pt x="14741" y="2371"/>
                </a:lnTo>
                <a:lnTo>
                  <a:pt x="13885" y="2108"/>
                </a:lnTo>
                <a:lnTo>
                  <a:pt x="13002" y="1853"/>
                </a:lnTo>
                <a:lnTo>
                  <a:pt x="12066" y="1606"/>
                </a:lnTo>
                <a:lnTo>
                  <a:pt x="11129" y="1367"/>
                </a:lnTo>
                <a:lnTo>
                  <a:pt x="10166" y="1143"/>
                </a:lnTo>
                <a:lnTo>
                  <a:pt x="9176" y="919"/>
                </a:lnTo>
                <a:lnTo>
                  <a:pt x="8187" y="711"/>
                </a:lnTo>
                <a:lnTo>
                  <a:pt x="7143" y="510"/>
                </a:lnTo>
                <a:lnTo>
                  <a:pt x="6100" y="317"/>
                </a:lnTo>
                <a:lnTo>
                  <a:pt x="5030" y="132"/>
                </a:lnTo>
                <a:lnTo>
                  <a:pt x="4656" y="85"/>
                </a:lnTo>
                <a:lnTo>
                  <a:pt x="4308" y="47"/>
                </a:lnTo>
                <a:lnTo>
                  <a:pt x="3987" y="16"/>
                </a:lnTo>
                <a:lnTo>
                  <a:pt x="363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7" name="Google Shape;417;p21"/>
          <p:cNvSpPr/>
          <p:nvPr/>
        </p:nvSpPr>
        <p:spPr>
          <a:xfrm rot="10800000">
            <a:off x="425875" y="877934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8" name="Google Shape;418;p21"/>
          <p:cNvSpPr/>
          <p:nvPr/>
        </p:nvSpPr>
        <p:spPr>
          <a:xfrm rot="10230141">
            <a:off x="8838805" y="9267227"/>
            <a:ext cx="2578330" cy="1140518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9" name="Google Shape;419;p21"/>
          <p:cNvSpPr/>
          <p:nvPr/>
        </p:nvSpPr>
        <p:spPr>
          <a:xfrm rot="10800000">
            <a:off x="16398151" y="440600"/>
            <a:ext cx="945054" cy="91932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0" name="Google Shape;420;p21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1" name="Google Shape;421;p21"/>
          <p:cNvSpPr/>
          <p:nvPr/>
        </p:nvSpPr>
        <p:spPr>
          <a:xfrm rot="10800000">
            <a:off x="14727794" y="846736"/>
            <a:ext cx="217200" cy="16341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2" name="Google Shape;422;p21"/>
          <p:cNvSpPr/>
          <p:nvPr/>
        </p:nvSpPr>
        <p:spPr>
          <a:xfrm rot="10800000">
            <a:off x="14388816" y="540003"/>
            <a:ext cx="185100" cy="184326"/>
          </a:xfrm>
          <a:custGeom>
            <a:avLst/>
            <a:gdLst/>
            <a:ahLst/>
            <a:cxnLst/>
            <a:rect l="l" t="t" r="r" b="b"/>
            <a:pathLst>
              <a:path w="31005" h="10067" extrusionOk="0">
                <a:moveTo>
                  <a:pt x="3906" y="0"/>
                </a:moveTo>
                <a:lnTo>
                  <a:pt x="3558" y="16"/>
                </a:lnTo>
                <a:lnTo>
                  <a:pt x="3210" y="31"/>
                </a:lnTo>
                <a:lnTo>
                  <a:pt x="2889" y="62"/>
                </a:lnTo>
                <a:lnTo>
                  <a:pt x="2542" y="100"/>
                </a:lnTo>
                <a:lnTo>
                  <a:pt x="2247" y="147"/>
                </a:lnTo>
                <a:lnTo>
                  <a:pt x="1953" y="201"/>
                </a:lnTo>
                <a:lnTo>
                  <a:pt x="1659" y="263"/>
                </a:lnTo>
                <a:lnTo>
                  <a:pt x="1418" y="332"/>
                </a:lnTo>
                <a:lnTo>
                  <a:pt x="1151" y="402"/>
                </a:lnTo>
                <a:lnTo>
                  <a:pt x="937" y="486"/>
                </a:lnTo>
                <a:lnTo>
                  <a:pt x="723" y="571"/>
                </a:lnTo>
                <a:lnTo>
                  <a:pt x="535" y="656"/>
                </a:lnTo>
                <a:lnTo>
                  <a:pt x="402" y="757"/>
                </a:lnTo>
                <a:lnTo>
                  <a:pt x="268" y="849"/>
                </a:lnTo>
                <a:lnTo>
                  <a:pt x="161" y="950"/>
                </a:lnTo>
                <a:lnTo>
                  <a:pt x="81" y="1050"/>
                </a:lnTo>
                <a:lnTo>
                  <a:pt x="27" y="1150"/>
                </a:lnTo>
                <a:lnTo>
                  <a:pt x="0" y="1258"/>
                </a:lnTo>
                <a:lnTo>
                  <a:pt x="27" y="1359"/>
                </a:lnTo>
                <a:lnTo>
                  <a:pt x="54" y="1467"/>
                </a:lnTo>
                <a:lnTo>
                  <a:pt x="134" y="1567"/>
                </a:lnTo>
                <a:lnTo>
                  <a:pt x="268" y="1668"/>
                </a:lnTo>
                <a:lnTo>
                  <a:pt x="428" y="1768"/>
                </a:lnTo>
                <a:lnTo>
                  <a:pt x="616" y="1861"/>
                </a:lnTo>
                <a:lnTo>
                  <a:pt x="856" y="1961"/>
                </a:lnTo>
                <a:lnTo>
                  <a:pt x="1124" y="2046"/>
                </a:lnTo>
                <a:lnTo>
                  <a:pt x="3986" y="2880"/>
                </a:lnTo>
                <a:lnTo>
                  <a:pt x="5404" y="3304"/>
                </a:lnTo>
                <a:lnTo>
                  <a:pt x="6795" y="3729"/>
                </a:lnTo>
                <a:lnTo>
                  <a:pt x="8186" y="4161"/>
                </a:lnTo>
                <a:lnTo>
                  <a:pt x="9550" y="4593"/>
                </a:lnTo>
                <a:lnTo>
                  <a:pt x="10888" y="5041"/>
                </a:lnTo>
                <a:lnTo>
                  <a:pt x="12199" y="5489"/>
                </a:lnTo>
                <a:lnTo>
                  <a:pt x="12841" y="5728"/>
                </a:lnTo>
                <a:lnTo>
                  <a:pt x="13483" y="5968"/>
                </a:lnTo>
                <a:lnTo>
                  <a:pt x="14098" y="6207"/>
                </a:lnTo>
                <a:lnTo>
                  <a:pt x="14686" y="6454"/>
                </a:lnTo>
                <a:lnTo>
                  <a:pt x="15863" y="6956"/>
                </a:lnTo>
                <a:lnTo>
                  <a:pt x="17014" y="7458"/>
                </a:lnTo>
                <a:lnTo>
                  <a:pt x="19261" y="8469"/>
                </a:lnTo>
                <a:lnTo>
                  <a:pt x="20411" y="8971"/>
                </a:lnTo>
                <a:lnTo>
                  <a:pt x="21615" y="9465"/>
                </a:lnTo>
                <a:lnTo>
                  <a:pt x="21909" y="9573"/>
                </a:lnTo>
                <a:lnTo>
                  <a:pt x="22230" y="9665"/>
                </a:lnTo>
                <a:lnTo>
                  <a:pt x="22578" y="9750"/>
                </a:lnTo>
                <a:lnTo>
                  <a:pt x="22952" y="9820"/>
                </a:lnTo>
                <a:lnTo>
                  <a:pt x="23354" y="9889"/>
                </a:lnTo>
                <a:lnTo>
                  <a:pt x="23755" y="9943"/>
                </a:lnTo>
                <a:lnTo>
                  <a:pt x="24156" y="9982"/>
                </a:lnTo>
                <a:lnTo>
                  <a:pt x="24611" y="10021"/>
                </a:lnTo>
                <a:lnTo>
                  <a:pt x="25039" y="10044"/>
                </a:lnTo>
                <a:lnTo>
                  <a:pt x="25494" y="10059"/>
                </a:lnTo>
                <a:lnTo>
                  <a:pt x="25922" y="10067"/>
                </a:lnTo>
                <a:lnTo>
                  <a:pt x="26376" y="10059"/>
                </a:lnTo>
                <a:lnTo>
                  <a:pt x="26831" y="10051"/>
                </a:lnTo>
                <a:lnTo>
                  <a:pt x="27259" y="10028"/>
                </a:lnTo>
                <a:lnTo>
                  <a:pt x="27687" y="9997"/>
                </a:lnTo>
                <a:lnTo>
                  <a:pt x="28088" y="9959"/>
                </a:lnTo>
                <a:lnTo>
                  <a:pt x="28490" y="9912"/>
                </a:lnTo>
                <a:lnTo>
                  <a:pt x="28864" y="9866"/>
                </a:lnTo>
                <a:lnTo>
                  <a:pt x="29239" y="9804"/>
                </a:lnTo>
                <a:lnTo>
                  <a:pt x="29560" y="9735"/>
                </a:lnTo>
                <a:lnTo>
                  <a:pt x="29881" y="9658"/>
                </a:lnTo>
                <a:lnTo>
                  <a:pt x="30148" y="9573"/>
                </a:lnTo>
                <a:lnTo>
                  <a:pt x="30389" y="9480"/>
                </a:lnTo>
                <a:lnTo>
                  <a:pt x="30603" y="9380"/>
                </a:lnTo>
                <a:lnTo>
                  <a:pt x="30764" y="9279"/>
                </a:lnTo>
                <a:lnTo>
                  <a:pt x="30897" y="9164"/>
                </a:lnTo>
                <a:lnTo>
                  <a:pt x="30978" y="9048"/>
                </a:lnTo>
                <a:lnTo>
                  <a:pt x="31004" y="8924"/>
                </a:lnTo>
                <a:lnTo>
                  <a:pt x="31004" y="8793"/>
                </a:lnTo>
                <a:lnTo>
                  <a:pt x="30924" y="8662"/>
                </a:lnTo>
                <a:lnTo>
                  <a:pt x="30790" y="8515"/>
                </a:lnTo>
                <a:lnTo>
                  <a:pt x="30603" y="8369"/>
                </a:lnTo>
                <a:lnTo>
                  <a:pt x="30148" y="8067"/>
                </a:lnTo>
                <a:lnTo>
                  <a:pt x="29667" y="7759"/>
                </a:lnTo>
                <a:lnTo>
                  <a:pt x="29132" y="7458"/>
                </a:lnTo>
                <a:lnTo>
                  <a:pt x="28597" y="7164"/>
                </a:lnTo>
                <a:lnTo>
                  <a:pt x="28035" y="6863"/>
                </a:lnTo>
                <a:lnTo>
                  <a:pt x="27446" y="6570"/>
                </a:lnTo>
                <a:lnTo>
                  <a:pt x="26831" y="6276"/>
                </a:lnTo>
                <a:lnTo>
                  <a:pt x="26189" y="5991"/>
                </a:lnTo>
                <a:lnTo>
                  <a:pt x="25520" y="5705"/>
                </a:lnTo>
                <a:lnTo>
                  <a:pt x="24852" y="5420"/>
                </a:lnTo>
                <a:lnTo>
                  <a:pt x="24156" y="5142"/>
                </a:lnTo>
                <a:lnTo>
                  <a:pt x="23434" y="4864"/>
                </a:lnTo>
                <a:lnTo>
                  <a:pt x="22685" y="4586"/>
                </a:lnTo>
                <a:lnTo>
                  <a:pt x="21936" y="4316"/>
                </a:lnTo>
                <a:lnTo>
                  <a:pt x="21160" y="4053"/>
                </a:lnTo>
                <a:lnTo>
                  <a:pt x="20358" y="3791"/>
                </a:lnTo>
                <a:lnTo>
                  <a:pt x="19555" y="3528"/>
                </a:lnTo>
                <a:lnTo>
                  <a:pt x="18726" y="3273"/>
                </a:lnTo>
                <a:lnTo>
                  <a:pt x="17896" y="3019"/>
                </a:lnTo>
                <a:lnTo>
                  <a:pt x="17040" y="2772"/>
                </a:lnTo>
                <a:lnTo>
                  <a:pt x="16184" y="2532"/>
                </a:lnTo>
                <a:lnTo>
                  <a:pt x="15328" y="2293"/>
                </a:lnTo>
                <a:lnTo>
                  <a:pt x="14419" y="2061"/>
                </a:lnTo>
                <a:lnTo>
                  <a:pt x="13536" y="1830"/>
                </a:lnTo>
                <a:lnTo>
                  <a:pt x="12627" y="1606"/>
                </a:lnTo>
                <a:lnTo>
                  <a:pt x="11717" y="1390"/>
                </a:lnTo>
                <a:lnTo>
                  <a:pt x="10808" y="1181"/>
                </a:lnTo>
                <a:lnTo>
                  <a:pt x="9871" y="973"/>
                </a:lnTo>
                <a:lnTo>
                  <a:pt x="8935" y="764"/>
                </a:lnTo>
                <a:lnTo>
                  <a:pt x="7999" y="571"/>
                </a:lnTo>
                <a:lnTo>
                  <a:pt x="7036" y="378"/>
                </a:lnTo>
                <a:lnTo>
                  <a:pt x="6099" y="193"/>
                </a:lnTo>
                <a:lnTo>
                  <a:pt x="5725" y="131"/>
                </a:lnTo>
                <a:lnTo>
                  <a:pt x="5350" y="77"/>
                </a:lnTo>
                <a:lnTo>
                  <a:pt x="4976" y="39"/>
                </a:lnTo>
                <a:lnTo>
                  <a:pt x="4628" y="16"/>
                </a:lnTo>
                <a:lnTo>
                  <a:pt x="4254" y="8"/>
                </a:lnTo>
                <a:lnTo>
                  <a:pt x="39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11619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 txBox="1">
            <a:spLocks noGrp="1"/>
          </p:cNvSpPr>
          <p:nvPr>
            <p:ph type="title"/>
          </p:nvPr>
        </p:nvSpPr>
        <p:spPr>
          <a:xfrm>
            <a:off x="8639400" y="3247270"/>
            <a:ext cx="82086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8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subTitle" idx="1"/>
          </p:nvPr>
        </p:nvSpPr>
        <p:spPr>
          <a:xfrm>
            <a:off x="7539000" y="4988950"/>
            <a:ext cx="9309000" cy="3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2"/>
          <p:cNvSpPr/>
          <p:nvPr/>
        </p:nvSpPr>
        <p:spPr>
          <a:xfrm>
            <a:off x="8165800" y="9294332"/>
            <a:ext cx="1762796" cy="1549464"/>
          </a:xfrm>
          <a:custGeom>
            <a:avLst/>
            <a:gdLst/>
            <a:ahLst/>
            <a:cxnLst/>
            <a:rect l="l" t="t" r="r" b="b"/>
            <a:pathLst>
              <a:path w="45621" h="40100" extrusionOk="0">
                <a:moveTo>
                  <a:pt x="21426" y="0"/>
                </a:moveTo>
                <a:lnTo>
                  <a:pt x="21074" y="8"/>
                </a:lnTo>
                <a:lnTo>
                  <a:pt x="20721" y="29"/>
                </a:lnTo>
                <a:lnTo>
                  <a:pt x="20369" y="51"/>
                </a:lnTo>
                <a:lnTo>
                  <a:pt x="20016" y="86"/>
                </a:lnTo>
                <a:lnTo>
                  <a:pt x="19669" y="122"/>
                </a:lnTo>
                <a:lnTo>
                  <a:pt x="19317" y="165"/>
                </a:lnTo>
                <a:lnTo>
                  <a:pt x="18970" y="215"/>
                </a:lnTo>
                <a:lnTo>
                  <a:pt x="18623" y="280"/>
                </a:lnTo>
                <a:lnTo>
                  <a:pt x="18276" y="344"/>
                </a:lnTo>
                <a:lnTo>
                  <a:pt x="17930" y="408"/>
                </a:lnTo>
                <a:lnTo>
                  <a:pt x="17583" y="487"/>
                </a:lnTo>
                <a:lnTo>
                  <a:pt x="17242" y="573"/>
                </a:lnTo>
                <a:lnTo>
                  <a:pt x="16901" y="666"/>
                </a:lnTo>
                <a:lnTo>
                  <a:pt x="16560" y="759"/>
                </a:lnTo>
                <a:lnTo>
                  <a:pt x="16219" y="859"/>
                </a:lnTo>
                <a:lnTo>
                  <a:pt x="15878" y="974"/>
                </a:lnTo>
                <a:lnTo>
                  <a:pt x="15543" y="1088"/>
                </a:lnTo>
                <a:lnTo>
                  <a:pt x="15207" y="1210"/>
                </a:lnTo>
                <a:lnTo>
                  <a:pt x="14872" y="1332"/>
                </a:lnTo>
                <a:lnTo>
                  <a:pt x="14537" y="1468"/>
                </a:lnTo>
                <a:lnTo>
                  <a:pt x="14207" y="1604"/>
                </a:lnTo>
                <a:lnTo>
                  <a:pt x="13878" y="1754"/>
                </a:lnTo>
                <a:lnTo>
                  <a:pt x="13554" y="1904"/>
                </a:lnTo>
                <a:lnTo>
                  <a:pt x="13231" y="2054"/>
                </a:lnTo>
                <a:lnTo>
                  <a:pt x="12907" y="2219"/>
                </a:lnTo>
                <a:lnTo>
                  <a:pt x="12583" y="2384"/>
                </a:lnTo>
                <a:lnTo>
                  <a:pt x="12265" y="2563"/>
                </a:lnTo>
                <a:lnTo>
                  <a:pt x="11948" y="2734"/>
                </a:lnTo>
                <a:lnTo>
                  <a:pt x="11635" y="2920"/>
                </a:lnTo>
                <a:lnTo>
                  <a:pt x="11323" y="3114"/>
                </a:lnTo>
                <a:lnTo>
                  <a:pt x="11017" y="3307"/>
                </a:lnTo>
                <a:lnTo>
                  <a:pt x="10711" y="3507"/>
                </a:lnTo>
                <a:lnTo>
                  <a:pt x="10410" y="3708"/>
                </a:lnTo>
                <a:lnTo>
                  <a:pt x="10110" y="3922"/>
                </a:lnTo>
                <a:lnTo>
                  <a:pt x="9809" y="4137"/>
                </a:lnTo>
                <a:lnTo>
                  <a:pt x="9514" y="4352"/>
                </a:lnTo>
                <a:lnTo>
                  <a:pt x="9220" y="4581"/>
                </a:lnTo>
                <a:lnTo>
                  <a:pt x="8936" y="4810"/>
                </a:lnTo>
                <a:lnTo>
                  <a:pt x="8647" y="5046"/>
                </a:lnTo>
                <a:lnTo>
                  <a:pt x="8364" y="5282"/>
                </a:lnTo>
                <a:lnTo>
                  <a:pt x="8087" y="5525"/>
                </a:lnTo>
                <a:lnTo>
                  <a:pt x="7809" y="5776"/>
                </a:lnTo>
                <a:lnTo>
                  <a:pt x="7538" y="6034"/>
                </a:lnTo>
                <a:lnTo>
                  <a:pt x="7272" y="6291"/>
                </a:lnTo>
                <a:lnTo>
                  <a:pt x="7006" y="6549"/>
                </a:lnTo>
                <a:lnTo>
                  <a:pt x="6746" y="6821"/>
                </a:lnTo>
                <a:lnTo>
                  <a:pt x="6486" y="7086"/>
                </a:lnTo>
                <a:lnTo>
                  <a:pt x="6231" y="7365"/>
                </a:lnTo>
                <a:lnTo>
                  <a:pt x="5983" y="7644"/>
                </a:lnTo>
                <a:lnTo>
                  <a:pt x="5734" y="7930"/>
                </a:lnTo>
                <a:lnTo>
                  <a:pt x="5492" y="8216"/>
                </a:lnTo>
                <a:lnTo>
                  <a:pt x="5255" y="8510"/>
                </a:lnTo>
                <a:lnTo>
                  <a:pt x="5023" y="8803"/>
                </a:lnTo>
                <a:lnTo>
                  <a:pt x="4792" y="9104"/>
                </a:lnTo>
                <a:lnTo>
                  <a:pt x="4567" y="9412"/>
                </a:lnTo>
                <a:lnTo>
                  <a:pt x="4347" y="9719"/>
                </a:lnTo>
                <a:lnTo>
                  <a:pt x="4133" y="10034"/>
                </a:lnTo>
                <a:lnTo>
                  <a:pt x="3920" y="10349"/>
                </a:lnTo>
                <a:lnTo>
                  <a:pt x="3711" y="10664"/>
                </a:lnTo>
                <a:lnTo>
                  <a:pt x="3509" y="10993"/>
                </a:lnTo>
                <a:lnTo>
                  <a:pt x="3313" y="11315"/>
                </a:lnTo>
                <a:lnTo>
                  <a:pt x="3122" y="11644"/>
                </a:lnTo>
                <a:lnTo>
                  <a:pt x="2937" y="11981"/>
                </a:lnTo>
                <a:lnTo>
                  <a:pt x="2752" y="12317"/>
                </a:lnTo>
                <a:lnTo>
                  <a:pt x="2573" y="12661"/>
                </a:lnTo>
                <a:lnTo>
                  <a:pt x="2405" y="13004"/>
                </a:lnTo>
                <a:lnTo>
                  <a:pt x="2238" y="13348"/>
                </a:lnTo>
                <a:lnTo>
                  <a:pt x="2076" y="13698"/>
                </a:lnTo>
                <a:lnTo>
                  <a:pt x="1920" y="14049"/>
                </a:lnTo>
                <a:lnTo>
                  <a:pt x="1769" y="14407"/>
                </a:lnTo>
                <a:lnTo>
                  <a:pt x="1625" y="14772"/>
                </a:lnTo>
                <a:lnTo>
                  <a:pt x="1486" y="15130"/>
                </a:lnTo>
                <a:lnTo>
                  <a:pt x="1353" y="15495"/>
                </a:lnTo>
                <a:lnTo>
                  <a:pt x="1226" y="15867"/>
                </a:lnTo>
                <a:lnTo>
                  <a:pt x="1105" y="16232"/>
                </a:lnTo>
                <a:lnTo>
                  <a:pt x="989" y="16611"/>
                </a:lnTo>
                <a:lnTo>
                  <a:pt x="879" y="16983"/>
                </a:lnTo>
                <a:lnTo>
                  <a:pt x="775" y="17363"/>
                </a:lnTo>
                <a:lnTo>
                  <a:pt x="677" y="17742"/>
                </a:lnTo>
                <a:lnTo>
                  <a:pt x="585" y="18129"/>
                </a:lnTo>
                <a:lnTo>
                  <a:pt x="498" y="18515"/>
                </a:lnTo>
                <a:lnTo>
                  <a:pt x="423" y="18901"/>
                </a:lnTo>
                <a:lnTo>
                  <a:pt x="348" y="19295"/>
                </a:lnTo>
                <a:lnTo>
                  <a:pt x="284" y="19689"/>
                </a:lnTo>
                <a:lnTo>
                  <a:pt x="226" y="20082"/>
                </a:lnTo>
                <a:lnTo>
                  <a:pt x="174" y="20483"/>
                </a:lnTo>
                <a:lnTo>
                  <a:pt x="128" y="20884"/>
                </a:lnTo>
                <a:lnTo>
                  <a:pt x="88" y="21285"/>
                </a:lnTo>
                <a:lnTo>
                  <a:pt x="59" y="21685"/>
                </a:lnTo>
                <a:lnTo>
                  <a:pt x="36" y="22093"/>
                </a:lnTo>
                <a:lnTo>
                  <a:pt x="18" y="22501"/>
                </a:lnTo>
                <a:lnTo>
                  <a:pt x="7" y="22909"/>
                </a:lnTo>
                <a:lnTo>
                  <a:pt x="1" y="23324"/>
                </a:lnTo>
                <a:lnTo>
                  <a:pt x="7" y="23732"/>
                </a:lnTo>
                <a:lnTo>
                  <a:pt x="18" y="24147"/>
                </a:lnTo>
                <a:lnTo>
                  <a:pt x="36" y="24562"/>
                </a:lnTo>
                <a:lnTo>
                  <a:pt x="64" y="24985"/>
                </a:lnTo>
                <a:lnTo>
                  <a:pt x="99" y="25400"/>
                </a:lnTo>
                <a:lnTo>
                  <a:pt x="140" y="25822"/>
                </a:lnTo>
                <a:lnTo>
                  <a:pt x="192" y="26244"/>
                </a:lnTo>
                <a:lnTo>
                  <a:pt x="249" y="26667"/>
                </a:lnTo>
                <a:lnTo>
                  <a:pt x="313" y="27089"/>
                </a:lnTo>
                <a:lnTo>
                  <a:pt x="388" y="27518"/>
                </a:lnTo>
                <a:lnTo>
                  <a:pt x="469" y="27940"/>
                </a:lnTo>
                <a:lnTo>
                  <a:pt x="562" y="28370"/>
                </a:lnTo>
                <a:lnTo>
                  <a:pt x="660" y="28799"/>
                </a:lnTo>
                <a:lnTo>
                  <a:pt x="764" y="29229"/>
                </a:lnTo>
                <a:lnTo>
                  <a:pt x="879" y="29658"/>
                </a:lnTo>
                <a:lnTo>
                  <a:pt x="1001" y="30087"/>
                </a:lnTo>
                <a:lnTo>
                  <a:pt x="1134" y="30524"/>
                </a:lnTo>
                <a:lnTo>
                  <a:pt x="1278" y="30953"/>
                </a:lnTo>
                <a:lnTo>
                  <a:pt x="1423" y="31390"/>
                </a:lnTo>
                <a:lnTo>
                  <a:pt x="1585" y="31819"/>
                </a:lnTo>
                <a:lnTo>
                  <a:pt x="1752" y="32256"/>
                </a:lnTo>
                <a:lnTo>
                  <a:pt x="1926" y="32693"/>
                </a:lnTo>
                <a:lnTo>
                  <a:pt x="2110" y="33129"/>
                </a:lnTo>
                <a:lnTo>
                  <a:pt x="2301" y="33566"/>
                </a:lnTo>
                <a:lnTo>
                  <a:pt x="2509" y="34002"/>
                </a:lnTo>
                <a:lnTo>
                  <a:pt x="2717" y="34439"/>
                </a:lnTo>
                <a:lnTo>
                  <a:pt x="2775" y="34539"/>
                </a:lnTo>
                <a:lnTo>
                  <a:pt x="2833" y="34632"/>
                </a:lnTo>
                <a:lnTo>
                  <a:pt x="2891" y="34718"/>
                </a:lnTo>
                <a:lnTo>
                  <a:pt x="2960" y="34797"/>
                </a:lnTo>
                <a:lnTo>
                  <a:pt x="3024" y="34861"/>
                </a:lnTo>
                <a:lnTo>
                  <a:pt x="3099" y="34925"/>
                </a:lnTo>
                <a:lnTo>
                  <a:pt x="3168" y="34983"/>
                </a:lnTo>
                <a:lnTo>
                  <a:pt x="3243" y="35026"/>
                </a:lnTo>
                <a:lnTo>
                  <a:pt x="3324" y="35069"/>
                </a:lnTo>
                <a:lnTo>
                  <a:pt x="3399" y="35104"/>
                </a:lnTo>
                <a:lnTo>
                  <a:pt x="3480" y="35133"/>
                </a:lnTo>
                <a:lnTo>
                  <a:pt x="3561" y="35154"/>
                </a:lnTo>
                <a:lnTo>
                  <a:pt x="3642" y="35169"/>
                </a:lnTo>
                <a:lnTo>
                  <a:pt x="3723" y="35176"/>
                </a:lnTo>
                <a:lnTo>
                  <a:pt x="3810" y="35176"/>
                </a:lnTo>
                <a:lnTo>
                  <a:pt x="3891" y="35169"/>
                </a:lnTo>
                <a:lnTo>
                  <a:pt x="3972" y="35162"/>
                </a:lnTo>
                <a:lnTo>
                  <a:pt x="4052" y="35140"/>
                </a:lnTo>
                <a:lnTo>
                  <a:pt x="4133" y="35119"/>
                </a:lnTo>
                <a:lnTo>
                  <a:pt x="4214" y="35090"/>
                </a:lnTo>
                <a:lnTo>
                  <a:pt x="4289" y="35061"/>
                </a:lnTo>
                <a:lnTo>
                  <a:pt x="4365" y="35018"/>
                </a:lnTo>
                <a:lnTo>
                  <a:pt x="4440" y="34976"/>
                </a:lnTo>
                <a:lnTo>
                  <a:pt x="4515" y="34925"/>
                </a:lnTo>
                <a:lnTo>
                  <a:pt x="4578" y="34875"/>
                </a:lnTo>
                <a:lnTo>
                  <a:pt x="4648" y="34818"/>
                </a:lnTo>
                <a:lnTo>
                  <a:pt x="4711" y="34754"/>
                </a:lnTo>
                <a:lnTo>
                  <a:pt x="4769" y="34682"/>
                </a:lnTo>
                <a:lnTo>
                  <a:pt x="4821" y="34611"/>
                </a:lnTo>
                <a:lnTo>
                  <a:pt x="4873" y="34532"/>
                </a:lnTo>
                <a:lnTo>
                  <a:pt x="4919" y="34453"/>
                </a:lnTo>
                <a:lnTo>
                  <a:pt x="4966" y="34367"/>
                </a:lnTo>
                <a:lnTo>
                  <a:pt x="5052" y="34417"/>
                </a:lnTo>
                <a:lnTo>
                  <a:pt x="5139" y="34453"/>
                </a:lnTo>
                <a:lnTo>
                  <a:pt x="5232" y="34489"/>
                </a:lnTo>
                <a:lnTo>
                  <a:pt x="5324" y="34517"/>
                </a:lnTo>
                <a:lnTo>
                  <a:pt x="5411" y="34539"/>
                </a:lnTo>
                <a:lnTo>
                  <a:pt x="5503" y="34553"/>
                </a:lnTo>
                <a:lnTo>
                  <a:pt x="5596" y="34560"/>
                </a:lnTo>
                <a:lnTo>
                  <a:pt x="5694" y="34568"/>
                </a:lnTo>
                <a:lnTo>
                  <a:pt x="5786" y="34560"/>
                </a:lnTo>
                <a:lnTo>
                  <a:pt x="5879" y="34553"/>
                </a:lnTo>
                <a:lnTo>
                  <a:pt x="5971" y="34532"/>
                </a:lnTo>
                <a:lnTo>
                  <a:pt x="6070" y="34510"/>
                </a:lnTo>
                <a:lnTo>
                  <a:pt x="6162" y="34475"/>
                </a:lnTo>
                <a:lnTo>
                  <a:pt x="6255" y="34439"/>
                </a:lnTo>
                <a:lnTo>
                  <a:pt x="6347" y="34389"/>
                </a:lnTo>
                <a:lnTo>
                  <a:pt x="6439" y="34339"/>
                </a:lnTo>
                <a:lnTo>
                  <a:pt x="6561" y="34424"/>
                </a:lnTo>
                <a:lnTo>
                  <a:pt x="6688" y="34503"/>
                </a:lnTo>
                <a:lnTo>
                  <a:pt x="6815" y="34568"/>
                </a:lnTo>
                <a:lnTo>
                  <a:pt x="6948" y="34625"/>
                </a:lnTo>
                <a:lnTo>
                  <a:pt x="7081" y="34668"/>
                </a:lnTo>
                <a:lnTo>
                  <a:pt x="7220" y="34704"/>
                </a:lnTo>
                <a:lnTo>
                  <a:pt x="7353" y="34725"/>
                </a:lnTo>
                <a:lnTo>
                  <a:pt x="7491" y="34739"/>
                </a:lnTo>
                <a:lnTo>
                  <a:pt x="7630" y="34739"/>
                </a:lnTo>
                <a:lnTo>
                  <a:pt x="7769" y="34718"/>
                </a:lnTo>
                <a:lnTo>
                  <a:pt x="7902" y="34689"/>
                </a:lnTo>
                <a:lnTo>
                  <a:pt x="8040" y="34646"/>
                </a:lnTo>
                <a:lnTo>
                  <a:pt x="8173" y="34589"/>
                </a:lnTo>
                <a:lnTo>
                  <a:pt x="8306" y="34517"/>
                </a:lnTo>
                <a:lnTo>
                  <a:pt x="8439" y="34424"/>
                </a:lnTo>
                <a:lnTo>
                  <a:pt x="8566" y="34317"/>
                </a:lnTo>
                <a:lnTo>
                  <a:pt x="8861" y="34045"/>
                </a:lnTo>
                <a:lnTo>
                  <a:pt x="9156" y="33773"/>
                </a:lnTo>
                <a:lnTo>
                  <a:pt x="9439" y="33494"/>
                </a:lnTo>
                <a:lnTo>
                  <a:pt x="9722" y="33208"/>
                </a:lnTo>
                <a:lnTo>
                  <a:pt x="10000" y="32922"/>
                </a:lnTo>
                <a:lnTo>
                  <a:pt x="10271" y="32628"/>
                </a:lnTo>
                <a:lnTo>
                  <a:pt x="10537" y="32328"/>
                </a:lnTo>
                <a:lnTo>
                  <a:pt x="10803" y="32020"/>
                </a:lnTo>
                <a:lnTo>
                  <a:pt x="11057" y="31712"/>
                </a:lnTo>
                <a:lnTo>
                  <a:pt x="11312" y="31397"/>
                </a:lnTo>
                <a:lnTo>
                  <a:pt x="11560" y="31082"/>
                </a:lnTo>
                <a:lnTo>
                  <a:pt x="11797" y="30753"/>
                </a:lnTo>
                <a:lnTo>
                  <a:pt x="12034" y="30424"/>
                </a:lnTo>
                <a:lnTo>
                  <a:pt x="12265" y="30095"/>
                </a:lnTo>
                <a:lnTo>
                  <a:pt x="12491" y="29751"/>
                </a:lnTo>
                <a:lnTo>
                  <a:pt x="12710" y="29408"/>
                </a:lnTo>
                <a:lnTo>
                  <a:pt x="12947" y="29415"/>
                </a:lnTo>
                <a:lnTo>
                  <a:pt x="13179" y="29400"/>
                </a:lnTo>
                <a:lnTo>
                  <a:pt x="13404" y="29379"/>
                </a:lnTo>
                <a:lnTo>
                  <a:pt x="13624" y="29343"/>
                </a:lnTo>
                <a:lnTo>
                  <a:pt x="13843" y="29293"/>
                </a:lnTo>
                <a:lnTo>
                  <a:pt x="14057" y="29229"/>
                </a:lnTo>
                <a:lnTo>
                  <a:pt x="14265" y="29157"/>
                </a:lnTo>
                <a:lnTo>
                  <a:pt x="14468" y="29071"/>
                </a:lnTo>
                <a:lnTo>
                  <a:pt x="14566" y="29171"/>
                </a:lnTo>
                <a:lnTo>
                  <a:pt x="14664" y="29279"/>
                </a:lnTo>
                <a:lnTo>
                  <a:pt x="14762" y="29379"/>
                </a:lnTo>
                <a:lnTo>
                  <a:pt x="14866" y="29479"/>
                </a:lnTo>
                <a:lnTo>
                  <a:pt x="14988" y="29565"/>
                </a:lnTo>
                <a:lnTo>
                  <a:pt x="15115" y="29644"/>
                </a:lnTo>
                <a:lnTo>
                  <a:pt x="15248" y="29715"/>
                </a:lnTo>
                <a:lnTo>
                  <a:pt x="15386" y="29765"/>
                </a:lnTo>
                <a:lnTo>
                  <a:pt x="15531" y="29808"/>
                </a:lnTo>
                <a:lnTo>
                  <a:pt x="15675" y="29837"/>
                </a:lnTo>
                <a:lnTo>
                  <a:pt x="15820" y="29851"/>
                </a:lnTo>
                <a:lnTo>
                  <a:pt x="15970" y="29851"/>
                </a:lnTo>
                <a:lnTo>
                  <a:pt x="16121" y="29844"/>
                </a:lnTo>
                <a:lnTo>
                  <a:pt x="16265" y="29830"/>
                </a:lnTo>
                <a:lnTo>
                  <a:pt x="16410" y="29794"/>
                </a:lnTo>
                <a:lnTo>
                  <a:pt x="16554" y="29751"/>
                </a:lnTo>
                <a:lnTo>
                  <a:pt x="16693" y="29701"/>
                </a:lnTo>
                <a:lnTo>
                  <a:pt x="16826" y="29637"/>
                </a:lnTo>
                <a:lnTo>
                  <a:pt x="16953" y="29565"/>
                </a:lnTo>
                <a:lnTo>
                  <a:pt x="17080" y="29479"/>
                </a:lnTo>
                <a:lnTo>
                  <a:pt x="17305" y="29300"/>
                </a:lnTo>
                <a:lnTo>
                  <a:pt x="17525" y="29107"/>
                </a:lnTo>
                <a:lnTo>
                  <a:pt x="17739" y="28914"/>
                </a:lnTo>
                <a:lnTo>
                  <a:pt x="17947" y="28713"/>
                </a:lnTo>
                <a:lnTo>
                  <a:pt x="18149" y="28506"/>
                </a:lnTo>
                <a:lnTo>
                  <a:pt x="18346" y="28291"/>
                </a:lnTo>
                <a:lnTo>
                  <a:pt x="18536" y="28069"/>
                </a:lnTo>
                <a:lnTo>
                  <a:pt x="18727" y="27847"/>
                </a:lnTo>
                <a:lnTo>
                  <a:pt x="19045" y="28513"/>
                </a:lnTo>
                <a:lnTo>
                  <a:pt x="19369" y="29164"/>
                </a:lnTo>
                <a:lnTo>
                  <a:pt x="19692" y="29801"/>
                </a:lnTo>
                <a:lnTo>
                  <a:pt x="20016" y="30417"/>
                </a:lnTo>
                <a:lnTo>
                  <a:pt x="20103" y="30560"/>
                </a:lnTo>
                <a:lnTo>
                  <a:pt x="20189" y="30696"/>
                </a:lnTo>
                <a:lnTo>
                  <a:pt x="20288" y="30825"/>
                </a:lnTo>
                <a:lnTo>
                  <a:pt x="20392" y="30946"/>
                </a:lnTo>
                <a:lnTo>
                  <a:pt x="20502" y="31061"/>
                </a:lnTo>
                <a:lnTo>
                  <a:pt x="20611" y="31168"/>
                </a:lnTo>
                <a:lnTo>
                  <a:pt x="20733" y="31261"/>
                </a:lnTo>
                <a:lnTo>
                  <a:pt x="20854" y="31354"/>
                </a:lnTo>
                <a:lnTo>
                  <a:pt x="20987" y="31433"/>
                </a:lnTo>
                <a:lnTo>
                  <a:pt x="21114" y="31505"/>
                </a:lnTo>
                <a:lnTo>
                  <a:pt x="21247" y="31569"/>
                </a:lnTo>
                <a:lnTo>
                  <a:pt x="21386" y="31626"/>
                </a:lnTo>
                <a:lnTo>
                  <a:pt x="21525" y="31669"/>
                </a:lnTo>
                <a:lnTo>
                  <a:pt x="21663" y="31705"/>
                </a:lnTo>
                <a:lnTo>
                  <a:pt x="21802" y="31726"/>
                </a:lnTo>
                <a:lnTo>
                  <a:pt x="21946" y="31741"/>
                </a:lnTo>
                <a:lnTo>
                  <a:pt x="22085" y="31748"/>
                </a:lnTo>
                <a:lnTo>
                  <a:pt x="22224" y="31741"/>
                </a:lnTo>
                <a:lnTo>
                  <a:pt x="22363" y="31726"/>
                </a:lnTo>
                <a:lnTo>
                  <a:pt x="22501" y="31698"/>
                </a:lnTo>
                <a:lnTo>
                  <a:pt x="22634" y="31655"/>
                </a:lnTo>
                <a:lnTo>
                  <a:pt x="22767" y="31605"/>
                </a:lnTo>
                <a:lnTo>
                  <a:pt x="22894" y="31540"/>
                </a:lnTo>
                <a:lnTo>
                  <a:pt x="23022" y="31469"/>
                </a:lnTo>
                <a:lnTo>
                  <a:pt x="23137" y="31383"/>
                </a:lnTo>
                <a:lnTo>
                  <a:pt x="23253" y="31283"/>
                </a:lnTo>
                <a:lnTo>
                  <a:pt x="23363" y="31175"/>
                </a:lnTo>
                <a:lnTo>
                  <a:pt x="23467" y="31046"/>
                </a:lnTo>
                <a:lnTo>
                  <a:pt x="23565" y="30910"/>
                </a:lnTo>
                <a:lnTo>
                  <a:pt x="23651" y="30760"/>
                </a:lnTo>
                <a:lnTo>
                  <a:pt x="23738" y="30596"/>
                </a:lnTo>
                <a:lnTo>
                  <a:pt x="23808" y="30417"/>
                </a:lnTo>
                <a:lnTo>
                  <a:pt x="24004" y="29894"/>
                </a:lnTo>
                <a:lnTo>
                  <a:pt x="24189" y="29365"/>
                </a:lnTo>
                <a:lnTo>
                  <a:pt x="24362" y="28835"/>
                </a:lnTo>
                <a:lnTo>
                  <a:pt x="24530" y="28305"/>
                </a:lnTo>
                <a:lnTo>
                  <a:pt x="24721" y="28477"/>
                </a:lnTo>
                <a:lnTo>
                  <a:pt x="24911" y="28642"/>
                </a:lnTo>
                <a:lnTo>
                  <a:pt x="25102" y="28792"/>
                </a:lnTo>
                <a:lnTo>
                  <a:pt x="25293" y="28942"/>
                </a:lnTo>
                <a:lnTo>
                  <a:pt x="25484" y="29078"/>
                </a:lnTo>
                <a:lnTo>
                  <a:pt x="25674" y="29214"/>
                </a:lnTo>
                <a:lnTo>
                  <a:pt x="25865" y="29336"/>
                </a:lnTo>
                <a:lnTo>
                  <a:pt x="26056" y="29451"/>
                </a:lnTo>
                <a:lnTo>
                  <a:pt x="26247" y="29551"/>
                </a:lnTo>
                <a:lnTo>
                  <a:pt x="26437" y="29651"/>
                </a:lnTo>
                <a:lnTo>
                  <a:pt x="26628" y="29730"/>
                </a:lnTo>
                <a:lnTo>
                  <a:pt x="26819" y="29808"/>
                </a:lnTo>
                <a:lnTo>
                  <a:pt x="27010" y="29873"/>
                </a:lnTo>
                <a:lnTo>
                  <a:pt x="27194" y="29923"/>
                </a:lnTo>
                <a:lnTo>
                  <a:pt x="27385" y="29966"/>
                </a:lnTo>
                <a:lnTo>
                  <a:pt x="27570" y="30002"/>
                </a:lnTo>
                <a:lnTo>
                  <a:pt x="27761" y="30016"/>
                </a:lnTo>
                <a:lnTo>
                  <a:pt x="27946" y="30023"/>
                </a:lnTo>
                <a:lnTo>
                  <a:pt x="28131" y="30023"/>
                </a:lnTo>
                <a:lnTo>
                  <a:pt x="28310" y="30002"/>
                </a:lnTo>
                <a:lnTo>
                  <a:pt x="28495" y="29973"/>
                </a:lnTo>
                <a:lnTo>
                  <a:pt x="28674" y="29930"/>
                </a:lnTo>
                <a:lnTo>
                  <a:pt x="28853" y="29873"/>
                </a:lnTo>
                <a:lnTo>
                  <a:pt x="29032" y="29801"/>
                </a:lnTo>
                <a:lnTo>
                  <a:pt x="29206" y="29715"/>
                </a:lnTo>
                <a:lnTo>
                  <a:pt x="29379" y="29608"/>
                </a:lnTo>
                <a:lnTo>
                  <a:pt x="29553" y="29493"/>
                </a:lnTo>
                <a:lnTo>
                  <a:pt x="29720" y="29365"/>
                </a:lnTo>
                <a:lnTo>
                  <a:pt x="29888" y="29221"/>
                </a:lnTo>
                <a:lnTo>
                  <a:pt x="30055" y="29057"/>
                </a:lnTo>
                <a:lnTo>
                  <a:pt x="30217" y="28878"/>
                </a:lnTo>
                <a:lnTo>
                  <a:pt x="30379" y="28685"/>
                </a:lnTo>
                <a:lnTo>
                  <a:pt x="30628" y="28985"/>
                </a:lnTo>
                <a:lnTo>
                  <a:pt x="30888" y="29279"/>
                </a:lnTo>
                <a:lnTo>
                  <a:pt x="31148" y="29558"/>
                </a:lnTo>
                <a:lnTo>
                  <a:pt x="31419" y="29830"/>
                </a:lnTo>
                <a:lnTo>
                  <a:pt x="31691" y="30087"/>
                </a:lnTo>
                <a:lnTo>
                  <a:pt x="31980" y="30331"/>
                </a:lnTo>
                <a:lnTo>
                  <a:pt x="32125" y="30445"/>
                </a:lnTo>
                <a:lnTo>
                  <a:pt x="32269" y="30560"/>
                </a:lnTo>
                <a:lnTo>
                  <a:pt x="32419" y="30667"/>
                </a:lnTo>
                <a:lnTo>
                  <a:pt x="32570" y="30775"/>
                </a:lnTo>
                <a:lnTo>
                  <a:pt x="32720" y="30875"/>
                </a:lnTo>
                <a:lnTo>
                  <a:pt x="32876" y="30975"/>
                </a:lnTo>
                <a:lnTo>
                  <a:pt x="33032" y="31068"/>
                </a:lnTo>
                <a:lnTo>
                  <a:pt x="33194" y="31154"/>
                </a:lnTo>
                <a:lnTo>
                  <a:pt x="33356" y="31240"/>
                </a:lnTo>
                <a:lnTo>
                  <a:pt x="33517" y="31326"/>
                </a:lnTo>
                <a:lnTo>
                  <a:pt x="33685" y="31397"/>
                </a:lnTo>
                <a:lnTo>
                  <a:pt x="33858" y="31469"/>
                </a:lnTo>
                <a:lnTo>
                  <a:pt x="34026" y="31540"/>
                </a:lnTo>
                <a:lnTo>
                  <a:pt x="34205" y="31605"/>
                </a:lnTo>
                <a:lnTo>
                  <a:pt x="34379" y="31662"/>
                </a:lnTo>
                <a:lnTo>
                  <a:pt x="34564" y="31712"/>
                </a:lnTo>
                <a:lnTo>
                  <a:pt x="34743" y="31762"/>
                </a:lnTo>
                <a:lnTo>
                  <a:pt x="34928" y="31805"/>
                </a:lnTo>
                <a:lnTo>
                  <a:pt x="35118" y="31848"/>
                </a:lnTo>
                <a:lnTo>
                  <a:pt x="35309" y="31877"/>
                </a:lnTo>
                <a:lnTo>
                  <a:pt x="35396" y="31891"/>
                </a:lnTo>
                <a:lnTo>
                  <a:pt x="35563" y="31891"/>
                </a:lnTo>
                <a:lnTo>
                  <a:pt x="35650" y="31884"/>
                </a:lnTo>
                <a:lnTo>
                  <a:pt x="35731" y="31869"/>
                </a:lnTo>
                <a:lnTo>
                  <a:pt x="35812" y="31848"/>
                </a:lnTo>
                <a:lnTo>
                  <a:pt x="35893" y="31819"/>
                </a:lnTo>
                <a:lnTo>
                  <a:pt x="35968" y="31791"/>
                </a:lnTo>
                <a:lnTo>
                  <a:pt x="36205" y="31805"/>
                </a:lnTo>
                <a:lnTo>
                  <a:pt x="36442" y="31805"/>
                </a:lnTo>
                <a:lnTo>
                  <a:pt x="36673" y="31791"/>
                </a:lnTo>
                <a:lnTo>
                  <a:pt x="36904" y="31762"/>
                </a:lnTo>
                <a:lnTo>
                  <a:pt x="37136" y="31719"/>
                </a:lnTo>
                <a:lnTo>
                  <a:pt x="37367" y="31669"/>
                </a:lnTo>
                <a:lnTo>
                  <a:pt x="37598" y="31598"/>
                </a:lnTo>
                <a:lnTo>
                  <a:pt x="37829" y="31519"/>
                </a:lnTo>
                <a:lnTo>
                  <a:pt x="38055" y="31419"/>
                </a:lnTo>
                <a:lnTo>
                  <a:pt x="38280" y="31311"/>
                </a:lnTo>
                <a:lnTo>
                  <a:pt x="38505" y="31182"/>
                </a:lnTo>
                <a:lnTo>
                  <a:pt x="38731" y="31039"/>
                </a:lnTo>
                <a:lnTo>
                  <a:pt x="38950" y="30882"/>
                </a:lnTo>
                <a:lnTo>
                  <a:pt x="39176" y="30710"/>
                </a:lnTo>
                <a:lnTo>
                  <a:pt x="39390" y="30517"/>
                </a:lnTo>
                <a:lnTo>
                  <a:pt x="39609" y="30309"/>
                </a:lnTo>
                <a:lnTo>
                  <a:pt x="39754" y="30166"/>
                </a:lnTo>
                <a:lnTo>
                  <a:pt x="39887" y="30009"/>
                </a:lnTo>
                <a:lnTo>
                  <a:pt x="40020" y="29858"/>
                </a:lnTo>
                <a:lnTo>
                  <a:pt x="40141" y="29701"/>
                </a:lnTo>
                <a:lnTo>
                  <a:pt x="40251" y="29544"/>
                </a:lnTo>
                <a:lnTo>
                  <a:pt x="40361" y="29379"/>
                </a:lnTo>
                <a:lnTo>
                  <a:pt x="40459" y="29214"/>
                </a:lnTo>
                <a:lnTo>
                  <a:pt x="40551" y="29050"/>
                </a:lnTo>
                <a:lnTo>
                  <a:pt x="40638" y="28878"/>
                </a:lnTo>
                <a:lnTo>
                  <a:pt x="40713" y="28706"/>
                </a:lnTo>
                <a:lnTo>
                  <a:pt x="40788" y="28534"/>
                </a:lnTo>
                <a:lnTo>
                  <a:pt x="40852" y="28356"/>
                </a:lnTo>
                <a:lnTo>
                  <a:pt x="40916" y="28177"/>
                </a:lnTo>
                <a:lnTo>
                  <a:pt x="40968" y="27998"/>
                </a:lnTo>
                <a:lnTo>
                  <a:pt x="41014" y="27812"/>
                </a:lnTo>
                <a:lnTo>
                  <a:pt x="41054" y="27626"/>
                </a:lnTo>
                <a:lnTo>
                  <a:pt x="41031" y="27890"/>
                </a:lnTo>
                <a:lnTo>
                  <a:pt x="41002" y="28162"/>
                </a:lnTo>
                <a:lnTo>
                  <a:pt x="40973" y="28427"/>
                </a:lnTo>
                <a:lnTo>
                  <a:pt x="40939" y="28692"/>
                </a:lnTo>
                <a:lnTo>
                  <a:pt x="40904" y="28957"/>
                </a:lnTo>
                <a:lnTo>
                  <a:pt x="40858" y="29229"/>
                </a:lnTo>
                <a:lnTo>
                  <a:pt x="40811" y="29493"/>
                </a:lnTo>
                <a:lnTo>
                  <a:pt x="40759" y="29765"/>
                </a:lnTo>
                <a:lnTo>
                  <a:pt x="40707" y="30030"/>
                </a:lnTo>
                <a:lnTo>
                  <a:pt x="40650" y="30295"/>
                </a:lnTo>
                <a:lnTo>
                  <a:pt x="40586" y="30567"/>
                </a:lnTo>
                <a:lnTo>
                  <a:pt x="40517" y="30832"/>
                </a:lnTo>
                <a:lnTo>
                  <a:pt x="40447" y="31104"/>
                </a:lnTo>
                <a:lnTo>
                  <a:pt x="40366" y="31376"/>
                </a:lnTo>
                <a:lnTo>
                  <a:pt x="40286" y="31640"/>
                </a:lnTo>
                <a:lnTo>
                  <a:pt x="40205" y="31912"/>
                </a:lnTo>
                <a:lnTo>
                  <a:pt x="40112" y="32177"/>
                </a:lnTo>
                <a:lnTo>
                  <a:pt x="40020" y="32449"/>
                </a:lnTo>
                <a:lnTo>
                  <a:pt x="39921" y="32714"/>
                </a:lnTo>
                <a:lnTo>
                  <a:pt x="39817" y="32986"/>
                </a:lnTo>
                <a:lnTo>
                  <a:pt x="39708" y="33251"/>
                </a:lnTo>
                <a:lnTo>
                  <a:pt x="39592" y="33523"/>
                </a:lnTo>
                <a:lnTo>
                  <a:pt x="39476" y="33788"/>
                </a:lnTo>
                <a:lnTo>
                  <a:pt x="39355" y="34059"/>
                </a:lnTo>
                <a:lnTo>
                  <a:pt x="39228" y="34324"/>
                </a:lnTo>
                <a:lnTo>
                  <a:pt x="39095" y="34596"/>
                </a:lnTo>
                <a:lnTo>
                  <a:pt x="38956" y="34861"/>
                </a:lnTo>
                <a:lnTo>
                  <a:pt x="38817" y="35133"/>
                </a:lnTo>
                <a:lnTo>
                  <a:pt x="38667" y="35398"/>
                </a:lnTo>
                <a:lnTo>
                  <a:pt x="38517" y="35663"/>
                </a:lnTo>
                <a:lnTo>
                  <a:pt x="38361" y="35935"/>
                </a:lnTo>
                <a:lnTo>
                  <a:pt x="38199" y="36199"/>
                </a:lnTo>
                <a:lnTo>
                  <a:pt x="38124" y="36328"/>
                </a:lnTo>
                <a:lnTo>
                  <a:pt x="38055" y="36457"/>
                </a:lnTo>
                <a:lnTo>
                  <a:pt x="37991" y="36586"/>
                </a:lnTo>
                <a:lnTo>
                  <a:pt x="37939" y="36722"/>
                </a:lnTo>
                <a:lnTo>
                  <a:pt x="37893" y="36851"/>
                </a:lnTo>
                <a:lnTo>
                  <a:pt x="37858" y="36979"/>
                </a:lnTo>
                <a:lnTo>
                  <a:pt x="37823" y="37101"/>
                </a:lnTo>
                <a:lnTo>
                  <a:pt x="37800" y="37230"/>
                </a:lnTo>
                <a:lnTo>
                  <a:pt x="37783" y="37359"/>
                </a:lnTo>
                <a:lnTo>
                  <a:pt x="37771" y="37480"/>
                </a:lnTo>
                <a:lnTo>
                  <a:pt x="37766" y="37602"/>
                </a:lnTo>
                <a:lnTo>
                  <a:pt x="37766" y="37724"/>
                </a:lnTo>
                <a:lnTo>
                  <a:pt x="37771" y="37845"/>
                </a:lnTo>
                <a:lnTo>
                  <a:pt x="37789" y="37960"/>
                </a:lnTo>
                <a:lnTo>
                  <a:pt x="37806" y="38074"/>
                </a:lnTo>
                <a:lnTo>
                  <a:pt x="37829" y="38189"/>
                </a:lnTo>
                <a:lnTo>
                  <a:pt x="37858" y="38303"/>
                </a:lnTo>
                <a:lnTo>
                  <a:pt x="37893" y="38411"/>
                </a:lnTo>
                <a:lnTo>
                  <a:pt x="37933" y="38518"/>
                </a:lnTo>
                <a:lnTo>
                  <a:pt x="37979" y="38625"/>
                </a:lnTo>
                <a:lnTo>
                  <a:pt x="38026" y="38733"/>
                </a:lnTo>
                <a:lnTo>
                  <a:pt x="38078" y="38826"/>
                </a:lnTo>
                <a:lnTo>
                  <a:pt x="38135" y="38926"/>
                </a:lnTo>
                <a:lnTo>
                  <a:pt x="38199" y="39019"/>
                </a:lnTo>
                <a:lnTo>
                  <a:pt x="38263" y="39112"/>
                </a:lnTo>
                <a:lnTo>
                  <a:pt x="38332" y="39198"/>
                </a:lnTo>
                <a:lnTo>
                  <a:pt x="38407" y="39284"/>
                </a:lnTo>
                <a:lnTo>
                  <a:pt x="38482" y="39363"/>
                </a:lnTo>
                <a:lnTo>
                  <a:pt x="38563" y="39441"/>
                </a:lnTo>
                <a:lnTo>
                  <a:pt x="38644" y="39513"/>
                </a:lnTo>
                <a:lnTo>
                  <a:pt x="38731" y="39584"/>
                </a:lnTo>
                <a:lnTo>
                  <a:pt x="38817" y="39649"/>
                </a:lnTo>
                <a:lnTo>
                  <a:pt x="38910" y="39713"/>
                </a:lnTo>
                <a:lnTo>
                  <a:pt x="39002" y="39771"/>
                </a:lnTo>
                <a:lnTo>
                  <a:pt x="39095" y="39828"/>
                </a:lnTo>
                <a:lnTo>
                  <a:pt x="39193" y="39878"/>
                </a:lnTo>
                <a:lnTo>
                  <a:pt x="39291" y="39921"/>
                </a:lnTo>
                <a:lnTo>
                  <a:pt x="39395" y="39957"/>
                </a:lnTo>
                <a:lnTo>
                  <a:pt x="39494" y="39992"/>
                </a:lnTo>
                <a:lnTo>
                  <a:pt x="39598" y="40021"/>
                </a:lnTo>
                <a:lnTo>
                  <a:pt x="39702" y="40050"/>
                </a:lnTo>
                <a:lnTo>
                  <a:pt x="39812" y="40071"/>
                </a:lnTo>
                <a:lnTo>
                  <a:pt x="39916" y="40085"/>
                </a:lnTo>
                <a:lnTo>
                  <a:pt x="40020" y="40093"/>
                </a:lnTo>
                <a:lnTo>
                  <a:pt x="40129" y="40100"/>
                </a:lnTo>
                <a:lnTo>
                  <a:pt x="40234" y="40093"/>
                </a:lnTo>
                <a:lnTo>
                  <a:pt x="40343" y="40085"/>
                </a:lnTo>
                <a:lnTo>
                  <a:pt x="40447" y="40071"/>
                </a:lnTo>
                <a:lnTo>
                  <a:pt x="40557" y="40057"/>
                </a:lnTo>
                <a:lnTo>
                  <a:pt x="40661" y="40028"/>
                </a:lnTo>
                <a:lnTo>
                  <a:pt x="40771" y="39992"/>
                </a:lnTo>
                <a:lnTo>
                  <a:pt x="40875" y="39957"/>
                </a:lnTo>
                <a:lnTo>
                  <a:pt x="40979" y="39914"/>
                </a:lnTo>
                <a:lnTo>
                  <a:pt x="41083" y="39864"/>
                </a:lnTo>
                <a:lnTo>
                  <a:pt x="41181" y="39799"/>
                </a:lnTo>
                <a:lnTo>
                  <a:pt x="41280" y="39735"/>
                </a:lnTo>
                <a:lnTo>
                  <a:pt x="41378" y="39663"/>
                </a:lnTo>
                <a:lnTo>
                  <a:pt x="41476" y="39584"/>
                </a:lnTo>
                <a:lnTo>
                  <a:pt x="41569" y="39499"/>
                </a:lnTo>
                <a:lnTo>
                  <a:pt x="41661" y="39406"/>
                </a:lnTo>
                <a:lnTo>
                  <a:pt x="41754" y="39298"/>
                </a:lnTo>
                <a:lnTo>
                  <a:pt x="41840" y="39191"/>
                </a:lnTo>
                <a:lnTo>
                  <a:pt x="41921" y="39076"/>
                </a:lnTo>
                <a:lnTo>
                  <a:pt x="42002" y="38948"/>
                </a:lnTo>
                <a:lnTo>
                  <a:pt x="42239" y="38561"/>
                </a:lnTo>
                <a:lnTo>
                  <a:pt x="42470" y="38167"/>
                </a:lnTo>
                <a:lnTo>
                  <a:pt x="42690" y="37774"/>
                </a:lnTo>
                <a:lnTo>
                  <a:pt x="42898" y="37380"/>
                </a:lnTo>
                <a:lnTo>
                  <a:pt x="43106" y="36979"/>
                </a:lnTo>
                <a:lnTo>
                  <a:pt x="43297" y="36586"/>
                </a:lnTo>
                <a:lnTo>
                  <a:pt x="43482" y="36185"/>
                </a:lnTo>
                <a:lnTo>
                  <a:pt x="43661" y="35791"/>
                </a:lnTo>
                <a:lnTo>
                  <a:pt x="43834" y="35391"/>
                </a:lnTo>
                <a:lnTo>
                  <a:pt x="43996" y="34990"/>
                </a:lnTo>
                <a:lnTo>
                  <a:pt x="44146" y="34596"/>
                </a:lnTo>
                <a:lnTo>
                  <a:pt x="44291" y="34195"/>
                </a:lnTo>
                <a:lnTo>
                  <a:pt x="44430" y="33795"/>
                </a:lnTo>
                <a:lnTo>
                  <a:pt x="44557" y="33394"/>
                </a:lnTo>
                <a:lnTo>
                  <a:pt x="44684" y="32993"/>
                </a:lnTo>
                <a:lnTo>
                  <a:pt x="44794" y="32592"/>
                </a:lnTo>
                <a:lnTo>
                  <a:pt x="44904" y="32184"/>
                </a:lnTo>
                <a:lnTo>
                  <a:pt x="45002" y="31784"/>
                </a:lnTo>
                <a:lnTo>
                  <a:pt x="45094" y="31383"/>
                </a:lnTo>
                <a:lnTo>
                  <a:pt x="45175" y="30982"/>
                </a:lnTo>
                <a:lnTo>
                  <a:pt x="45250" y="30581"/>
                </a:lnTo>
                <a:lnTo>
                  <a:pt x="45320" y="30181"/>
                </a:lnTo>
                <a:lnTo>
                  <a:pt x="45383" y="29780"/>
                </a:lnTo>
                <a:lnTo>
                  <a:pt x="45435" y="29379"/>
                </a:lnTo>
                <a:lnTo>
                  <a:pt x="45487" y="28978"/>
                </a:lnTo>
                <a:lnTo>
                  <a:pt x="45522" y="28577"/>
                </a:lnTo>
                <a:lnTo>
                  <a:pt x="45557" y="28177"/>
                </a:lnTo>
                <a:lnTo>
                  <a:pt x="45586" y="27776"/>
                </a:lnTo>
                <a:lnTo>
                  <a:pt x="45603" y="27382"/>
                </a:lnTo>
                <a:lnTo>
                  <a:pt x="45614" y="26981"/>
                </a:lnTo>
                <a:lnTo>
                  <a:pt x="45620" y="26581"/>
                </a:lnTo>
                <a:lnTo>
                  <a:pt x="45620" y="26187"/>
                </a:lnTo>
                <a:lnTo>
                  <a:pt x="45614" y="25793"/>
                </a:lnTo>
                <a:lnTo>
                  <a:pt x="45603" y="25393"/>
                </a:lnTo>
                <a:lnTo>
                  <a:pt x="45580" y="24999"/>
                </a:lnTo>
                <a:lnTo>
                  <a:pt x="45551" y="24605"/>
                </a:lnTo>
                <a:lnTo>
                  <a:pt x="45522" y="24219"/>
                </a:lnTo>
                <a:lnTo>
                  <a:pt x="45481" y="23825"/>
                </a:lnTo>
                <a:lnTo>
                  <a:pt x="45435" y="23432"/>
                </a:lnTo>
                <a:lnTo>
                  <a:pt x="45383" y="23045"/>
                </a:lnTo>
                <a:lnTo>
                  <a:pt x="45325" y="22659"/>
                </a:lnTo>
                <a:lnTo>
                  <a:pt x="45262" y="22272"/>
                </a:lnTo>
                <a:lnTo>
                  <a:pt x="45192" y="21886"/>
                </a:lnTo>
                <a:lnTo>
                  <a:pt x="45117" y="21499"/>
                </a:lnTo>
                <a:lnTo>
                  <a:pt x="45031" y="21120"/>
                </a:lnTo>
                <a:lnTo>
                  <a:pt x="44944" y="20741"/>
                </a:lnTo>
                <a:lnTo>
                  <a:pt x="44851" y="20361"/>
                </a:lnTo>
                <a:lnTo>
                  <a:pt x="44753" y="19982"/>
                </a:lnTo>
                <a:lnTo>
                  <a:pt x="44649" y="19603"/>
                </a:lnTo>
                <a:lnTo>
                  <a:pt x="44539" y="19231"/>
                </a:lnTo>
                <a:lnTo>
                  <a:pt x="44424" y="18859"/>
                </a:lnTo>
                <a:lnTo>
                  <a:pt x="44302" y="18486"/>
                </a:lnTo>
                <a:lnTo>
                  <a:pt x="44181" y="18121"/>
                </a:lnTo>
                <a:lnTo>
                  <a:pt x="44048" y="17756"/>
                </a:lnTo>
                <a:lnTo>
                  <a:pt x="43915" y="17391"/>
                </a:lnTo>
                <a:lnTo>
                  <a:pt x="43771" y="17026"/>
                </a:lnTo>
                <a:lnTo>
                  <a:pt x="43626" y="16669"/>
                </a:lnTo>
                <a:lnTo>
                  <a:pt x="43476" y="16311"/>
                </a:lnTo>
                <a:lnTo>
                  <a:pt x="43320" y="15953"/>
                </a:lnTo>
                <a:lnTo>
                  <a:pt x="43158" y="15602"/>
                </a:lnTo>
                <a:lnTo>
                  <a:pt x="42990" y="15251"/>
                </a:lnTo>
                <a:lnTo>
                  <a:pt x="42823" y="14901"/>
                </a:lnTo>
                <a:lnTo>
                  <a:pt x="42649" y="14557"/>
                </a:lnTo>
                <a:lnTo>
                  <a:pt x="42470" y="14214"/>
                </a:lnTo>
                <a:lnTo>
                  <a:pt x="42285" y="13870"/>
                </a:lnTo>
                <a:lnTo>
                  <a:pt x="42095" y="13534"/>
                </a:lnTo>
                <a:lnTo>
                  <a:pt x="41904" y="13198"/>
                </a:lnTo>
                <a:lnTo>
                  <a:pt x="41707" y="12861"/>
                </a:lnTo>
                <a:lnTo>
                  <a:pt x="41505" y="12532"/>
                </a:lnTo>
                <a:lnTo>
                  <a:pt x="41303" y="12210"/>
                </a:lnTo>
                <a:lnTo>
                  <a:pt x="41089" y="11881"/>
                </a:lnTo>
                <a:lnTo>
                  <a:pt x="40875" y="11566"/>
                </a:lnTo>
                <a:lnTo>
                  <a:pt x="40661" y="11244"/>
                </a:lnTo>
                <a:lnTo>
                  <a:pt x="40442" y="10929"/>
                </a:lnTo>
                <a:lnTo>
                  <a:pt x="40216" y="10621"/>
                </a:lnTo>
                <a:lnTo>
                  <a:pt x="39985" y="10313"/>
                </a:lnTo>
                <a:lnTo>
                  <a:pt x="39754" y="10006"/>
                </a:lnTo>
                <a:lnTo>
                  <a:pt x="39517" y="9705"/>
                </a:lnTo>
                <a:lnTo>
                  <a:pt x="39280" y="9404"/>
                </a:lnTo>
                <a:lnTo>
                  <a:pt x="39037" y="9111"/>
                </a:lnTo>
                <a:lnTo>
                  <a:pt x="38789" y="8825"/>
                </a:lnTo>
                <a:lnTo>
                  <a:pt x="38540" y="8531"/>
                </a:lnTo>
                <a:lnTo>
                  <a:pt x="38286" y="8252"/>
                </a:lnTo>
                <a:lnTo>
                  <a:pt x="38031" y="7973"/>
                </a:lnTo>
                <a:lnTo>
                  <a:pt x="37771" y="7694"/>
                </a:lnTo>
                <a:lnTo>
                  <a:pt x="37505" y="7422"/>
                </a:lnTo>
                <a:lnTo>
                  <a:pt x="37240" y="7157"/>
                </a:lnTo>
                <a:lnTo>
                  <a:pt x="36974" y="6892"/>
                </a:lnTo>
                <a:lnTo>
                  <a:pt x="36702" y="6628"/>
                </a:lnTo>
                <a:lnTo>
                  <a:pt x="36430" y="6370"/>
                </a:lnTo>
                <a:lnTo>
                  <a:pt x="36153" y="6119"/>
                </a:lnTo>
                <a:lnTo>
                  <a:pt x="35870" y="5876"/>
                </a:lnTo>
                <a:lnTo>
                  <a:pt x="35592" y="5626"/>
                </a:lnTo>
                <a:lnTo>
                  <a:pt x="35303" y="5389"/>
                </a:lnTo>
                <a:lnTo>
                  <a:pt x="35020" y="5153"/>
                </a:lnTo>
                <a:lnTo>
                  <a:pt x="34731" y="4924"/>
                </a:lnTo>
                <a:lnTo>
                  <a:pt x="34436" y="4695"/>
                </a:lnTo>
                <a:lnTo>
                  <a:pt x="34142" y="4473"/>
                </a:lnTo>
                <a:lnTo>
                  <a:pt x="33847" y="4259"/>
                </a:lnTo>
                <a:lnTo>
                  <a:pt x="33546" y="4044"/>
                </a:lnTo>
                <a:lnTo>
                  <a:pt x="33246" y="3836"/>
                </a:lnTo>
                <a:lnTo>
                  <a:pt x="32945" y="3636"/>
                </a:lnTo>
                <a:lnTo>
                  <a:pt x="32639" y="3436"/>
                </a:lnTo>
                <a:lnTo>
                  <a:pt x="32333" y="3242"/>
                </a:lnTo>
                <a:lnTo>
                  <a:pt x="32026" y="3056"/>
                </a:lnTo>
                <a:lnTo>
                  <a:pt x="31714" y="2877"/>
                </a:lnTo>
                <a:lnTo>
                  <a:pt x="31402" y="2699"/>
                </a:lnTo>
                <a:lnTo>
                  <a:pt x="31090" y="2520"/>
                </a:lnTo>
                <a:lnTo>
                  <a:pt x="30778" y="2355"/>
                </a:lnTo>
                <a:lnTo>
                  <a:pt x="30460" y="2190"/>
                </a:lnTo>
                <a:lnTo>
                  <a:pt x="30142" y="2033"/>
                </a:lnTo>
                <a:lnTo>
                  <a:pt x="29824" y="1883"/>
                </a:lnTo>
                <a:lnTo>
                  <a:pt x="29501" y="1740"/>
                </a:lnTo>
                <a:lnTo>
                  <a:pt x="29183" y="1596"/>
                </a:lnTo>
                <a:lnTo>
                  <a:pt x="28859" y="1460"/>
                </a:lnTo>
                <a:lnTo>
                  <a:pt x="28535" y="1332"/>
                </a:lnTo>
                <a:lnTo>
                  <a:pt x="28212" y="1203"/>
                </a:lnTo>
                <a:lnTo>
                  <a:pt x="27888" y="1088"/>
                </a:lnTo>
                <a:lnTo>
                  <a:pt x="27559" y="974"/>
                </a:lnTo>
                <a:lnTo>
                  <a:pt x="27229" y="866"/>
                </a:lnTo>
                <a:lnTo>
                  <a:pt x="26905" y="766"/>
                </a:lnTo>
                <a:lnTo>
                  <a:pt x="26576" y="673"/>
                </a:lnTo>
                <a:lnTo>
                  <a:pt x="26247" y="580"/>
                </a:lnTo>
                <a:lnTo>
                  <a:pt x="25917" y="501"/>
                </a:lnTo>
                <a:lnTo>
                  <a:pt x="25588" y="423"/>
                </a:lnTo>
                <a:lnTo>
                  <a:pt x="25252" y="351"/>
                </a:lnTo>
                <a:lnTo>
                  <a:pt x="24923" y="287"/>
                </a:lnTo>
                <a:lnTo>
                  <a:pt x="24594" y="229"/>
                </a:lnTo>
                <a:lnTo>
                  <a:pt x="24241" y="172"/>
                </a:lnTo>
                <a:lnTo>
                  <a:pt x="23888" y="129"/>
                </a:lnTo>
                <a:lnTo>
                  <a:pt x="23536" y="86"/>
                </a:lnTo>
                <a:lnTo>
                  <a:pt x="23183" y="58"/>
                </a:lnTo>
                <a:lnTo>
                  <a:pt x="22831" y="29"/>
                </a:lnTo>
                <a:lnTo>
                  <a:pt x="22478" y="15"/>
                </a:lnTo>
                <a:lnTo>
                  <a:pt x="221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7" name="Google Shape;427;p22"/>
          <p:cNvSpPr/>
          <p:nvPr/>
        </p:nvSpPr>
        <p:spPr>
          <a:xfrm>
            <a:off x="715501" y="9023526"/>
            <a:ext cx="572250" cy="746100"/>
          </a:xfrm>
          <a:custGeom>
            <a:avLst/>
            <a:gdLst/>
            <a:ahLst/>
            <a:cxnLst/>
            <a:rect l="l" t="t" r="r" b="b"/>
            <a:pathLst>
              <a:path w="11445" h="14922" extrusionOk="0">
                <a:moveTo>
                  <a:pt x="4989" y="0"/>
                </a:moveTo>
                <a:lnTo>
                  <a:pt x="4914" y="7"/>
                </a:lnTo>
                <a:lnTo>
                  <a:pt x="4844" y="22"/>
                </a:lnTo>
                <a:lnTo>
                  <a:pt x="4775" y="43"/>
                </a:lnTo>
                <a:lnTo>
                  <a:pt x="4706" y="65"/>
                </a:lnTo>
                <a:lnTo>
                  <a:pt x="4636" y="100"/>
                </a:lnTo>
                <a:lnTo>
                  <a:pt x="4573" y="136"/>
                </a:lnTo>
                <a:lnTo>
                  <a:pt x="4515" y="186"/>
                </a:lnTo>
                <a:lnTo>
                  <a:pt x="4457" y="236"/>
                </a:lnTo>
                <a:lnTo>
                  <a:pt x="4411" y="301"/>
                </a:lnTo>
                <a:lnTo>
                  <a:pt x="4359" y="365"/>
                </a:lnTo>
                <a:lnTo>
                  <a:pt x="4318" y="437"/>
                </a:lnTo>
                <a:lnTo>
                  <a:pt x="4284" y="523"/>
                </a:lnTo>
                <a:lnTo>
                  <a:pt x="4255" y="608"/>
                </a:lnTo>
                <a:lnTo>
                  <a:pt x="4232" y="701"/>
                </a:lnTo>
                <a:lnTo>
                  <a:pt x="4214" y="809"/>
                </a:lnTo>
                <a:lnTo>
                  <a:pt x="4180" y="1124"/>
                </a:lnTo>
                <a:lnTo>
                  <a:pt x="4151" y="1446"/>
                </a:lnTo>
                <a:lnTo>
                  <a:pt x="4128" y="1768"/>
                </a:lnTo>
                <a:lnTo>
                  <a:pt x="4110" y="2090"/>
                </a:lnTo>
                <a:lnTo>
                  <a:pt x="4093" y="2419"/>
                </a:lnTo>
                <a:lnTo>
                  <a:pt x="4081" y="2748"/>
                </a:lnTo>
                <a:lnTo>
                  <a:pt x="4076" y="3078"/>
                </a:lnTo>
                <a:lnTo>
                  <a:pt x="4070" y="3414"/>
                </a:lnTo>
                <a:lnTo>
                  <a:pt x="4070" y="4079"/>
                </a:lnTo>
                <a:lnTo>
                  <a:pt x="4087" y="4759"/>
                </a:lnTo>
                <a:lnTo>
                  <a:pt x="4110" y="5446"/>
                </a:lnTo>
                <a:lnTo>
                  <a:pt x="4151" y="6126"/>
                </a:lnTo>
                <a:lnTo>
                  <a:pt x="3278" y="6026"/>
                </a:lnTo>
                <a:lnTo>
                  <a:pt x="2411" y="5926"/>
                </a:lnTo>
                <a:lnTo>
                  <a:pt x="1544" y="5833"/>
                </a:lnTo>
                <a:lnTo>
                  <a:pt x="677" y="5747"/>
                </a:lnTo>
                <a:lnTo>
                  <a:pt x="608" y="5747"/>
                </a:lnTo>
                <a:lnTo>
                  <a:pt x="538" y="5754"/>
                </a:lnTo>
                <a:lnTo>
                  <a:pt x="475" y="5768"/>
                </a:lnTo>
                <a:lnTo>
                  <a:pt x="417" y="5797"/>
                </a:lnTo>
                <a:lnTo>
                  <a:pt x="359" y="5826"/>
                </a:lnTo>
                <a:lnTo>
                  <a:pt x="307" y="5869"/>
                </a:lnTo>
                <a:lnTo>
                  <a:pt x="261" y="5912"/>
                </a:lnTo>
                <a:lnTo>
                  <a:pt x="215" y="5962"/>
                </a:lnTo>
                <a:lnTo>
                  <a:pt x="174" y="6019"/>
                </a:lnTo>
                <a:lnTo>
                  <a:pt x="140" y="6076"/>
                </a:lnTo>
                <a:lnTo>
                  <a:pt x="105" y="6141"/>
                </a:lnTo>
                <a:lnTo>
                  <a:pt x="76" y="6212"/>
                </a:lnTo>
                <a:lnTo>
                  <a:pt x="53" y="6284"/>
                </a:lnTo>
                <a:lnTo>
                  <a:pt x="36" y="6355"/>
                </a:lnTo>
                <a:lnTo>
                  <a:pt x="18" y="6434"/>
                </a:lnTo>
                <a:lnTo>
                  <a:pt x="7" y="6506"/>
                </a:lnTo>
                <a:lnTo>
                  <a:pt x="1" y="6584"/>
                </a:lnTo>
                <a:lnTo>
                  <a:pt x="1" y="6663"/>
                </a:lnTo>
                <a:lnTo>
                  <a:pt x="7" y="6742"/>
                </a:lnTo>
                <a:lnTo>
                  <a:pt x="12" y="6813"/>
                </a:lnTo>
                <a:lnTo>
                  <a:pt x="24" y="6892"/>
                </a:lnTo>
                <a:lnTo>
                  <a:pt x="41" y="6964"/>
                </a:lnTo>
                <a:lnTo>
                  <a:pt x="64" y="7028"/>
                </a:lnTo>
                <a:lnTo>
                  <a:pt x="93" y="7092"/>
                </a:lnTo>
                <a:lnTo>
                  <a:pt x="122" y="7157"/>
                </a:lnTo>
                <a:lnTo>
                  <a:pt x="163" y="7214"/>
                </a:lnTo>
                <a:lnTo>
                  <a:pt x="203" y="7264"/>
                </a:lnTo>
                <a:lnTo>
                  <a:pt x="249" y="7314"/>
                </a:lnTo>
                <a:lnTo>
                  <a:pt x="301" y="7350"/>
                </a:lnTo>
                <a:lnTo>
                  <a:pt x="359" y="7386"/>
                </a:lnTo>
                <a:lnTo>
                  <a:pt x="423" y="7407"/>
                </a:lnTo>
                <a:lnTo>
                  <a:pt x="492" y="7429"/>
                </a:lnTo>
                <a:lnTo>
                  <a:pt x="1440" y="7593"/>
                </a:lnTo>
                <a:lnTo>
                  <a:pt x="2388" y="7751"/>
                </a:lnTo>
                <a:lnTo>
                  <a:pt x="3336" y="7908"/>
                </a:lnTo>
                <a:lnTo>
                  <a:pt x="4289" y="8051"/>
                </a:lnTo>
                <a:lnTo>
                  <a:pt x="4353" y="8810"/>
                </a:lnTo>
                <a:lnTo>
                  <a:pt x="4428" y="9562"/>
                </a:lnTo>
                <a:lnTo>
                  <a:pt x="4573" y="11050"/>
                </a:lnTo>
                <a:lnTo>
                  <a:pt x="4717" y="12510"/>
                </a:lnTo>
                <a:lnTo>
                  <a:pt x="4781" y="13226"/>
                </a:lnTo>
                <a:lnTo>
                  <a:pt x="4844" y="13927"/>
                </a:lnTo>
                <a:lnTo>
                  <a:pt x="4856" y="14049"/>
                </a:lnTo>
                <a:lnTo>
                  <a:pt x="4879" y="14156"/>
                </a:lnTo>
                <a:lnTo>
                  <a:pt x="4908" y="14256"/>
                </a:lnTo>
                <a:lnTo>
                  <a:pt x="4948" y="14357"/>
                </a:lnTo>
                <a:lnTo>
                  <a:pt x="4989" y="14442"/>
                </a:lnTo>
                <a:lnTo>
                  <a:pt x="5035" y="14528"/>
                </a:lnTo>
                <a:lnTo>
                  <a:pt x="5093" y="14600"/>
                </a:lnTo>
                <a:lnTo>
                  <a:pt x="5151" y="14664"/>
                </a:lnTo>
                <a:lnTo>
                  <a:pt x="5214" y="14722"/>
                </a:lnTo>
                <a:lnTo>
                  <a:pt x="5278" y="14772"/>
                </a:lnTo>
                <a:lnTo>
                  <a:pt x="5347" y="14822"/>
                </a:lnTo>
                <a:lnTo>
                  <a:pt x="5422" y="14858"/>
                </a:lnTo>
                <a:lnTo>
                  <a:pt x="5497" y="14886"/>
                </a:lnTo>
                <a:lnTo>
                  <a:pt x="5572" y="14900"/>
                </a:lnTo>
                <a:lnTo>
                  <a:pt x="5648" y="14915"/>
                </a:lnTo>
                <a:lnTo>
                  <a:pt x="5723" y="14922"/>
                </a:lnTo>
                <a:lnTo>
                  <a:pt x="5798" y="14922"/>
                </a:lnTo>
                <a:lnTo>
                  <a:pt x="5873" y="14908"/>
                </a:lnTo>
                <a:lnTo>
                  <a:pt x="5948" y="14893"/>
                </a:lnTo>
                <a:lnTo>
                  <a:pt x="6018" y="14865"/>
                </a:lnTo>
                <a:lnTo>
                  <a:pt x="6087" y="14829"/>
                </a:lnTo>
                <a:lnTo>
                  <a:pt x="6150" y="14786"/>
                </a:lnTo>
                <a:lnTo>
                  <a:pt x="6214" y="14736"/>
                </a:lnTo>
                <a:lnTo>
                  <a:pt x="6272" y="14679"/>
                </a:lnTo>
                <a:lnTo>
                  <a:pt x="6324" y="14614"/>
                </a:lnTo>
                <a:lnTo>
                  <a:pt x="6370" y="14543"/>
                </a:lnTo>
                <a:lnTo>
                  <a:pt x="6411" y="14457"/>
                </a:lnTo>
                <a:lnTo>
                  <a:pt x="6445" y="14371"/>
                </a:lnTo>
                <a:lnTo>
                  <a:pt x="6474" y="14271"/>
                </a:lnTo>
                <a:lnTo>
                  <a:pt x="6497" y="14163"/>
                </a:lnTo>
                <a:lnTo>
                  <a:pt x="6509" y="14049"/>
                </a:lnTo>
                <a:lnTo>
                  <a:pt x="6509" y="13927"/>
                </a:lnTo>
                <a:lnTo>
                  <a:pt x="6503" y="13233"/>
                </a:lnTo>
                <a:lnTo>
                  <a:pt x="6491" y="12546"/>
                </a:lnTo>
                <a:lnTo>
                  <a:pt x="6457" y="11158"/>
                </a:lnTo>
                <a:lnTo>
                  <a:pt x="6416" y="9776"/>
                </a:lnTo>
                <a:lnTo>
                  <a:pt x="6376" y="8388"/>
                </a:lnTo>
                <a:lnTo>
                  <a:pt x="6376" y="8388"/>
                </a:lnTo>
                <a:lnTo>
                  <a:pt x="7353" y="8552"/>
                </a:lnTo>
                <a:lnTo>
                  <a:pt x="8329" y="8717"/>
                </a:lnTo>
                <a:lnTo>
                  <a:pt x="9300" y="8903"/>
                </a:lnTo>
                <a:lnTo>
                  <a:pt x="9792" y="9003"/>
                </a:lnTo>
                <a:lnTo>
                  <a:pt x="10277" y="9104"/>
                </a:lnTo>
                <a:lnTo>
                  <a:pt x="10404" y="9125"/>
                </a:lnTo>
                <a:lnTo>
                  <a:pt x="10526" y="9132"/>
                </a:lnTo>
                <a:lnTo>
                  <a:pt x="10636" y="9118"/>
                </a:lnTo>
                <a:lnTo>
                  <a:pt x="10740" y="9096"/>
                </a:lnTo>
                <a:lnTo>
                  <a:pt x="10844" y="9061"/>
                </a:lnTo>
                <a:lnTo>
                  <a:pt x="10930" y="9010"/>
                </a:lnTo>
                <a:lnTo>
                  <a:pt x="11017" y="8946"/>
                </a:lnTo>
                <a:lnTo>
                  <a:pt x="11092" y="8882"/>
                </a:lnTo>
                <a:lnTo>
                  <a:pt x="11167" y="8803"/>
                </a:lnTo>
                <a:lnTo>
                  <a:pt x="11225" y="8717"/>
                </a:lnTo>
                <a:lnTo>
                  <a:pt x="11283" y="8624"/>
                </a:lnTo>
                <a:lnTo>
                  <a:pt x="11329" y="8524"/>
                </a:lnTo>
                <a:lnTo>
                  <a:pt x="11370" y="8416"/>
                </a:lnTo>
                <a:lnTo>
                  <a:pt x="11398" y="8309"/>
                </a:lnTo>
                <a:lnTo>
                  <a:pt x="11422" y="8202"/>
                </a:lnTo>
                <a:lnTo>
                  <a:pt x="11439" y="8087"/>
                </a:lnTo>
                <a:lnTo>
                  <a:pt x="11445" y="7973"/>
                </a:lnTo>
                <a:lnTo>
                  <a:pt x="11445" y="7858"/>
                </a:lnTo>
                <a:lnTo>
                  <a:pt x="11433" y="7744"/>
                </a:lnTo>
                <a:lnTo>
                  <a:pt x="11416" y="7629"/>
                </a:lnTo>
                <a:lnTo>
                  <a:pt x="11393" y="7522"/>
                </a:lnTo>
                <a:lnTo>
                  <a:pt x="11358" y="7415"/>
                </a:lnTo>
                <a:lnTo>
                  <a:pt x="11318" y="7314"/>
                </a:lnTo>
                <a:lnTo>
                  <a:pt x="11266" y="7221"/>
                </a:lnTo>
                <a:lnTo>
                  <a:pt x="11202" y="7128"/>
                </a:lnTo>
                <a:lnTo>
                  <a:pt x="11133" y="7050"/>
                </a:lnTo>
                <a:lnTo>
                  <a:pt x="11057" y="6978"/>
                </a:lnTo>
                <a:lnTo>
                  <a:pt x="10971" y="6914"/>
                </a:lnTo>
                <a:lnTo>
                  <a:pt x="10872" y="6863"/>
                </a:lnTo>
                <a:lnTo>
                  <a:pt x="10768" y="6821"/>
                </a:lnTo>
                <a:lnTo>
                  <a:pt x="10653" y="6792"/>
                </a:lnTo>
                <a:lnTo>
                  <a:pt x="10531" y="6778"/>
                </a:lnTo>
                <a:lnTo>
                  <a:pt x="10006" y="6742"/>
                </a:lnTo>
                <a:lnTo>
                  <a:pt x="9480" y="6706"/>
                </a:lnTo>
                <a:lnTo>
                  <a:pt x="8954" y="6663"/>
                </a:lnTo>
                <a:lnTo>
                  <a:pt x="8422" y="6613"/>
                </a:lnTo>
                <a:lnTo>
                  <a:pt x="7376" y="6498"/>
                </a:lnTo>
                <a:lnTo>
                  <a:pt x="6324" y="6384"/>
                </a:lnTo>
                <a:lnTo>
                  <a:pt x="6312" y="5683"/>
                </a:lnTo>
                <a:lnTo>
                  <a:pt x="6307" y="4981"/>
                </a:lnTo>
                <a:lnTo>
                  <a:pt x="6301" y="4273"/>
                </a:lnTo>
                <a:lnTo>
                  <a:pt x="6289" y="3922"/>
                </a:lnTo>
                <a:lnTo>
                  <a:pt x="6278" y="3564"/>
                </a:lnTo>
                <a:lnTo>
                  <a:pt x="6260" y="3213"/>
                </a:lnTo>
                <a:lnTo>
                  <a:pt x="6243" y="2863"/>
                </a:lnTo>
                <a:lnTo>
                  <a:pt x="6214" y="2519"/>
                </a:lnTo>
                <a:lnTo>
                  <a:pt x="6179" y="2169"/>
                </a:lnTo>
                <a:lnTo>
                  <a:pt x="6139" y="1825"/>
                </a:lnTo>
                <a:lnTo>
                  <a:pt x="6093" y="1482"/>
                </a:lnTo>
                <a:lnTo>
                  <a:pt x="6035" y="1145"/>
                </a:lnTo>
                <a:lnTo>
                  <a:pt x="5971" y="809"/>
                </a:lnTo>
                <a:lnTo>
                  <a:pt x="5948" y="716"/>
                </a:lnTo>
                <a:lnTo>
                  <a:pt x="5919" y="630"/>
                </a:lnTo>
                <a:lnTo>
                  <a:pt x="5885" y="551"/>
                </a:lnTo>
                <a:lnTo>
                  <a:pt x="5838" y="472"/>
                </a:lnTo>
                <a:lnTo>
                  <a:pt x="5792" y="401"/>
                </a:lnTo>
                <a:lnTo>
                  <a:pt x="5740" y="336"/>
                </a:lnTo>
                <a:lnTo>
                  <a:pt x="5688" y="279"/>
                </a:lnTo>
                <a:lnTo>
                  <a:pt x="5625" y="222"/>
                </a:lnTo>
                <a:lnTo>
                  <a:pt x="5561" y="172"/>
                </a:lnTo>
                <a:lnTo>
                  <a:pt x="5497" y="136"/>
                </a:lnTo>
                <a:lnTo>
                  <a:pt x="5428" y="93"/>
                </a:lnTo>
                <a:lnTo>
                  <a:pt x="5359" y="65"/>
                </a:lnTo>
                <a:lnTo>
                  <a:pt x="5284" y="43"/>
                </a:lnTo>
                <a:lnTo>
                  <a:pt x="5214" y="22"/>
                </a:lnTo>
                <a:lnTo>
                  <a:pt x="5139" y="7"/>
                </a:lnTo>
                <a:lnTo>
                  <a:pt x="50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22"/>
          <p:cNvSpPr/>
          <p:nvPr/>
        </p:nvSpPr>
        <p:spPr>
          <a:xfrm>
            <a:off x="17516651" y="2116500"/>
            <a:ext cx="927950" cy="2497000"/>
          </a:xfrm>
          <a:custGeom>
            <a:avLst/>
            <a:gdLst/>
            <a:ahLst/>
            <a:cxnLst/>
            <a:rect l="l" t="t" r="r" b="b"/>
            <a:pathLst>
              <a:path w="18559" h="49940" extrusionOk="0">
                <a:moveTo>
                  <a:pt x="15276" y="0"/>
                </a:moveTo>
                <a:lnTo>
                  <a:pt x="15201" y="7"/>
                </a:lnTo>
                <a:lnTo>
                  <a:pt x="15126" y="22"/>
                </a:lnTo>
                <a:lnTo>
                  <a:pt x="14663" y="143"/>
                </a:lnTo>
                <a:lnTo>
                  <a:pt x="14213" y="279"/>
                </a:lnTo>
                <a:lnTo>
                  <a:pt x="13767" y="429"/>
                </a:lnTo>
                <a:lnTo>
                  <a:pt x="13322" y="587"/>
                </a:lnTo>
                <a:lnTo>
                  <a:pt x="12889" y="766"/>
                </a:lnTo>
                <a:lnTo>
                  <a:pt x="12461" y="952"/>
                </a:lnTo>
                <a:lnTo>
                  <a:pt x="12039" y="1152"/>
                </a:lnTo>
                <a:lnTo>
                  <a:pt x="11623" y="1367"/>
                </a:lnTo>
                <a:lnTo>
                  <a:pt x="11213" y="1596"/>
                </a:lnTo>
                <a:lnTo>
                  <a:pt x="10808" y="1832"/>
                </a:lnTo>
                <a:lnTo>
                  <a:pt x="10409" y="2083"/>
                </a:lnTo>
                <a:lnTo>
                  <a:pt x="10016" y="2340"/>
                </a:lnTo>
                <a:lnTo>
                  <a:pt x="9629" y="2612"/>
                </a:lnTo>
                <a:lnTo>
                  <a:pt x="9254" y="2899"/>
                </a:lnTo>
                <a:lnTo>
                  <a:pt x="8884" y="3192"/>
                </a:lnTo>
                <a:lnTo>
                  <a:pt x="8514" y="3500"/>
                </a:lnTo>
                <a:lnTo>
                  <a:pt x="8155" y="3815"/>
                </a:lnTo>
                <a:lnTo>
                  <a:pt x="7803" y="4144"/>
                </a:lnTo>
                <a:lnTo>
                  <a:pt x="7462" y="4480"/>
                </a:lnTo>
                <a:lnTo>
                  <a:pt x="7121" y="4824"/>
                </a:lnTo>
                <a:lnTo>
                  <a:pt x="6791" y="5182"/>
                </a:lnTo>
                <a:lnTo>
                  <a:pt x="6468" y="5547"/>
                </a:lnTo>
                <a:lnTo>
                  <a:pt x="6150" y="5926"/>
                </a:lnTo>
                <a:lnTo>
                  <a:pt x="5838" y="6305"/>
                </a:lnTo>
                <a:lnTo>
                  <a:pt x="5537" y="6699"/>
                </a:lnTo>
                <a:lnTo>
                  <a:pt x="5242" y="7100"/>
                </a:lnTo>
                <a:lnTo>
                  <a:pt x="4953" y="7515"/>
                </a:lnTo>
                <a:lnTo>
                  <a:pt x="4676" y="7930"/>
                </a:lnTo>
                <a:lnTo>
                  <a:pt x="4399" y="8352"/>
                </a:lnTo>
                <a:lnTo>
                  <a:pt x="4138" y="8789"/>
                </a:lnTo>
                <a:lnTo>
                  <a:pt x="3878" y="9232"/>
                </a:lnTo>
                <a:lnTo>
                  <a:pt x="3630" y="9676"/>
                </a:lnTo>
                <a:lnTo>
                  <a:pt x="3387" y="10134"/>
                </a:lnTo>
                <a:lnTo>
                  <a:pt x="3150" y="10592"/>
                </a:lnTo>
                <a:lnTo>
                  <a:pt x="2925" y="11064"/>
                </a:lnTo>
                <a:lnTo>
                  <a:pt x="2705" y="11537"/>
                </a:lnTo>
                <a:lnTo>
                  <a:pt x="2497" y="12016"/>
                </a:lnTo>
                <a:lnTo>
                  <a:pt x="2295" y="12503"/>
                </a:lnTo>
                <a:lnTo>
                  <a:pt x="2098" y="12997"/>
                </a:lnTo>
                <a:lnTo>
                  <a:pt x="1913" y="13491"/>
                </a:lnTo>
                <a:lnTo>
                  <a:pt x="1734" y="13999"/>
                </a:lnTo>
                <a:lnTo>
                  <a:pt x="1561" y="14507"/>
                </a:lnTo>
                <a:lnTo>
                  <a:pt x="1399" y="15015"/>
                </a:lnTo>
                <a:lnTo>
                  <a:pt x="1249" y="15530"/>
                </a:lnTo>
                <a:lnTo>
                  <a:pt x="1104" y="16053"/>
                </a:lnTo>
                <a:lnTo>
                  <a:pt x="965" y="16582"/>
                </a:lnTo>
                <a:lnTo>
                  <a:pt x="838" y="17112"/>
                </a:lnTo>
                <a:lnTo>
                  <a:pt x="723" y="17641"/>
                </a:lnTo>
                <a:lnTo>
                  <a:pt x="613" y="18178"/>
                </a:lnTo>
                <a:lnTo>
                  <a:pt x="509" y="18722"/>
                </a:lnTo>
                <a:lnTo>
                  <a:pt x="416" y="19266"/>
                </a:lnTo>
                <a:lnTo>
                  <a:pt x="335" y="19810"/>
                </a:lnTo>
                <a:lnTo>
                  <a:pt x="260" y="20354"/>
                </a:lnTo>
                <a:lnTo>
                  <a:pt x="197" y="20905"/>
                </a:lnTo>
                <a:lnTo>
                  <a:pt x="139" y="21463"/>
                </a:lnTo>
                <a:lnTo>
                  <a:pt x="93" y="22014"/>
                </a:lnTo>
                <a:lnTo>
                  <a:pt x="52" y="22572"/>
                </a:lnTo>
                <a:lnTo>
                  <a:pt x="29" y="23131"/>
                </a:lnTo>
                <a:lnTo>
                  <a:pt x="6" y="23689"/>
                </a:lnTo>
                <a:lnTo>
                  <a:pt x="0" y="24247"/>
                </a:lnTo>
                <a:lnTo>
                  <a:pt x="0" y="24805"/>
                </a:lnTo>
                <a:lnTo>
                  <a:pt x="6" y="25371"/>
                </a:lnTo>
                <a:lnTo>
                  <a:pt x="29" y="25929"/>
                </a:lnTo>
                <a:lnTo>
                  <a:pt x="58" y="26494"/>
                </a:lnTo>
                <a:lnTo>
                  <a:pt x="93" y="27031"/>
                </a:lnTo>
                <a:lnTo>
                  <a:pt x="139" y="27568"/>
                </a:lnTo>
                <a:lnTo>
                  <a:pt x="191" y="28112"/>
                </a:lnTo>
                <a:lnTo>
                  <a:pt x="255" y="28656"/>
                </a:lnTo>
                <a:lnTo>
                  <a:pt x="324" y="29200"/>
                </a:lnTo>
                <a:lnTo>
                  <a:pt x="399" y="29744"/>
                </a:lnTo>
                <a:lnTo>
                  <a:pt x="486" y="30295"/>
                </a:lnTo>
                <a:lnTo>
                  <a:pt x="578" y="30839"/>
                </a:lnTo>
                <a:lnTo>
                  <a:pt x="682" y="31382"/>
                </a:lnTo>
                <a:lnTo>
                  <a:pt x="792" y="31934"/>
                </a:lnTo>
                <a:lnTo>
                  <a:pt x="913" y="32477"/>
                </a:lnTo>
                <a:lnTo>
                  <a:pt x="1035" y="33021"/>
                </a:lnTo>
                <a:lnTo>
                  <a:pt x="1173" y="33565"/>
                </a:lnTo>
                <a:lnTo>
                  <a:pt x="1312" y="34102"/>
                </a:lnTo>
                <a:lnTo>
                  <a:pt x="1462" y="34639"/>
                </a:lnTo>
                <a:lnTo>
                  <a:pt x="1619" y="35176"/>
                </a:lnTo>
                <a:lnTo>
                  <a:pt x="1786" y="35705"/>
                </a:lnTo>
                <a:lnTo>
                  <a:pt x="1960" y="36235"/>
                </a:lnTo>
                <a:lnTo>
                  <a:pt x="2139" y="36757"/>
                </a:lnTo>
                <a:lnTo>
                  <a:pt x="2329" y="37272"/>
                </a:lnTo>
                <a:lnTo>
                  <a:pt x="2526" y="37788"/>
                </a:lnTo>
                <a:lnTo>
                  <a:pt x="2728" y="38303"/>
                </a:lnTo>
                <a:lnTo>
                  <a:pt x="2942" y="38804"/>
                </a:lnTo>
                <a:lnTo>
                  <a:pt x="3162" y="39298"/>
                </a:lnTo>
                <a:lnTo>
                  <a:pt x="3387" y="39792"/>
                </a:lnTo>
                <a:lnTo>
                  <a:pt x="3618" y="40278"/>
                </a:lnTo>
                <a:lnTo>
                  <a:pt x="3861" y="40751"/>
                </a:lnTo>
                <a:lnTo>
                  <a:pt x="4110" y="41223"/>
                </a:lnTo>
                <a:lnTo>
                  <a:pt x="4370" y="41688"/>
                </a:lnTo>
                <a:lnTo>
                  <a:pt x="4630" y="42139"/>
                </a:lnTo>
                <a:lnTo>
                  <a:pt x="4901" y="42583"/>
                </a:lnTo>
                <a:lnTo>
                  <a:pt x="5179" y="43019"/>
                </a:lnTo>
                <a:lnTo>
                  <a:pt x="5462" y="43449"/>
                </a:lnTo>
                <a:lnTo>
                  <a:pt x="5757" y="43864"/>
                </a:lnTo>
                <a:lnTo>
                  <a:pt x="6057" y="44265"/>
                </a:lnTo>
                <a:lnTo>
                  <a:pt x="6364" y="44665"/>
                </a:lnTo>
                <a:lnTo>
                  <a:pt x="6676" y="45045"/>
                </a:lnTo>
                <a:lnTo>
                  <a:pt x="6994" y="45417"/>
                </a:lnTo>
                <a:lnTo>
                  <a:pt x="7323" y="45782"/>
                </a:lnTo>
                <a:lnTo>
                  <a:pt x="7653" y="46133"/>
                </a:lnTo>
                <a:lnTo>
                  <a:pt x="7994" y="46469"/>
                </a:lnTo>
                <a:lnTo>
                  <a:pt x="8346" y="46791"/>
                </a:lnTo>
                <a:lnTo>
                  <a:pt x="8699" y="47099"/>
                </a:lnTo>
                <a:lnTo>
                  <a:pt x="9057" y="47392"/>
                </a:lnTo>
                <a:lnTo>
                  <a:pt x="9427" y="47678"/>
                </a:lnTo>
                <a:lnTo>
                  <a:pt x="9803" y="47943"/>
                </a:lnTo>
                <a:lnTo>
                  <a:pt x="9993" y="48072"/>
                </a:lnTo>
                <a:lnTo>
                  <a:pt x="10184" y="48194"/>
                </a:lnTo>
                <a:lnTo>
                  <a:pt x="10375" y="48315"/>
                </a:lnTo>
                <a:lnTo>
                  <a:pt x="10571" y="48430"/>
                </a:lnTo>
                <a:lnTo>
                  <a:pt x="10768" y="48544"/>
                </a:lnTo>
                <a:lnTo>
                  <a:pt x="10964" y="48652"/>
                </a:lnTo>
                <a:lnTo>
                  <a:pt x="11167" y="48759"/>
                </a:lnTo>
                <a:lnTo>
                  <a:pt x="11369" y="48859"/>
                </a:lnTo>
                <a:lnTo>
                  <a:pt x="11571" y="48952"/>
                </a:lnTo>
                <a:lnTo>
                  <a:pt x="11773" y="49045"/>
                </a:lnTo>
                <a:lnTo>
                  <a:pt x="11982" y="49138"/>
                </a:lnTo>
                <a:lnTo>
                  <a:pt x="12190" y="49217"/>
                </a:lnTo>
                <a:lnTo>
                  <a:pt x="12398" y="49296"/>
                </a:lnTo>
                <a:lnTo>
                  <a:pt x="12606" y="49375"/>
                </a:lnTo>
                <a:lnTo>
                  <a:pt x="12820" y="49446"/>
                </a:lnTo>
                <a:lnTo>
                  <a:pt x="13033" y="49511"/>
                </a:lnTo>
                <a:lnTo>
                  <a:pt x="13247" y="49568"/>
                </a:lnTo>
                <a:lnTo>
                  <a:pt x="13467" y="49625"/>
                </a:lnTo>
                <a:lnTo>
                  <a:pt x="13687" y="49682"/>
                </a:lnTo>
                <a:lnTo>
                  <a:pt x="13906" y="49725"/>
                </a:lnTo>
                <a:lnTo>
                  <a:pt x="14126" y="49768"/>
                </a:lnTo>
                <a:lnTo>
                  <a:pt x="14351" y="49811"/>
                </a:lnTo>
                <a:lnTo>
                  <a:pt x="14577" y="49840"/>
                </a:lnTo>
                <a:lnTo>
                  <a:pt x="14802" y="49868"/>
                </a:lnTo>
                <a:lnTo>
                  <a:pt x="15033" y="49897"/>
                </a:lnTo>
                <a:lnTo>
                  <a:pt x="15259" y="49911"/>
                </a:lnTo>
                <a:lnTo>
                  <a:pt x="15490" y="49926"/>
                </a:lnTo>
                <a:lnTo>
                  <a:pt x="15727" y="49933"/>
                </a:lnTo>
                <a:lnTo>
                  <a:pt x="15958" y="49940"/>
                </a:lnTo>
                <a:lnTo>
                  <a:pt x="16195" y="49940"/>
                </a:lnTo>
                <a:lnTo>
                  <a:pt x="16432" y="49933"/>
                </a:lnTo>
                <a:lnTo>
                  <a:pt x="16669" y="49918"/>
                </a:lnTo>
                <a:lnTo>
                  <a:pt x="16912" y="49904"/>
                </a:lnTo>
                <a:lnTo>
                  <a:pt x="17154" y="49876"/>
                </a:lnTo>
                <a:lnTo>
                  <a:pt x="17397" y="49854"/>
                </a:lnTo>
                <a:lnTo>
                  <a:pt x="17640" y="49818"/>
                </a:lnTo>
                <a:lnTo>
                  <a:pt x="17750" y="49797"/>
                </a:lnTo>
                <a:lnTo>
                  <a:pt x="17854" y="49761"/>
                </a:lnTo>
                <a:lnTo>
                  <a:pt x="17946" y="49718"/>
                </a:lnTo>
                <a:lnTo>
                  <a:pt x="18033" y="49661"/>
                </a:lnTo>
                <a:lnTo>
                  <a:pt x="18114" y="49604"/>
                </a:lnTo>
                <a:lnTo>
                  <a:pt x="18189" y="49532"/>
                </a:lnTo>
                <a:lnTo>
                  <a:pt x="18258" y="49453"/>
                </a:lnTo>
                <a:lnTo>
                  <a:pt x="18322" y="49367"/>
                </a:lnTo>
                <a:lnTo>
                  <a:pt x="18374" y="49282"/>
                </a:lnTo>
                <a:lnTo>
                  <a:pt x="18420" y="49188"/>
                </a:lnTo>
                <a:lnTo>
                  <a:pt x="18461" y="49088"/>
                </a:lnTo>
                <a:lnTo>
                  <a:pt x="18495" y="48981"/>
                </a:lnTo>
                <a:lnTo>
                  <a:pt x="18524" y="48881"/>
                </a:lnTo>
                <a:lnTo>
                  <a:pt x="18542" y="48773"/>
                </a:lnTo>
                <a:lnTo>
                  <a:pt x="18553" y="48666"/>
                </a:lnTo>
                <a:lnTo>
                  <a:pt x="18559" y="48559"/>
                </a:lnTo>
                <a:lnTo>
                  <a:pt x="18559" y="48451"/>
                </a:lnTo>
                <a:lnTo>
                  <a:pt x="18547" y="48344"/>
                </a:lnTo>
                <a:lnTo>
                  <a:pt x="18530" y="48244"/>
                </a:lnTo>
                <a:lnTo>
                  <a:pt x="18507" y="48144"/>
                </a:lnTo>
                <a:lnTo>
                  <a:pt x="18478" y="48043"/>
                </a:lnTo>
                <a:lnTo>
                  <a:pt x="18438" y="47950"/>
                </a:lnTo>
                <a:lnTo>
                  <a:pt x="18391" y="47864"/>
                </a:lnTo>
                <a:lnTo>
                  <a:pt x="18339" y="47786"/>
                </a:lnTo>
                <a:lnTo>
                  <a:pt x="18281" y="47714"/>
                </a:lnTo>
                <a:lnTo>
                  <a:pt x="18212" y="47643"/>
                </a:lnTo>
                <a:lnTo>
                  <a:pt x="18137" y="47585"/>
                </a:lnTo>
                <a:lnTo>
                  <a:pt x="18050" y="47535"/>
                </a:lnTo>
                <a:lnTo>
                  <a:pt x="17964" y="47499"/>
                </a:lnTo>
                <a:lnTo>
                  <a:pt x="17865" y="47471"/>
                </a:lnTo>
                <a:lnTo>
                  <a:pt x="17755" y="47457"/>
                </a:lnTo>
                <a:lnTo>
                  <a:pt x="17640" y="47449"/>
                </a:lnTo>
                <a:lnTo>
                  <a:pt x="17178" y="47449"/>
                </a:lnTo>
                <a:lnTo>
                  <a:pt x="16946" y="47442"/>
                </a:lnTo>
                <a:lnTo>
                  <a:pt x="16721" y="47435"/>
                </a:lnTo>
                <a:lnTo>
                  <a:pt x="16496" y="47421"/>
                </a:lnTo>
                <a:lnTo>
                  <a:pt x="16270" y="47399"/>
                </a:lnTo>
                <a:lnTo>
                  <a:pt x="16045" y="47378"/>
                </a:lnTo>
                <a:lnTo>
                  <a:pt x="15825" y="47349"/>
                </a:lnTo>
                <a:lnTo>
                  <a:pt x="15605" y="47321"/>
                </a:lnTo>
                <a:lnTo>
                  <a:pt x="15386" y="47285"/>
                </a:lnTo>
                <a:lnTo>
                  <a:pt x="14958" y="47199"/>
                </a:lnTo>
                <a:lnTo>
                  <a:pt x="14530" y="47099"/>
                </a:lnTo>
                <a:lnTo>
                  <a:pt x="14114" y="46984"/>
                </a:lnTo>
                <a:lnTo>
                  <a:pt x="13704" y="46855"/>
                </a:lnTo>
                <a:lnTo>
                  <a:pt x="13299" y="46712"/>
                </a:lnTo>
                <a:lnTo>
                  <a:pt x="12901" y="46555"/>
                </a:lnTo>
                <a:lnTo>
                  <a:pt x="12513" y="46376"/>
                </a:lnTo>
                <a:lnTo>
                  <a:pt x="12132" y="46190"/>
                </a:lnTo>
                <a:lnTo>
                  <a:pt x="11750" y="45989"/>
                </a:lnTo>
                <a:lnTo>
                  <a:pt x="11380" y="45775"/>
                </a:lnTo>
                <a:lnTo>
                  <a:pt x="11022" y="45546"/>
                </a:lnTo>
                <a:lnTo>
                  <a:pt x="10664" y="45302"/>
                </a:lnTo>
                <a:lnTo>
                  <a:pt x="10317" y="45052"/>
                </a:lnTo>
                <a:lnTo>
                  <a:pt x="9976" y="44787"/>
                </a:lnTo>
                <a:lnTo>
                  <a:pt x="9641" y="44508"/>
                </a:lnTo>
                <a:lnTo>
                  <a:pt x="9311" y="44215"/>
                </a:lnTo>
                <a:lnTo>
                  <a:pt x="8988" y="43914"/>
                </a:lnTo>
                <a:lnTo>
                  <a:pt x="8676" y="43599"/>
                </a:lnTo>
                <a:lnTo>
                  <a:pt x="8369" y="43277"/>
                </a:lnTo>
                <a:lnTo>
                  <a:pt x="8069" y="42941"/>
                </a:lnTo>
                <a:lnTo>
                  <a:pt x="7780" y="42597"/>
                </a:lnTo>
                <a:lnTo>
                  <a:pt x="7491" y="42246"/>
                </a:lnTo>
                <a:lnTo>
                  <a:pt x="7213" y="41881"/>
                </a:lnTo>
                <a:lnTo>
                  <a:pt x="6942" y="41502"/>
                </a:lnTo>
                <a:lnTo>
                  <a:pt x="6676" y="41123"/>
                </a:lnTo>
                <a:lnTo>
                  <a:pt x="6421" y="40729"/>
                </a:lnTo>
                <a:lnTo>
                  <a:pt x="6167" y="40328"/>
                </a:lnTo>
                <a:lnTo>
                  <a:pt x="5924" y="39913"/>
                </a:lnTo>
                <a:lnTo>
                  <a:pt x="5687" y="39498"/>
                </a:lnTo>
                <a:lnTo>
                  <a:pt x="5462" y="39076"/>
                </a:lnTo>
                <a:lnTo>
                  <a:pt x="5242" y="38639"/>
                </a:lnTo>
                <a:lnTo>
                  <a:pt x="5029" y="38203"/>
                </a:lnTo>
                <a:lnTo>
                  <a:pt x="4820" y="37752"/>
                </a:lnTo>
                <a:lnTo>
                  <a:pt x="4618" y="37301"/>
                </a:lnTo>
                <a:lnTo>
                  <a:pt x="4427" y="36836"/>
                </a:lnTo>
                <a:lnTo>
                  <a:pt x="4243" y="36371"/>
                </a:lnTo>
                <a:lnTo>
                  <a:pt x="4063" y="35898"/>
                </a:lnTo>
                <a:lnTo>
                  <a:pt x="3896" y="35419"/>
                </a:lnTo>
                <a:lnTo>
                  <a:pt x="3734" y="34939"/>
                </a:lnTo>
                <a:lnTo>
                  <a:pt x="3578" y="34453"/>
                </a:lnTo>
                <a:lnTo>
                  <a:pt x="3428" y="33959"/>
                </a:lnTo>
                <a:lnTo>
                  <a:pt x="3289" y="33458"/>
                </a:lnTo>
                <a:lnTo>
                  <a:pt x="3150" y="32957"/>
                </a:lnTo>
                <a:lnTo>
                  <a:pt x="3029" y="32456"/>
                </a:lnTo>
                <a:lnTo>
                  <a:pt x="2907" y="31948"/>
                </a:lnTo>
                <a:lnTo>
                  <a:pt x="2798" y="31433"/>
                </a:lnTo>
                <a:lnTo>
                  <a:pt x="2694" y="30917"/>
                </a:lnTo>
                <a:lnTo>
                  <a:pt x="2595" y="30402"/>
                </a:lnTo>
                <a:lnTo>
                  <a:pt x="2509" y="29880"/>
                </a:lnTo>
                <a:lnTo>
                  <a:pt x="2428" y="29357"/>
                </a:lnTo>
                <a:lnTo>
                  <a:pt x="2353" y="28835"/>
                </a:lnTo>
                <a:lnTo>
                  <a:pt x="2289" y="28312"/>
                </a:lnTo>
                <a:lnTo>
                  <a:pt x="2225" y="27783"/>
                </a:lnTo>
                <a:lnTo>
                  <a:pt x="2179" y="27253"/>
                </a:lnTo>
                <a:lnTo>
                  <a:pt x="2133" y="26731"/>
                </a:lnTo>
                <a:lnTo>
                  <a:pt x="2098" y="26201"/>
                </a:lnTo>
                <a:lnTo>
                  <a:pt x="2069" y="25671"/>
                </a:lnTo>
                <a:lnTo>
                  <a:pt x="2052" y="25142"/>
                </a:lnTo>
                <a:lnTo>
                  <a:pt x="2035" y="24612"/>
                </a:lnTo>
                <a:lnTo>
                  <a:pt x="2035" y="24111"/>
                </a:lnTo>
                <a:lnTo>
                  <a:pt x="2035" y="23610"/>
                </a:lnTo>
                <a:lnTo>
                  <a:pt x="2046" y="23116"/>
                </a:lnTo>
                <a:lnTo>
                  <a:pt x="2069" y="22623"/>
                </a:lnTo>
                <a:lnTo>
                  <a:pt x="2098" y="22136"/>
                </a:lnTo>
                <a:lnTo>
                  <a:pt x="2133" y="21649"/>
                </a:lnTo>
                <a:lnTo>
                  <a:pt x="2179" y="21163"/>
                </a:lnTo>
                <a:lnTo>
                  <a:pt x="2231" y="20683"/>
                </a:lnTo>
                <a:lnTo>
                  <a:pt x="2295" y="20204"/>
                </a:lnTo>
                <a:lnTo>
                  <a:pt x="2364" y="19731"/>
                </a:lnTo>
                <a:lnTo>
                  <a:pt x="2439" y="19266"/>
                </a:lnTo>
                <a:lnTo>
                  <a:pt x="2526" y="18801"/>
                </a:lnTo>
                <a:lnTo>
                  <a:pt x="2618" y="18336"/>
                </a:lnTo>
                <a:lnTo>
                  <a:pt x="2717" y="17878"/>
                </a:lnTo>
                <a:lnTo>
                  <a:pt x="2821" y="17427"/>
                </a:lnTo>
                <a:lnTo>
                  <a:pt x="2936" y="16976"/>
                </a:lnTo>
                <a:lnTo>
                  <a:pt x="3058" y="16532"/>
                </a:lnTo>
                <a:lnTo>
                  <a:pt x="3185" y="16088"/>
                </a:lnTo>
                <a:lnTo>
                  <a:pt x="3318" y="15652"/>
                </a:lnTo>
                <a:lnTo>
                  <a:pt x="3462" y="15215"/>
                </a:lnTo>
                <a:lnTo>
                  <a:pt x="3613" y="14786"/>
                </a:lnTo>
                <a:lnTo>
                  <a:pt x="3769" y="14364"/>
                </a:lnTo>
                <a:lnTo>
                  <a:pt x="3930" y="13941"/>
                </a:lnTo>
                <a:lnTo>
                  <a:pt x="4098" y="13526"/>
                </a:lnTo>
                <a:lnTo>
                  <a:pt x="4277" y="13118"/>
                </a:lnTo>
                <a:lnTo>
                  <a:pt x="4462" y="12710"/>
                </a:lnTo>
                <a:lnTo>
                  <a:pt x="4647" y="12310"/>
                </a:lnTo>
                <a:lnTo>
                  <a:pt x="4844" y="11916"/>
                </a:lnTo>
                <a:lnTo>
                  <a:pt x="5046" y="11522"/>
                </a:lnTo>
                <a:lnTo>
                  <a:pt x="5254" y="11143"/>
                </a:lnTo>
                <a:lnTo>
                  <a:pt x="5468" y="10757"/>
                </a:lnTo>
                <a:lnTo>
                  <a:pt x="5687" y="10385"/>
                </a:lnTo>
                <a:lnTo>
                  <a:pt x="5919" y="10012"/>
                </a:lnTo>
                <a:lnTo>
                  <a:pt x="6150" y="9647"/>
                </a:lnTo>
                <a:lnTo>
                  <a:pt x="6387" y="9290"/>
                </a:lnTo>
                <a:lnTo>
                  <a:pt x="6630" y="8939"/>
                </a:lnTo>
                <a:lnTo>
                  <a:pt x="6878" y="8588"/>
                </a:lnTo>
                <a:lnTo>
                  <a:pt x="7138" y="8245"/>
                </a:lnTo>
                <a:lnTo>
                  <a:pt x="7398" y="7915"/>
                </a:lnTo>
                <a:lnTo>
                  <a:pt x="7664" y="7579"/>
                </a:lnTo>
                <a:lnTo>
                  <a:pt x="7936" y="7257"/>
                </a:lnTo>
                <a:lnTo>
                  <a:pt x="8213" y="6942"/>
                </a:lnTo>
                <a:lnTo>
                  <a:pt x="8496" y="6627"/>
                </a:lnTo>
                <a:lnTo>
                  <a:pt x="8780" y="6319"/>
                </a:lnTo>
                <a:lnTo>
                  <a:pt x="9074" y="6019"/>
                </a:lnTo>
                <a:lnTo>
                  <a:pt x="9369" y="5725"/>
                </a:lnTo>
                <a:lnTo>
                  <a:pt x="9670" y="5439"/>
                </a:lnTo>
                <a:lnTo>
                  <a:pt x="9982" y="5160"/>
                </a:lnTo>
                <a:lnTo>
                  <a:pt x="10288" y="4888"/>
                </a:lnTo>
                <a:lnTo>
                  <a:pt x="10606" y="4623"/>
                </a:lnTo>
                <a:lnTo>
                  <a:pt x="10930" y="4359"/>
                </a:lnTo>
                <a:lnTo>
                  <a:pt x="11253" y="4108"/>
                </a:lnTo>
                <a:lnTo>
                  <a:pt x="11583" y="3858"/>
                </a:lnTo>
                <a:lnTo>
                  <a:pt x="11918" y="3621"/>
                </a:lnTo>
                <a:lnTo>
                  <a:pt x="12253" y="3385"/>
                </a:lnTo>
                <a:lnTo>
                  <a:pt x="12600" y="3163"/>
                </a:lnTo>
                <a:lnTo>
                  <a:pt x="12947" y="2941"/>
                </a:lnTo>
                <a:lnTo>
                  <a:pt x="13294" y="2734"/>
                </a:lnTo>
                <a:lnTo>
                  <a:pt x="13652" y="2534"/>
                </a:lnTo>
                <a:lnTo>
                  <a:pt x="14010" y="2333"/>
                </a:lnTo>
                <a:lnTo>
                  <a:pt x="14369" y="2147"/>
                </a:lnTo>
                <a:lnTo>
                  <a:pt x="14738" y="1968"/>
                </a:lnTo>
                <a:lnTo>
                  <a:pt x="15108" y="1789"/>
                </a:lnTo>
                <a:lnTo>
                  <a:pt x="15478" y="1625"/>
                </a:lnTo>
                <a:lnTo>
                  <a:pt x="15553" y="1589"/>
                </a:lnTo>
                <a:lnTo>
                  <a:pt x="15623" y="1546"/>
                </a:lnTo>
                <a:lnTo>
                  <a:pt x="15681" y="1503"/>
                </a:lnTo>
                <a:lnTo>
                  <a:pt x="15733" y="1446"/>
                </a:lnTo>
                <a:lnTo>
                  <a:pt x="15785" y="1388"/>
                </a:lnTo>
                <a:lnTo>
                  <a:pt x="15825" y="1331"/>
                </a:lnTo>
                <a:lnTo>
                  <a:pt x="15860" y="1267"/>
                </a:lnTo>
                <a:lnTo>
                  <a:pt x="15889" y="1195"/>
                </a:lnTo>
                <a:lnTo>
                  <a:pt x="15912" y="1131"/>
                </a:lnTo>
                <a:lnTo>
                  <a:pt x="15929" y="1052"/>
                </a:lnTo>
                <a:lnTo>
                  <a:pt x="15946" y="981"/>
                </a:lnTo>
                <a:lnTo>
                  <a:pt x="15952" y="909"/>
                </a:lnTo>
                <a:lnTo>
                  <a:pt x="15952" y="830"/>
                </a:lnTo>
                <a:lnTo>
                  <a:pt x="15952" y="759"/>
                </a:lnTo>
                <a:lnTo>
                  <a:pt x="15941" y="687"/>
                </a:lnTo>
                <a:lnTo>
                  <a:pt x="15929" y="616"/>
                </a:lnTo>
                <a:lnTo>
                  <a:pt x="15906" y="544"/>
                </a:lnTo>
                <a:lnTo>
                  <a:pt x="15883" y="472"/>
                </a:lnTo>
                <a:lnTo>
                  <a:pt x="15860" y="408"/>
                </a:lnTo>
                <a:lnTo>
                  <a:pt x="15825" y="344"/>
                </a:lnTo>
                <a:lnTo>
                  <a:pt x="15790" y="286"/>
                </a:lnTo>
                <a:lnTo>
                  <a:pt x="15750" y="229"/>
                </a:lnTo>
                <a:lnTo>
                  <a:pt x="15704" y="179"/>
                </a:lnTo>
                <a:lnTo>
                  <a:pt x="15652" y="136"/>
                </a:lnTo>
                <a:lnTo>
                  <a:pt x="15600" y="93"/>
                </a:lnTo>
                <a:lnTo>
                  <a:pt x="15542" y="64"/>
                </a:lnTo>
                <a:lnTo>
                  <a:pt x="15478" y="36"/>
                </a:lnTo>
                <a:lnTo>
                  <a:pt x="15415" y="14"/>
                </a:lnTo>
                <a:lnTo>
                  <a:pt x="15345" y="7"/>
                </a:lnTo>
                <a:lnTo>
                  <a:pt x="1527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29" name="Google Shape;429;p22"/>
          <p:cNvGrpSpPr/>
          <p:nvPr/>
        </p:nvGrpSpPr>
        <p:grpSpPr>
          <a:xfrm>
            <a:off x="934681" y="444106"/>
            <a:ext cx="2192798" cy="1295108"/>
            <a:chOff x="3863003" y="76204"/>
            <a:chExt cx="881421" cy="520583"/>
          </a:xfrm>
        </p:grpSpPr>
        <p:sp>
          <p:nvSpPr>
            <p:cNvPr id="430" name="Google Shape;430;p22"/>
            <p:cNvSpPr/>
            <p:nvPr/>
          </p:nvSpPr>
          <p:spPr>
            <a:xfrm rot="10800000">
              <a:off x="4621886" y="493907"/>
              <a:ext cx="122538" cy="102880"/>
            </a:xfrm>
            <a:custGeom>
              <a:avLst/>
              <a:gdLst/>
              <a:ahLst/>
              <a:cxnLst/>
              <a:rect l="l" t="t" r="r" b="b"/>
              <a:pathLst>
                <a:path w="46815" h="12808" extrusionOk="0">
                  <a:moveTo>
                    <a:pt x="3585" y="0"/>
                  </a:moveTo>
                  <a:lnTo>
                    <a:pt x="3264" y="8"/>
                  </a:lnTo>
                  <a:lnTo>
                    <a:pt x="2943" y="23"/>
                  </a:lnTo>
                  <a:lnTo>
                    <a:pt x="2622" y="54"/>
                  </a:lnTo>
                  <a:lnTo>
                    <a:pt x="2301" y="85"/>
                  </a:lnTo>
                  <a:lnTo>
                    <a:pt x="2007" y="116"/>
                  </a:lnTo>
                  <a:lnTo>
                    <a:pt x="1739" y="162"/>
                  </a:lnTo>
                  <a:lnTo>
                    <a:pt x="1445" y="209"/>
                  </a:lnTo>
                  <a:lnTo>
                    <a:pt x="1204" y="263"/>
                  </a:lnTo>
                  <a:lnTo>
                    <a:pt x="964" y="325"/>
                  </a:lnTo>
                  <a:lnTo>
                    <a:pt x="750" y="394"/>
                  </a:lnTo>
                  <a:lnTo>
                    <a:pt x="562" y="464"/>
                  </a:lnTo>
                  <a:lnTo>
                    <a:pt x="402" y="548"/>
                  </a:lnTo>
                  <a:lnTo>
                    <a:pt x="268" y="626"/>
                  </a:lnTo>
                  <a:lnTo>
                    <a:pt x="161" y="718"/>
                  </a:lnTo>
                  <a:lnTo>
                    <a:pt x="81" y="811"/>
                  </a:lnTo>
                  <a:lnTo>
                    <a:pt x="27" y="904"/>
                  </a:lnTo>
                  <a:lnTo>
                    <a:pt x="1" y="1004"/>
                  </a:lnTo>
                  <a:lnTo>
                    <a:pt x="27" y="1112"/>
                  </a:lnTo>
                  <a:lnTo>
                    <a:pt x="108" y="1220"/>
                  </a:lnTo>
                  <a:lnTo>
                    <a:pt x="215" y="1336"/>
                  </a:lnTo>
                  <a:lnTo>
                    <a:pt x="455" y="1567"/>
                  </a:lnTo>
                  <a:lnTo>
                    <a:pt x="750" y="1807"/>
                  </a:lnTo>
                  <a:lnTo>
                    <a:pt x="1365" y="2270"/>
                  </a:lnTo>
                  <a:lnTo>
                    <a:pt x="2034" y="2741"/>
                  </a:lnTo>
                  <a:lnTo>
                    <a:pt x="2783" y="3204"/>
                  </a:lnTo>
                  <a:lnTo>
                    <a:pt x="3585" y="3667"/>
                  </a:lnTo>
                  <a:lnTo>
                    <a:pt x="4441" y="4123"/>
                  </a:lnTo>
                  <a:lnTo>
                    <a:pt x="5351" y="4578"/>
                  </a:lnTo>
                  <a:lnTo>
                    <a:pt x="6314" y="5026"/>
                  </a:lnTo>
                  <a:lnTo>
                    <a:pt x="7330" y="5474"/>
                  </a:lnTo>
                  <a:lnTo>
                    <a:pt x="8400" y="5914"/>
                  </a:lnTo>
                  <a:lnTo>
                    <a:pt x="9524" y="6346"/>
                  </a:lnTo>
                  <a:lnTo>
                    <a:pt x="10701" y="6771"/>
                  </a:lnTo>
                  <a:lnTo>
                    <a:pt x="11905" y="7188"/>
                  </a:lnTo>
                  <a:lnTo>
                    <a:pt x="13162" y="7597"/>
                  </a:lnTo>
                  <a:lnTo>
                    <a:pt x="14446" y="7990"/>
                  </a:lnTo>
                  <a:lnTo>
                    <a:pt x="15784" y="8384"/>
                  </a:lnTo>
                  <a:lnTo>
                    <a:pt x="17121" y="8762"/>
                  </a:lnTo>
                  <a:lnTo>
                    <a:pt x="18539" y="9133"/>
                  </a:lnTo>
                  <a:lnTo>
                    <a:pt x="19957" y="9488"/>
                  </a:lnTo>
                  <a:lnTo>
                    <a:pt x="21401" y="9828"/>
                  </a:lnTo>
                  <a:lnTo>
                    <a:pt x="22899" y="10160"/>
                  </a:lnTo>
                  <a:lnTo>
                    <a:pt x="24397" y="10476"/>
                  </a:lnTo>
                  <a:lnTo>
                    <a:pt x="25949" y="10777"/>
                  </a:lnTo>
                  <a:lnTo>
                    <a:pt x="27500" y="11071"/>
                  </a:lnTo>
                  <a:lnTo>
                    <a:pt x="29052" y="11341"/>
                  </a:lnTo>
                  <a:lnTo>
                    <a:pt x="30657" y="11596"/>
                  </a:lnTo>
                  <a:lnTo>
                    <a:pt x="32262" y="11835"/>
                  </a:lnTo>
                  <a:lnTo>
                    <a:pt x="33867" y="12059"/>
                  </a:lnTo>
                  <a:lnTo>
                    <a:pt x="35499" y="12260"/>
                  </a:lnTo>
                  <a:lnTo>
                    <a:pt x="36301" y="12352"/>
                  </a:lnTo>
                  <a:lnTo>
                    <a:pt x="37130" y="12445"/>
                  </a:lnTo>
                  <a:lnTo>
                    <a:pt x="37933" y="12530"/>
                  </a:lnTo>
                  <a:lnTo>
                    <a:pt x="38762" y="12607"/>
                  </a:lnTo>
                  <a:lnTo>
                    <a:pt x="39592" y="12684"/>
                  </a:lnTo>
                  <a:lnTo>
                    <a:pt x="40394" y="12754"/>
                  </a:lnTo>
                  <a:lnTo>
                    <a:pt x="40902" y="12784"/>
                  </a:lnTo>
                  <a:lnTo>
                    <a:pt x="41411" y="12808"/>
                  </a:lnTo>
                  <a:lnTo>
                    <a:pt x="41892" y="12808"/>
                  </a:lnTo>
                  <a:lnTo>
                    <a:pt x="42347" y="12800"/>
                  </a:lnTo>
                  <a:lnTo>
                    <a:pt x="42802" y="12777"/>
                  </a:lnTo>
                  <a:lnTo>
                    <a:pt x="43230" y="12738"/>
                  </a:lnTo>
                  <a:lnTo>
                    <a:pt x="43658" y="12692"/>
                  </a:lnTo>
                  <a:lnTo>
                    <a:pt x="44059" y="12630"/>
                  </a:lnTo>
                  <a:lnTo>
                    <a:pt x="44433" y="12568"/>
                  </a:lnTo>
                  <a:lnTo>
                    <a:pt x="44781" y="12491"/>
                  </a:lnTo>
                  <a:lnTo>
                    <a:pt x="45102" y="12398"/>
                  </a:lnTo>
                  <a:lnTo>
                    <a:pt x="45423" y="12306"/>
                  </a:lnTo>
                  <a:lnTo>
                    <a:pt x="45691" y="12205"/>
                  </a:lnTo>
                  <a:lnTo>
                    <a:pt x="45931" y="12105"/>
                  </a:lnTo>
                  <a:lnTo>
                    <a:pt x="46172" y="11989"/>
                  </a:lnTo>
                  <a:lnTo>
                    <a:pt x="46359" y="11874"/>
                  </a:lnTo>
                  <a:lnTo>
                    <a:pt x="46520" y="11758"/>
                  </a:lnTo>
                  <a:lnTo>
                    <a:pt x="46654" y="11634"/>
                  </a:lnTo>
                  <a:lnTo>
                    <a:pt x="46734" y="11511"/>
                  </a:lnTo>
                  <a:lnTo>
                    <a:pt x="46814" y="11379"/>
                  </a:lnTo>
                  <a:lnTo>
                    <a:pt x="46814" y="11256"/>
                  </a:lnTo>
                  <a:lnTo>
                    <a:pt x="46814" y="11132"/>
                  </a:lnTo>
                  <a:lnTo>
                    <a:pt x="46761" y="11009"/>
                  </a:lnTo>
                  <a:lnTo>
                    <a:pt x="46654" y="10885"/>
                  </a:lnTo>
                  <a:lnTo>
                    <a:pt x="46520" y="10762"/>
                  </a:lnTo>
                  <a:lnTo>
                    <a:pt x="46359" y="10646"/>
                  </a:lnTo>
                  <a:lnTo>
                    <a:pt x="46145" y="10530"/>
                  </a:lnTo>
                  <a:lnTo>
                    <a:pt x="45878" y="10430"/>
                  </a:lnTo>
                  <a:lnTo>
                    <a:pt x="45557" y="10322"/>
                  </a:lnTo>
                  <a:lnTo>
                    <a:pt x="45182" y="10229"/>
                  </a:lnTo>
                  <a:lnTo>
                    <a:pt x="44781" y="10144"/>
                  </a:lnTo>
                  <a:lnTo>
                    <a:pt x="44326" y="10067"/>
                  </a:lnTo>
                  <a:lnTo>
                    <a:pt x="41491" y="9635"/>
                  </a:lnTo>
                  <a:lnTo>
                    <a:pt x="38682" y="9210"/>
                  </a:lnTo>
                  <a:lnTo>
                    <a:pt x="35900" y="8786"/>
                  </a:lnTo>
                  <a:lnTo>
                    <a:pt x="34536" y="8569"/>
                  </a:lnTo>
                  <a:lnTo>
                    <a:pt x="33171" y="8346"/>
                  </a:lnTo>
                  <a:lnTo>
                    <a:pt x="31807" y="8114"/>
                  </a:lnTo>
                  <a:lnTo>
                    <a:pt x="30470" y="7882"/>
                  </a:lnTo>
                  <a:lnTo>
                    <a:pt x="29159" y="7635"/>
                  </a:lnTo>
                  <a:lnTo>
                    <a:pt x="27848" y="7381"/>
                  </a:lnTo>
                  <a:lnTo>
                    <a:pt x="26564" y="7118"/>
                  </a:lnTo>
                  <a:lnTo>
                    <a:pt x="25280" y="6840"/>
                  </a:lnTo>
                  <a:lnTo>
                    <a:pt x="24049" y="6555"/>
                  </a:lnTo>
                  <a:lnTo>
                    <a:pt x="22819" y="6253"/>
                  </a:lnTo>
                  <a:lnTo>
                    <a:pt x="21615" y="5929"/>
                  </a:lnTo>
                  <a:lnTo>
                    <a:pt x="20465" y="5605"/>
                  </a:lnTo>
                  <a:lnTo>
                    <a:pt x="19341" y="5273"/>
                  </a:lnTo>
                  <a:lnTo>
                    <a:pt x="18271" y="4933"/>
                  </a:lnTo>
                  <a:lnTo>
                    <a:pt x="17228" y="4594"/>
                  </a:lnTo>
                  <a:lnTo>
                    <a:pt x="16238" y="4239"/>
                  </a:lnTo>
                  <a:lnTo>
                    <a:pt x="15248" y="3883"/>
                  </a:lnTo>
                  <a:lnTo>
                    <a:pt x="14312" y="3528"/>
                  </a:lnTo>
                  <a:lnTo>
                    <a:pt x="13376" y="3158"/>
                  </a:lnTo>
                  <a:lnTo>
                    <a:pt x="12440" y="2787"/>
                  </a:lnTo>
                  <a:lnTo>
                    <a:pt x="11557" y="2417"/>
                  </a:lnTo>
                  <a:lnTo>
                    <a:pt x="10647" y="2038"/>
                  </a:lnTo>
                  <a:lnTo>
                    <a:pt x="8882" y="1274"/>
                  </a:lnTo>
                  <a:lnTo>
                    <a:pt x="7116" y="494"/>
                  </a:lnTo>
                  <a:lnTo>
                    <a:pt x="6902" y="409"/>
                  </a:lnTo>
                  <a:lnTo>
                    <a:pt x="6662" y="325"/>
                  </a:lnTo>
                  <a:lnTo>
                    <a:pt x="6394" y="255"/>
                  </a:lnTo>
                  <a:lnTo>
                    <a:pt x="6127" y="193"/>
                  </a:lnTo>
                  <a:lnTo>
                    <a:pt x="5832" y="147"/>
                  </a:lnTo>
                  <a:lnTo>
                    <a:pt x="5538" y="101"/>
                  </a:lnTo>
                  <a:lnTo>
                    <a:pt x="5217" y="62"/>
                  </a:lnTo>
                  <a:lnTo>
                    <a:pt x="4896" y="39"/>
                  </a:lnTo>
                  <a:lnTo>
                    <a:pt x="4575" y="16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1" name="Google Shape;431;p22"/>
            <p:cNvSpPr/>
            <p:nvPr/>
          </p:nvSpPr>
          <p:spPr>
            <a:xfrm rot="10800000">
              <a:off x="4461127" y="447397"/>
              <a:ext cx="103491" cy="34668"/>
            </a:xfrm>
            <a:custGeom>
              <a:avLst/>
              <a:gdLst/>
              <a:ahLst/>
              <a:cxnLst/>
              <a:rect l="l" t="t" r="r" b="b"/>
              <a:pathLst>
                <a:path w="39538" h="4316" extrusionOk="0">
                  <a:moveTo>
                    <a:pt x="3505" y="0"/>
                  </a:moveTo>
                  <a:lnTo>
                    <a:pt x="3104" y="8"/>
                  </a:lnTo>
                  <a:lnTo>
                    <a:pt x="2729" y="23"/>
                  </a:lnTo>
                  <a:lnTo>
                    <a:pt x="2381" y="54"/>
                  </a:lnTo>
                  <a:lnTo>
                    <a:pt x="2034" y="93"/>
                  </a:lnTo>
                  <a:lnTo>
                    <a:pt x="1739" y="139"/>
                  </a:lnTo>
                  <a:lnTo>
                    <a:pt x="1445" y="193"/>
                  </a:lnTo>
                  <a:lnTo>
                    <a:pt x="1204" y="255"/>
                  </a:lnTo>
                  <a:lnTo>
                    <a:pt x="963" y="332"/>
                  </a:lnTo>
                  <a:lnTo>
                    <a:pt x="749" y="409"/>
                  </a:lnTo>
                  <a:lnTo>
                    <a:pt x="562" y="494"/>
                  </a:lnTo>
                  <a:lnTo>
                    <a:pt x="402" y="579"/>
                  </a:lnTo>
                  <a:lnTo>
                    <a:pt x="268" y="679"/>
                  </a:lnTo>
                  <a:lnTo>
                    <a:pt x="161" y="772"/>
                  </a:lnTo>
                  <a:lnTo>
                    <a:pt x="81" y="872"/>
                  </a:lnTo>
                  <a:lnTo>
                    <a:pt x="27" y="973"/>
                  </a:lnTo>
                  <a:lnTo>
                    <a:pt x="0" y="1081"/>
                  </a:lnTo>
                  <a:lnTo>
                    <a:pt x="0" y="1181"/>
                  </a:lnTo>
                  <a:lnTo>
                    <a:pt x="27" y="1289"/>
                  </a:lnTo>
                  <a:lnTo>
                    <a:pt x="81" y="1397"/>
                  </a:lnTo>
                  <a:lnTo>
                    <a:pt x="161" y="1498"/>
                  </a:lnTo>
                  <a:lnTo>
                    <a:pt x="268" y="1598"/>
                  </a:lnTo>
                  <a:lnTo>
                    <a:pt x="402" y="1691"/>
                  </a:lnTo>
                  <a:lnTo>
                    <a:pt x="562" y="1783"/>
                  </a:lnTo>
                  <a:lnTo>
                    <a:pt x="749" y="1876"/>
                  </a:lnTo>
                  <a:lnTo>
                    <a:pt x="963" y="1961"/>
                  </a:lnTo>
                  <a:lnTo>
                    <a:pt x="1204" y="2038"/>
                  </a:lnTo>
                  <a:lnTo>
                    <a:pt x="1472" y="2108"/>
                  </a:lnTo>
                  <a:lnTo>
                    <a:pt x="1766" y="2177"/>
                  </a:lnTo>
                  <a:lnTo>
                    <a:pt x="2114" y="2231"/>
                  </a:lnTo>
                  <a:lnTo>
                    <a:pt x="2462" y="2277"/>
                  </a:lnTo>
                  <a:lnTo>
                    <a:pt x="2863" y="2316"/>
                  </a:lnTo>
                  <a:lnTo>
                    <a:pt x="6742" y="2625"/>
                  </a:lnTo>
                  <a:lnTo>
                    <a:pt x="10701" y="2926"/>
                  </a:lnTo>
                  <a:lnTo>
                    <a:pt x="14687" y="3219"/>
                  </a:lnTo>
                  <a:lnTo>
                    <a:pt x="16720" y="3358"/>
                  </a:lnTo>
                  <a:lnTo>
                    <a:pt x="18726" y="3490"/>
                  </a:lnTo>
                  <a:lnTo>
                    <a:pt x="20732" y="3621"/>
                  </a:lnTo>
                  <a:lnTo>
                    <a:pt x="22765" y="3744"/>
                  </a:lnTo>
                  <a:lnTo>
                    <a:pt x="24798" y="3860"/>
                  </a:lnTo>
                  <a:lnTo>
                    <a:pt x="26805" y="3968"/>
                  </a:lnTo>
                  <a:lnTo>
                    <a:pt x="28838" y="4061"/>
                  </a:lnTo>
                  <a:lnTo>
                    <a:pt x="30844" y="4153"/>
                  </a:lnTo>
                  <a:lnTo>
                    <a:pt x="32850" y="4238"/>
                  </a:lnTo>
                  <a:lnTo>
                    <a:pt x="34830" y="4308"/>
                  </a:lnTo>
                  <a:lnTo>
                    <a:pt x="35338" y="4316"/>
                  </a:lnTo>
                  <a:lnTo>
                    <a:pt x="35820" y="4308"/>
                  </a:lnTo>
                  <a:lnTo>
                    <a:pt x="36274" y="4285"/>
                  </a:lnTo>
                  <a:lnTo>
                    <a:pt x="36702" y="4254"/>
                  </a:lnTo>
                  <a:lnTo>
                    <a:pt x="37104" y="4207"/>
                  </a:lnTo>
                  <a:lnTo>
                    <a:pt x="37478" y="4153"/>
                  </a:lnTo>
                  <a:lnTo>
                    <a:pt x="37799" y="4084"/>
                  </a:lnTo>
                  <a:lnTo>
                    <a:pt x="38120" y="4007"/>
                  </a:lnTo>
                  <a:lnTo>
                    <a:pt x="38388" y="3922"/>
                  </a:lnTo>
                  <a:lnTo>
                    <a:pt x="38628" y="3829"/>
                  </a:lnTo>
                  <a:lnTo>
                    <a:pt x="38869" y="3729"/>
                  </a:lnTo>
                  <a:lnTo>
                    <a:pt x="39056" y="3621"/>
                  </a:lnTo>
                  <a:lnTo>
                    <a:pt x="39217" y="3505"/>
                  </a:lnTo>
                  <a:lnTo>
                    <a:pt x="39351" y="3389"/>
                  </a:lnTo>
                  <a:lnTo>
                    <a:pt x="39431" y="3273"/>
                  </a:lnTo>
                  <a:lnTo>
                    <a:pt x="39511" y="3150"/>
                  </a:lnTo>
                  <a:lnTo>
                    <a:pt x="39538" y="3026"/>
                  </a:lnTo>
                  <a:lnTo>
                    <a:pt x="39538" y="2895"/>
                  </a:lnTo>
                  <a:lnTo>
                    <a:pt x="39511" y="2772"/>
                  </a:lnTo>
                  <a:lnTo>
                    <a:pt x="39458" y="2648"/>
                  </a:lnTo>
                  <a:lnTo>
                    <a:pt x="39351" y="2525"/>
                  </a:lnTo>
                  <a:lnTo>
                    <a:pt x="39244" y="2401"/>
                  </a:lnTo>
                  <a:lnTo>
                    <a:pt x="39083" y="2285"/>
                  </a:lnTo>
                  <a:lnTo>
                    <a:pt x="38896" y="2177"/>
                  </a:lnTo>
                  <a:lnTo>
                    <a:pt x="38655" y="2069"/>
                  </a:lnTo>
                  <a:lnTo>
                    <a:pt x="38414" y="1969"/>
                  </a:lnTo>
                  <a:lnTo>
                    <a:pt x="38120" y="1876"/>
                  </a:lnTo>
                  <a:lnTo>
                    <a:pt x="37799" y="1791"/>
                  </a:lnTo>
                  <a:lnTo>
                    <a:pt x="37425" y="1714"/>
                  </a:lnTo>
                  <a:lnTo>
                    <a:pt x="37023" y="1644"/>
                  </a:lnTo>
                  <a:lnTo>
                    <a:pt x="36595" y="1590"/>
                  </a:lnTo>
                  <a:lnTo>
                    <a:pt x="36141" y="1544"/>
                  </a:lnTo>
                  <a:lnTo>
                    <a:pt x="34214" y="1397"/>
                  </a:lnTo>
                  <a:lnTo>
                    <a:pt x="32235" y="1258"/>
                  </a:lnTo>
                  <a:lnTo>
                    <a:pt x="30255" y="1127"/>
                  </a:lnTo>
                  <a:lnTo>
                    <a:pt x="28276" y="1011"/>
                  </a:lnTo>
                  <a:lnTo>
                    <a:pt x="26243" y="896"/>
                  </a:lnTo>
                  <a:lnTo>
                    <a:pt x="24237" y="788"/>
                  </a:lnTo>
                  <a:lnTo>
                    <a:pt x="22203" y="687"/>
                  </a:lnTo>
                  <a:lnTo>
                    <a:pt x="20144" y="595"/>
                  </a:lnTo>
                  <a:lnTo>
                    <a:pt x="18111" y="510"/>
                  </a:lnTo>
                  <a:lnTo>
                    <a:pt x="16051" y="425"/>
                  </a:lnTo>
                  <a:lnTo>
                    <a:pt x="11985" y="278"/>
                  </a:lnTo>
                  <a:lnTo>
                    <a:pt x="7919" y="139"/>
                  </a:lnTo>
                  <a:lnTo>
                    <a:pt x="3933" y="8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2" name="Google Shape;432;p22"/>
            <p:cNvSpPr/>
            <p:nvPr/>
          </p:nvSpPr>
          <p:spPr>
            <a:xfrm rot="10800000">
              <a:off x="4282720" y="389418"/>
              <a:ext cx="96698" cy="46388"/>
            </a:xfrm>
            <a:custGeom>
              <a:avLst/>
              <a:gdLst/>
              <a:ahLst/>
              <a:cxnLst/>
              <a:rect l="l" t="t" r="r" b="b"/>
              <a:pathLst>
                <a:path w="36943" h="5775" extrusionOk="0">
                  <a:moveTo>
                    <a:pt x="6955" y="0"/>
                  </a:moveTo>
                  <a:lnTo>
                    <a:pt x="5858" y="8"/>
                  </a:lnTo>
                  <a:lnTo>
                    <a:pt x="4762" y="31"/>
                  </a:lnTo>
                  <a:lnTo>
                    <a:pt x="3665" y="62"/>
                  </a:lnTo>
                  <a:lnTo>
                    <a:pt x="2595" y="101"/>
                  </a:lnTo>
                  <a:lnTo>
                    <a:pt x="2274" y="116"/>
                  </a:lnTo>
                  <a:lnTo>
                    <a:pt x="1980" y="147"/>
                  </a:lnTo>
                  <a:lnTo>
                    <a:pt x="1685" y="178"/>
                  </a:lnTo>
                  <a:lnTo>
                    <a:pt x="1445" y="224"/>
                  </a:lnTo>
                  <a:lnTo>
                    <a:pt x="1204" y="270"/>
                  </a:lnTo>
                  <a:lnTo>
                    <a:pt x="990" y="324"/>
                  </a:lnTo>
                  <a:lnTo>
                    <a:pt x="803" y="386"/>
                  </a:lnTo>
                  <a:lnTo>
                    <a:pt x="615" y="456"/>
                  </a:lnTo>
                  <a:lnTo>
                    <a:pt x="482" y="525"/>
                  </a:lnTo>
                  <a:lnTo>
                    <a:pt x="348" y="602"/>
                  </a:lnTo>
                  <a:lnTo>
                    <a:pt x="241" y="680"/>
                  </a:lnTo>
                  <a:lnTo>
                    <a:pt x="134" y="757"/>
                  </a:lnTo>
                  <a:lnTo>
                    <a:pt x="80" y="842"/>
                  </a:lnTo>
                  <a:lnTo>
                    <a:pt x="27" y="927"/>
                  </a:lnTo>
                  <a:lnTo>
                    <a:pt x="0" y="1011"/>
                  </a:lnTo>
                  <a:lnTo>
                    <a:pt x="0" y="1104"/>
                  </a:lnTo>
                  <a:lnTo>
                    <a:pt x="0" y="1189"/>
                  </a:lnTo>
                  <a:lnTo>
                    <a:pt x="27" y="1274"/>
                  </a:lnTo>
                  <a:lnTo>
                    <a:pt x="80" y="1359"/>
                  </a:lnTo>
                  <a:lnTo>
                    <a:pt x="161" y="1444"/>
                  </a:lnTo>
                  <a:lnTo>
                    <a:pt x="268" y="1521"/>
                  </a:lnTo>
                  <a:lnTo>
                    <a:pt x="375" y="1606"/>
                  </a:lnTo>
                  <a:lnTo>
                    <a:pt x="508" y="1675"/>
                  </a:lnTo>
                  <a:lnTo>
                    <a:pt x="642" y="1753"/>
                  </a:lnTo>
                  <a:lnTo>
                    <a:pt x="829" y="1814"/>
                  </a:lnTo>
                  <a:lnTo>
                    <a:pt x="1017" y="1884"/>
                  </a:lnTo>
                  <a:lnTo>
                    <a:pt x="1231" y="1938"/>
                  </a:lnTo>
                  <a:lnTo>
                    <a:pt x="1471" y="1992"/>
                  </a:lnTo>
                  <a:lnTo>
                    <a:pt x="1712" y="2031"/>
                  </a:lnTo>
                  <a:lnTo>
                    <a:pt x="1980" y="2069"/>
                  </a:lnTo>
                  <a:lnTo>
                    <a:pt x="2274" y="2100"/>
                  </a:lnTo>
                  <a:lnTo>
                    <a:pt x="2595" y="2123"/>
                  </a:lnTo>
                  <a:lnTo>
                    <a:pt x="4494" y="2224"/>
                  </a:lnTo>
                  <a:lnTo>
                    <a:pt x="6313" y="2332"/>
                  </a:lnTo>
                  <a:lnTo>
                    <a:pt x="8106" y="2455"/>
                  </a:lnTo>
                  <a:lnTo>
                    <a:pt x="9818" y="2586"/>
                  </a:lnTo>
                  <a:lnTo>
                    <a:pt x="11476" y="2725"/>
                  </a:lnTo>
                  <a:lnTo>
                    <a:pt x="13108" y="2880"/>
                  </a:lnTo>
                  <a:lnTo>
                    <a:pt x="14713" y="3050"/>
                  </a:lnTo>
                  <a:lnTo>
                    <a:pt x="16264" y="3235"/>
                  </a:lnTo>
                  <a:lnTo>
                    <a:pt x="17816" y="3436"/>
                  </a:lnTo>
                  <a:lnTo>
                    <a:pt x="18565" y="3536"/>
                  </a:lnTo>
                  <a:lnTo>
                    <a:pt x="19341" y="3652"/>
                  </a:lnTo>
                  <a:lnTo>
                    <a:pt x="20090" y="3767"/>
                  </a:lnTo>
                  <a:lnTo>
                    <a:pt x="20839" y="3891"/>
                  </a:lnTo>
                  <a:lnTo>
                    <a:pt x="21588" y="4015"/>
                  </a:lnTo>
                  <a:lnTo>
                    <a:pt x="22337" y="4146"/>
                  </a:lnTo>
                  <a:lnTo>
                    <a:pt x="23059" y="4285"/>
                  </a:lnTo>
                  <a:lnTo>
                    <a:pt x="23808" y="4424"/>
                  </a:lnTo>
                  <a:lnTo>
                    <a:pt x="24557" y="4570"/>
                  </a:lnTo>
                  <a:lnTo>
                    <a:pt x="25306" y="4725"/>
                  </a:lnTo>
                  <a:lnTo>
                    <a:pt x="26804" y="5049"/>
                  </a:lnTo>
                  <a:lnTo>
                    <a:pt x="28329" y="5404"/>
                  </a:lnTo>
                  <a:lnTo>
                    <a:pt x="28784" y="5504"/>
                  </a:lnTo>
                  <a:lnTo>
                    <a:pt x="29265" y="5589"/>
                  </a:lnTo>
                  <a:lnTo>
                    <a:pt x="29747" y="5659"/>
                  </a:lnTo>
                  <a:lnTo>
                    <a:pt x="30228" y="5705"/>
                  </a:lnTo>
                  <a:lnTo>
                    <a:pt x="30710" y="5744"/>
                  </a:lnTo>
                  <a:lnTo>
                    <a:pt x="31191" y="5767"/>
                  </a:lnTo>
                  <a:lnTo>
                    <a:pt x="31673" y="5775"/>
                  </a:lnTo>
                  <a:lnTo>
                    <a:pt x="32128" y="5767"/>
                  </a:lnTo>
                  <a:lnTo>
                    <a:pt x="32609" y="5752"/>
                  </a:lnTo>
                  <a:lnTo>
                    <a:pt x="33064" y="5721"/>
                  </a:lnTo>
                  <a:lnTo>
                    <a:pt x="33492" y="5682"/>
                  </a:lnTo>
                  <a:lnTo>
                    <a:pt x="33920" y="5628"/>
                  </a:lnTo>
                  <a:lnTo>
                    <a:pt x="34321" y="5566"/>
                  </a:lnTo>
                  <a:lnTo>
                    <a:pt x="34722" y="5497"/>
                  </a:lnTo>
                  <a:lnTo>
                    <a:pt x="35070" y="5420"/>
                  </a:lnTo>
                  <a:lnTo>
                    <a:pt x="35418" y="5327"/>
                  </a:lnTo>
                  <a:lnTo>
                    <a:pt x="35739" y="5234"/>
                  </a:lnTo>
                  <a:lnTo>
                    <a:pt x="36006" y="5134"/>
                  </a:lnTo>
                  <a:lnTo>
                    <a:pt x="36274" y="5026"/>
                  </a:lnTo>
                  <a:lnTo>
                    <a:pt x="36488" y="4910"/>
                  </a:lnTo>
                  <a:lnTo>
                    <a:pt x="36648" y="4794"/>
                  </a:lnTo>
                  <a:lnTo>
                    <a:pt x="36782" y="4671"/>
                  </a:lnTo>
                  <a:lnTo>
                    <a:pt x="36889" y="4539"/>
                  </a:lnTo>
                  <a:lnTo>
                    <a:pt x="36943" y="4416"/>
                  </a:lnTo>
                  <a:lnTo>
                    <a:pt x="36943" y="4285"/>
                  </a:lnTo>
                  <a:lnTo>
                    <a:pt x="36889" y="4146"/>
                  </a:lnTo>
                  <a:lnTo>
                    <a:pt x="36782" y="4015"/>
                  </a:lnTo>
                  <a:lnTo>
                    <a:pt x="36622" y="3883"/>
                  </a:lnTo>
                  <a:lnTo>
                    <a:pt x="36408" y="3744"/>
                  </a:lnTo>
                  <a:lnTo>
                    <a:pt x="36140" y="3613"/>
                  </a:lnTo>
                  <a:lnTo>
                    <a:pt x="35819" y="3482"/>
                  </a:lnTo>
                  <a:lnTo>
                    <a:pt x="35418" y="3351"/>
                  </a:lnTo>
                  <a:lnTo>
                    <a:pt x="34642" y="3134"/>
                  </a:lnTo>
                  <a:lnTo>
                    <a:pt x="33840" y="2918"/>
                  </a:lnTo>
                  <a:lnTo>
                    <a:pt x="33010" y="2702"/>
                  </a:lnTo>
                  <a:lnTo>
                    <a:pt x="32154" y="2501"/>
                  </a:lnTo>
                  <a:lnTo>
                    <a:pt x="31271" y="2308"/>
                  </a:lnTo>
                  <a:lnTo>
                    <a:pt x="30362" y="2115"/>
                  </a:lnTo>
                  <a:lnTo>
                    <a:pt x="29426" y="1938"/>
                  </a:lnTo>
                  <a:lnTo>
                    <a:pt x="28489" y="1760"/>
                  </a:lnTo>
                  <a:lnTo>
                    <a:pt x="27526" y="1590"/>
                  </a:lnTo>
                  <a:lnTo>
                    <a:pt x="26537" y="1428"/>
                  </a:lnTo>
                  <a:lnTo>
                    <a:pt x="25520" y="1282"/>
                  </a:lnTo>
                  <a:lnTo>
                    <a:pt x="24504" y="1135"/>
                  </a:lnTo>
                  <a:lnTo>
                    <a:pt x="23460" y="996"/>
                  </a:lnTo>
                  <a:lnTo>
                    <a:pt x="22417" y="873"/>
                  </a:lnTo>
                  <a:lnTo>
                    <a:pt x="21347" y="749"/>
                  </a:lnTo>
                  <a:lnTo>
                    <a:pt x="20277" y="641"/>
                  </a:lnTo>
                  <a:lnTo>
                    <a:pt x="19180" y="533"/>
                  </a:lnTo>
                  <a:lnTo>
                    <a:pt x="18110" y="440"/>
                  </a:lnTo>
                  <a:lnTo>
                    <a:pt x="16987" y="355"/>
                  </a:lnTo>
                  <a:lnTo>
                    <a:pt x="15890" y="278"/>
                  </a:lnTo>
                  <a:lnTo>
                    <a:pt x="14793" y="209"/>
                  </a:lnTo>
                  <a:lnTo>
                    <a:pt x="13670" y="147"/>
                  </a:lnTo>
                  <a:lnTo>
                    <a:pt x="12546" y="101"/>
                  </a:lnTo>
                  <a:lnTo>
                    <a:pt x="11423" y="62"/>
                  </a:lnTo>
                  <a:lnTo>
                    <a:pt x="10299" y="31"/>
                  </a:lnTo>
                  <a:lnTo>
                    <a:pt x="9202" y="8"/>
                  </a:lnTo>
                  <a:lnTo>
                    <a:pt x="80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22"/>
            <p:cNvSpPr/>
            <p:nvPr/>
          </p:nvSpPr>
          <p:spPr>
            <a:xfrm rot="10800000">
              <a:off x="4011715" y="210766"/>
              <a:ext cx="95230" cy="71690"/>
            </a:xfrm>
            <a:custGeom>
              <a:avLst/>
              <a:gdLst/>
              <a:ahLst/>
              <a:cxnLst/>
              <a:rect l="l" t="t" r="r" b="b"/>
              <a:pathLst>
                <a:path w="36382" h="8925" extrusionOk="0">
                  <a:moveTo>
                    <a:pt x="4013" y="0"/>
                  </a:moveTo>
                  <a:lnTo>
                    <a:pt x="3666" y="8"/>
                  </a:lnTo>
                  <a:lnTo>
                    <a:pt x="3345" y="31"/>
                  </a:lnTo>
                  <a:lnTo>
                    <a:pt x="3024" y="55"/>
                  </a:lnTo>
                  <a:lnTo>
                    <a:pt x="2703" y="93"/>
                  </a:lnTo>
                  <a:lnTo>
                    <a:pt x="2382" y="139"/>
                  </a:lnTo>
                  <a:lnTo>
                    <a:pt x="2087" y="193"/>
                  </a:lnTo>
                  <a:lnTo>
                    <a:pt x="1820" y="255"/>
                  </a:lnTo>
                  <a:lnTo>
                    <a:pt x="1552" y="325"/>
                  </a:lnTo>
                  <a:lnTo>
                    <a:pt x="1312" y="402"/>
                  </a:lnTo>
                  <a:lnTo>
                    <a:pt x="1071" y="479"/>
                  </a:lnTo>
                  <a:lnTo>
                    <a:pt x="884" y="564"/>
                  </a:lnTo>
                  <a:lnTo>
                    <a:pt x="670" y="649"/>
                  </a:lnTo>
                  <a:lnTo>
                    <a:pt x="509" y="742"/>
                  </a:lnTo>
                  <a:lnTo>
                    <a:pt x="375" y="834"/>
                  </a:lnTo>
                  <a:lnTo>
                    <a:pt x="242" y="935"/>
                  </a:lnTo>
                  <a:lnTo>
                    <a:pt x="135" y="1027"/>
                  </a:lnTo>
                  <a:lnTo>
                    <a:pt x="81" y="1128"/>
                  </a:lnTo>
                  <a:lnTo>
                    <a:pt x="28" y="1228"/>
                  </a:lnTo>
                  <a:lnTo>
                    <a:pt x="1" y="1328"/>
                  </a:lnTo>
                  <a:lnTo>
                    <a:pt x="28" y="1429"/>
                  </a:lnTo>
                  <a:lnTo>
                    <a:pt x="54" y="1529"/>
                  </a:lnTo>
                  <a:lnTo>
                    <a:pt x="135" y="1629"/>
                  </a:lnTo>
                  <a:lnTo>
                    <a:pt x="242" y="1722"/>
                  </a:lnTo>
                  <a:lnTo>
                    <a:pt x="375" y="1815"/>
                  </a:lnTo>
                  <a:lnTo>
                    <a:pt x="536" y="1900"/>
                  </a:lnTo>
                  <a:lnTo>
                    <a:pt x="750" y="1985"/>
                  </a:lnTo>
                  <a:lnTo>
                    <a:pt x="991" y="2069"/>
                  </a:lnTo>
                  <a:lnTo>
                    <a:pt x="1285" y="2139"/>
                  </a:lnTo>
                  <a:lnTo>
                    <a:pt x="2970" y="2540"/>
                  </a:lnTo>
                  <a:lnTo>
                    <a:pt x="4629" y="2926"/>
                  </a:lnTo>
                  <a:lnTo>
                    <a:pt x="7999" y="3691"/>
                  </a:lnTo>
                  <a:lnTo>
                    <a:pt x="11370" y="4455"/>
                  </a:lnTo>
                  <a:lnTo>
                    <a:pt x="14714" y="5219"/>
                  </a:lnTo>
                  <a:lnTo>
                    <a:pt x="16372" y="5605"/>
                  </a:lnTo>
                  <a:lnTo>
                    <a:pt x="18031" y="5991"/>
                  </a:lnTo>
                  <a:lnTo>
                    <a:pt x="19663" y="6385"/>
                  </a:lnTo>
                  <a:lnTo>
                    <a:pt x="21294" y="6786"/>
                  </a:lnTo>
                  <a:lnTo>
                    <a:pt x="22899" y="7195"/>
                  </a:lnTo>
                  <a:lnTo>
                    <a:pt x="24504" y="7612"/>
                  </a:lnTo>
                  <a:lnTo>
                    <a:pt x="26083" y="8037"/>
                  </a:lnTo>
                  <a:lnTo>
                    <a:pt x="27634" y="8477"/>
                  </a:lnTo>
                  <a:lnTo>
                    <a:pt x="28089" y="8593"/>
                  </a:lnTo>
                  <a:lnTo>
                    <a:pt x="28544" y="8693"/>
                  </a:lnTo>
                  <a:lnTo>
                    <a:pt x="29025" y="8770"/>
                  </a:lnTo>
                  <a:lnTo>
                    <a:pt x="29507" y="8832"/>
                  </a:lnTo>
                  <a:lnTo>
                    <a:pt x="29988" y="8878"/>
                  </a:lnTo>
                  <a:lnTo>
                    <a:pt x="30470" y="8909"/>
                  </a:lnTo>
                  <a:lnTo>
                    <a:pt x="30951" y="8925"/>
                  </a:lnTo>
                  <a:lnTo>
                    <a:pt x="31406" y="8925"/>
                  </a:lnTo>
                  <a:lnTo>
                    <a:pt x="31888" y="8902"/>
                  </a:lnTo>
                  <a:lnTo>
                    <a:pt x="32342" y="8878"/>
                  </a:lnTo>
                  <a:lnTo>
                    <a:pt x="32797" y="8832"/>
                  </a:lnTo>
                  <a:lnTo>
                    <a:pt x="33225" y="8778"/>
                  </a:lnTo>
                  <a:lnTo>
                    <a:pt x="33626" y="8716"/>
                  </a:lnTo>
                  <a:lnTo>
                    <a:pt x="34028" y="8639"/>
                  </a:lnTo>
                  <a:lnTo>
                    <a:pt x="34402" y="8554"/>
                  </a:lnTo>
                  <a:lnTo>
                    <a:pt x="34750" y="8462"/>
                  </a:lnTo>
                  <a:lnTo>
                    <a:pt x="35071" y="8361"/>
                  </a:lnTo>
                  <a:lnTo>
                    <a:pt x="35365" y="8253"/>
                  </a:lnTo>
                  <a:lnTo>
                    <a:pt x="35633" y="8137"/>
                  </a:lnTo>
                  <a:lnTo>
                    <a:pt x="35873" y="8014"/>
                  </a:lnTo>
                  <a:lnTo>
                    <a:pt x="36061" y="7890"/>
                  </a:lnTo>
                  <a:lnTo>
                    <a:pt x="36194" y="7759"/>
                  </a:lnTo>
                  <a:lnTo>
                    <a:pt x="36301" y="7620"/>
                  </a:lnTo>
                  <a:lnTo>
                    <a:pt x="36382" y="7481"/>
                  </a:lnTo>
                  <a:lnTo>
                    <a:pt x="36382" y="7342"/>
                  </a:lnTo>
                  <a:lnTo>
                    <a:pt x="36355" y="7203"/>
                  </a:lnTo>
                  <a:lnTo>
                    <a:pt x="36275" y="7056"/>
                  </a:lnTo>
                  <a:lnTo>
                    <a:pt x="36114" y="6918"/>
                  </a:lnTo>
                  <a:lnTo>
                    <a:pt x="35927" y="6779"/>
                  </a:lnTo>
                  <a:lnTo>
                    <a:pt x="35659" y="6640"/>
                  </a:lnTo>
                  <a:lnTo>
                    <a:pt x="35338" y="6501"/>
                  </a:lnTo>
                  <a:lnTo>
                    <a:pt x="34964" y="6362"/>
                  </a:lnTo>
                  <a:lnTo>
                    <a:pt x="33439" y="5891"/>
                  </a:lnTo>
                  <a:lnTo>
                    <a:pt x="31861" y="5420"/>
                  </a:lnTo>
                  <a:lnTo>
                    <a:pt x="30229" y="4957"/>
                  </a:lnTo>
                  <a:lnTo>
                    <a:pt x="28544" y="4493"/>
                  </a:lnTo>
                  <a:lnTo>
                    <a:pt x="26805" y="4038"/>
                  </a:lnTo>
                  <a:lnTo>
                    <a:pt x="25039" y="3598"/>
                  </a:lnTo>
                  <a:lnTo>
                    <a:pt x="23247" y="3166"/>
                  </a:lnTo>
                  <a:lnTo>
                    <a:pt x="21401" y="2741"/>
                  </a:lnTo>
                  <a:lnTo>
                    <a:pt x="20438" y="2540"/>
                  </a:lnTo>
                  <a:lnTo>
                    <a:pt x="19502" y="2340"/>
                  </a:lnTo>
                  <a:lnTo>
                    <a:pt x="18539" y="2139"/>
                  </a:lnTo>
                  <a:lnTo>
                    <a:pt x="17576" y="1946"/>
                  </a:lnTo>
                  <a:lnTo>
                    <a:pt x="16613" y="1761"/>
                  </a:lnTo>
                  <a:lnTo>
                    <a:pt x="15623" y="1575"/>
                  </a:lnTo>
                  <a:lnTo>
                    <a:pt x="14633" y="1398"/>
                  </a:lnTo>
                  <a:lnTo>
                    <a:pt x="13644" y="1228"/>
                  </a:lnTo>
                  <a:lnTo>
                    <a:pt x="12654" y="1058"/>
                  </a:lnTo>
                  <a:lnTo>
                    <a:pt x="11637" y="904"/>
                  </a:lnTo>
                  <a:lnTo>
                    <a:pt x="10621" y="749"/>
                  </a:lnTo>
                  <a:lnTo>
                    <a:pt x="9604" y="595"/>
                  </a:lnTo>
                  <a:lnTo>
                    <a:pt x="8588" y="456"/>
                  </a:lnTo>
                  <a:lnTo>
                    <a:pt x="7545" y="317"/>
                  </a:lnTo>
                  <a:lnTo>
                    <a:pt x="6501" y="193"/>
                  </a:lnTo>
                  <a:lnTo>
                    <a:pt x="5458" y="70"/>
                  </a:lnTo>
                  <a:lnTo>
                    <a:pt x="5110" y="31"/>
                  </a:lnTo>
                  <a:lnTo>
                    <a:pt x="4736" y="8"/>
                  </a:lnTo>
                  <a:lnTo>
                    <a:pt x="43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22"/>
            <p:cNvSpPr/>
            <p:nvPr/>
          </p:nvSpPr>
          <p:spPr>
            <a:xfrm rot="10800000">
              <a:off x="3863003" y="76204"/>
              <a:ext cx="81156" cy="80863"/>
            </a:xfrm>
            <a:custGeom>
              <a:avLst/>
              <a:gdLst/>
              <a:ahLst/>
              <a:cxnLst/>
              <a:rect l="l" t="t" r="r" b="b"/>
              <a:pathLst>
                <a:path w="31005" h="10067" extrusionOk="0">
                  <a:moveTo>
                    <a:pt x="3906" y="0"/>
                  </a:moveTo>
                  <a:lnTo>
                    <a:pt x="3558" y="16"/>
                  </a:lnTo>
                  <a:lnTo>
                    <a:pt x="3210" y="31"/>
                  </a:lnTo>
                  <a:lnTo>
                    <a:pt x="2889" y="62"/>
                  </a:lnTo>
                  <a:lnTo>
                    <a:pt x="2542" y="100"/>
                  </a:lnTo>
                  <a:lnTo>
                    <a:pt x="2247" y="147"/>
                  </a:lnTo>
                  <a:lnTo>
                    <a:pt x="1953" y="201"/>
                  </a:lnTo>
                  <a:lnTo>
                    <a:pt x="1659" y="263"/>
                  </a:lnTo>
                  <a:lnTo>
                    <a:pt x="1418" y="332"/>
                  </a:lnTo>
                  <a:lnTo>
                    <a:pt x="1151" y="402"/>
                  </a:lnTo>
                  <a:lnTo>
                    <a:pt x="937" y="486"/>
                  </a:lnTo>
                  <a:lnTo>
                    <a:pt x="723" y="571"/>
                  </a:lnTo>
                  <a:lnTo>
                    <a:pt x="535" y="656"/>
                  </a:lnTo>
                  <a:lnTo>
                    <a:pt x="402" y="757"/>
                  </a:lnTo>
                  <a:lnTo>
                    <a:pt x="268" y="849"/>
                  </a:lnTo>
                  <a:lnTo>
                    <a:pt x="161" y="950"/>
                  </a:lnTo>
                  <a:lnTo>
                    <a:pt x="81" y="1050"/>
                  </a:lnTo>
                  <a:lnTo>
                    <a:pt x="27" y="1150"/>
                  </a:lnTo>
                  <a:lnTo>
                    <a:pt x="0" y="1258"/>
                  </a:lnTo>
                  <a:lnTo>
                    <a:pt x="27" y="1359"/>
                  </a:lnTo>
                  <a:lnTo>
                    <a:pt x="54" y="1467"/>
                  </a:lnTo>
                  <a:lnTo>
                    <a:pt x="134" y="1567"/>
                  </a:lnTo>
                  <a:lnTo>
                    <a:pt x="268" y="1668"/>
                  </a:lnTo>
                  <a:lnTo>
                    <a:pt x="428" y="1768"/>
                  </a:lnTo>
                  <a:lnTo>
                    <a:pt x="616" y="1861"/>
                  </a:lnTo>
                  <a:lnTo>
                    <a:pt x="856" y="1961"/>
                  </a:lnTo>
                  <a:lnTo>
                    <a:pt x="1124" y="2046"/>
                  </a:lnTo>
                  <a:lnTo>
                    <a:pt x="3986" y="2880"/>
                  </a:lnTo>
                  <a:lnTo>
                    <a:pt x="5404" y="3304"/>
                  </a:lnTo>
                  <a:lnTo>
                    <a:pt x="6795" y="3729"/>
                  </a:lnTo>
                  <a:lnTo>
                    <a:pt x="8186" y="4161"/>
                  </a:lnTo>
                  <a:lnTo>
                    <a:pt x="9550" y="4593"/>
                  </a:lnTo>
                  <a:lnTo>
                    <a:pt x="10888" y="5041"/>
                  </a:lnTo>
                  <a:lnTo>
                    <a:pt x="12199" y="5489"/>
                  </a:lnTo>
                  <a:lnTo>
                    <a:pt x="12841" y="5728"/>
                  </a:lnTo>
                  <a:lnTo>
                    <a:pt x="13483" y="5968"/>
                  </a:lnTo>
                  <a:lnTo>
                    <a:pt x="14098" y="6207"/>
                  </a:lnTo>
                  <a:lnTo>
                    <a:pt x="14686" y="6454"/>
                  </a:lnTo>
                  <a:lnTo>
                    <a:pt x="15863" y="6956"/>
                  </a:lnTo>
                  <a:lnTo>
                    <a:pt x="17014" y="7458"/>
                  </a:lnTo>
                  <a:lnTo>
                    <a:pt x="19261" y="8469"/>
                  </a:lnTo>
                  <a:lnTo>
                    <a:pt x="20411" y="8971"/>
                  </a:lnTo>
                  <a:lnTo>
                    <a:pt x="21615" y="9465"/>
                  </a:lnTo>
                  <a:lnTo>
                    <a:pt x="21909" y="9573"/>
                  </a:lnTo>
                  <a:lnTo>
                    <a:pt x="22230" y="9665"/>
                  </a:lnTo>
                  <a:lnTo>
                    <a:pt x="22578" y="9750"/>
                  </a:lnTo>
                  <a:lnTo>
                    <a:pt x="22952" y="9820"/>
                  </a:lnTo>
                  <a:lnTo>
                    <a:pt x="23354" y="9889"/>
                  </a:lnTo>
                  <a:lnTo>
                    <a:pt x="23755" y="9943"/>
                  </a:lnTo>
                  <a:lnTo>
                    <a:pt x="24156" y="9982"/>
                  </a:lnTo>
                  <a:lnTo>
                    <a:pt x="24611" y="10021"/>
                  </a:lnTo>
                  <a:lnTo>
                    <a:pt x="25039" y="10044"/>
                  </a:lnTo>
                  <a:lnTo>
                    <a:pt x="25494" y="10059"/>
                  </a:lnTo>
                  <a:lnTo>
                    <a:pt x="25922" y="10067"/>
                  </a:lnTo>
                  <a:lnTo>
                    <a:pt x="26376" y="10059"/>
                  </a:lnTo>
                  <a:lnTo>
                    <a:pt x="26831" y="10051"/>
                  </a:lnTo>
                  <a:lnTo>
                    <a:pt x="27259" y="10028"/>
                  </a:lnTo>
                  <a:lnTo>
                    <a:pt x="27687" y="9997"/>
                  </a:lnTo>
                  <a:lnTo>
                    <a:pt x="28088" y="9959"/>
                  </a:lnTo>
                  <a:lnTo>
                    <a:pt x="28490" y="9912"/>
                  </a:lnTo>
                  <a:lnTo>
                    <a:pt x="28864" y="9866"/>
                  </a:lnTo>
                  <a:lnTo>
                    <a:pt x="29239" y="9804"/>
                  </a:lnTo>
                  <a:lnTo>
                    <a:pt x="29560" y="9735"/>
                  </a:lnTo>
                  <a:lnTo>
                    <a:pt x="29881" y="9658"/>
                  </a:lnTo>
                  <a:lnTo>
                    <a:pt x="30148" y="9573"/>
                  </a:lnTo>
                  <a:lnTo>
                    <a:pt x="30389" y="9480"/>
                  </a:lnTo>
                  <a:lnTo>
                    <a:pt x="30603" y="9380"/>
                  </a:lnTo>
                  <a:lnTo>
                    <a:pt x="30764" y="9279"/>
                  </a:lnTo>
                  <a:lnTo>
                    <a:pt x="30897" y="9164"/>
                  </a:lnTo>
                  <a:lnTo>
                    <a:pt x="30978" y="9048"/>
                  </a:lnTo>
                  <a:lnTo>
                    <a:pt x="31004" y="8924"/>
                  </a:lnTo>
                  <a:lnTo>
                    <a:pt x="31004" y="8793"/>
                  </a:lnTo>
                  <a:lnTo>
                    <a:pt x="30924" y="8662"/>
                  </a:lnTo>
                  <a:lnTo>
                    <a:pt x="30790" y="8515"/>
                  </a:lnTo>
                  <a:lnTo>
                    <a:pt x="30603" y="8369"/>
                  </a:lnTo>
                  <a:lnTo>
                    <a:pt x="30148" y="8067"/>
                  </a:lnTo>
                  <a:lnTo>
                    <a:pt x="29667" y="7759"/>
                  </a:lnTo>
                  <a:lnTo>
                    <a:pt x="29132" y="7458"/>
                  </a:lnTo>
                  <a:lnTo>
                    <a:pt x="28597" y="7164"/>
                  </a:lnTo>
                  <a:lnTo>
                    <a:pt x="28035" y="6863"/>
                  </a:lnTo>
                  <a:lnTo>
                    <a:pt x="27446" y="6570"/>
                  </a:lnTo>
                  <a:lnTo>
                    <a:pt x="26831" y="6276"/>
                  </a:lnTo>
                  <a:lnTo>
                    <a:pt x="26189" y="5991"/>
                  </a:lnTo>
                  <a:lnTo>
                    <a:pt x="25520" y="5705"/>
                  </a:lnTo>
                  <a:lnTo>
                    <a:pt x="24852" y="5420"/>
                  </a:lnTo>
                  <a:lnTo>
                    <a:pt x="24156" y="5142"/>
                  </a:lnTo>
                  <a:lnTo>
                    <a:pt x="23434" y="4864"/>
                  </a:lnTo>
                  <a:lnTo>
                    <a:pt x="22685" y="4586"/>
                  </a:lnTo>
                  <a:lnTo>
                    <a:pt x="21936" y="4316"/>
                  </a:lnTo>
                  <a:lnTo>
                    <a:pt x="21160" y="4053"/>
                  </a:lnTo>
                  <a:lnTo>
                    <a:pt x="20358" y="3791"/>
                  </a:lnTo>
                  <a:lnTo>
                    <a:pt x="19555" y="3528"/>
                  </a:lnTo>
                  <a:lnTo>
                    <a:pt x="18726" y="3273"/>
                  </a:lnTo>
                  <a:lnTo>
                    <a:pt x="17896" y="3019"/>
                  </a:lnTo>
                  <a:lnTo>
                    <a:pt x="17040" y="2772"/>
                  </a:lnTo>
                  <a:lnTo>
                    <a:pt x="16184" y="2532"/>
                  </a:lnTo>
                  <a:lnTo>
                    <a:pt x="15328" y="2293"/>
                  </a:lnTo>
                  <a:lnTo>
                    <a:pt x="14419" y="2061"/>
                  </a:lnTo>
                  <a:lnTo>
                    <a:pt x="13536" y="1830"/>
                  </a:lnTo>
                  <a:lnTo>
                    <a:pt x="12627" y="1606"/>
                  </a:lnTo>
                  <a:lnTo>
                    <a:pt x="11717" y="1390"/>
                  </a:lnTo>
                  <a:lnTo>
                    <a:pt x="10808" y="1181"/>
                  </a:lnTo>
                  <a:lnTo>
                    <a:pt x="9871" y="973"/>
                  </a:lnTo>
                  <a:lnTo>
                    <a:pt x="8935" y="764"/>
                  </a:lnTo>
                  <a:lnTo>
                    <a:pt x="7999" y="571"/>
                  </a:lnTo>
                  <a:lnTo>
                    <a:pt x="7036" y="378"/>
                  </a:lnTo>
                  <a:lnTo>
                    <a:pt x="6099" y="193"/>
                  </a:lnTo>
                  <a:lnTo>
                    <a:pt x="5725" y="131"/>
                  </a:lnTo>
                  <a:lnTo>
                    <a:pt x="5350" y="77"/>
                  </a:lnTo>
                  <a:lnTo>
                    <a:pt x="4976" y="39"/>
                  </a:lnTo>
                  <a:lnTo>
                    <a:pt x="4628" y="16"/>
                  </a:lnTo>
                  <a:lnTo>
                    <a:pt x="4254" y="8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35" name="Google Shape;435;p22"/>
          <p:cNvSpPr/>
          <p:nvPr/>
        </p:nvSpPr>
        <p:spPr>
          <a:xfrm rot="-2700000">
            <a:off x="1400451" y="3649504"/>
            <a:ext cx="575502" cy="1010204"/>
          </a:xfrm>
          <a:custGeom>
            <a:avLst/>
            <a:gdLst/>
            <a:ahLst/>
            <a:cxnLst/>
            <a:rect l="l" t="t" r="r" b="b"/>
            <a:pathLst>
              <a:path w="23004" h="40380" extrusionOk="0">
                <a:moveTo>
                  <a:pt x="14363" y="5125"/>
                </a:moveTo>
                <a:lnTo>
                  <a:pt x="14768" y="7114"/>
                </a:lnTo>
                <a:lnTo>
                  <a:pt x="15172" y="9104"/>
                </a:lnTo>
                <a:lnTo>
                  <a:pt x="15571" y="11101"/>
                </a:lnTo>
                <a:lnTo>
                  <a:pt x="15964" y="13090"/>
                </a:lnTo>
                <a:lnTo>
                  <a:pt x="16357" y="15087"/>
                </a:lnTo>
                <a:lnTo>
                  <a:pt x="16739" y="17084"/>
                </a:lnTo>
                <a:lnTo>
                  <a:pt x="17120" y="19081"/>
                </a:lnTo>
                <a:lnTo>
                  <a:pt x="17502" y="21077"/>
                </a:lnTo>
                <a:lnTo>
                  <a:pt x="17877" y="23081"/>
                </a:lnTo>
                <a:lnTo>
                  <a:pt x="18241" y="25078"/>
                </a:lnTo>
                <a:lnTo>
                  <a:pt x="18611" y="27082"/>
                </a:lnTo>
                <a:lnTo>
                  <a:pt x="18970" y="29086"/>
                </a:lnTo>
                <a:lnTo>
                  <a:pt x="19328" y="31090"/>
                </a:lnTo>
                <a:lnTo>
                  <a:pt x="19681" y="33101"/>
                </a:lnTo>
                <a:lnTo>
                  <a:pt x="20033" y="35105"/>
                </a:lnTo>
                <a:lnTo>
                  <a:pt x="20380" y="37116"/>
                </a:lnTo>
                <a:lnTo>
                  <a:pt x="19212" y="37058"/>
                </a:lnTo>
                <a:lnTo>
                  <a:pt x="18051" y="37008"/>
                </a:lnTo>
                <a:lnTo>
                  <a:pt x="16883" y="36972"/>
                </a:lnTo>
                <a:lnTo>
                  <a:pt x="15721" y="36937"/>
                </a:lnTo>
                <a:lnTo>
                  <a:pt x="14554" y="36915"/>
                </a:lnTo>
                <a:lnTo>
                  <a:pt x="13386" y="36901"/>
                </a:lnTo>
                <a:lnTo>
                  <a:pt x="12219" y="36901"/>
                </a:lnTo>
                <a:lnTo>
                  <a:pt x="11051" y="36908"/>
                </a:lnTo>
                <a:lnTo>
                  <a:pt x="9884" y="36930"/>
                </a:lnTo>
                <a:lnTo>
                  <a:pt x="8716" y="36958"/>
                </a:lnTo>
                <a:lnTo>
                  <a:pt x="7555" y="37001"/>
                </a:lnTo>
                <a:lnTo>
                  <a:pt x="6387" y="37058"/>
                </a:lnTo>
                <a:lnTo>
                  <a:pt x="5225" y="37123"/>
                </a:lnTo>
                <a:lnTo>
                  <a:pt x="4058" y="37201"/>
                </a:lnTo>
                <a:lnTo>
                  <a:pt x="2896" y="37302"/>
                </a:lnTo>
                <a:lnTo>
                  <a:pt x="1734" y="37409"/>
                </a:lnTo>
                <a:lnTo>
                  <a:pt x="2445" y="35334"/>
                </a:lnTo>
                <a:lnTo>
                  <a:pt x="3162" y="33272"/>
                </a:lnTo>
                <a:lnTo>
                  <a:pt x="3890" y="31211"/>
                </a:lnTo>
                <a:lnTo>
                  <a:pt x="4619" y="29157"/>
                </a:lnTo>
                <a:lnTo>
                  <a:pt x="5364" y="27110"/>
                </a:lnTo>
                <a:lnTo>
                  <a:pt x="6116" y="25071"/>
                </a:lnTo>
                <a:lnTo>
                  <a:pt x="6878" y="23045"/>
                </a:lnTo>
                <a:lnTo>
                  <a:pt x="7659" y="21020"/>
                </a:lnTo>
                <a:lnTo>
                  <a:pt x="8046" y="20011"/>
                </a:lnTo>
                <a:lnTo>
                  <a:pt x="8445" y="19002"/>
                </a:lnTo>
                <a:lnTo>
                  <a:pt x="8844" y="18000"/>
                </a:lnTo>
                <a:lnTo>
                  <a:pt x="9242" y="16998"/>
                </a:lnTo>
                <a:lnTo>
                  <a:pt x="9653" y="15996"/>
                </a:lnTo>
                <a:lnTo>
                  <a:pt x="10057" y="14994"/>
                </a:lnTo>
                <a:lnTo>
                  <a:pt x="10473" y="13999"/>
                </a:lnTo>
                <a:lnTo>
                  <a:pt x="10890" y="13004"/>
                </a:lnTo>
                <a:lnTo>
                  <a:pt x="11306" y="12010"/>
                </a:lnTo>
                <a:lnTo>
                  <a:pt x="11733" y="11022"/>
                </a:lnTo>
                <a:lnTo>
                  <a:pt x="12161" y="10034"/>
                </a:lnTo>
                <a:lnTo>
                  <a:pt x="12595" y="9047"/>
                </a:lnTo>
                <a:lnTo>
                  <a:pt x="13028" y="8059"/>
                </a:lnTo>
                <a:lnTo>
                  <a:pt x="13467" y="7079"/>
                </a:lnTo>
                <a:lnTo>
                  <a:pt x="13912" y="6098"/>
                </a:lnTo>
                <a:lnTo>
                  <a:pt x="14363" y="5125"/>
                </a:lnTo>
                <a:close/>
                <a:moveTo>
                  <a:pt x="14774" y="1"/>
                </a:moveTo>
                <a:lnTo>
                  <a:pt x="14693" y="8"/>
                </a:lnTo>
                <a:lnTo>
                  <a:pt x="14612" y="15"/>
                </a:lnTo>
                <a:lnTo>
                  <a:pt x="14531" y="36"/>
                </a:lnTo>
                <a:lnTo>
                  <a:pt x="14450" y="58"/>
                </a:lnTo>
                <a:lnTo>
                  <a:pt x="14375" y="86"/>
                </a:lnTo>
                <a:lnTo>
                  <a:pt x="14300" y="129"/>
                </a:lnTo>
                <a:lnTo>
                  <a:pt x="14224" y="172"/>
                </a:lnTo>
                <a:lnTo>
                  <a:pt x="14149" y="222"/>
                </a:lnTo>
                <a:lnTo>
                  <a:pt x="14086" y="280"/>
                </a:lnTo>
                <a:lnTo>
                  <a:pt x="14016" y="344"/>
                </a:lnTo>
                <a:lnTo>
                  <a:pt x="13959" y="416"/>
                </a:lnTo>
                <a:lnTo>
                  <a:pt x="13901" y="494"/>
                </a:lnTo>
                <a:lnTo>
                  <a:pt x="13843" y="587"/>
                </a:lnTo>
                <a:lnTo>
                  <a:pt x="13797" y="681"/>
                </a:lnTo>
                <a:lnTo>
                  <a:pt x="13277" y="1768"/>
                </a:lnTo>
                <a:lnTo>
                  <a:pt x="12756" y="2863"/>
                </a:lnTo>
                <a:lnTo>
                  <a:pt x="12242" y="3965"/>
                </a:lnTo>
                <a:lnTo>
                  <a:pt x="11733" y="5068"/>
                </a:lnTo>
                <a:lnTo>
                  <a:pt x="11231" y="6170"/>
                </a:lnTo>
                <a:lnTo>
                  <a:pt x="10733" y="7286"/>
                </a:lnTo>
                <a:lnTo>
                  <a:pt x="10242" y="8395"/>
                </a:lnTo>
                <a:lnTo>
                  <a:pt x="9757" y="9519"/>
                </a:lnTo>
                <a:lnTo>
                  <a:pt x="9271" y="10636"/>
                </a:lnTo>
                <a:lnTo>
                  <a:pt x="8797" y="11766"/>
                </a:lnTo>
                <a:lnTo>
                  <a:pt x="8323" y="12897"/>
                </a:lnTo>
                <a:lnTo>
                  <a:pt x="7861" y="14028"/>
                </a:lnTo>
                <a:lnTo>
                  <a:pt x="7404" y="15166"/>
                </a:lnTo>
                <a:lnTo>
                  <a:pt x="6948" y="16304"/>
                </a:lnTo>
                <a:lnTo>
                  <a:pt x="6503" y="17449"/>
                </a:lnTo>
                <a:lnTo>
                  <a:pt x="6063" y="18601"/>
                </a:lnTo>
                <a:lnTo>
                  <a:pt x="5630" y="19753"/>
                </a:lnTo>
                <a:lnTo>
                  <a:pt x="5208" y="20906"/>
                </a:lnTo>
                <a:lnTo>
                  <a:pt x="4786" y="22072"/>
                </a:lnTo>
                <a:lnTo>
                  <a:pt x="4376" y="23231"/>
                </a:lnTo>
                <a:lnTo>
                  <a:pt x="3971" y="24398"/>
                </a:lnTo>
                <a:lnTo>
                  <a:pt x="3572" y="25572"/>
                </a:lnTo>
                <a:lnTo>
                  <a:pt x="3185" y="26745"/>
                </a:lnTo>
                <a:lnTo>
                  <a:pt x="2804" y="27926"/>
                </a:lnTo>
                <a:lnTo>
                  <a:pt x="2428" y="29107"/>
                </a:lnTo>
                <a:lnTo>
                  <a:pt x="2058" y="30295"/>
                </a:lnTo>
                <a:lnTo>
                  <a:pt x="1706" y="31483"/>
                </a:lnTo>
                <a:lnTo>
                  <a:pt x="1353" y="32678"/>
                </a:lnTo>
                <a:lnTo>
                  <a:pt x="1012" y="33874"/>
                </a:lnTo>
                <a:lnTo>
                  <a:pt x="677" y="35076"/>
                </a:lnTo>
                <a:lnTo>
                  <a:pt x="353" y="36278"/>
                </a:lnTo>
                <a:lnTo>
                  <a:pt x="41" y="37488"/>
                </a:lnTo>
                <a:lnTo>
                  <a:pt x="18" y="37588"/>
                </a:lnTo>
                <a:lnTo>
                  <a:pt x="6" y="37688"/>
                </a:lnTo>
                <a:lnTo>
                  <a:pt x="1" y="37781"/>
                </a:lnTo>
                <a:lnTo>
                  <a:pt x="1" y="37867"/>
                </a:lnTo>
                <a:lnTo>
                  <a:pt x="12" y="37946"/>
                </a:lnTo>
                <a:lnTo>
                  <a:pt x="24" y="38032"/>
                </a:lnTo>
                <a:lnTo>
                  <a:pt x="47" y="38103"/>
                </a:lnTo>
                <a:lnTo>
                  <a:pt x="70" y="38175"/>
                </a:lnTo>
                <a:lnTo>
                  <a:pt x="53" y="38268"/>
                </a:lnTo>
                <a:lnTo>
                  <a:pt x="47" y="38361"/>
                </a:lnTo>
                <a:lnTo>
                  <a:pt x="47" y="38454"/>
                </a:lnTo>
                <a:lnTo>
                  <a:pt x="53" y="38547"/>
                </a:lnTo>
                <a:lnTo>
                  <a:pt x="64" y="38640"/>
                </a:lnTo>
                <a:lnTo>
                  <a:pt x="87" y="38733"/>
                </a:lnTo>
                <a:lnTo>
                  <a:pt x="116" y="38819"/>
                </a:lnTo>
                <a:lnTo>
                  <a:pt x="151" y="38898"/>
                </a:lnTo>
                <a:lnTo>
                  <a:pt x="197" y="38976"/>
                </a:lnTo>
                <a:lnTo>
                  <a:pt x="249" y="39048"/>
                </a:lnTo>
                <a:lnTo>
                  <a:pt x="307" y="39112"/>
                </a:lnTo>
                <a:lnTo>
                  <a:pt x="376" y="39170"/>
                </a:lnTo>
                <a:lnTo>
                  <a:pt x="451" y="39213"/>
                </a:lnTo>
                <a:lnTo>
                  <a:pt x="538" y="39248"/>
                </a:lnTo>
                <a:lnTo>
                  <a:pt x="631" y="39270"/>
                </a:lnTo>
                <a:lnTo>
                  <a:pt x="729" y="39284"/>
                </a:lnTo>
                <a:lnTo>
                  <a:pt x="1989" y="39363"/>
                </a:lnTo>
                <a:lnTo>
                  <a:pt x="3255" y="39427"/>
                </a:lnTo>
                <a:lnTo>
                  <a:pt x="4515" y="39484"/>
                </a:lnTo>
                <a:lnTo>
                  <a:pt x="5780" y="39535"/>
                </a:lnTo>
                <a:lnTo>
                  <a:pt x="7046" y="39585"/>
                </a:lnTo>
                <a:lnTo>
                  <a:pt x="8312" y="39628"/>
                </a:lnTo>
                <a:lnTo>
                  <a:pt x="10838" y="39699"/>
                </a:lnTo>
                <a:lnTo>
                  <a:pt x="13369" y="39756"/>
                </a:lnTo>
                <a:lnTo>
                  <a:pt x="15901" y="39807"/>
                </a:lnTo>
                <a:lnTo>
                  <a:pt x="18426" y="39849"/>
                </a:lnTo>
                <a:lnTo>
                  <a:pt x="20958" y="39900"/>
                </a:lnTo>
                <a:lnTo>
                  <a:pt x="21016" y="39993"/>
                </a:lnTo>
                <a:lnTo>
                  <a:pt x="21085" y="40078"/>
                </a:lnTo>
                <a:lnTo>
                  <a:pt x="21154" y="40150"/>
                </a:lnTo>
                <a:lnTo>
                  <a:pt x="21229" y="40207"/>
                </a:lnTo>
                <a:lnTo>
                  <a:pt x="21310" y="40257"/>
                </a:lnTo>
                <a:lnTo>
                  <a:pt x="21391" y="40300"/>
                </a:lnTo>
                <a:lnTo>
                  <a:pt x="21478" y="40336"/>
                </a:lnTo>
                <a:lnTo>
                  <a:pt x="21570" y="40358"/>
                </a:lnTo>
                <a:lnTo>
                  <a:pt x="21657" y="40372"/>
                </a:lnTo>
                <a:lnTo>
                  <a:pt x="21750" y="40379"/>
                </a:lnTo>
                <a:lnTo>
                  <a:pt x="21842" y="40372"/>
                </a:lnTo>
                <a:lnTo>
                  <a:pt x="21935" y="40358"/>
                </a:lnTo>
                <a:lnTo>
                  <a:pt x="22027" y="40336"/>
                </a:lnTo>
                <a:lnTo>
                  <a:pt x="22120" y="40307"/>
                </a:lnTo>
                <a:lnTo>
                  <a:pt x="22206" y="40272"/>
                </a:lnTo>
                <a:lnTo>
                  <a:pt x="22293" y="40229"/>
                </a:lnTo>
                <a:lnTo>
                  <a:pt x="22380" y="40179"/>
                </a:lnTo>
                <a:lnTo>
                  <a:pt x="22461" y="40114"/>
                </a:lnTo>
                <a:lnTo>
                  <a:pt x="22541" y="40050"/>
                </a:lnTo>
                <a:lnTo>
                  <a:pt x="22617" y="39971"/>
                </a:lnTo>
                <a:lnTo>
                  <a:pt x="22686" y="39892"/>
                </a:lnTo>
                <a:lnTo>
                  <a:pt x="22750" y="39807"/>
                </a:lnTo>
                <a:lnTo>
                  <a:pt x="22807" y="39713"/>
                </a:lnTo>
                <a:lnTo>
                  <a:pt x="22859" y="39613"/>
                </a:lnTo>
                <a:lnTo>
                  <a:pt x="22900" y="39506"/>
                </a:lnTo>
                <a:lnTo>
                  <a:pt x="22940" y="39391"/>
                </a:lnTo>
                <a:lnTo>
                  <a:pt x="22969" y="39270"/>
                </a:lnTo>
                <a:lnTo>
                  <a:pt x="22987" y="39148"/>
                </a:lnTo>
                <a:lnTo>
                  <a:pt x="22998" y="39019"/>
                </a:lnTo>
                <a:lnTo>
                  <a:pt x="23004" y="38883"/>
                </a:lnTo>
                <a:lnTo>
                  <a:pt x="22992" y="38747"/>
                </a:lnTo>
                <a:lnTo>
                  <a:pt x="22975" y="38604"/>
                </a:lnTo>
                <a:lnTo>
                  <a:pt x="22576" y="36242"/>
                </a:lnTo>
                <a:lnTo>
                  <a:pt x="22166" y="33881"/>
                </a:lnTo>
                <a:lnTo>
                  <a:pt x="21755" y="31526"/>
                </a:lnTo>
                <a:lnTo>
                  <a:pt x="21339" y="29164"/>
                </a:lnTo>
                <a:lnTo>
                  <a:pt x="20917" y="26810"/>
                </a:lnTo>
                <a:lnTo>
                  <a:pt x="20484" y="24455"/>
                </a:lnTo>
                <a:lnTo>
                  <a:pt x="20050" y="22108"/>
                </a:lnTo>
                <a:lnTo>
                  <a:pt x="19611" y="19760"/>
                </a:lnTo>
                <a:lnTo>
                  <a:pt x="19166" y="17406"/>
                </a:lnTo>
                <a:lnTo>
                  <a:pt x="18715" y="15058"/>
                </a:lnTo>
                <a:lnTo>
                  <a:pt x="18259" y="12718"/>
                </a:lnTo>
                <a:lnTo>
                  <a:pt x="17796" y="10371"/>
                </a:lnTo>
                <a:lnTo>
                  <a:pt x="17328" y="8031"/>
                </a:lnTo>
                <a:lnTo>
                  <a:pt x="16854" y="5690"/>
                </a:lnTo>
                <a:lnTo>
                  <a:pt x="16375" y="3350"/>
                </a:lnTo>
                <a:lnTo>
                  <a:pt x="15889" y="1017"/>
                </a:lnTo>
                <a:lnTo>
                  <a:pt x="15860" y="910"/>
                </a:lnTo>
                <a:lnTo>
                  <a:pt x="15831" y="802"/>
                </a:lnTo>
                <a:lnTo>
                  <a:pt x="15791" y="709"/>
                </a:lnTo>
                <a:lnTo>
                  <a:pt x="15750" y="616"/>
                </a:lnTo>
                <a:lnTo>
                  <a:pt x="15698" y="530"/>
                </a:lnTo>
                <a:lnTo>
                  <a:pt x="15646" y="451"/>
                </a:lnTo>
                <a:lnTo>
                  <a:pt x="15588" y="380"/>
                </a:lnTo>
                <a:lnTo>
                  <a:pt x="15525" y="316"/>
                </a:lnTo>
                <a:lnTo>
                  <a:pt x="15461" y="251"/>
                </a:lnTo>
                <a:lnTo>
                  <a:pt x="15392" y="201"/>
                </a:lnTo>
                <a:lnTo>
                  <a:pt x="15323" y="151"/>
                </a:lnTo>
                <a:lnTo>
                  <a:pt x="15247" y="108"/>
                </a:lnTo>
                <a:lnTo>
                  <a:pt x="15172" y="79"/>
                </a:lnTo>
                <a:lnTo>
                  <a:pt x="15091" y="51"/>
                </a:lnTo>
                <a:lnTo>
                  <a:pt x="15016" y="29"/>
                </a:lnTo>
                <a:lnTo>
                  <a:pt x="14935" y="8"/>
                </a:lnTo>
                <a:lnTo>
                  <a:pt x="14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6" name="Google Shape;436;p22"/>
          <p:cNvSpPr/>
          <p:nvPr/>
        </p:nvSpPr>
        <p:spPr>
          <a:xfrm>
            <a:off x="11888942" y="-1630"/>
            <a:ext cx="1699756" cy="1054480"/>
          </a:xfrm>
          <a:custGeom>
            <a:avLst/>
            <a:gdLst/>
            <a:ahLst/>
            <a:cxnLst/>
            <a:rect l="l" t="t" r="r" b="b"/>
            <a:pathLst>
              <a:path w="54822" h="34010" extrusionOk="0">
                <a:moveTo>
                  <a:pt x="42534" y="1"/>
                </a:moveTo>
                <a:lnTo>
                  <a:pt x="42435" y="15"/>
                </a:lnTo>
                <a:lnTo>
                  <a:pt x="42331" y="29"/>
                </a:lnTo>
                <a:lnTo>
                  <a:pt x="42233" y="51"/>
                </a:lnTo>
                <a:lnTo>
                  <a:pt x="42141" y="79"/>
                </a:lnTo>
                <a:lnTo>
                  <a:pt x="42048" y="115"/>
                </a:lnTo>
                <a:lnTo>
                  <a:pt x="41956" y="158"/>
                </a:lnTo>
                <a:lnTo>
                  <a:pt x="41863" y="215"/>
                </a:lnTo>
                <a:lnTo>
                  <a:pt x="41777" y="273"/>
                </a:lnTo>
                <a:lnTo>
                  <a:pt x="41696" y="337"/>
                </a:lnTo>
                <a:lnTo>
                  <a:pt x="41620" y="409"/>
                </a:lnTo>
                <a:lnTo>
                  <a:pt x="41545" y="487"/>
                </a:lnTo>
                <a:lnTo>
                  <a:pt x="41476" y="566"/>
                </a:lnTo>
                <a:lnTo>
                  <a:pt x="41412" y="659"/>
                </a:lnTo>
                <a:lnTo>
                  <a:pt x="41355" y="759"/>
                </a:lnTo>
                <a:lnTo>
                  <a:pt x="41303" y="867"/>
                </a:lnTo>
                <a:lnTo>
                  <a:pt x="41262" y="981"/>
                </a:lnTo>
                <a:lnTo>
                  <a:pt x="41222" y="1096"/>
                </a:lnTo>
                <a:lnTo>
                  <a:pt x="41193" y="1225"/>
                </a:lnTo>
                <a:lnTo>
                  <a:pt x="41170" y="1360"/>
                </a:lnTo>
                <a:lnTo>
                  <a:pt x="41031" y="2319"/>
                </a:lnTo>
                <a:lnTo>
                  <a:pt x="40886" y="3286"/>
                </a:lnTo>
                <a:lnTo>
                  <a:pt x="40736" y="4252"/>
                </a:lnTo>
                <a:lnTo>
                  <a:pt x="40586" y="5211"/>
                </a:lnTo>
                <a:lnTo>
                  <a:pt x="40430" y="6170"/>
                </a:lnTo>
                <a:lnTo>
                  <a:pt x="40268" y="7129"/>
                </a:lnTo>
                <a:lnTo>
                  <a:pt x="40106" y="8081"/>
                </a:lnTo>
                <a:lnTo>
                  <a:pt x="39933" y="9040"/>
                </a:lnTo>
                <a:lnTo>
                  <a:pt x="39759" y="9992"/>
                </a:lnTo>
                <a:lnTo>
                  <a:pt x="39580" y="10943"/>
                </a:lnTo>
                <a:lnTo>
                  <a:pt x="39401" y="11895"/>
                </a:lnTo>
                <a:lnTo>
                  <a:pt x="39210" y="12847"/>
                </a:lnTo>
                <a:lnTo>
                  <a:pt x="39020" y="13792"/>
                </a:lnTo>
                <a:lnTo>
                  <a:pt x="38823" y="14744"/>
                </a:lnTo>
                <a:lnTo>
                  <a:pt x="38627" y="15688"/>
                </a:lnTo>
                <a:lnTo>
                  <a:pt x="38424" y="16633"/>
                </a:lnTo>
                <a:lnTo>
                  <a:pt x="33211" y="11316"/>
                </a:lnTo>
                <a:lnTo>
                  <a:pt x="28003" y="5991"/>
                </a:lnTo>
                <a:lnTo>
                  <a:pt x="27905" y="5898"/>
                </a:lnTo>
                <a:lnTo>
                  <a:pt x="27801" y="5812"/>
                </a:lnTo>
                <a:lnTo>
                  <a:pt x="27697" y="5740"/>
                </a:lnTo>
                <a:lnTo>
                  <a:pt x="27593" y="5669"/>
                </a:lnTo>
                <a:lnTo>
                  <a:pt x="27483" y="5619"/>
                </a:lnTo>
                <a:lnTo>
                  <a:pt x="27373" y="5569"/>
                </a:lnTo>
                <a:lnTo>
                  <a:pt x="27264" y="5533"/>
                </a:lnTo>
                <a:lnTo>
                  <a:pt x="27154" y="5504"/>
                </a:lnTo>
                <a:lnTo>
                  <a:pt x="27044" y="5490"/>
                </a:lnTo>
                <a:lnTo>
                  <a:pt x="26934" y="5483"/>
                </a:lnTo>
                <a:lnTo>
                  <a:pt x="26824" y="5483"/>
                </a:lnTo>
                <a:lnTo>
                  <a:pt x="26720" y="5490"/>
                </a:lnTo>
                <a:lnTo>
                  <a:pt x="26611" y="5511"/>
                </a:lnTo>
                <a:lnTo>
                  <a:pt x="26507" y="5533"/>
                </a:lnTo>
                <a:lnTo>
                  <a:pt x="26402" y="5569"/>
                </a:lnTo>
                <a:lnTo>
                  <a:pt x="26304" y="5612"/>
                </a:lnTo>
                <a:lnTo>
                  <a:pt x="26206" y="5669"/>
                </a:lnTo>
                <a:lnTo>
                  <a:pt x="26108" y="5726"/>
                </a:lnTo>
                <a:lnTo>
                  <a:pt x="26021" y="5791"/>
                </a:lnTo>
                <a:lnTo>
                  <a:pt x="25934" y="5869"/>
                </a:lnTo>
                <a:lnTo>
                  <a:pt x="25848" y="5955"/>
                </a:lnTo>
                <a:lnTo>
                  <a:pt x="25772" y="6048"/>
                </a:lnTo>
                <a:lnTo>
                  <a:pt x="25697" y="6141"/>
                </a:lnTo>
                <a:lnTo>
                  <a:pt x="25634" y="6249"/>
                </a:lnTo>
                <a:lnTo>
                  <a:pt x="25570" y="6363"/>
                </a:lnTo>
                <a:lnTo>
                  <a:pt x="25512" y="6485"/>
                </a:lnTo>
                <a:lnTo>
                  <a:pt x="25466" y="6614"/>
                </a:lnTo>
                <a:lnTo>
                  <a:pt x="25426" y="6750"/>
                </a:lnTo>
                <a:lnTo>
                  <a:pt x="25391" y="6893"/>
                </a:lnTo>
                <a:lnTo>
                  <a:pt x="25362" y="7043"/>
                </a:lnTo>
                <a:lnTo>
                  <a:pt x="25345" y="7200"/>
                </a:lnTo>
                <a:lnTo>
                  <a:pt x="25333" y="7358"/>
                </a:lnTo>
                <a:lnTo>
                  <a:pt x="25067" y="14708"/>
                </a:lnTo>
                <a:lnTo>
                  <a:pt x="24807" y="22051"/>
                </a:lnTo>
                <a:lnTo>
                  <a:pt x="14317" y="12554"/>
                </a:lnTo>
                <a:lnTo>
                  <a:pt x="14236" y="12482"/>
                </a:lnTo>
                <a:lnTo>
                  <a:pt x="14155" y="12432"/>
                </a:lnTo>
                <a:lnTo>
                  <a:pt x="14074" y="12382"/>
                </a:lnTo>
                <a:lnTo>
                  <a:pt x="13988" y="12339"/>
                </a:lnTo>
                <a:lnTo>
                  <a:pt x="13901" y="12310"/>
                </a:lnTo>
                <a:lnTo>
                  <a:pt x="13808" y="12282"/>
                </a:lnTo>
                <a:lnTo>
                  <a:pt x="13716" y="12267"/>
                </a:lnTo>
                <a:lnTo>
                  <a:pt x="13629" y="12260"/>
                </a:lnTo>
                <a:lnTo>
                  <a:pt x="13537" y="12253"/>
                </a:lnTo>
                <a:lnTo>
                  <a:pt x="13439" y="12260"/>
                </a:lnTo>
                <a:lnTo>
                  <a:pt x="13346" y="12275"/>
                </a:lnTo>
                <a:lnTo>
                  <a:pt x="13254" y="12289"/>
                </a:lnTo>
                <a:lnTo>
                  <a:pt x="13161" y="12317"/>
                </a:lnTo>
                <a:lnTo>
                  <a:pt x="13074" y="12346"/>
                </a:lnTo>
                <a:lnTo>
                  <a:pt x="12982" y="12382"/>
                </a:lnTo>
                <a:lnTo>
                  <a:pt x="12895" y="12425"/>
                </a:lnTo>
                <a:lnTo>
                  <a:pt x="12809" y="12475"/>
                </a:lnTo>
                <a:lnTo>
                  <a:pt x="12722" y="12532"/>
                </a:lnTo>
                <a:lnTo>
                  <a:pt x="12641" y="12589"/>
                </a:lnTo>
                <a:lnTo>
                  <a:pt x="12560" y="12654"/>
                </a:lnTo>
                <a:lnTo>
                  <a:pt x="12485" y="12725"/>
                </a:lnTo>
                <a:lnTo>
                  <a:pt x="12410" y="12797"/>
                </a:lnTo>
                <a:lnTo>
                  <a:pt x="12340" y="12876"/>
                </a:lnTo>
                <a:lnTo>
                  <a:pt x="12277" y="12962"/>
                </a:lnTo>
                <a:lnTo>
                  <a:pt x="12219" y="13047"/>
                </a:lnTo>
                <a:lnTo>
                  <a:pt x="12161" y="13133"/>
                </a:lnTo>
                <a:lnTo>
                  <a:pt x="12109" y="13226"/>
                </a:lnTo>
                <a:lnTo>
                  <a:pt x="12063" y="13327"/>
                </a:lnTo>
                <a:lnTo>
                  <a:pt x="12023" y="13427"/>
                </a:lnTo>
                <a:lnTo>
                  <a:pt x="11988" y="13534"/>
                </a:lnTo>
                <a:lnTo>
                  <a:pt x="11959" y="13641"/>
                </a:lnTo>
                <a:lnTo>
                  <a:pt x="11936" y="13749"/>
                </a:lnTo>
                <a:lnTo>
                  <a:pt x="11641" y="15567"/>
                </a:lnTo>
                <a:lnTo>
                  <a:pt x="11352" y="17384"/>
                </a:lnTo>
                <a:lnTo>
                  <a:pt x="11080" y="19202"/>
                </a:lnTo>
                <a:lnTo>
                  <a:pt x="10820" y="21027"/>
                </a:lnTo>
                <a:lnTo>
                  <a:pt x="10572" y="22852"/>
                </a:lnTo>
                <a:lnTo>
                  <a:pt x="10329" y="24677"/>
                </a:lnTo>
                <a:lnTo>
                  <a:pt x="10098" y="26502"/>
                </a:lnTo>
                <a:lnTo>
                  <a:pt x="9878" y="28334"/>
                </a:lnTo>
                <a:lnTo>
                  <a:pt x="8844" y="27218"/>
                </a:lnTo>
                <a:lnTo>
                  <a:pt x="7821" y="26087"/>
                </a:lnTo>
                <a:lnTo>
                  <a:pt x="6798" y="24956"/>
                </a:lnTo>
                <a:lnTo>
                  <a:pt x="5769" y="23826"/>
                </a:lnTo>
                <a:lnTo>
                  <a:pt x="4740" y="22702"/>
                </a:lnTo>
                <a:lnTo>
                  <a:pt x="4220" y="22151"/>
                </a:lnTo>
                <a:lnTo>
                  <a:pt x="3700" y="21593"/>
                </a:lnTo>
                <a:lnTo>
                  <a:pt x="3174" y="21049"/>
                </a:lnTo>
                <a:lnTo>
                  <a:pt x="2648" y="20505"/>
                </a:lnTo>
                <a:lnTo>
                  <a:pt x="2116" y="19961"/>
                </a:lnTo>
                <a:lnTo>
                  <a:pt x="1579" y="19431"/>
                </a:lnTo>
                <a:lnTo>
                  <a:pt x="1492" y="19353"/>
                </a:lnTo>
                <a:lnTo>
                  <a:pt x="1405" y="19288"/>
                </a:lnTo>
                <a:lnTo>
                  <a:pt x="1319" y="19238"/>
                </a:lnTo>
                <a:lnTo>
                  <a:pt x="1226" y="19195"/>
                </a:lnTo>
                <a:lnTo>
                  <a:pt x="1139" y="19167"/>
                </a:lnTo>
                <a:lnTo>
                  <a:pt x="1047" y="19145"/>
                </a:lnTo>
                <a:lnTo>
                  <a:pt x="960" y="19138"/>
                </a:lnTo>
                <a:lnTo>
                  <a:pt x="873" y="19145"/>
                </a:lnTo>
                <a:lnTo>
                  <a:pt x="787" y="19159"/>
                </a:lnTo>
                <a:lnTo>
                  <a:pt x="706" y="19181"/>
                </a:lnTo>
                <a:lnTo>
                  <a:pt x="625" y="19209"/>
                </a:lnTo>
                <a:lnTo>
                  <a:pt x="550" y="19252"/>
                </a:lnTo>
                <a:lnTo>
                  <a:pt x="475" y="19295"/>
                </a:lnTo>
                <a:lnTo>
                  <a:pt x="405" y="19353"/>
                </a:lnTo>
                <a:lnTo>
                  <a:pt x="336" y="19410"/>
                </a:lnTo>
                <a:lnTo>
                  <a:pt x="278" y="19481"/>
                </a:lnTo>
                <a:lnTo>
                  <a:pt x="220" y="19553"/>
                </a:lnTo>
                <a:lnTo>
                  <a:pt x="168" y="19632"/>
                </a:lnTo>
                <a:lnTo>
                  <a:pt x="122" y="19718"/>
                </a:lnTo>
                <a:lnTo>
                  <a:pt x="87" y="19803"/>
                </a:lnTo>
                <a:lnTo>
                  <a:pt x="53" y="19896"/>
                </a:lnTo>
                <a:lnTo>
                  <a:pt x="30" y="19997"/>
                </a:lnTo>
                <a:lnTo>
                  <a:pt x="12" y="20097"/>
                </a:lnTo>
                <a:lnTo>
                  <a:pt x="1" y="20197"/>
                </a:lnTo>
                <a:lnTo>
                  <a:pt x="1" y="20304"/>
                </a:lnTo>
                <a:lnTo>
                  <a:pt x="12" y="20412"/>
                </a:lnTo>
                <a:lnTo>
                  <a:pt x="30" y="20519"/>
                </a:lnTo>
                <a:lnTo>
                  <a:pt x="53" y="20626"/>
                </a:lnTo>
                <a:lnTo>
                  <a:pt x="93" y="20734"/>
                </a:lnTo>
                <a:lnTo>
                  <a:pt x="139" y="20841"/>
                </a:lnTo>
                <a:lnTo>
                  <a:pt x="197" y="20949"/>
                </a:lnTo>
                <a:lnTo>
                  <a:pt x="267" y="21056"/>
                </a:lnTo>
                <a:lnTo>
                  <a:pt x="850" y="21857"/>
                </a:lnTo>
                <a:lnTo>
                  <a:pt x="1440" y="22652"/>
                </a:lnTo>
                <a:lnTo>
                  <a:pt x="2035" y="23432"/>
                </a:lnTo>
                <a:lnTo>
                  <a:pt x="2631" y="24212"/>
                </a:lnTo>
                <a:lnTo>
                  <a:pt x="3237" y="24985"/>
                </a:lnTo>
                <a:lnTo>
                  <a:pt x="3844" y="25751"/>
                </a:lnTo>
                <a:lnTo>
                  <a:pt x="5070" y="27282"/>
                </a:lnTo>
                <a:lnTo>
                  <a:pt x="6295" y="28807"/>
                </a:lnTo>
                <a:lnTo>
                  <a:pt x="6907" y="29572"/>
                </a:lnTo>
                <a:lnTo>
                  <a:pt x="7514" y="30338"/>
                </a:lnTo>
                <a:lnTo>
                  <a:pt x="8121" y="31111"/>
                </a:lnTo>
                <a:lnTo>
                  <a:pt x="8722" y="31884"/>
                </a:lnTo>
                <a:lnTo>
                  <a:pt x="9318" y="32671"/>
                </a:lnTo>
                <a:lnTo>
                  <a:pt x="9907" y="33459"/>
                </a:lnTo>
                <a:lnTo>
                  <a:pt x="9982" y="33552"/>
                </a:lnTo>
                <a:lnTo>
                  <a:pt x="10057" y="33630"/>
                </a:lnTo>
                <a:lnTo>
                  <a:pt x="10138" y="33702"/>
                </a:lnTo>
                <a:lnTo>
                  <a:pt x="10225" y="33766"/>
                </a:lnTo>
                <a:lnTo>
                  <a:pt x="10318" y="33824"/>
                </a:lnTo>
                <a:lnTo>
                  <a:pt x="10410" y="33874"/>
                </a:lnTo>
                <a:lnTo>
                  <a:pt x="10502" y="33917"/>
                </a:lnTo>
                <a:lnTo>
                  <a:pt x="10607" y="33952"/>
                </a:lnTo>
                <a:lnTo>
                  <a:pt x="10705" y="33974"/>
                </a:lnTo>
                <a:lnTo>
                  <a:pt x="10809" y="33995"/>
                </a:lnTo>
                <a:lnTo>
                  <a:pt x="10913" y="34002"/>
                </a:lnTo>
                <a:lnTo>
                  <a:pt x="11017" y="34010"/>
                </a:lnTo>
                <a:lnTo>
                  <a:pt x="11121" y="34002"/>
                </a:lnTo>
                <a:lnTo>
                  <a:pt x="11225" y="33995"/>
                </a:lnTo>
                <a:lnTo>
                  <a:pt x="11329" y="33974"/>
                </a:lnTo>
                <a:lnTo>
                  <a:pt x="11433" y="33952"/>
                </a:lnTo>
                <a:lnTo>
                  <a:pt x="11531" y="33917"/>
                </a:lnTo>
                <a:lnTo>
                  <a:pt x="11635" y="33874"/>
                </a:lnTo>
                <a:lnTo>
                  <a:pt x="11728" y="33831"/>
                </a:lnTo>
                <a:lnTo>
                  <a:pt x="11820" y="33773"/>
                </a:lnTo>
                <a:lnTo>
                  <a:pt x="11913" y="33716"/>
                </a:lnTo>
                <a:lnTo>
                  <a:pt x="11999" y="33645"/>
                </a:lnTo>
                <a:lnTo>
                  <a:pt x="12080" y="33573"/>
                </a:lnTo>
                <a:lnTo>
                  <a:pt x="12155" y="33487"/>
                </a:lnTo>
                <a:lnTo>
                  <a:pt x="12225" y="33401"/>
                </a:lnTo>
                <a:lnTo>
                  <a:pt x="12294" y="33308"/>
                </a:lnTo>
                <a:lnTo>
                  <a:pt x="12352" y="33208"/>
                </a:lnTo>
                <a:lnTo>
                  <a:pt x="12404" y="33101"/>
                </a:lnTo>
                <a:lnTo>
                  <a:pt x="12450" y="32986"/>
                </a:lnTo>
                <a:lnTo>
                  <a:pt x="12485" y="32865"/>
                </a:lnTo>
                <a:lnTo>
                  <a:pt x="12514" y="32736"/>
                </a:lnTo>
                <a:lnTo>
                  <a:pt x="12531" y="32600"/>
                </a:lnTo>
                <a:lnTo>
                  <a:pt x="12751" y="30732"/>
                </a:lnTo>
                <a:lnTo>
                  <a:pt x="12982" y="28871"/>
                </a:lnTo>
                <a:lnTo>
                  <a:pt x="13225" y="27003"/>
                </a:lnTo>
                <a:lnTo>
                  <a:pt x="13479" y="25142"/>
                </a:lnTo>
                <a:lnTo>
                  <a:pt x="13739" y="23289"/>
                </a:lnTo>
                <a:lnTo>
                  <a:pt x="14017" y="21435"/>
                </a:lnTo>
                <a:lnTo>
                  <a:pt x="14300" y="19582"/>
                </a:lnTo>
                <a:lnTo>
                  <a:pt x="14589" y="17728"/>
                </a:lnTo>
                <a:lnTo>
                  <a:pt x="25466" y="27511"/>
                </a:lnTo>
                <a:lnTo>
                  <a:pt x="25564" y="27590"/>
                </a:lnTo>
                <a:lnTo>
                  <a:pt x="25663" y="27662"/>
                </a:lnTo>
                <a:lnTo>
                  <a:pt x="25761" y="27712"/>
                </a:lnTo>
                <a:lnTo>
                  <a:pt x="25865" y="27762"/>
                </a:lnTo>
                <a:lnTo>
                  <a:pt x="25963" y="27790"/>
                </a:lnTo>
                <a:lnTo>
                  <a:pt x="26067" y="27812"/>
                </a:lnTo>
                <a:lnTo>
                  <a:pt x="26171" y="27826"/>
                </a:lnTo>
                <a:lnTo>
                  <a:pt x="26270" y="27826"/>
                </a:lnTo>
                <a:lnTo>
                  <a:pt x="26374" y="27819"/>
                </a:lnTo>
                <a:lnTo>
                  <a:pt x="26472" y="27798"/>
                </a:lnTo>
                <a:lnTo>
                  <a:pt x="26570" y="27776"/>
                </a:lnTo>
                <a:lnTo>
                  <a:pt x="26668" y="27740"/>
                </a:lnTo>
                <a:lnTo>
                  <a:pt x="26761" y="27697"/>
                </a:lnTo>
                <a:lnTo>
                  <a:pt x="26853" y="27640"/>
                </a:lnTo>
                <a:lnTo>
                  <a:pt x="26946" y="27583"/>
                </a:lnTo>
                <a:lnTo>
                  <a:pt x="27038" y="27518"/>
                </a:lnTo>
                <a:lnTo>
                  <a:pt x="27119" y="27447"/>
                </a:lnTo>
                <a:lnTo>
                  <a:pt x="27206" y="27361"/>
                </a:lnTo>
                <a:lnTo>
                  <a:pt x="27281" y="27282"/>
                </a:lnTo>
                <a:lnTo>
                  <a:pt x="27356" y="27189"/>
                </a:lnTo>
                <a:lnTo>
                  <a:pt x="27431" y="27089"/>
                </a:lnTo>
                <a:lnTo>
                  <a:pt x="27495" y="26989"/>
                </a:lnTo>
                <a:lnTo>
                  <a:pt x="27558" y="26889"/>
                </a:lnTo>
                <a:lnTo>
                  <a:pt x="27616" y="26774"/>
                </a:lnTo>
                <a:lnTo>
                  <a:pt x="27668" y="26660"/>
                </a:lnTo>
                <a:lnTo>
                  <a:pt x="27714" y="26545"/>
                </a:lnTo>
                <a:lnTo>
                  <a:pt x="27755" y="26431"/>
                </a:lnTo>
                <a:lnTo>
                  <a:pt x="27790" y="26309"/>
                </a:lnTo>
                <a:lnTo>
                  <a:pt x="27819" y="26180"/>
                </a:lnTo>
                <a:lnTo>
                  <a:pt x="27842" y="26058"/>
                </a:lnTo>
                <a:lnTo>
                  <a:pt x="27853" y="25930"/>
                </a:lnTo>
                <a:lnTo>
                  <a:pt x="27865" y="25801"/>
                </a:lnTo>
                <a:lnTo>
                  <a:pt x="28333" y="11301"/>
                </a:lnTo>
                <a:lnTo>
                  <a:pt x="33269" y="16297"/>
                </a:lnTo>
                <a:lnTo>
                  <a:pt x="38193" y="21299"/>
                </a:lnTo>
                <a:lnTo>
                  <a:pt x="38280" y="21378"/>
                </a:lnTo>
                <a:lnTo>
                  <a:pt x="38366" y="21450"/>
                </a:lnTo>
                <a:lnTo>
                  <a:pt x="38453" y="21514"/>
                </a:lnTo>
                <a:lnTo>
                  <a:pt x="38540" y="21578"/>
                </a:lnTo>
                <a:lnTo>
                  <a:pt x="38632" y="21628"/>
                </a:lnTo>
                <a:lnTo>
                  <a:pt x="38725" y="21679"/>
                </a:lnTo>
                <a:lnTo>
                  <a:pt x="38823" y="21714"/>
                </a:lnTo>
                <a:lnTo>
                  <a:pt x="38916" y="21750"/>
                </a:lnTo>
                <a:lnTo>
                  <a:pt x="39014" y="21772"/>
                </a:lnTo>
                <a:lnTo>
                  <a:pt x="39106" y="21793"/>
                </a:lnTo>
                <a:lnTo>
                  <a:pt x="39205" y="21807"/>
                </a:lnTo>
                <a:lnTo>
                  <a:pt x="39395" y="21807"/>
                </a:lnTo>
                <a:lnTo>
                  <a:pt x="39488" y="21800"/>
                </a:lnTo>
                <a:lnTo>
                  <a:pt x="39586" y="21786"/>
                </a:lnTo>
                <a:lnTo>
                  <a:pt x="39673" y="21764"/>
                </a:lnTo>
                <a:lnTo>
                  <a:pt x="39765" y="21736"/>
                </a:lnTo>
                <a:lnTo>
                  <a:pt x="39858" y="21700"/>
                </a:lnTo>
                <a:lnTo>
                  <a:pt x="39944" y="21657"/>
                </a:lnTo>
                <a:lnTo>
                  <a:pt x="40025" y="21607"/>
                </a:lnTo>
                <a:lnTo>
                  <a:pt x="40106" y="21550"/>
                </a:lnTo>
                <a:lnTo>
                  <a:pt x="40187" y="21485"/>
                </a:lnTo>
                <a:lnTo>
                  <a:pt x="40262" y="21414"/>
                </a:lnTo>
                <a:lnTo>
                  <a:pt x="40337" y="21335"/>
                </a:lnTo>
                <a:lnTo>
                  <a:pt x="40401" y="21249"/>
                </a:lnTo>
                <a:lnTo>
                  <a:pt x="40470" y="21163"/>
                </a:lnTo>
                <a:lnTo>
                  <a:pt x="40528" y="21063"/>
                </a:lnTo>
                <a:lnTo>
                  <a:pt x="40586" y="20956"/>
                </a:lnTo>
                <a:lnTo>
                  <a:pt x="40632" y="20841"/>
                </a:lnTo>
                <a:lnTo>
                  <a:pt x="40678" y="20720"/>
                </a:lnTo>
                <a:lnTo>
                  <a:pt x="40719" y="20598"/>
                </a:lnTo>
                <a:lnTo>
                  <a:pt x="40754" y="20462"/>
                </a:lnTo>
                <a:lnTo>
                  <a:pt x="40967" y="19546"/>
                </a:lnTo>
                <a:lnTo>
                  <a:pt x="41170" y="18630"/>
                </a:lnTo>
                <a:lnTo>
                  <a:pt x="41372" y="17707"/>
                </a:lnTo>
                <a:lnTo>
                  <a:pt x="41568" y="16790"/>
                </a:lnTo>
                <a:lnTo>
                  <a:pt x="41759" y="15867"/>
                </a:lnTo>
                <a:lnTo>
                  <a:pt x="41950" y="14951"/>
                </a:lnTo>
                <a:lnTo>
                  <a:pt x="42129" y="14028"/>
                </a:lnTo>
                <a:lnTo>
                  <a:pt x="42308" y="13105"/>
                </a:lnTo>
                <a:lnTo>
                  <a:pt x="42487" y="12182"/>
                </a:lnTo>
                <a:lnTo>
                  <a:pt x="42661" y="11258"/>
                </a:lnTo>
                <a:lnTo>
                  <a:pt x="42828" y="10328"/>
                </a:lnTo>
                <a:lnTo>
                  <a:pt x="42990" y="9405"/>
                </a:lnTo>
                <a:lnTo>
                  <a:pt x="43152" y="8474"/>
                </a:lnTo>
                <a:lnTo>
                  <a:pt x="43308" y="7544"/>
                </a:lnTo>
                <a:lnTo>
                  <a:pt x="43458" y="6614"/>
                </a:lnTo>
                <a:lnTo>
                  <a:pt x="43609" y="5683"/>
                </a:lnTo>
                <a:lnTo>
                  <a:pt x="52163" y="16053"/>
                </a:lnTo>
                <a:lnTo>
                  <a:pt x="52232" y="16132"/>
                </a:lnTo>
                <a:lnTo>
                  <a:pt x="52301" y="16204"/>
                </a:lnTo>
                <a:lnTo>
                  <a:pt x="52371" y="16268"/>
                </a:lnTo>
                <a:lnTo>
                  <a:pt x="52440" y="16325"/>
                </a:lnTo>
                <a:lnTo>
                  <a:pt x="52509" y="16383"/>
                </a:lnTo>
                <a:lnTo>
                  <a:pt x="52579" y="16425"/>
                </a:lnTo>
                <a:lnTo>
                  <a:pt x="52654" y="16468"/>
                </a:lnTo>
                <a:lnTo>
                  <a:pt x="52729" y="16504"/>
                </a:lnTo>
                <a:lnTo>
                  <a:pt x="52798" y="16533"/>
                </a:lnTo>
                <a:lnTo>
                  <a:pt x="52874" y="16561"/>
                </a:lnTo>
                <a:lnTo>
                  <a:pt x="52943" y="16576"/>
                </a:lnTo>
                <a:lnTo>
                  <a:pt x="53018" y="16590"/>
                </a:lnTo>
                <a:lnTo>
                  <a:pt x="53093" y="16604"/>
                </a:lnTo>
                <a:lnTo>
                  <a:pt x="53313" y="16604"/>
                </a:lnTo>
                <a:lnTo>
                  <a:pt x="53382" y="16590"/>
                </a:lnTo>
                <a:lnTo>
                  <a:pt x="53452" y="16576"/>
                </a:lnTo>
                <a:lnTo>
                  <a:pt x="53527" y="16561"/>
                </a:lnTo>
                <a:lnTo>
                  <a:pt x="53596" y="16540"/>
                </a:lnTo>
                <a:lnTo>
                  <a:pt x="53729" y="16483"/>
                </a:lnTo>
                <a:lnTo>
                  <a:pt x="53862" y="16411"/>
                </a:lnTo>
                <a:lnTo>
                  <a:pt x="53989" y="16325"/>
                </a:lnTo>
                <a:lnTo>
                  <a:pt x="54110" y="16225"/>
                </a:lnTo>
                <a:lnTo>
                  <a:pt x="54226" y="16111"/>
                </a:lnTo>
                <a:lnTo>
                  <a:pt x="54336" y="15989"/>
                </a:lnTo>
                <a:lnTo>
                  <a:pt x="54434" y="15860"/>
                </a:lnTo>
                <a:lnTo>
                  <a:pt x="54521" y="15717"/>
                </a:lnTo>
                <a:lnTo>
                  <a:pt x="54602" y="15567"/>
                </a:lnTo>
                <a:lnTo>
                  <a:pt x="54671" y="15409"/>
                </a:lnTo>
                <a:lnTo>
                  <a:pt x="54729" y="15245"/>
                </a:lnTo>
                <a:lnTo>
                  <a:pt x="54769" y="15080"/>
                </a:lnTo>
                <a:lnTo>
                  <a:pt x="54792" y="14994"/>
                </a:lnTo>
                <a:lnTo>
                  <a:pt x="54804" y="14908"/>
                </a:lnTo>
                <a:lnTo>
                  <a:pt x="54816" y="14822"/>
                </a:lnTo>
                <a:lnTo>
                  <a:pt x="54821" y="14729"/>
                </a:lnTo>
                <a:lnTo>
                  <a:pt x="54821" y="14643"/>
                </a:lnTo>
                <a:lnTo>
                  <a:pt x="54821" y="14558"/>
                </a:lnTo>
                <a:lnTo>
                  <a:pt x="54821" y="14465"/>
                </a:lnTo>
                <a:lnTo>
                  <a:pt x="54810" y="14379"/>
                </a:lnTo>
                <a:lnTo>
                  <a:pt x="54798" y="14286"/>
                </a:lnTo>
                <a:lnTo>
                  <a:pt x="54781" y="14200"/>
                </a:lnTo>
                <a:lnTo>
                  <a:pt x="54758" y="14107"/>
                </a:lnTo>
                <a:lnTo>
                  <a:pt x="54735" y="14021"/>
                </a:lnTo>
                <a:lnTo>
                  <a:pt x="54706" y="13928"/>
                </a:lnTo>
                <a:lnTo>
                  <a:pt x="54671" y="13842"/>
                </a:lnTo>
                <a:lnTo>
                  <a:pt x="54631" y="13756"/>
                </a:lnTo>
                <a:lnTo>
                  <a:pt x="54584" y="13670"/>
                </a:lnTo>
                <a:lnTo>
                  <a:pt x="54538" y="13584"/>
                </a:lnTo>
                <a:lnTo>
                  <a:pt x="54480" y="13498"/>
                </a:lnTo>
                <a:lnTo>
                  <a:pt x="54423" y="13420"/>
                </a:lnTo>
                <a:lnTo>
                  <a:pt x="54359" y="13334"/>
                </a:lnTo>
                <a:lnTo>
                  <a:pt x="43719" y="523"/>
                </a:lnTo>
                <a:lnTo>
                  <a:pt x="43649" y="437"/>
                </a:lnTo>
                <a:lnTo>
                  <a:pt x="43568" y="366"/>
                </a:lnTo>
                <a:lnTo>
                  <a:pt x="43487" y="294"/>
                </a:lnTo>
                <a:lnTo>
                  <a:pt x="43401" y="237"/>
                </a:lnTo>
                <a:lnTo>
                  <a:pt x="43314" y="180"/>
                </a:lnTo>
                <a:lnTo>
                  <a:pt x="43221" y="137"/>
                </a:lnTo>
                <a:lnTo>
                  <a:pt x="43129" y="94"/>
                </a:lnTo>
                <a:lnTo>
                  <a:pt x="43031" y="65"/>
                </a:lnTo>
                <a:lnTo>
                  <a:pt x="42932" y="36"/>
                </a:lnTo>
                <a:lnTo>
                  <a:pt x="42834" y="15"/>
                </a:lnTo>
                <a:lnTo>
                  <a:pt x="42736" y="8"/>
                </a:lnTo>
                <a:lnTo>
                  <a:pt x="4263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7" name="Google Shape;437;p22"/>
          <p:cNvSpPr/>
          <p:nvPr/>
        </p:nvSpPr>
        <p:spPr>
          <a:xfrm>
            <a:off x="16560299" y="8600241"/>
            <a:ext cx="575446" cy="1010106"/>
          </a:xfrm>
          <a:custGeom>
            <a:avLst/>
            <a:gdLst/>
            <a:ahLst/>
            <a:cxnLst/>
            <a:rect l="l" t="t" r="r" b="b"/>
            <a:pathLst>
              <a:path w="23004" h="40380" extrusionOk="0">
                <a:moveTo>
                  <a:pt x="14363" y="5125"/>
                </a:moveTo>
                <a:lnTo>
                  <a:pt x="14768" y="7114"/>
                </a:lnTo>
                <a:lnTo>
                  <a:pt x="15172" y="9104"/>
                </a:lnTo>
                <a:lnTo>
                  <a:pt x="15571" y="11101"/>
                </a:lnTo>
                <a:lnTo>
                  <a:pt x="15964" y="13090"/>
                </a:lnTo>
                <a:lnTo>
                  <a:pt x="16357" y="15087"/>
                </a:lnTo>
                <a:lnTo>
                  <a:pt x="16739" y="17084"/>
                </a:lnTo>
                <a:lnTo>
                  <a:pt x="17120" y="19081"/>
                </a:lnTo>
                <a:lnTo>
                  <a:pt x="17502" y="21077"/>
                </a:lnTo>
                <a:lnTo>
                  <a:pt x="17877" y="23081"/>
                </a:lnTo>
                <a:lnTo>
                  <a:pt x="18241" y="25078"/>
                </a:lnTo>
                <a:lnTo>
                  <a:pt x="18611" y="27082"/>
                </a:lnTo>
                <a:lnTo>
                  <a:pt x="18970" y="29086"/>
                </a:lnTo>
                <a:lnTo>
                  <a:pt x="19328" y="31090"/>
                </a:lnTo>
                <a:lnTo>
                  <a:pt x="19681" y="33101"/>
                </a:lnTo>
                <a:lnTo>
                  <a:pt x="20033" y="35105"/>
                </a:lnTo>
                <a:lnTo>
                  <a:pt x="20380" y="37116"/>
                </a:lnTo>
                <a:lnTo>
                  <a:pt x="19212" y="37058"/>
                </a:lnTo>
                <a:lnTo>
                  <a:pt x="18051" y="37008"/>
                </a:lnTo>
                <a:lnTo>
                  <a:pt x="16883" y="36972"/>
                </a:lnTo>
                <a:lnTo>
                  <a:pt x="15721" y="36937"/>
                </a:lnTo>
                <a:lnTo>
                  <a:pt x="14554" y="36915"/>
                </a:lnTo>
                <a:lnTo>
                  <a:pt x="13386" y="36901"/>
                </a:lnTo>
                <a:lnTo>
                  <a:pt x="12219" y="36901"/>
                </a:lnTo>
                <a:lnTo>
                  <a:pt x="11051" y="36908"/>
                </a:lnTo>
                <a:lnTo>
                  <a:pt x="9884" y="36930"/>
                </a:lnTo>
                <a:lnTo>
                  <a:pt x="8716" y="36958"/>
                </a:lnTo>
                <a:lnTo>
                  <a:pt x="7555" y="37001"/>
                </a:lnTo>
                <a:lnTo>
                  <a:pt x="6387" y="37058"/>
                </a:lnTo>
                <a:lnTo>
                  <a:pt x="5225" y="37123"/>
                </a:lnTo>
                <a:lnTo>
                  <a:pt x="4058" y="37201"/>
                </a:lnTo>
                <a:lnTo>
                  <a:pt x="2896" y="37302"/>
                </a:lnTo>
                <a:lnTo>
                  <a:pt x="1734" y="37409"/>
                </a:lnTo>
                <a:lnTo>
                  <a:pt x="2445" y="35334"/>
                </a:lnTo>
                <a:lnTo>
                  <a:pt x="3162" y="33272"/>
                </a:lnTo>
                <a:lnTo>
                  <a:pt x="3890" y="31211"/>
                </a:lnTo>
                <a:lnTo>
                  <a:pt x="4619" y="29157"/>
                </a:lnTo>
                <a:lnTo>
                  <a:pt x="5364" y="27110"/>
                </a:lnTo>
                <a:lnTo>
                  <a:pt x="6116" y="25071"/>
                </a:lnTo>
                <a:lnTo>
                  <a:pt x="6878" y="23045"/>
                </a:lnTo>
                <a:lnTo>
                  <a:pt x="7659" y="21020"/>
                </a:lnTo>
                <a:lnTo>
                  <a:pt x="8046" y="20011"/>
                </a:lnTo>
                <a:lnTo>
                  <a:pt x="8445" y="19002"/>
                </a:lnTo>
                <a:lnTo>
                  <a:pt x="8844" y="18000"/>
                </a:lnTo>
                <a:lnTo>
                  <a:pt x="9242" y="16998"/>
                </a:lnTo>
                <a:lnTo>
                  <a:pt x="9653" y="15996"/>
                </a:lnTo>
                <a:lnTo>
                  <a:pt x="10057" y="14994"/>
                </a:lnTo>
                <a:lnTo>
                  <a:pt x="10473" y="13999"/>
                </a:lnTo>
                <a:lnTo>
                  <a:pt x="10890" y="13004"/>
                </a:lnTo>
                <a:lnTo>
                  <a:pt x="11306" y="12010"/>
                </a:lnTo>
                <a:lnTo>
                  <a:pt x="11733" y="11022"/>
                </a:lnTo>
                <a:lnTo>
                  <a:pt x="12161" y="10034"/>
                </a:lnTo>
                <a:lnTo>
                  <a:pt x="12595" y="9047"/>
                </a:lnTo>
                <a:lnTo>
                  <a:pt x="13028" y="8059"/>
                </a:lnTo>
                <a:lnTo>
                  <a:pt x="13467" y="7079"/>
                </a:lnTo>
                <a:lnTo>
                  <a:pt x="13912" y="6098"/>
                </a:lnTo>
                <a:lnTo>
                  <a:pt x="14363" y="5125"/>
                </a:lnTo>
                <a:close/>
                <a:moveTo>
                  <a:pt x="14774" y="1"/>
                </a:moveTo>
                <a:lnTo>
                  <a:pt x="14693" y="8"/>
                </a:lnTo>
                <a:lnTo>
                  <a:pt x="14612" y="15"/>
                </a:lnTo>
                <a:lnTo>
                  <a:pt x="14531" y="36"/>
                </a:lnTo>
                <a:lnTo>
                  <a:pt x="14450" y="58"/>
                </a:lnTo>
                <a:lnTo>
                  <a:pt x="14375" y="86"/>
                </a:lnTo>
                <a:lnTo>
                  <a:pt x="14300" y="129"/>
                </a:lnTo>
                <a:lnTo>
                  <a:pt x="14224" y="172"/>
                </a:lnTo>
                <a:lnTo>
                  <a:pt x="14149" y="222"/>
                </a:lnTo>
                <a:lnTo>
                  <a:pt x="14086" y="280"/>
                </a:lnTo>
                <a:lnTo>
                  <a:pt x="14016" y="344"/>
                </a:lnTo>
                <a:lnTo>
                  <a:pt x="13959" y="416"/>
                </a:lnTo>
                <a:lnTo>
                  <a:pt x="13901" y="494"/>
                </a:lnTo>
                <a:lnTo>
                  <a:pt x="13843" y="587"/>
                </a:lnTo>
                <a:lnTo>
                  <a:pt x="13797" y="681"/>
                </a:lnTo>
                <a:lnTo>
                  <a:pt x="13277" y="1768"/>
                </a:lnTo>
                <a:lnTo>
                  <a:pt x="12756" y="2863"/>
                </a:lnTo>
                <a:lnTo>
                  <a:pt x="12242" y="3965"/>
                </a:lnTo>
                <a:lnTo>
                  <a:pt x="11733" y="5068"/>
                </a:lnTo>
                <a:lnTo>
                  <a:pt x="11231" y="6170"/>
                </a:lnTo>
                <a:lnTo>
                  <a:pt x="10733" y="7286"/>
                </a:lnTo>
                <a:lnTo>
                  <a:pt x="10242" y="8395"/>
                </a:lnTo>
                <a:lnTo>
                  <a:pt x="9757" y="9519"/>
                </a:lnTo>
                <a:lnTo>
                  <a:pt x="9271" y="10636"/>
                </a:lnTo>
                <a:lnTo>
                  <a:pt x="8797" y="11766"/>
                </a:lnTo>
                <a:lnTo>
                  <a:pt x="8323" y="12897"/>
                </a:lnTo>
                <a:lnTo>
                  <a:pt x="7861" y="14028"/>
                </a:lnTo>
                <a:lnTo>
                  <a:pt x="7404" y="15166"/>
                </a:lnTo>
                <a:lnTo>
                  <a:pt x="6948" y="16304"/>
                </a:lnTo>
                <a:lnTo>
                  <a:pt x="6503" y="17449"/>
                </a:lnTo>
                <a:lnTo>
                  <a:pt x="6063" y="18601"/>
                </a:lnTo>
                <a:lnTo>
                  <a:pt x="5630" y="19753"/>
                </a:lnTo>
                <a:lnTo>
                  <a:pt x="5208" y="20906"/>
                </a:lnTo>
                <a:lnTo>
                  <a:pt x="4786" y="22072"/>
                </a:lnTo>
                <a:lnTo>
                  <a:pt x="4376" y="23231"/>
                </a:lnTo>
                <a:lnTo>
                  <a:pt x="3971" y="24398"/>
                </a:lnTo>
                <a:lnTo>
                  <a:pt x="3572" y="25572"/>
                </a:lnTo>
                <a:lnTo>
                  <a:pt x="3185" y="26745"/>
                </a:lnTo>
                <a:lnTo>
                  <a:pt x="2804" y="27926"/>
                </a:lnTo>
                <a:lnTo>
                  <a:pt x="2428" y="29107"/>
                </a:lnTo>
                <a:lnTo>
                  <a:pt x="2058" y="30295"/>
                </a:lnTo>
                <a:lnTo>
                  <a:pt x="1706" y="31483"/>
                </a:lnTo>
                <a:lnTo>
                  <a:pt x="1353" y="32678"/>
                </a:lnTo>
                <a:lnTo>
                  <a:pt x="1012" y="33874"/>
                </a:lnTo>
                <a:lnTo>
                  <a:pt x="677" y="35076"/>
                </a:lnTo>
                <a:lnTo>
                  <a:pt x="353" y="36278"/>
                </a:lnTo>
                <a:lnTo>
                  <a:pt x="41" y="37488"/>
                </a:lnTo>
                <a:lnTo>
                  <a:pt x="18" y="37588"/>
                </a:lnTo>
                <a:lnTo>
                  <a:pt x="6" y="37688"/>
                </a:lnTo>
                <a:lnTo>
                  <a:pt x="1" y="37781"/>
                </a:lnTo>
                <a:lnTo>
                  <a:pt x="1" y="37867"/>
                </a:lnTo>
                <a:lnTo>
                  <a:pt x="12" y="37946"/>
                </a:lnTo>
                <a:lnTo>
                  <a:pt x="24" y="38032"/>
                </a:lnTo>
                <a:lnTo>
                  <a:pt x="47" y="38103"/>
                </a:lnTo>
                <a:lnTo>
                  <a:pt x="70" y="38175"/>
                </a:lnTo>
                <a:lnTo>
                  <a:pt x="53" y="38268"/>
                </a:lnTo>
                <a:lnTo>
                  <a:pt x="47" y="38361"/>
                </a:lnTo>
                <a:lnTo>
                  <a:pt x="47" y="38454"/>
                </a:lnTo>
                <a:lnTo>
                  <a:pt x="53" y="38547"/>
                </a:lnTo>
                <a:lnTo>
                  <a:pt x="64" y="38640"/>
                </a:lnTo>
                <a:lnTo>
                  <a:pt x="87" y="38733"/>
                </a:lnTo>
                <a:lnTo>
                  <a:pt x="116" y="38819"/>
                </a:lnTo>
                <a:lnTo>
                  <a:pt x="151" y="38898"/>
                </a:lnTo>
                <a:lnTo>
                  <a:pt x="197" y="38976"/>
                </a:lnTo>
                <a:lnTo>
                  <a:pt x="249" y="39048"/>
                </a:lnTo>
                <a:lnTo>
                  <a:pt x="307" y="39112"/>
                </a:lnTo>
                <a:lnTo>
                  <a:pt x="376" y="39170"/>
                </a:lnTo>
                <a:lnTo>
                  <a:pt x="451" y="39213"/>
                </a:lnTo>
                <a:lnTo>
                  <a:pt x="538" y="39248"/>
                </a:lnTo>
                <a:lnTo>
                  <a:pt x="631" y="39270"/>
                </a:lnTo>
                <a:lnTo>
                  <a:pt x="729" y="39284"/>
                </a:lnTo>
                <a:lnTo>
                  <a:pt x="1989" y="39363"/>
                </a:lnTo>
                <a:lnTo>
                  <a:pt x="3255" y="39427"/>
                </a:lnTo>
                <a:lnTo>
                  <a:pt x="4515" y="39484"/>
                </a:lnTo>
                <a:lnTo>
                  <a:pt x="5780" y="39535"/>
                </a:lnTo>
                <a:lnTo>
                  <a:pt x="7046" y="39585"/>
                </a:lnTo>
                <a:lnTo>
                  <a:pt x="8312" y="39628"/>
                </a:lnTo>
                <a:lnTo>
                  <a:pt x="10838" y="39699"/>
                </a:lnTo>
                <a:lnTo>
                  <a:pt x="13369" y="39756"/>
                </a:lnTo>
                <a:lnTo>
                  <a:pt x="15901" y="39807"/>
                </a:lnTo>
                <a:lnTo>
                  <a:pt x="18426" y="39849"/>
                </a:lnTo>
                <a:lnTo>
                  <a:pt x="20958" y="39900"/>
                </a:lnTo>
                <a:lnTo>
                  <a:pt x="21016" y="39993"/>
                </a:lnTo>
                <a:lnTo>
                  <a:pt x="21085" y="40078"/>
                </a:lnTo>
                <a:lnTo>
                  <a:pt x="21154" y="40150"/>
                </a:lnTo>
                <a:lnTo>
                  <a:pt x="21229" y="40207"/>
                </a:lnTo>
                <a:lnTo>
                  <a:pt x="21310" y="40257"/>
                </a:lnTo>
                <a:lnTo>
                  <a:pt x="21391" y="40300"/>
                </a:lnTo>
                <a:lnTo>
                  <a:pt x="21478" y="40336"/>
                </a:lnTo>
                <a:lnTo>
                  <a:pt x="21570" y="40358"/>
                </a:lnTo>
                <a:lnTo>
                  <a:pt x="21657" y="40372"/>
                </a:lnTo>
                <a:lnTo>
                  <a:pt x="21750" y="40379"/>
                </a:lnTo>
                <a:lnTo>
                  <a:pt x="21842" y="40372"/>
                </a:lnTo>
                <a:lnTo>
                  <a:pt x="21935" y="40358"/>
                </a:lnTo>
                <a:lnTo>
                  <a:pt x="22027" y="40336"/>
                </a:lnTo>
                <a:lnTo>
                  <a:pt x="22120" y="40307"/>
                </a:lnTo>
                <a:lnTo>
                  <a:pt x="22206" y="40272"/>
                </a:lnTo>
                <a:lnTo>
                  <a:pt x="22293" y="40229"/>
                </a:lnTo>
                <a:lnTo>
                  <a:pt x="22380" y="40179"/>
                </a:lnTo>
                <a:lnTo>
                  <a:pt x="22461" y="40114"/>
                </a:lnTo>
                <a:lnTo>
                  <a:pt x="22541" y="40050"/>
                </a:lnTo>
                <a:lnTo>
                  <a:pt x="22617" y="39971"/>
                </a:lnTo>
                <a:lnTo>
                  <a:pt x="22686" y="39892"/>
                </a:lnTo>
                <a:lnTo>
                  <a:pt x="22750" y="39807"/>
                </a:lnTo>
                <a:lnTo>
                  <a:pt x="22807" y="39713"/>
                </a:lnTo>
                <a:lnTo>
                  <a:pt x="22859" y="39613"/>
                </a:lnTo>
                <a:lnTo>
                  <a:pt x="22900" y="39506"/>
                </a:lnTo>
                <a:lnTo>
                  <a:pt x="22940" y="39391"/>
                </a:lnTo>
                <a:lnTo>
                  <a:pt x="22969" y="39270"/>
                </a:lnTo>
                <a:lnTo>
                  <a:pt x="22987" y="39148"/>
                </a:lnTo>
                <a:lnTo>
                  <a:pt x="22998" y="39019"/>
                </a:lnTo>
                <a:lnTo>
                  <a:pt x="23004" y="38883"/>
                </a:lnTo>
                <a:lnTo>
                  <a:pt x="22992" y="38747"/>
                </a:lnTo>
                <a:lnTo>
                  <a:pt x="22975" y="38604"/>
                </a:lnTo>
                <a:lnTo>
                  <a:pt x="22576" y="36242"/>
                </a:lnTo>
                <a:lnTo>
                  <a:pt x="22166" y="33881"/>
                </a:lnTo>
                <a:lnTo>
                  <a:pt x="21755" y="31526"/>
                </a:lnTo>
                <a:lnTo>
                  <a:pt x="21339" y="29164"/>
                </a:lnTo>
                <a:lnTo>
                  <a:pt x="20917" y="26810"/>
                </a:lnTo>
                <a:lnTo>
                  <a:pt x="20484" y="24455"/>
                </a:lnTo>
                <a:lnTo>
                  <a:pt x="20050" y="22108"/>
                </a:lnTo>
                <a:lnTo>
                  <a:pt x="19611" y="19760"/>
                </a:lnTo>
                <a:lnTo>
                  <a:pt x="19166" y="17406"/>
                </a:lnTo>
                <a:lnTo>
                  <a:pt x="18715" y="15058"/>
                </a:lnTo>
                <a:lnTo>
                  <a:pt x="18259" y="12718"/>
                </a:lnTo>
                <a:lnTo>
                  <a:pt x="17796" y="10371"/>
                </a:lnTo>
                <a:lnTo>
                  <a:pt x="17328" y="8031"/>
                </a:lnTo>
                <a:lnTo>
                  <a:pt x="16854" y="5690"/>
                </a:lnTo>
                <a:lnTo>
                  <a:pt x="16375" y="3350"/>
                </a:lnTo>
                <a:lnTo>
                  <a:pt x="15889" y="1017"/>
                </a:lnTo>
                <a:lnTo>
                  <a:pt x="15860" y="910"/>
                </a:lnTo>
                <a:lnTo>
                  <a:pt x="15831" y="802"/>
                </a:lnTo>
                <a:lnTo>
                  <a:pt x="15791" y="709"/>
                </a:lnTo>
                <a:lnTo>
                  <a:pt x="15750" y="616"/>
                </a:lnTo>
                <a:lnTo>
                  <a:pt x="15698" y="530"/>
                </a:lnTo>
                <a:lnTo>
                  <a:pt x="15646" y="451"/>
                </a:lnTo>
                <a:lnTo>
                  <a:pt x="15588" y="380"/>
                </a:lnTo>
                <a:lnTo>
                  <a:pt x="15525" y="316"/>
                </a:lnTo>
                <a:lnTo>
                  <a:pt x="15461" y="251"/>
                </a:lnTo>
                <a:lnTo>
                  <a:pt x="15392" y="201"/>
                </a:lnTo>
                <a:lnTo>
                  <a:pt x="15323" y="151"/>
                </a:lnTo>
                <a:lnTo>
                  <a:pt x="15247" y="108"/>
                </a:lnTo>
                <a:lnTo>
                  <a:pt x="15172" y="79"/>
                </a:lnTo>
                <a:lnTo>
                  <a:pt x="15091" y="51"/>
                </a:lnTo>
                <a:lnTo>
                  <a:pt x="15016" y="29"/>
                </a:lnTo>
                <a:lnTo>
                  <a:pt x="14935" y="8"/>
                </a:lnTo>
                <a:lnTo>
                  <a:pt x="14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8" name="Google Shape;438;p22"/>
          <p:cNvSpPr/>
          <p:nvPr/>
        </p:nvSpPr>
        <p:spPr>
          <a:xfrm>
            <a:off x="6302388" y="590204"/>
            <a:ext cx="354852" cy="462656"/>
          </a:xfrm>
          <a:custGeom>
            <a:avLst/>
            <a:gdLst/>
            <a:ahLst/>
            <a:cxnLst/>
            <a:rect l="l" t="t" r="r" b="b"/>
            <a:pathLst>
              <a:path w="11445" h="14922" extrusionOk="0">
                <a:moveTo>
                  <a:pt x="4989" y="0"/>
                </a:moveTo>
                <a:lnTo>
                  <a:pt x="4914" y="7"/>
                </a:lnTo>
                <a:lnTo>
                  <a:pt x="4844" y="22"/>
                </a:lnTo>
                <a:lnTo>
                  <a:pt x="4775" y="43"/>
                </a:lnTo>
                <a:lnTo>
                  <a:pt x="4706" y="65"/>
                </a:lnTo>
                <a:lnTo>
                  <a:pt x="4636" y="100"/>
                </a:lnTo>
                <a:lnTo>
                  <a:pt x="4573" y="136"/>
                </a:lnTo>
                <a:lnTo>
                  <a:pt x="4515" y="186"/>
                </a:lnTo>
                <a:lnTo>
                  <a:pt x="4457" y="236"/>
                </a:lnTo>
                <a:lnTo>
                  <a:pt x="4411" y="301"/>
                </a:lnTo>
                <a:lnTo>
                  <a:pt x="4359" y="365"/>
                </a:lnTo>
                <a:lnTo>
                  <a:pt x="4318" y="437"/>
                </a:lnTo>
                <a:lnTo>
                  <a:pt x="4284" y="523"/>
                </a:lnTo>
                <a:lnTo>
                  <a:pt x="4255" y="608"/>
                </a:lnTo>
                <a:lnTo>
                  <a:pt x="4232" y="701"/>
                </a:lnTo>
                <a:lnTo>
                  <a:pt x="4214" y="809"/>
                </a:lnTo>
                <a:lnTo>
                  <a:pt x="4180" y="1124"/>
                </a:lnTo>
                <a:lnTo>
                  <a:pt x="4151" y="1446"/>
                </a:lnTo>
                <a:lnTo>
                  <a:pt x="4128" y="1768"/>
                </a:lnTo>
                <a:lnTo>
                  <a:pt x="4110" y="2090"/>
                </a:lnTo>
                <a:lnTo>
                  <a:pt x="4093" y="2419"/>
                </a:lnTo>
                <a:lnTo>
                  <a:pt x="4081" y="2748"/>
                </a:lnTo>
                <a:lnTo>
                  <a:pt x="4076" y="3078"/>
                </a:lnTo>
                <a:lnTo>
                  <a:pt x="4070" y="3414"/>
                </a:lnTo>
                <a:lnTo>
                  <a:pt x="4070" y="4079"/>
                </a:lnTo>
                <a:lnTo>
                  <a:pt x="4087" y="4759"/>
                </a:lnTo>
                <a:lnTo>
                  <a:pt x="4110" y="5446"/>
                </a:lnTo>
                <a:lnTo>
                  <a:pt x="4151" y="6126"/>
                </a:lnTo>
                <a:lnTo>
                  <a:pt x="3278" y="6026"/>
                </a:lnTo>
                <a:lnTo>
                  <a:pt x="2411" y="5926"/>
                </a:lnTo>
                <a:lnTo>
                  <a:pt x="1544" y="5833"/>
                </a:lnTo>
                <a:lnTo>
                  <a:pt x="677" y="5747"/>
                </a:lnTo>
                <a:lnTo>
                  <a:pt x="608" y="5747"/>
                </a:lnTo>
                <a:lnTo>
                  <a:pt x="538" y="5754"/>
                </a:lnTo>
                <a:lnTo>
                  <a:pt x="475" y="5768"/>
                </a:lnTo>
                <a:lnTo>
                  <a:pt x="417" y="5797"/>
                </a:lnTo>
                <a:lnTo>
                  <a:pt x="359" y="5826"/>
                </a:lnTo>
                <a:lnTo>
                  <a:pt x="307" y="5869"/>
                </a:lnTo>
                <a:lnTo>
                  <a:pt x="261" y="5912"/>
                </a:lnTo>
                <a:lnTo>
                  <a:pt x="215" y="5962"/>
                </a:lnTo>
                <a:lnTo>
                  <a:pt x="174" y="6019"/>
                </a:lnTo>
                <a:lnTo>
                  <a:pt x="140" y="6076"/>
                </a:lnTo>
                <a:lnTo>
                  <a:pt x="105" y="6141"/>
                </a:lnTo>
                <a:lnTo>
                  <a:pt x="76" y="6212"/>
                </a:lnTo>
                <a:lnTo>
                  <a:pt x="53" y="6284"/>
                </a:lnTo>
                <a:lnTo>
                  <a:pt x="36" y="6355"/>
                </a:lnTo>
                <a:lnTo>
                  <a:pt x="18" y="6434"/>
                </a:lnTo>
                <a:lnTo>
                  <a:pt x="7" y="6506"/>
                </a:lnTo>
                <a:lnTo>
                  <a:pt x="1" y="6584"/>
                </a:lnTo>
                <a:lnTo>
                  <a:pt x="1" y="6663"/>
                </a:lnTo>
                <a:lnTo>
                  <a:pt x="7" y="6742"/>
                </a:lnTo>
                <a:lnTo>
                  <a:pt x="12" y="6813"/>
                </a:lnTo>
                <a:lnTo>
                  <a:pt x="24" y="6892"/>
                </a:lnTo>
                <a:lnTo>
                  <a:pt x="41" y="6964"/>
                </a:lnTo>
                <a:lnTo>
                  <a:pt x="64" y="7028"/>
                </a:lnTo>
                <a:lnTo>
                  <a:pt x="93" y="7092"/>
                </a:lnTo>
                <a:lnTo>
                  <a:pt x="122" y="7157"/>
                </a:lnTo>
                <a:lnTo>
                  <a:pt x="163" y="7214"/>
                </a:lnTo>
                <a:lnTo>
                  <a:pt x="203" y="7264"/>
                </a:lnTo>
                <a:lnTo>
                  <a:pt x="249" y="7314"/>
                </a:lnTo>
                <a:lnTo>
                  <a:pt x="301" y="7350"/>
                </a:lnTo>
                <a:lnTo>
                  <a:pt x="359" y="7386"/>
                </a:lnTo>
                <a:lnTo>
                  <a:pt x="423" y="7407"/>
                </a:lnTo>
                <a:lnTo>
                  <a:pt x="492" y="7429"/>
                </a:lnTo>
                <a:lnTo>
                  <a:pt x="1440" y="7593"/>
                </a:lnTo>
                <a:lnTo>
                  <a:pt x="2388" y="7751"/>
                </a:lnTo>
                <a:lnTo>
                  <a:pt x="3336" y="7908"/>
                </a:lnTo>
                <a:lnTo>
                  <a:pt x="4289" y="8051"/>
                </a:lnTo>
                <a:lnTo>
                  <a:pt x="4353" y="8810"/>
                </a:lnTo>
                <a:lnTo>
                  <a:pt x="4428" y="9562"/>
                </a:lnTo>
                <a:lnTo>
                  <a:pt x="4573" y="11050"/>
                </a:lnTo>
                <a:lnTo>
                  <a:pt x="4717" y="12510"/>
                </a:lnTo>
                <a:lnTo>
                  <a:pt x="4781" y="13226"/>
                </a:lnTo>
                <a:lnTo>
                  <a:pt x="4844" y="13927"/>
                </a:lnTo>
                <a:lnTo>
                  <a:pt x="4856" y="14049"/>
                </a:lnTo>
                <a:lnTo>
                  <a:pt x="4879" y="14156"/>
                </a:lnTo>
                <a:lnTo>
                  <a:pt x="4908" y="14256"/>
                </a:lnTo>
                <a:lnTo>
                  <a:pt x="4948" y="14357"/>
                </a:lnTo>
                <a:lnTo>
                  <a:pt x="4989" y="14442"/>
                </a:lnTo>
                <a:lnTo>
                  <a:pt x="5035" y="14528"/>
                </a:lnTo>
                <a:lnTo>
                  <a:pt x="5093" y="14600"/>
                </a:lnTo>
                <a:lnTo>
                  <a:pt x="5151" y="14664"/>
                </a:lnTo>
                <a:lnTo>
                  <a:pt x="5214" y="14722"/>
                </a:lnTo>
                <a:lnTo>
                  <a:pt x="5278" y="14772"/>
                </a:lnTo>
                <a:lnTo>
                  <a:pt x="5347" y="14822"/>
                </a:lnTo>
                <a:lnTo>
                  <a:pt x="5422" y="14858"/>
                </a:lnTo>
                <a:lnTo>
                  <a:pt x="5497" y="14886"/>
                </a:lnTo>
                <a:lnTo>
                  <a:pt x="5572" y="14900"/>
                </a:lnTo>
                <a:lnTo>
                  <a:pt x="5648" y="14915"/>
                </a:lnTo>
                <a:lnTo>
                  <a:pt x="5723" y="14922"/>
                </a:lnTo>
                <a:lnTo>
                  <a:pt x="5798" y="14922"/>
                </a:lnTo>
                <a:lnTo>
                  <a:pt x="5873" y="14908"/>
                </a:lnTo>
                <a:lnTo>
                  <a:pt x="5948" y="14893"/>
                </a:lnTo>
                <a:lnTo>
                  <a:pt x="6018" y="14865"/>
                </a:lnTo>
                <a:lnTo>
                  <a:pt x="6087" y="14829"/>
                </a:lnTo>
                <a:lnTo>
                  <a:pt x="6150" y="14786"/>
                </a:lnTo>
                <a:lnTo>
                  <a:pt x="6214" y="14736"/>
                </a:lnTo>
                <a:lnTo>
                  <a:pt x="6272" y="14679"/>
                </a:lnTo>
                <a:lnTo>
                  <a:pt x="6324" y="14614"/>
                </a:lnTo>
                <a:lnTo>
                  <a:pt x="6370" y="14543"/>
                </a:lnTo>
                <a:lnTo>
                  <a:pt x="6411" y="14457"/>
                </a:lnTo>
                <a:lnTo>
                  <a:pt x="6445" y="14371"/>
                </a:lnTo>
                <a:lnTo>
                  <a:pt x="6474" y="14271"/>
                </a:lnTo>
                <a:lnTo>
                  <a:pt x="6497" y="14163"/>
                </a:lnTo>
                <a:lnTo>
                  <a:pt x="6509" y="14049"/>
                </a:lnTo>
                <a:lnTo>
                  <a:pt x="6509" y="13927"/>
                </a:lnTo>
                <a:lnTo>
                  <a:pt x="6503" y="13233"/>
                </a:lnTo>
                <a:lnTo>
                  <a:pt x="6491" y="12546"/>
                </a:lnTo>
                <a:lnTo>
                  <a:pt x="6457" y="11158"/>
                </a:lnTo>
                <a:lnTo>
                  <a:pt x="6416" y="9776"/>
                </a:lnTo>
                <a:lnTo>
                  <a:pt x="6376" y="8388"/>
                </a:lnTo>
                <a:lnTo>
                  <a:pt x="6376" y="8388"/>
                </a:lnTo>
                <a:lnTo>
                  <a:pt x="7353" y="8552"/>
                </a:lnTo>
                <a:lnTo>
                  <a:pt x="8329" y="8717"/>
                </a:lnTo>
                <a:lnTo>
                  <a:pt x="9300" y="8903"/>
                </a:lnTo>
                <a:lnTo>
                  <a:pt x="9792" y="9003"/>
                </a:lnTo>
                <a:lnTo>
                  <a:pt x="10277" y="9104"/>
                </a:lnTo>
                <a:lnTo>
                  <a:pt x="10404" y="9125"/>
                </a:lnTo>
                <a:lnTo>
                  <a:pt x="10526" y="9132"/>
                </a:lnTo>
                <a:lnTo>
                  <a:pt x="10636" y="9118"/>
                </a:lnTo>
                <a:lnTo>
                  <a:pt x="10740" y="9096"/>
                </a:lnTo>
                <a:lnTo>
                  <a:pt x="10844" y="9061"/>
                </a:lnTo>
                <a:lnTo>
                  <a:pt x="10930" y="9010"/>
                </a:lnTo>
                <a:lnTo>
                  <a:pt x="11017" y="8946"/>
                </a:lnTo>
                <a:lnTo>
                  <a:pt x="11092" y="8882"/>
                </a:lnTo>
                <a:lnTo>
                  <a:pt x="11167" y="8803"/>
                </a:lnTo>
                <a:lnTo>
                  <a:pt x="11225" y="8717"/>
                </a:lnTo>
                <a:lnTo>
                  <a:pt x="11283" y="8624"/>
                </a:lnTo>
                <a:lnTo>
                  <a:pt x="11329" y="8524"/>
                </a:lnTo>
                <a:lnTo>
                  <a:pt x="11370" y="8416"/>
                </a:lnTo>
                <a:lnTo>
                  <a:pt x="11398" y="8309"/>
                </a:lnTo>
                <a:lnTo>
                  <a:pt x="11422" y="8202"/>
                </a:lnTo>
                <a:lnTo>
                  <a:pt x="11439" y="8087"/>
                </a:lnTo>
                <a:lnTo>
                  <a:pt x="11445" y="7973"/>
                </a:lnTo>
                <a:lnTo>
                  <a:pt x="11445" y="7858"/>
                </a:lnTo>
                <a:lnTo>
                  <a:pt x="11433" y="7744"/>
                </a:lnTo>
                <a:lnTo>
                  <a:pt x="11416" y="7629"/>
                </a:lnTo>
                <a:lnTo>
                  <a:pt x="11393" y="7522"/>
                </a:lnTo>
                <a:lnTo>
                  <a:pt x="11358" y="7415"/>
                </a:lnTo>
                <a:lnTo>
                  <a:pt x="11318" y="7314"/>
                </a:lnTo>
                <a:lnTo>
                  <a:pt x="11266" y="7221"/>
                </a:lnTo>
                <a:lnTo>
                  <a:pt x="11202" y="7128"/>
                </a:lnTo>
                <a:lnTo>
                  <a:pt x="11133" y="7050"/>
                </a:lnTo>
                <a:lnTo>
                  <a:pt x="11057" y="6978"/>
                </a:lnTo>
                <a:lnTo>
                  <a:pt x="10971" y="6914"/>
                </a:lnTo>
                <a:lnTo>
                  <a:pt x="10872" y="6863"/>
                </a:lnTo>
                <a:lnTo>
                  <a:pt x="10768" y="6821"/>
                </a:lnTo>
                <a:lnTo>
                  <a:pt x="10653" y="6792"/>
                </a:lnTo>
                <a:lnTo>
                  <a:pt x="10531" y="6778"/>
                </a:lnTo>
                <a:lnTo>
                  <a:pt x="10006" y="6742"/>
                </a:lnTo>
                <a:lnTo>
                  <a:pt x="9480" y="6706"/>
                </a:lnTo>
                <a:lnTo>
                  <a:pt x="8954" y="6663"/>
                </a:lnTo>
                <a:lnTo>
                  <a:pt x="8422" y="6613"/>
                </a:lnTo>
                <a:lnTo>
                  <a:pt x="7376" y="6498"/>
                </a:lnTo>
                <a:lnTo>
                  <a:pt x="6324" y="6384"/>
                </a:lnTo>
                <a:lnTo>
                  <a:pt x="6312" y="5683"/>
                </a:lnTo>
                <a:lnTo>
                  <a:pt x="6307" y="4981"/>
                </a:lnTo>
                <a:lnTo>
                  <a:pt x="6301" y="4273"/>
                </a:lnTo>
                <a:lnTo>
                  <a:pt x="6289" y="3922"/>
                </a:lnTo>
                <a:lnTo>
                  <a:pt x="6278" y="3564"/>
                </a:lnTo>
                <a:lnTo>
                  <a:pt x="6260" y="3213"/>
                </a:lnTo>
                <a:lnTo>
                  <a:pt x="6243" y="2863"/>
                </a:lnTo>
                <a:lnTo>
                  <a:pt x="6214" y="2519"/>
                </a:lnTo>
                <a:lnTo>
                  <a:pt x="6179" y="2169"/>
                </a:lnTo>
                <a:lnTo>
                  <a:pt x="6139" y="1825"/>
                </a:lnTo>
                <a:lnTo>
                  <a:pt x="6093" y="1482"/>
                </a:lnTo>
                <a:lnTo>
                  <a:pt x="6035" y="1145"/>
                </a:lnTo>
                <a:lnTo>
                  <a:pt x="5971" y="809"/>
                </a:lnTo>
                <a:lnTo>
                  <a:pt x="5948" y="716"/>
                </a:lnTo>
                <a:lnTo>
                  <a:pt x="5919" y="630"/>
                </a:lnTo>
                <a:lnTo>
                  <a:pt x="5885" y="551"/>
                </a:lnTo>
                <a:lnTo>
                  <a:pt x="5838" y="472"/>
                </a:lnTo>
                <a:lnTo>
                  <a:pt x="5792" y="401"/>
                </a:lnTo>
                <a:lnTo>
                  <a:pt x="5740" y="336"/>
                </a:lnTo>
                <a:lnTo>
                  <a:pt x="5688" y="279"/>
                </a:lnTo>
                <a:lnTo>
                  <a:pt x="5625" y="222"/>
                </a:lnTo>
                <a:lnTo>
                  <a:pt x="5561" y="172"/>
                </a:lnTo>
                <a:lnTo>
                  <a:pt x="5497" y="136"/>
                </a:lnTo>
                <a:lnTo>
                  <a:pt x="5428" y="93"/>
                </a:lnTo>
                <a:lnTo>
                  <a:pt x="5359" y="65"/>
                </a:lnTo>
                <a:lnTo>
                  <a:pt x="5284" y="43"/>
                </a:lnTo>
                <a:lnTo>
                  <a:pt x="5214" y="22"/>
                </a:lnTo>
                <a:lnTo>
                  <a:pt x="5139" y="7"/>
                </a:lnTo>
                <a:lnTo>
                  <a:pt x="506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173974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6"/>
          <p:cNvSpPr/>
          <p:nvPr/>
        </p:nvSpPr>
        <p:spPr>
          <a:xfrm flipH="1">
            <a:off x="-1381550" y="-1611570"/>
            <a:ext cx="4943492" cy="5263640"/>
          </a:xfrm>
          <a:custGeom>
            <a:avLst/>
            <a:gdLst/>
            <a:ahLst/>
            <a:cxnLst/>
            <a:rect l="l" t="t" r="r" b="b"/>
            <a:pathLst>
              <a:path w="121075" h="128916" extrusionOk="0">
                <a:moveTo>
                  <a:pt x="33098" y="10017"/>
                </a:moveTo>
                <a:lnTo>
                  <a:pt x="0" y="81879"/>
                </a:lnTo>
                <a:lnTo>
                  <a:pt x="79700" y="128916"/>
                </a:lnTo>
                <a:lnTo>
                  <a:pt x="120204" y="113237"/>
                </a:lnTo>
                <a:lnTo>
                  <a:pt x="121075" y="14168"/>
                </a:lnTo>
                <a:lnTo>
                  <a:pt x="6053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90" name="Google Shape;490;p26"/>
          <p:cNvSpPr/>
          <p:nvPr/>
        </p:nvSpPr>
        <p:spPr>
          <a:xfrm flipH="1">
            <a:off x="12413472" y="804924"/>
            <a:ext cx="10154840" cy="13800172"/>
          </a:xfrm>
          <a:custGeom>
            <a:avLst/>
            <a:gdLst/>
            <a:ahLst/>
            <a:cxnLst/>
            <a:rect l="l" t="t" r="r" b="b"/>
            <a:pathLst>
              <a:path w="84928" h="115415" extrusionOk="0">
                <a:moveTo>
                  <a:pt x="19164" y="0"/>
                </a:moveTo>
                <a:lnTo>
                  <a:pt x="1307" y="7404"/>
                </a:lnTo>
                <a:lnTo>
                  <a:pt x="0" y="115415"/>
                </a:lnTo>
                <a:lnTo>
                  <a:pt x="65330" y="81008"/>
                </a:lnTo>
                <a:lnTo>
                  <a:pt x="84928" y="41811"/>
                </a:lnTo>
                <a:lnTo>
                  <a:pt x="34843" y="1742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91" name="Google Shape;491;p26"/>
          <p:cNvSpPr/>
          <p:nvPr/>
        </p:nvSpPr>
        <p:spPr>
          <a:xfrm rot="-1496038">
            <a:off x="1777872" y="7923511"/>
            <a:ext cx="602724" cy="963018"/>
          </a:xfrm>
          <a:custGeom>
            <a:avLst/>
            <a:gdLst/>
            <a:ahLst/>
            <a:cxnLst/>
            <a:rect l="l" t="t" r="r" b="b"/>
            <a:pathLst>
              <a:path w="43103" h="92362" extrusionOk="0">
                <a:moveTo>
                  <a:pt x="5150" y="0"/>
                </a:moveTo>
                <a:lnTo>
                  <a:pt x="5005" y="8"/>
                </a:lnTo>
                <a:lnTo>
                  <a:pt x="4854" y="33"/>
                </a:lnTo>
                <a:lnTo>
                  <a:pt x="4709" y="83"/>
                </a:lnTo>
                <a:lnTo>
                  <a:pt x="4563" y="142"/>
                </a:lnTo>
                <a:lnTo>
                  <a:pt x="4423" y="217"/>
                </a:lnTo>
                <a:lnTo>
                  <a:pt x="4283" y="316"/>
                </a:lnTo>
                <a:lnTo>
                  <a:pt x="4148" y="425"/>
                </a:lnTo>
                <a:lnTo>
                  <a:pt x="4018" y="541"/>
                </a:lnTo>
                <a:lnTo>
                  <a:pt x="3894" y="683"/>
                </a:lnTo>
                <a:lnTo>
                  <a:pt x="3774" y="833"/>
                </a:lnTo>
                <a:lnTo>
                  <a:pt x="3660" y="991"/>
                </a:lnTo>
                <a:lnTo>
                  <a:pt x="3551" y="1166"/>
                </a:lnTo>
                <a:lnTo>
                  <a:pt x="3447" y="1349"/>
                </a:lnTo>
                <a:lnTo>
                  <a:pt x="3354" y="1549"/>
                </a:lnTo>
                <a:lnTo>
                  <a:pt x="3266" y="1757"/>
                </a:lnTo>
                <a:lnTo>
                  <a:pt x="3188" y="1973"/>
                </a:lnTo>
                <a:lnTo>
                  <a:pt x="3115" y="2198"/>
                </a:lnTo>
                <a:lnTo>
                  <a:pt x="3058" y="2439"/>
                </a:lnTo>
                <a:lnTo>
                  <a:pt x="3006" y="2681"/>
                </a:lnTo>
                <a:lnTo>
                  <a:pt x="2964" y="2931"/>
                </a:lnTo>
                <a:lnTo>
                  <a:pt x="2933" y="3189"/>
                </a:lnTo>
                <a:lnTo>
                  <a:pt x="2913" y="3455"/>
                </a:lnTo>
                <a:lnTo>
                  <a:pt x="2663" y="8659"/>
                </a:lnTo>
                <a:lnTo>
                  <a:pt x="2425" y="13862"/>
                </a:lnTo>
                <a:lnTo>
                  <a:pt x="2201" y="19074"/>
                </a:lnTo>
                <a:lnTo>
                  <a:pt x="1988" y="24277"/>
                </a:lnTo>
                <a:lnTo>
                  <a:pt x="1786" y="29489"/>
                </a:lnTo>
                <a:lnTo>
                  <a:pt x="1594" y="34692"/>
                </a:lnTo>
                <a:lnTo>
                  <a:pt x="1417" y="39904"/>
                </a:lnTo>
                <a:lnTo>
                  <a:pt x="1251" y="45115"/>
                </a:lnTo>
                <a:lnTo>
                  <a:pt x="1101" y="50327"/>
                </a:lnTo>
                <a:lnTo>
                  <a:pt x="955" y="55539"/>
                </a:lnTo>
                <a:lnTo>
                  <a:pt x="826" y="60759"/>
                </a:lnTo>
                <a:lnTo>
                  <a:pt x="711" y="65971"/>
                </a:lnTo>
                <a:lnTo>
                  <a:pt x="602" y="71182"/>
                </a:lnTo>
                <a:lnTo>
                  <a:pt x="509" y="76402"/>
                </a:lnTo>
                <a:lnTo>
                  <a:pt x="431" y="81622"/>
                </a:lnTo>
                <a:lnTo>
                  <a:pt x="358" y="86834"/>
                </a:lnTo>
                <a:lnTo>
                  <a:pt x="364" y="86942"/>
                </a:lnTo>
                <a:lnTo>
                  <a:pt x="369" y="87050"/>
                </a:lnTo>
                <a:lnTo>
                  <a:pt x="379" y="87250"/>
                </a:lnTo>
                <a:lnTo>
                  <a:pt x="296" y="87458"/>
                </a:lnTo>
                <a:lnTo>
                  <a:pt x="218" y="87666"/>
                </a:lnTo>
                <a:lnTo>
                  <a:pt x="156" y="87891"/>
                </a:lnTo>
                <a:lnTo>
                  <a:pt x="104" y="88108"/>
                </a:lnTo>
                <a:lnTo>
                  <a:pt x="63" y="88341"/>
                </a:lnTo>
                <a:lnTo>
                  <a:pt x="31" y="88566"/>
                </a:lnTo>
                <a:lnTo>
                  <a:pt x="11" y="88799"/>
                </a:lnTo>
                <a:lnTo>
                  <a:pt x="0" y="89032"/>
                </a:lnTo>
                <a:lnTo>
                  <a:pt x="5" y="89265"/>
                </a:lnTo>
                <a:lnTo>
                  <a:pt x="16" y="89498"/>
                </a:lnTo>
                <a:lnTo>
                  <a:pt x="37" y="89731"/>
                </a:lnTo>
                <a:lnTo>
                  <a:pt x="68" y="89964"/>
                </a:lnTo>
                <a:lnTo>
                  <a:pt x="104" y="90181"/>
                </a:lnTo>
                <a:lnTo>
                  <a:pt x="156" y="90406"/>
                </a:lnTo>
                <a:lnTo>
                  <a:pt x="218" y="90614"/>
                </a:lnTo>
                <a:lnTo>
                  <a:pt x="286" y="90822"/>
                </a:lnTo>
                <a:lnTo>
                  <a:pt x="364" y="91013"/>
                </a:lnTo>
                <a:lnTo>
                  <a:pt x="447" y="91205"/>
                </a:lnTo>
                <a:lnTo>
                  <a:pt x="540" y="91380"/>
                </a:lnTo>
                <a:lnTo>
                  <a:pt x="644" y="91546"/>
                </a:lnTo>
                <a:lnTo>
                  <a:pt x="758" y="91704"/>
                </a:lnTo>
                <a:lnTo>
                  <a:pt x="878" y="91846"/>
                </a:lnTo>
                <a:lnTo>
                  <a:pt x="1002" y="91971"/>
                </a:lnTo>
                <a:lnTo>
                  <a:pt x="1137" y="92079"/>
                </a:lnTo>
                <a:lnTo>
                  <a:pt x="1210" y="92129"/>
                </a:lnTo>
                <a:lnTo>
                  <a:pt x="1282" y="92170"/>
                </a:lnTo>
                <a:lnTo>
                  <a:pt x="1355" y="92212"/>
                </a:lnTo>
                <a:lnTo>
                  <a:pt x="1433" y="92254"/>
                </a:lnTo>
                <a:lnTo>
                  <a:pt x="1511" y="92279"/>
                </a:lnTo>
                <a:lnTo>
                  <a:pt x="1589" y="92312"/>
                </a:lnTo>
                <a:lnTo>
                  <a:pt x="1672" y="92329"/>
                </a:lnTo>
                <a:lnTo>
                  <a:pt x="1755" y="92345"/>
                </a:lnTo>
                <a:lnTo>
                  <a:pt x="1838" y="92362"/>
                </a:lnTo>
                <a:lnTo>
                  <a:pt x="2108" y="92362"/>
                </a:lnTo>
                <a:lnTo>
                  <a:pt x="2196" y="92354"/>
                </a:lnTo>
                <a:lnTo>
                  <a:pt x="2290" y="92337"/>
                </a:lnTo>
                <a:lnTo>
                  <a:pt x="2388" y="92312"/>
                </a:lnTo>
                <a:lnTo>
                  <a:pt x="2482" y="92287"/>
                </a:lnTo>
                <a:lnTo>
                  <a:pt x="3141" y="92071"/>
                </a:lnTo>
                <a:lnTo>
                  <a:pt x="3800" y="91846"/>
                </a:lnTo>
                <a:lnTo>
                  <a:pt x="4460" y="91621"/>
                </a:lnTo>
                <a:lnTo>
                  <a:pt x="5119" y="91380"/>
                </a:lnTo>
                <a:lnTo>
                  <a:pt x="5778" y="91130"/>
                </a:lnTo>
                <a:lnTo>
                  <a:pt x="6432" y="90880"/>
                </a:lnTo>
                <a:lnTo>
                  <a:pt x="7091" y="90622"/>
                </a:lnTo>
                <a:lnTo>
                  <a:pt x="7746" y="90356"/>
                </a:lnTo>
                <a:lnTo>
                  <a:pt x="8400" y="90081"/>
                </a:lnTo>
                <a:lnTo>
                  <a:pt x="9059" y="89806"/>
                </a:lnTo>
                <a:lnTo>
                  <a:pt x="10367" y="89240"/>
                </a:lnTo>
                <a:lnTo>
                  <a:pt x="11675" y="88657"/>
                </a:lnTo>
                <a:lnTo>
                  <a:pt x="12978" y="88066"/>
                </a:lnTo>
                <a:lnTo>
                  <a:pt x="14286" y="87458"/>
                </a:lnTo>
                <a:lnTo>
                  <a:pt x="15589" y="86859"/>
                </a:lnTo>
                <a:lnTo>
                  <a:pt x="18195" y="85643"/>
                </a:lnTo>
                <a:lnTo>
                  <a:pt x="19498" y="85044"/>
                </a:lnTo>
                <a:lnTo>
                  <a:pt x="20801" y="84453"/>
                </a:lnTo>
                <a:lnTo>
                  <a:pt x="22104" y="83878"/>
                </a:lnTo>
                <a:lnTo>
                  <a:pt x="23407" y="83321"/>
                </a:lnTo>
                <a:lnTo>
                  <a:pt x="23968" y="83087"/>
                </a:lnTo>
                <a:lnTo>
                  <a:pt x="24544" y="82863"/>
                </a:lnTo>
                <a:lnTo>
                  <a:pt x="25131" y="82638"/>
                </a:lnTo>
                <a:lnTo>
                  <a:pt x="25723" y="82421"/>
                </a:lnTo>
                <a:lnTo>
                  <a:pt x="26943" y="81989"/>
                </a:lnTo>
                <a:lnTo>
                  <a:pt x="28189" y="81564"/>
                </a:lnTo>
                <a:lnTo>
                  <a:pt x="29455" y="81131"/>
                </a:lnTo>
                <a:lnTo>
                  <a:pt x="30732" y="80690"/>
                </a:lnTo>
                <a:lnTo>
                  <a:pt x="31371" y="80457"/>
                </a:lnTo>
                <a:lnTo>
                  <a:pt x="32015" y="80224"/>
                </a:lnTo>
                <a:lnTo>
                  <a:pt x="32658" y="79982"/>
                </a:lnTo>
                <a:lnTo>
                  <a:pt x="33297" y="79724"/>
                </a:lnTo>
                <a:lnTo>
                  <a:pt x="33935" y="79466"/>
                </a:lnTo>
                <a:lnTo>
                  <a:pt x="34569" y="79191"/>
                </a:lnTo>
                <a:lnTo>
                  <a:pt x="35197" y="78908"/>
                </a:lnTo>
                <a:lnTo>
                  <a:pt x="35820" y="78617"/>
                </a:lnTo>
                <a:lnTo>
                  <a:pt x="36437" y="78309"/>
                </a:lnTo>
                <a:lnTo>
                  <a:pt x="37045" y="77984"/>
                </a:lnTo>
                <a:lnTo>
                  <a:pt x="37346" y="77818"/>
                </a:lnTo>
                <a:lnTo>
                  <a:pt x="37647" y="77643"/>
                </a:lnTo>
                <a:lnTo>
                  <a:pt x="37943" y="77468"/>
                </a:lnTo>
                <a:lnTo>
                  <a:pt x="38239" y="77285"/>
                </a:lnTo>
                <a:lnTo>
                  <a:pt x="38529" y="77102"/>
                </a:lnTo>
                <a:lnTo>
                  <a:pt x="38820" y="76910"/>
                </a:lnTo>
                <a:lnTo>
                  <a:pt x="39106" y="76719"/>
                </a:lnTo>
                <a:lnTo>
                  <a:pt x="39391" y="76519"/>
                </a:lnTo>
                <a:lnTo>
                  <a:pt x="39672" y="76319"/>
                </a:lnTo>
                <a:lnTo>
                  <a:pt x="39947" y="76111"/>
                </a:lnTo>
                <a:lnTo>
                  <a:pt x="40222" y="75894"/>
                </a:lnTo>
                <a:lnTo>
                  <a:pt x="40492" y="75678"/>
                </a:lnTo>
                <a:lnTo>
                  <a:pt x="40762" y="75453"/>
                </a:lnTo>
                <a:lnTo>
                  <a:pt x="41026" y="75220"/>
                </a:lnTo>
                <a:lnTo>
                  <a:pt x="41286" y="74987"/>
                </a:lnTo>
                <a:lnTo>
                  <a:pt x="41540" y="74745"/>
                </a:lnTo>
                <a:lnTo>
                  <a:pt x="41790" y="74496"/>
                </a:lnTo>
                <a:lnTo>
                  <a:pt x="42039" y="74246"/>
                </a:lnTo>
                <a:lnTo>
                  <a:pt x="42283" y="73988"/>
                </a:lnTo>
                <a:lnTo>
                  <a:pt x="42522" y="73721"/>
                </a:lnTo>
                <a:lnTo>
                  <a:pt x="42579" y="73647"/>
                </a:lnTo>
                <a:lnTo>
                  <a:pt x="42631" y="73572"/>
                </a:lnTo>
                <a:lnTo>
                  <a:pt x="42682" y="73488"/>
                </a:lnTo>
                <a:lnTo>
                  <a:pt x="42729" y="73397"/>
                </a:lnTo>
                <a:lnTo>
                  <a:pt x="42771" y="73297"/>
                </a:lnTo>
                <a:lnTo>
                  <a:pt x="42807" y="73197"/>
                </a:lnTo>
                <a:lnTo>
                  <a:pt x="42843" y="73089"/>
                </a:lnTo>
                <a:lnTo>
                  <a:pt x="42875" y="72972"/>
                </a:lnTo>
                <a:lnTo>
                  <a:pt x="42900" y="72864"/>
                </a:lnTo>
                <a:lnTo>
                  <a:pt x="42921" y="72739"/>
                </a:lnTo>
                <a:lnTo>
                  <a:pt x="42942" y="72622"/>
                </a:lnTo>
                <a:lnTo>
                  <a:pt x="42952" y="72506"/>
                </a:lnTo>
                <a:lnTo>
                  <a:pt x="42963" y="72381"/>
                </a:lnTo>
                <a:lnTo>
                  <a:pt x="42963" y="72264"/>
                </a:lnTo>
                <a:lnTo>
                  <a:pt x="42963" y="72148"/>
                </a:lnTo>
                <a:lnTo>
                  <a:pt x="42958" y="72023"/>
                </a:lnTo>
                <a:lnTo>
                  <a:pt x="42989" y="71915"/>
                </a:lnTo>
                <a:lnTo>
                  <a:pt x="43020" y="71798"/>
                </a:lnTo>
                <a:lnTo>
                  <a:pt x="43046" y="71682"/>
                </a:lnTo>
                <a:lnTo>
                  <a:pt x="43061" y="71557"/>
                </a:lnTo>
                <a:lnTo>
                  <a:pt x="43082" y="71440"/>
                </a:lnTo>
                <a:lnTo>
                  <a:pt x="43093" y="71315"/>
                </a:lnTo>
                <a:lnTo>
                  <a:pt x="43103" y="71191"/>
                </a:lnTo>
                <a:lnTo>
                  <a:pt x="43103" y="71066"/>
                </a:lnTo>
                <a:lnTo>
                  <a:pt x="43103" y="70941"/>
                </a:lnTo>
                <a:lnTo>
                  <a:pt x="43098" y="70808"/>
                </a:lnTo>
                <a:lnTo>
                  <a:pt x="43087" y="70683"/>
                </a:lnTo>
                <a:lnTo>
                  <a:pt x="43072" y="70558"/>
                </a:lnTo>
                <a:lnTo>
                  <a:pt x="43051" y="70425"/>
                </a:lnTo>
                <a:lnTo>
                  <a:pt x="43025" y="70300"/>
                </a:lnTo>
                <a:lnTo>
                  <a:pt x="42989" y="70175"/>
                </a:lnTo>
                <a:lnTo>
                  <a:pt x="42952" y="70042"/>
                </a:lnTo>
                <a:lnTo>
                  <a:pt x="42610" y="68993"/>
                </a:lnTo>
                <a:lnTo>
                  <a:pt x="42257" y="67952"/>
                </a:lnTo>
                <a:lnTo>
                  <a:pt x="41899" y="66920"/>
                </a:lnTo>
                <a:lnTo>
                  <a:pt x="41535" y="65879"/>
                </a:lnTo>
                <a:lnTo>
                  <a:pt x="41167" y="64855"/>
                </a:lnTo>
                <a:lnTo>
                  <a:pt x="40788" y="63831"/>
                </a:lnTo>
                <a:lnTo>
                  <a:pt x="40409" y="62807"/>
                </a:lnTo>
                <a:lnTo>
                  <a:pt x="40019" y="61791"/>
                </a:lnTo>
                <a:lnTo>
                  <a:pt x="39625" y="60784"/>
                </a:lnTo>
                <a:lnTo>
                  <a:pt x="39225" y="59776"/>
                </a:lnTo>
                <a:lnTo>
                  <a:pt x="38815" y="58777"/>
                </a:lnTo>
                <a:lnTo>
                  <a:pt x="38405" y="57778"/>
                </a:lnTo>
                <a:lnTo>
                  <a:pt x="37990" y="56788"/>
                </a:lnTo>
                <a:lnTo>
                  <a:pt x="37564" y="55797"/>
                </a:lnTo>
                <a:lnTo>
                  <a:pt x="37138" y="54814"/>
                </a:lnTo>
                <a:lnTo>
                  <a:pt x="36707" y="53832"/>
                </a:lnTo>
                <a:lnTo>
                  <a:pt x="36266" y="52850"/>
                </a:lnTo>
                <a:lnTo>
                  <a:pt x="35825" y="51884"/>
                </a:lnTo>
                <a:lnTo>
                  <a:pt x="35378" y="50910"/>
                </a:lnTo>
                <a:lnTo>
                  <a:pt x="34927" y="49944"/>
                </a:lnTo>
                <a:lnTo>
                  <a:pt x="34470" y="48987"/>
                </a:lnTo>
                <a:lnTo>
                  <a:pt x="34013" y="48029"/>
                </a:lnTo>
                <a:lnTo>
                  <a:pt x="33546" y="47072"/>
                </a:lnTo>
                <a:lnTo>
                  <a:pt x="33079" y="46123"/>
                </a:lnTo>
                <a:lnTo>
                  <a:pt x="32606" y="45174"/>
                </a:lnTo>
                <a:lnTo>
                  <a:pt x="32129" y="44233"/>
                </a:lnTo>
                <a:lnTo>
                  <a:pt x="31651" y="43292"/>
                </a:lnTo>
                <a:lnTo>
                  <a:pt x="31163" y="42351"/>
                </a:lnTo>
                <a:lnTo>
                  <a:pt x="30680" y="41419"/>
                </a:lnTo>
                <a:lnTo>
                  <a:pt x="30187" y="40495"/>
                </a:lnTo>
                <a:lnTo>
                  <a:pt x="29694" y="39562"/>
                </a:lnTo>
                <a:lnTo>
                  <a:pt x="29196" y="38647"/>
                </a:lnTo>
                <a:lnTo>
                  <a:pt x="28697" y="37722"/>
                </a:lnTo>
                <a:lnTo>
                  <a:pt x="28194" y="36807"/>
                </a:lnTo>
                <a:lnTo>
                  <a:pt x="27690" y="35891"/>
                </a:lnTo>
                <a:lnTo>
                  <a:pt x="27181" y="34983"/>
                </a:lnTo>
                <a:lnTo>
                  <a:pt x="26159" y="33168"/>
                </a:lnTo>
                <a:lnTo>
                  <a:pt x="25131" y="31362"/>
                </a:lnTo>
                <a:lnTo>
                  <a:pt x="24093" y="29572"/>
                </a:lnTo>
                <a:lnTo>
                  <a:pt x="23044" y="27790"/>
                </a:lnTo>
                <a:lnTo>
                  <a:pt x="21990" y="26025"/>
                </a:lnTo>
                <a:lnTo>
                  <a:pt x="20936" y="24260"/>
                </a:lnTo>
                <a:lnTo>
                  <a:pt x="19877" y="22512"/>
                </a:lnTo>
                <a:lnTo>
                  <a:pt x="18813" y="20764"/>
                </a:lnTo>
                <a:lnTo>
                  <a:pt x="17749" y="19032"/>
                </a:lnTo>
                <a:lnTo>
                  <a:pt x="16680" y="17300"/>
                </a:lnTo>
                <a:lnTo>
                  <a:pt x="14551" y="13870"/>
                </a:lnTo>
                <a:lnTo>
                  <a:pt x="12428" y="10465"/>
                </a:lnTo>
                <a:lnTo>
                  <a:pt x="12392" y="10349"/>
                </a:lnTo>
                <a:lnTo>
                  <a:pt x="12298" y="10124"/>
                </a:lnTo>
                <a:lnTo>
                  <a:pt x="12205" y="9907"/>
                </a:lnTo>
                <a:lnTo>
                  <a:pt x="12101" y="9716"/>
                </a:lnTo>
                <a:lnTo>
                  <a:pt x="11992" y="9541"/>
                </a:lnTo>
                <a:lnTo>
                  <a:pt x="11883" y="9383"/>
                </a:lnTo>
                <a:lnTo>
                  <a:pt x="11769" y="9241"/>
                </a:lnTo>
                <a:lnTo>
                  <a:pt x="11649" y="9125"/>
                </a:lnTo>
                <a:lnTo>
                  <a:pt x="11525" y="9008"/>
                </a:lnTo>
                <a:lnTo>
                  <a:pt x="10274" y="7002"/>
                </a:lnTo>
                <a:lnTo>
                  <a:pt x="9033" y="5004"/>
                </a:lnTo>
                <a:lnTo>
                  <a:pt x="7808" y="3006"/>
                </a:lnTo>
                <a:lnTo>
                  <a:pt x="6588" y="1016"/>
                </a:lnTo>
                <a:lnTo>
                  <a:pt x="6520" y="916"/>
                </a:lnTo>
                <a:lnTo>
                  <a:pt x="6458" y="816"/>
                </a:lnTo>
                <a:lnTo>
                  <a:pt x="6391" y="724"/>
                </a:lnTo>
                <a:lnTo>
                  <a:pt x="6318" y="641"/>
                </a:lnTo>
                <a:lnTo>
                  <a:pt x="6250" y="558"/>
                </a:lnTo>
                <a:lnTo>
                  <a:pt x="6183" y="483"/>
                </a:lnTo>
                <a:lnTo>
                  <a:pt x="6110" y="416"/>
                </a:lnTo>
                <a:lnTo>
                  <a:pt x="6038" y="350"/>
                </a:lnTo>
                <a:lnTo>
                  <a:pt x="5965" y="292"/>
                </a:lnTo>
                <a:lnTo>
                  <a:pt x="5892" y="242"/>
                </a:lnTo>
                <a:lnTo>
                  <a:pt x="5820" y="192"/>
                </a:lnTo>
                <a:lnTo>
                  <a:pt x="5747" y="150"/>
                </a:lnTo>
                <a:lnTo>
                  <a:pt x="5674" y="117"/>
                </a:lnTo>
                <a:lnTo>
                  <a:pt x="5602" y="83"/>
                </a:lnTo>
                <a:lnTo>
                  <a:pt x="5451" y="33"/>
                </a:lnTo>
                <a:lnTo>
                  <a:pt x="5300" y="8"/>
                </a:lnTo>
                <a:lnTo>
                  <a:pt x="51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2" name="Google Shape;492;p26"/>
          <p:cNvSpPr/>
          <p:nvPr/>
        </p:nvSpPr>
        <p:spPr>
          <a:xfrm rot="1301031">
            <a:off x="16317002" y="3258720"/>
            <a:ext cx="485444" cy="1949248"/>
          </a:xfrm>
          <a:custGeom>
            <a:avLst/>
            <a:gdLst/>
            <a:ahLst/>
            <a:cxnLst/>
            <a:rect l="l" t="t" r="r" b="b"/>
            <a:pathLst>
              <a:path w="16763" h="90289" extrusionOk="0">
                <a:moveTo>
                  <a:pt x="11416" y="0"/>
                </a:moveTo>
                <a:lnTo>
                  <a:pt x="11312" y="17"/>
                </a:lnTo>
                <a:lnTo>
                  <a:pt x="11203" y="42"/>
                </a:lnTo>
                <a:lnTo>
                  <a:pt x="11094" y="92"/>
                </a:lnTo>
                <a:lnTo>
                  <a:pt x="10985" y="158"/>
                </a:lnTo>
                <a:lnTo>
                  <a:pt x="10653" y="391"/>
                </a:lnTo>
                <a:lnTo>
                  <a:pt x="10320" y="633"/>
                </a:lnTo>
                <a:lnTo>
                  <a:pt x="9993" y="874"/>
                </a:lnTo>
                <a:lnTo>
                  <a:pt x="9661" y="1124"/>
                </a:lnTo>
                <a:lnTo>
                  <a:pt x="9012" y="1632"/>
                </a:lnTo>
                <a:lnTo>
                  <a:pt x="8363" y="2156"/>
                </a:lnTo>
                <a:lnTo>
                  <a:pt x="7720" y="2698"/>
                </a:lnTo>
                <a:lnTo>
                  <a:pt x="7081" y="3255"/>
                </a:lnTo>
                <a:lnTo>
                  <a:pt x="6443" y="3822"/>
                </a:lnTo>
                <a:lnTo>
                  <a:pt x="5814" y="4404"/>
                </a:lnTo>
                <a:lnTo>
                  <a:pt x="5186" y="4995"/>
                </a:lnTo>
                <a:lnTo>
                  <a:pt x="4563" y="5595"/>
                </a:lnTo>
                <a:lnTo>
                  <a:pt x="3946" y="6211"/>
                </a:lnTo>
                <a:lnTo>
                  <a:pt x="3328" y="6827"/>
                </a:lnTo>
                <a:lnTo>
                  <a:pt x="2710" y="7451"/>
                </a:lnTo>
                <a:lnTo>
                  <a:pt x="2103" y="8084"/>
                </a:lnTo>
                <a:lnTo>
                  <a:pt x="883" y="9350"/>
                </a:lnTo>
                <a:lnTo>
                  <a:pt x="826" y="9416"/>
                </a:lnTo>
                <a:lnTo>
                  <a:pt x="769" y="9491"/>
                </a:lnTo>
                <a:lnTo>
                  <a:pt x="717" y="9566"/>
                </a:lnTo>
                <a:lnTo>
                  <a:pt x="665" y="9649"/>
                </a:lnTo>
                <a:lnTo>
                  <a:pt x="618" y="9741"/>
                </a:lnTo>
                <a:lnTo>
                  <a:pt x="577" y="9841"/>
                </a:lnTo>
                <a:lnTo>
                  <a:pt x="535" y="9932"/>
                </a:lnTo>
                <a:lnTo>
                  <a:pt x="499" y="10041"/>
                </a:lnTo>
                <a:lnTo>
                  <a:pt x="468" y="10141"/>
                </a:lnTo>
                <a:lnTo>
                  <a:pt x="436" y="10257"/>
                </a:lnTo>
                <a:lnTo>
                  <a:pt x="410" y="10365"/>
                </a:lnTo>
                <a:lnTo>
                  <a:pt x="384" y="10482"/>
                </a:lnTo>
                <a:lnTo>
                  <a:pt x="369" y="10590"/>
                </a:lnTo>
                <a:lnTo>
                  <a:pt x="353" y="10707"/>
                </a:lnTo>
                <a:lnTo>
                  <a:pt x="343" y="10823"/>
                </a:lnTo>
                <a:lnTo>
                  <a:pt x="333" y="10940"/>
                </a:lnTo>
                <a:lnTo>
                  <a:pt x="333" y="11056"/>
                </a:lnTo>
                <a:lnTo>
                  <a:pt x="333" y="11173"/>
                </a:lnTo>
                <a:lnTo>
                  <a:pt x="343" y="11289"/>
                </a:lnTo>
                <a:lnTo>
                  <a:pt x="353" y="11406"/>
                </a:lnTo>
                <a:lnTo>
                  <a:pt x="369" y="11514"/>
                </a:lnTo>
                <a:lnTo>
                  <a:pt x="390" y="11622"/>
                </a:lnTo>
                <a:lnTo>
                  <a:pt x="416" y="11731"/>
                </a:lnTo>
                <a:lnTo>
                  <a:pt x="447" y="11831"/>
                </a:lnTo>
                <a:lnTo>
                  <a:pt x="483" y="11930"/>
                </a:lnTo>
                <a:lnTo>
                  <a:pt x="525" y="12022"/>
                </a:lnTo>
                <a:lnTo>
                  <a:pt x="566" y="12114"/>
                </a:lnTo>
                <a:lnTo>
                  <a:pt x="618" y="12197"/>
                </a:lnTo>
                <a:lnTo>
                  <a:pt x="675" y="12280"/>
                </a:lnTo>
                <a:lnTo>
                  <a:pt x="743" y="12347"/>
                </a:lnTo>
                <a:lnTo>
                  <a:pt x="810" y="12413"/>
                </a:lnTo>
                <a:lnTo>
                  <a:pt x="883" y="12472"/>
                </a:lnTo>
                <a:lnTo>
                  <a:pt x="1516" y="12921"/>
                </a:lnTo>
                <a:lnTo>
                  <a:pt x="2144" y="13354"/>
                </a:lnTo>
                <a:lnTo>
                  <a:pt x="2778" y="13779"/>
                </a:lnTo>
                <a:lnTo>
                  <a:pt x="3416" y="14203"/>
                </a:lnTo>
                <a:lnTo>
                  <a:pt x="4049" y="14611"/>
                </a:lnTo>
                <a:lnTo>
                  <a:pt x="4688" y="15011"/>
                </a:lnTo>
                <a:lnTo>
                  <a:pt x="5332" y="15402"/>
                </a:lnTo>
                <a:lnTo>
                  <a:pt x="5970" y="15793"/>
                </a:lnTo>
                <a:lnTo>
                  <a:pt x="6614" y="16168"/>
                </a:lnTo>
                <a:lnTo>
                  <a:pt x="7258" y="16534"/>
                </a:lnTo>
                <a:lnTo>
                  <a:pt x="7907" y="16892"/>
                </a:lnTo>
                <a:lnTo>
                  <a:pt x="8555" y="17242"/>
                </a:lnTo>
                <a:lnTo>
                  <a:pt x="9204" y="17583"/>
                </a:lnTo>
                <a:lnTo>
                  <a:pt x="9858" y="17925"/>
                </a:lnTo>
                <a:lnTo>
                  <a:pt x="10513" y="18249"/>
                </a:lnTo>
                <a:lnTo>
                  <a:pt x="11172" y="18566"/>
                </a:lnTo>
                <a:lnTo>
                  <a:pt x="540" y="28923"/>
                </a:lnTo>
                <a:lnTo>
                  <a:pt x="462" y="29006"/>
                </a:lnTo>
                <a:lnTo>
                  <a:pt x="390" y="29089"/>
                </a:lnTo>
                <a:lnTo>
                  <a:pt x="322" y="29189"/>
                </a:lnTo>
                <a:lnTo>
                  <a:pt x="260" y="29289"/>
                </a:lnTo>
                <a:lnTo>
                  <a:pt x="208" y="29389"/>
                </a:lnTo>
                <a:lnTo>
                  <a:pt x="161" y="29497"/>
                </a:lnTo>
                <a:lnTo>
                  <a:pt x="120" y="29605"/>
                </a:lnTo>
                <a:lnTo>
                  <a:pt x="83" y="29722"/>
                </a:lnTo>
                <a:lnTo>
                  <a:pt x="57" y="29838"/>
                </a:lnTo>
                <a:lnTo>
                  <a:pt x="31" y="29955"/>
                </a:lnTo>
                <a:lnTo>
                  <a:pt x="16" y="30080"/>
                </a:lnTo>
                <a:lnTo>
                  <a:pt x="5" y="30196"/>
                </a:lnTo>
                <a:lnTo>
                  <a:pt x="0" y="30321"/>
                </a:lnTo>
                <a:lnTo>
                  <a:pt x="0" y="30446"/>
                </a:lnTo>
                <a:lnTo>
                  <a:pt x="5" y="30563"/>
                </a:lnTo>
                <a:lnTo>
                  <a:pt x="16" y="30688"/>
                </a:lnTo>
                <a:lnTo>
                  <a:pt x="31" y="30812"/>
                </a:lnTo>
                <a:lnTo>
                  <a:pt x="52" y="30929"/>
                </a:lnTo>
                <a:lnTo>
                  <a:pt x="73" y="31046"/>
                </a:lnTo>
                <a:lnTo>
                  <a:pt x="104" y="31162"/>
                </a:lnTo>
                <a:lnTo>
                  <a:pt x="140" y="31279"/>
                </a:lnTo>
                <a:lnTo>
                  <a:pt x="182" y="31387"/>
                </a:lnTo>
                <a:lnTo>
                  <a:pt x="224" y="31495"/>
                </a:lnTo>
                <a:lnTo>
                  <a:pt x="275" y="31595"/>
                </a:lnTo>
                <a:lnTo>
                  <a:pt x="327" y="31695"/>
                </a:lnTo>
                <a:lnTo>
                  <a:pt x="384" y="31787"/>
                </a:lnTo>
                <a:lnTo>
                  <a:pt x="447" y="31878"/>
                </a:lnTo>
                <a:lnTo>
                  <a:pt x="509" y="31961"/>
                </a:lnTo>
                <a:lnTo>
                  <a:pt x="582" y="32036"/>
                </a:lnTo>
                <a:lnTo>
                  <a:pt x="654" y="32103"/>
                </a:lnTo>
                <a:lnTo>
                  <a:pt x="727" y="32169"/>
                </a:lnTo>
                <a:lnTo>
                  <a:pt x="810" y="32228"/>
                </a:lnTo>
                <a:lnTo>
                  <a:pt x="9796" y="37939"/>
                </a:lnTo>
                <a:lnTo>
                  <a:pt x="1179" y="46647"/>
                </a:lnTo>
                <a:lnTo>
                  <a:pt x="1116" y="46714"/>
                </a:lnTo>
                <a:lnTo>
                  <a:pt x="1059" y="46789"/>
                </a:lnTo>
                <a:lnTo>
                  <a:pt x="1002" y="46864"/>
                </a:lnTo>
                <a:lnTo>
                  <a:pt x="950" y="46947"/>
                </a:lnTo>
                <a:lnTo>
                  <a:pt x="904" y="47039"/>
                </a:lnTo>
                <a:lnTo>
                  <a:pt x="862" y="47130"/>
                </a:lnTo>
                <a:lnTo>
                  <a:pt x="821" y="47230"/>
                </a:lnTo>
                <a:lnTo>
                  <a:pt x="784" y="47330"/>
                </a:lnTo>
                <a:lnTo>
                  <a:pt x="748" y="47438"/>
                </a:lnTo>
                <a:lnTo>
                  <a:pt x="722" y="47546"/>
                </a:lnTo>
                <a:lnTo>
                  <a:pt x="696" y="47655"/>
                </a:lnTo>
                <a:lnTo>
                  <a:pt x="675" y="47763"/>
                </a:lnTo>
                <a:lnTo>
                  <a:pt x="660" y="47879"/>
                </a:lnTo>
                <a:lnTo>
                  <a:pt x="644" y="47988"/>
                </a:lnTo>
                <a:lnTo>
                  <a:pt x="634" y="48104"/>
                </a:lnTo>
                <a:lnTo>
                  <a:pt x="634" y="48221"/>
                </a:lnTo>
                <a:lnTo>
                  <a:pt x="634" y="48337"/>
                </a:lnTo>
                <a:lnTo>
                  <a:pt x="634" y="48454"/>
                </a:lnTo>
                <a:lnTo>
                  <a:pt x="644" y="48562"/>
                </a:lnTo>
                <a:lnTo>
                  <a:pt x="654" y="48679"/>
                </a:lnTo>
                <a:lnTo>
                  <a:pt x="675" y="48787"/>
                </a:lnTo>
                <a:lnTo>
                  <a:pt x="696" y="48895"/>
                </a:lnTo>
                <a:lnTo>
                  <a:pt x="722" y="49003"/>
                </a:lnTo>
                <a:lnTo>
                  <a:pt x="753" y="49103"/>
                </a:lnTo>
                <a:lnTo>
                  <a:pt x="789" y="49203"/>
                </a:lnTo>
                <a:lnTo>
                  <a:pt x="831" y="49295"/>
                </a:lnTo>
                <a:lnTo>
                  <a:pt x="878" y="49386"/>
                </a:lnTo>
                <a:lnTo>
                  <a:pt x="930" y="49478"/>
                </a:lnTo>
                <a:lnTo>
                  <a:pt x="981" y="49561"/>
                </a:lnTo>
                <a:lnTo>
                  <a:pt x="1044" y="49636"/>
                </a:lnTo>
                <a:lnTo>
                  <a:pt x="1111" y="49703"/>
                </a:lnTo>
                <a:lnTo>
                  <a:pt x="1179" y="49769"/>
                </a:lnTo>
                <a:lnTo>
                  <a:pt x="1843" y="50310"/>
                </a:lnTo>
                <a:lnTo>
                  <a:pt x="2508" y="50852"/>
                </a:lnTo>
                <a:lnTo>
                  <a:pt x="3172" y="51376"/>
                </a:lnTo>
                <a:lnTo>
                  <a:pt x="3842" y="51901"/>
                </a:lnTo>
                <a:lnTo>
                  <a:pt x="4511" y="52408"/>
                </a:lnTo>
                <a:lnTo>
                  <a:pt x="5181" y="52916"/>
                </a:lnTo>
                <a:lnTo>
                  <a:pt x="5851" y="53416"/>
                </a:lnTo>
                <a:lnTo>
                  <a:pt x="6531" y="53907"/>
                </a:lnTo>
                <a:lnTo>
                  <a:pt x="7206" y="54390"/>
                </a:lnTo>
                <a:lnTo>
                  <a:pt x="7886" y="54864"/>
                </a:lnTo>
                <a:lnTo>
                  <a:pt x="8566" y="55331"/>
                </a:lnTo>
                <a:lnTo>
                  <a:pt x="9246" y="55797"/>
                </a:lnTo>
                <a:lnTo>
                  <a:pt x="9931" y="56246"/>
                </a:lnTo>
                <a:lnTo>
                  <a:pt x="10616" y="56696"/>
                </a:lnTo>
                <a:lnTo>
                  <a:pt x="11307" y="57137"/>
                </a:lnTo>
                <a:lnTo>
                  <a:pt x="11997" y="57579"/>
                </a:lnTo>
                <a:lnTo>
                  <a:pt x="11353" y="58211"/>
                </a:lnTo>
                <a:lnTo>
                  <a:pt x="10710" y="58844"/>
                </a:lnTo>
                <a:lnTo>
                  <a:pt x="10071" y="59493"/>
                </a:lnTo>
                <a:lnTo>
                  <a:pt x="9438" y="60151"/>
                </a:lnTo>
                <a:lnTo>
                  <a:pt x="8805" y="60809"/>
                </a:lnTo>
                <a:lnTo>
                  <a:pt x="8176" y="61475"/>
                </a:lnTo>
                <a:lnTo>
                  <a:pt x="7548" y="62158"/>
                </a:lnTo>
                <a:lnTo>
                  <a:pt x="6925" y="62840"/>
                </a:lnTo>
                <a:lnTo>
                  <a:pt x="6302" y="63531"/>
                </a:lnTo>
                <a:lnTo>
                  <a:pt x="5685" y="64222"/>
                </a:lnTo>
                <a:lnTo>
                  <a:pt x="5072" y="64930"/>
                </a:lnTo>
                <a:lnTo>
                  <a:pt x="4460" y="65646"/>
                </a:lnTo>
                <a:lnTo>
                  <a:pt x="3852" y="66362"/>
                </a:lnTo>
                <a:lnTo>
                  <a:pt x="3245" y="67094"/>
                </a:lnTo>
                <a:lnTo>
                  <a:pt x="2643" y="67827"/>
                </a:lnTo>
                <a:lnTo>
                  <a:pt x="2040" y="68576"/>
                </a:lnTo>
                <a:lnTo>
                  <a:pt x="1978" y="68660"/>
                </a:lnTo>
                <a:lnTo>
                  <a:pt x="1916" y="68751"/>
                </a:lnTo>
                <a:lnTo>
                  <a:pt x="1864" y="68851"/>
                </a:lnTo>
                <a:lnTo>
                  <a:pt x="1822" y="68951"/>
                </a:lnTo>
                <a:lnTo>
                  <a:pt x="1786" y="69051"/>
                </a:lnTo>
                <a:lnTo>
                  <a:pt x="1755" y="69159"/>
                </a:lnTo>
                <a:lnTo>
                  <a:pt x="1729" y="69267"/>
                </a:lnTo>
                <a:lnTo>
                  <a:pt x="1708" y="69376"/>
                </a:lnTo>
                <a:lnTo>
                  <a:pt x="1698" y="69484"/>
                </a:lnTo>
                <a:lnTo>
                  <a:pt x="1693" y="69592"/>
                </a:lnTo>
                <a:lnTo>
                  <a:pt x="1687" y="69700"/>
                </a:lnTo>
                <a:lnTo>
                  <a:pt x="1693" y="69817"/>
                </a:lnTo>
                <a:lnTo>
                  <a:pt x="1703" y="69925"/>
                </a:lnTo>
                <a:lnTo>
                  <a:pt x="1713" y="70042"/>
                </a:lnTo>
                <a:lnTo>
                  <a:pt x="1734" y="70150"/>
                </a:lnTo>
                <a:lnTo>
                  <a:pt x="1755" y="70258"/>
                </a:lnTo>
                <a:lnTo>
                  <a:pt x="1786" y="70366"/>
                </a:lnTo>
                <a:lnTo>
                  <a:pt x="1812" y="70475"/>
                </a:lnTo>
                <a:lnTo>
                  <a:pt x="1848" y="70574"/>
                </a:lnTo>
                <a:lnTo>
                  <a:pt x="1885" y="70674"/>
                </a:lnTo>
                <a:lnTo>
                  <a:pt x="1926" y="70774"/>
                </a:lnTo>
                <a:lnTo>
                  <a:pt x="1973" y="70874"/>
                </a:lnTo>
                <a:lnTo>
                  <a:pt x="2020" y="70966"/>
                </a:lnTo>
                <a:lnTo>
                  <a:pt x="2072" y="71049"/>
                </a:lnTo>
                <a:lnTo>
                  <a:pt x="2123" y="71132"/>
                </a:lnTo>
                <a:lnTo>
                  <a:pt x="2175" y="71216"/>
                </a:lnTo>
                <a:lnTo>
                  <a:pt x="2233" y="71290"/>
                </a:lnTo>
                <a:lnTo>
                  <a:pt x="2290" y="71357"/>
                </a:lnTo>
                <a:lnTo>
                  <a:pt x="2352" y="71424"/>
                </a:lnTo>
                <a:lnTo>
                  <a:pt x="2409" y="71482"/>
                </a:lnTo>
                <a:lnTo>
                  <a:pt x="2471" y="71532"/>
                </a:lnTo>
                <a:lnTo>
                  <a:pt x="2539" y="71574"/>
                </a:lnTo>
                <a:lnTo>
                  <a:pt x="13337" y="78584"/>
                </a:lnTo>
                <a:lnTo>
                  <a:pt x="12252" y="79732"/>
                </a:lnTo>
                <a:lnTo>
                  <a:pt x="11172" y="80890"/>
                </a:lnTo>
                <a:lnTo>
                  <a:pt x="10092" y="82047"/>
                </a:lnTo>
                <a:lnTo>
                  <a:pt x="9012" y="83212"/>
                </a:lnTo>
                <a:lnTo>
                  <a:pt x="7938" y="84386"/>
                </a:lnTo>
                <a:lnTo>
                  <a:pt x="6873" y="85577"/>
                </a:lnTo>
                <a:lnTo>
                  <a:pt x="5809" y="86776"/>
                </a:lnTo>
                <a:lnTo>
                  <a:pt x="4750" y="87983"/>
                </a:lnTo>
                <a:lnTo>
                  <a:pt x="4683" y="88074"/>
                </a:lnTo>
                <a:lnTo>
                  <a:pt x="4620" y="88166"/>
                </a:lnTo>
                <a:lnTo>
                  <a:pt x="4569" y="88266"/>
                </a:lnTo>
                <a:lnTo>
                  <a:pt x="4522" y="88366"/>
                </a:lnTo>
                <a:lnTo>
                  <a:pt x="4486" y="88474"/>
                </a:lnTo>
                <a:lnTo>
                  <a:pt x="4454" y="88582"/>
                </a:lnTo>
                <a:lnTo>
                  <a:pt x="4434" y="88699"/>
                </a:lnTo>
                <a:lnTo>
                  <a:pt x="4418" y="88807"/>
                </a:lnTo>
                <a:lnTo>
                  <a:pt x="4408" y="88924"/>
                </a:lnTo>
                <a:lnTo>
                  <a:pt x="4408" y="89040"/>
                </a:lnTo>
                <a:lnTo>
                  <a:pt x="4408" y="89148"/>
                </a:lnTo>
                <a:lnTo>
                  <a:pt x="4418" y="89265"/>
                </a:lnTo>
                <a:lnTo>
                  <a:pt x="4434" y="89373"/>
                </a:lnTo>
                <a:lnTo>
                  <a:pt x="4454" y="89481"/>
                </a:lnTo>
                <a:lnTo>
                  <a:pt x="4486" y="89581"/>
                </a:lnTo>
                <a:lnTo>
                  <a:pt x="4517" y="89681"/>
                </a:lnTo>
                <a:lnTo>
                  <a:pt x="4553" y="89773"/>
                </a:lnTo>
                <a:lnTo>
                  <a:pt x="4595" y="89864"/>
                </a:lnTo>
                <a:lnTo>
                  <a:pt x="4636" y="89948"/>
                </a:lnTo>
                <a:lnTo>
                  <a:pt x="4688" y="90023"/>
                </a:lnTo>
                <a:lnTo>
                  <a:pt x="4740" y="90089"/>
                </a:lnTo>
                <a:lnTo>
                  <a:pt x="4797" y="90147"/>
                </a:lnTo>
                <a:lnTo>
                  <a:pt x="4859" y="90197"/>
                </a:lnTo>
                <a:lnTo>
                  <a:pt x="4922" y="90239"/>
                </a:lnTo>
                <a:lnTo>
                  <a:pt x="4989" y="90264"/>
                </a:lnTo>
                <a:lnTo>
                  <a:pt x="5062" y="90281"/>
                </a:lnTo>
                <a:lnTo>
                  <a:pt x="5134" y="90289"/>
                </a:lnTo>
                <a:lnTo>
                  <a:pt x="5207" y="90281"/>
                </a:lnTo>
                <a:lnTo>
                  <a:pt x="5285" y="90256"/>
                </a:lnTo>
                <a:lnTo>
                  <a:pt x="5363" y="90222"/>
                </a:lnTo>
                <a:lnTo>
                  <a:pt x="5441" y="90172"/>
                </a:lnTo>
                <a:lnTo>
                  <a:pt x="5524" y="90106"/>
                </a:lnTo>
                <a:lnTo>
                  <a:pt x="6204" y="89481"/>
                </a:lnTo>
                <a:lnTo>
                  <a:pt x="6884" y="88857"/>
                </a:lnTo>
                <a:lnTo>
                  <a:pt x="7559" y="88233"/>
                </a:lnTo>
                <a:lnTo>
                  <a:pt x="8234" y="87592"/>
                </a:lnTo>
                <a:lnTo>
                  <a:pt x="9578" y="86318"/>
                </a:lnTo>
                <a:lnTo>
                  <a:pt x="10917" y="85019"/>
                </a:lnTo>
                <a:lnTo>
                  <a:pt x="12252" y="83712"/>
                </a:lnTo>
                <a:lnTo>
                  <a:pt x="13581" y="82388"/>
                </a:lnTo>
                <a:lnTo>
                  <a:pt x="14909" y="81064"/>
                </a:lnTo>
                <a:lnTo>
                  <a:pt x="16238" y="79741"/>
                </a:lnTo>
                <a:lnTo>
                  <a:pt x="16316" y="79657"/>
                </a:lnTo>
                <a:lnTo>
                  <a:pt x="16384" y="79566"/>
                </a:lnTo>
                <a:lnTo>
                  <a:pt x="16451" y="79474"/>
                </a:lnTo>
                <a:lnTo>
                  <a:pt x="16508" y="79374"/>
                </a:lnTo>
                <a:lnTo>
                  <a:pt x="16560" y="79275"/>
                </a:lnTo>
                <a:lnTo>
                  <a:pt x="16607" y="79166"/>
                </a:lnTo>
                <a:lnTo>
                  <a:pt x="16649" y="79058"/>
                </a:lnTo>
                <a:lnTo>
                  <a:pt x="16680" y="78950"/>
                </a:lnTo>
                <a:lnTo>
                  <a:pt x="16711" y="78833"/>
                </a:lnTo>
                <a:lnTo>
                  <a:pt x="16732" y="78717"/>
                </a:lnTo>
                <a:lnTo>
                  <a:pt x="16747" y="78600"/>
                </a:lnTo>
                <a:lnTo>
                  <a:pt x="16758" y="78484"/>
                </a:lnTo>
                <a:lnTo>
                  <a:pt x="16763" y="78367"/>
                </a:lnTo>
                <a:lnTo>
                  <a:pt x="16763" y="78242"/>
                </a:lnTo>
                <a:lnTo>
                  <a:pt x="16758" y="78126"/>
                </a:lnTo>
                <a:lnTo>
                  <a:pt x="16752" y="78009"/>
                </a:lnTo>
                <a:lnTo>
                  <a:pt x="16737" y="77892"/>
                </a:lnTo>
                <a:lnTo>
                  <a:pt x="16716" y="77776"/>
                </a:lnTo>
                <a:lnTo>
                  <a:pt x="16690" y="77659"/>
                </a:lnTo>
                <a:lnTo>
                  <a:pt x="16659" y="77551"/>
                </a:lnTo>
                <a:lnTo>
                  <a:pt x="16628" y="77435"/>
                </a:lnTo>
                <a:lnTo>
                  <a:pt x="16586" y="77326"/>
                </a:lnTo>
                <a:lnTo>
                  <a:pt x="16545" y="77226"/>
                </a:lnTo>
                <a:lnTo>
                  <a:pt x="16498" y="77127"/>
                </a:lnTo>
                <a:lnTo>
                  <a:pt x="16446" y="77027"/>
                </a:lnTo>
                <a:lnTo>
                  <a:pt x="16389" y="76935"/>
                </a:lnTo>
                <a:lnTo>
                  <a:pt x="16332" y="76852"/>
                </a:lnTo>
                <a:lnTo>
                  <a:pt x="16264" y="76769"/>
                </a:lnTo>
                <a:lnTo>
                  <a:pt x="16197" y="76694"/>
                </a:lnTo>
                <a:lnTo>
                  <a:pt x="16129" y="76627"/>
                </a:lnTo>
                <a:lnTo>
                  <a:pt x="16052" y="76560"/>
                </a:lnTo>
                <a:lnTo>
                  <a:pt x="15974" y="76510"/>
                </a:lnTo>
                <a:lnTo>
                  <a:pt x="5072" y="69384"/>
                </a:lnTo>
                <a:lnTo>
                  <a:pt x="5679" y="68660"/>
                </a:lnTo>
                <a:lnTo>
                  <a:pt x="6287" y="67952"/>
                </a:lnTo>
                <a:lnTo>
                  <a:pt x="6899" y="67244"/>
                </a:lnTo>
                <a:lnTo>
                  <a:pt x="7512" y="66553"/>
                </a:lnTo>
                <a:lnTo>
                  <a:pt x="8130" y="65862"/>
                </a:lnTo>
                <a:lnTo>
                  <a:pt x="8753" y="65180"/>
                </a:lnTo>
                <a:lnTo>
                  <a:pt x="9376" y="64514"/>
                </a:lnTo>
                <a:lnTo>
                  <a:pt x="9999" y="63848"/>
                </a:lnTo>
                <a:lnTo>
                  <a:pt x="10632" y="63190"/>
                </a:lnTo>
                <a:lnTo>
                  <a:pt x="11260" y="62532"/>
                </a:lnTo>
                <a:lnTo>
                  <a:pt x="11899" y="61891"/>
                </a:lnTo>
                <a:lnTo>
                  <a:pt x="12537" y="61258"/>
                </a:lnTo>
                <a:lnTo>
                  <a:pt x="13181" y="60626"/>
                </a:lnTo>
                <a:lnTo>
                  <a:pt x="13825" y="60001"/>
                </a:lnTo>
                <a:lnTo>
                  <a:pt x="14479" y="59393"/>
                </a:lnTo>
                <a:lnTo>
                  <a:pt x="15128" y="58777"/>
                </a:lnTo>
                <a:lnTo>
                  <a:pt x="15211" y="58702"/>
                </a:lnTo>
                <a:lnTo>
                  <a:pt x="15283" y="58611"/>
                </a:lnTo>
                <a:lnTo>
                  <a:pt x="15351" y="58519"/>
                </a:lnTo>
                <a:lnTo>
                  <a:pt x="15408" y="58428"/>
                </a:lnTo>
                <a:lnTo>
                  <a:pt x="15465" y="58320"/>
                </a:lnTo>
                <a:lnTo>
                  <a:pt x="15512" y="58211"/>
                </a:lnTo>
                <a:lnTo>
                  <a:pt x="15553" y="58103"/>
                </a:lnTo>
                <a:lnTo>
                  <a:pt x="15590" y="57986"/>
                </a:lnTo>
                <a:lnTo>
                  <a:pt x="15615" y="57870"/>
                </a:lnTo>
                <a:lnTo>
                  <a:pt x="15641" y="57753"/>
                </a:lnTo>
                <a:lnTo>
                  <a:pt x="15657" y="57629"/>
                </a:lnTo>
                <a:lnTo>
                  <a:pt x="15667" y="57512"/>
                </a:lnTo>
                <a:lnTo>
                  <a:pt x="15673" y="57387"/>
                </a:lnTo>
                <a:lnTo>
                  <a:pt x="15673" y="57262"/>
                </a:lnTo>
                <a:lnTo>
                  <a:pt x="15667" y="57137"/>
                </a:lnTo>
                <a:lnTo>
                  <a:pt x="15657" y="57012"/>
                </a:lnTo>
                <a:lnTo>
                  <a:pt x="15641" y="56888"/>
                </a:lnTo>
                <a:lnTo>
                  <a:pt x="15621" y="56771"/>
                </a:lnTo>
                <a:lnTo>
                  <a:pt x="15595" y="56646"/>
                </a:lnTo>
                <a:lnTo>
                  <a:pt x="15569" y="56530"/>
                </a:lnTo>
                <a:lnTo>
                  <a:pt x="15532" y="56413"/>
                </a:lnTo>
                <a:lnTo>
                  <a:pt x="15491" y="56305"/>
                </a:lnTo>
                <a:lnTo>
                  <a:pt x="15444" y="56197"/>
                </a:lnTo>
                <a:lnTo>
                  <a:pt x="15397" y="56097"/>
                </a:lnTo>
                <a:lnTo>
                  <a:pt x="15346" y="55997"/>
                </a:lnTo>
                <a:lnTo>
                  <a:pt x="15288" y="55897"/>
                </a:lnTo>
                <a:lnTo>
                  <a:pt x="15226" y="55814"/>
                </a:lnTo>
                <a:lnTo>
                  <a:pt x="15159" y="55730"/>
                </a:lnTo>
                <a:lnTo>
                  <a:pt x="15091" y="55655"/>
                </a:lnTo>
                <a:lnTo>
                  <a:pt x="15018" y="55589"/>
                </a:lnTo>
                <a:lnTo>
                  <a:pt x="14941" y="55531"/>
                </a:lnTo>
                <a:lnTo>
                  <a:pt x="14863" y="55472"/>
                </a:lnTo>
                <a:lnTo>
                  <a:pt x="14167" y="55064"/>
                </a:lnTo>
                <a:lnTo>
                  <a:pt x="13477" y="54648"/>
                </a:lnTo>
                <a:lnTo>
                  <a:pt x="12786" y="54223"/>
                </a:lnTo>
                <a:lnTo>
                  <a:pt x="12101" y="53791"/>
                </a:lnTo>
                <a:lnTo>
                  <a:pt x="11421" y="53349"/>
                </a:lnTo>
                <a:lnTo>
                  <a:pt x="10741" y="52900"/>
                </a:lnTo>
                <a:lnTo>
                  <a:pt x="10061" y="52450"/>
                </a:lnTo>
                <a:lnTo>
                  <a:pt x="9386" y="51984"/>
                </a:lnTo>
                <a:lnTo>
                  <a:pt x="8711" y="51518"/>
                </a:lnTo>
                <a:lnTo>
                  <a:pt x="8041" y="51035"/>
                </a:lnTo>
                <a:lnTo>
                  <a:pt x="7372" y="50552"/>
                </a:lnTo>
                <a:lnTo>
                  <a:pt x="6702" y="50061"/>
                </a:lnTo>
                <a:lnTo>
                  <a:pt x="6038" y="49561"/>
                </a:lnTo>
                <a:lnTo>
                  <a:pt x="5373" y="49053"/>
                </a:lnTo>
                <a:lnTo>
                  <a:pt x="4709" y="48546"/>
                </a:lnTo>
                <a:lnTo>
                  <a:pt x="4044" y="48021"/>
                </a:lnTo>
                <a:lnTo>
                  <a:pt x="12838" y="39138"/>
                </a:lnTo>
                <a:lnTo>
                  <a:pt x="12916" y="39055"/>
                </a:lnTo>
                <a:lnTo>
                  <a:pt x="12989" y="38963"/>
                </a:lnTo>
                <a:lnTo>
                  <a:pt x="13056" y="38871"/>
                </a:lnTo>
                <a:lnTo>
                  <a:pt x="13113" y="38772"/>
                </a:lnTo>
                <a:lnTo>
                  <a:pt x="13165" y="38663"/>
                </a:lnTo>
                <a:lnTo>
                  <a:pt x="13217" y="38555"/>
                </a:lnTo>
                <a:lnTo>
                  <a:pt x="13253" y="38447"/>
                </a:lnTo>
                <a:lnTo>
                  <a:pt x="13290" y="38330"/>
                </a:lnTo>
                <a:lnTo>
                  <a:pt x="13321" y="38214"/>
                </a:lnTo>
                <a:lnTo>
                  <a:pt x="13342" y="38097"/>
                </a:lnTo>
                <a:lnTo>
                  <a:pt x="13362" y="37972"/>
                </a:lnTo>
                <a:lnTo>
                  <a:pt x="13373" y="37856"/>
                </a:lnTo>
                <a:lnTo>
                  <a:pt x="13378" y="37731"/>
                </a:lnTo>
                <a:lnTo>
                  <a:pt x="13378" y="37614"/>
                </a:lnTo>
                <a:lnTo>
                  <a:pt x="13373" y="37489"/>
                </a:lnTo>
                <a:lnTo>
                  <a:pt x="13362" y="37365"/>
                </a:lnTo>
                <a:lnTo>
                  <a:pt x="13352" y="37248"/>
                </a:lnTo>
                <a:lnTo>
                  <a:pt x="13331" y="37131"/>
                </a:lnTo>
                <a:lnTo>
                  <a:pt x="13305" y="37007"/>
                </a:lnTo>
                <a:lnTo>
                  <a:pt x="13274" y="36898"/>
                </a:lnTo>
                <a:lnTo>
                  <a:pt x="13238" y="36782"/>
                </a:lnTo>
                <a:lnTo>
                  <a:pt x="13202" y="36674"/>
                </a:lnTo>
                <a:lnTo>
                  <a:pt x="13155" y="36565"/>
                </a:lnTo>
                <a:lnTo>
                  <a:pt x="13108" y="36465"/>
                </a:lnTo>
                <a:lnTo>
                  <a:pt x="13056" y="36365"/>
                </a:lnTo>
                <a:lnTo>
                  <a:pt x="12999" y="36274"/>
                </a:lnTo>
                <a:lnTo>
                  <a:pt x="12937" y="36182"/>
                </a:lnTo>
                <a:lnTo>
                  <a:pt x="12869" y="36099"/>
                </a:lnTo>
                <a:lnTo>
                  <a:pt x="12802" y="36024"/>
                </a:lnTo>
                <a:lnTo>
                  <a:pt x="12729" y="35958"/>
                </a:lnTo>
                <a:lnTo>
                  <a:pt x="12651" y="35891"/>
                </a:lnTo>
                <a:lnTo>
                  <a:pt x="12568" y="35833"/>
                </a:lnTo>
                <a:lnTo>
                  <a:pt x="3624" y="30146"/>
                </a:lnTo>
                <a:lnTo>
                  <a:pt x="14531" y="19523"/>
                </a:lnTo>
                <a:lnTo>
                  <a:pt x="14608" y="19448"/>
                </a:lnTo>
                <a:lnTo>
                  <a:pt x="14676" y="19365"/>
                </a:lnTo>
                <a:lnTo>
                  <a:pt x="14738" y="19273"/>
                </a:lnTo>
                <a:lnTo>
                  <a:pt x="14795" y="19174"/>
                </a:lnTo>
                <a:lnTo>
                  <a:pt x="14847" y="19065"/>
                </a:lnTo>
                <a:lnTo>
                  <a:pt x="14894" y="18957"/>
                </a:lnTo>
                <a:lnTo>
                  <a:pt x="14935" y="18849"/>
                </a:lnTo>
                <a:lnTo>
                  <a:pt x="14967" y="18732"/>
                </a:lnTo>
                <a:lnTo>
                  <a:pt x="14998" y="18607"/>
                </a:lnTo>
                <a:lnTo>
                  <a:pt x="15024" y="18491"/>
                </a:lnTo>
                <a:lnTo>
                  <a:pt x="15044" y="18366"/>
                </a:lnTo>
                <a:lnTo>
                  <a:pt x="15055" y="18233"/>
                </a:lnTo>
                <a:lnTo>
                  <a:pt x="15065" y="18108"/>
                </a:lnTo>
                <a:lnTo>
                  <a:pt x="15070" y="17983"/>
                </a:lnTo>
                <a:lnTo>
                  <a:pt x="15070" y="17850"/>
                </a:lnTo>
                <a:lnTo>
                  <a:pt x="15060" y="17725"/>
                </a:lnTo>
                <a:lnTo>
                  <a:pt x="15050" y="17600"/>
                </a:lnTo>
                <a:lnTo>
                  <a:pt x="15034" y="17475"/>
                </a:lnTo>
                <a:lnTo>
                  <a:pt x="15008" y="17350"/>
                </a:lnTo>
                <a:lnTo>
                  <a:pt x="14982" y="17234"/>
                </a:lnTo>
                <a:lnTo>
                  <a:pt x="14951" y="17117"/>
                </a:lnTo>
                <a:lnTo>
                  <a:pt x="14915" y="17001"/>
                </a:lnTo>
                <a:lnTo>
                  <a:pt x="14868" y="16901"/>
                </a:lnTo>
                <a:lnTo>
                  <a:pt x="14821" y="16792"/>
                </a:lnTo>
                <a:lnTo>
                  <a:pt x="14769" y="16701"/>
                </a:lnTo>
                <a:lnTo>
                  <a:pt x="14712" y="16609"/>
                </a:lnTo>
                <a:lnTo>
                  <a:pt x="14650" y="16518"/>
                </a:lnTo>
                <a:lnTo>
                  <a:pt x="14582" y="16443"/>
                </a:lnTo>
                <a:lnTo>
                  <a:pt x="14510" y="16376"/>
                </a:lnTo>
                <a:lnTo>
                  <a:pt x="14432" y="16318"/>
                </a:lnTo>
                <a:lnTo>
                  <a:pt x="14349" y="16260"/>
                </a:lnTo>
                <a:lnTo>
                  <a:pt x="14261" y="16218"/>
                </a:lnTo>
                <a:lnTo>
                  <a:pt x="13596" y="15935"/>
                </a:lnTo>
                <a:lnTo>
                  <a:pt x="12932" y="15635"/>
                </a:lnTo>
                <a:lnTo>
                  <a:pt x="12272" y="15336"/>
                </a:lnTo>
                <a:lnTo>
                  <a:pt x="11613" y="15028"/>
                </a:lnTo>
                <a:lnTo>
                  <a:pt x="10959" y="14703"/>
                </a:lnTo>
                <a:lnTo>
                  <a:pt x="10305" y="14378"/>
                </a:lnTo>
                <a:lnTo>
                  <a:pt x="9656" y="14037"/>
                </a:lnTo>
                <a:lnTo>
                  <a:pt x="9007" y="13687"/>
                </a:lnTo>
                <a:lnTo>
                  <a:pt x="8358" y="13337"/>
                </a:lnTo>
                <a:lnTo>
                  <a:pt x="7714" y="12971"/>
                </a:lnTo>
                <a:lnTo>
                  <a:pt x="7071" y="12596"/>
                </a:lnTo>
                <a:lnTo>
                  <a:pt x="6432" y="12222"/>
                </a:lnTo>
                <a:lnTo>
                  <a:pt x="5794" y="11831"/>
                </a:lnTo>
                <a:lnTo>
                  <a:pt x="5155" y="11431"/>
                </a:lnTo>
                <a:lnTo>
                  <a:pt x="4517" y="11023"/>
                </a:lnTo>
                <a:lnTo>
                  <a:pt x="3883" y="10607"/>
                </a:lnTo>
                <a:lnTo>
                  <a:pt x="4387" y="10116"/>
                </a:lnTo>
                <a:lnTo>
                  <a:pt x="4890" y="9624"/>
                </a:lnTo>
                <a:lnTo>
                  <a:pt x="5903" y="8667"/>
                </a:lnTo>
                <a:lnTo>
                  <a:pt x="6920" y="7718"/>
                </a:lnTo>
                <a:lnTo>
                  <a:pt x="7938" y="6777"/>
                </a:lnTo>
                <a:lnTo>
                  <a:pt x="9978" y="4896"/>
                </a:lnTo>
                <a:lnTo>
                  <a:pt x="11000" y="3946"/>
                </a:lnTo>
                <a:lnTo>
                  <a:pt x="12018" y="2989"/>
                </a:lnTo>
                <a:lnTo>
                  <a:pt x="12122" y="2881"/>
                </a:lnTo>
                <a:lnTo>
                  <a:pt x="12210" y="2764"/>
                </a:lnTo>
                <a:lnTo>
                  <a:pt x="12288" y="2639"/>
                </a:lnTo>
                <a:lnTo>
                  <a:pt x="12355" y="2514"/>
                </a:lnTo>
                <a:lnTo>
                  <a:pt x="12412" y="2381"/>
                </a:lnTo>
                <a:lnTo>
                  <a:pt x="12454" y="2248"/>
                </a:lnTo>
                <a:lnTo>
                  <a:pt x="12490" y="2107"/>
                </a:lnTo>
                <a:lnTo>
                  <a:pt x="12511" y="1965"/>
                </a:lnTo>
                <a:lnTo>
                  <a:pt x="12527" y="1823"/>
                </a:lnTo>
                <a:lnTo>
                  <a:pt x="12532" y="1674"/>
                </a:lnTo>
                <a:lnTo>
                  <a:pt x="12527" y="1532"/>
                </a:lnTo>
                <a:lnTo>
                  <a:pt x="12511" y="1391"/>
                </a:lnTo>
                <a:lnTo>
                  <a:pt x="12490" y="1249"/>
                </a:lnTo>
                <a:lnTo>
                  <a:pt x="12459" y="1116"/>
                </a:lnTo>
                <a:lnTo>
                  <a:pt x="12423" y="983"/>
                </a:lnTo>
                <a:lnTo>
                  <a:pt x="12376" y="849"/>
                </a:lnTo>
                <a:lnTo>
                  <a:pt x="12324" y="733"/>
                </a:lnTo>
                <a:lnTo>
                  <a:pt x="12267" y="616"/>
                </a:lnTo>
                <a:lnTo>
                  <a:pt x="12205" y="508"/>
                </a:lnTo>
                <a:lnTo>
                  <a:pt x="12137" y="408"/>
                </a:lnTo>
                <a:lnTo>
                  <a:pt x="12059" y="317"/>
                </a:lnTo>
                <a:lnTo>
                  <a:pt x="11982" y="233"/>
                </a:lnTo>
                <a:lnTo>
                  <a:pt x="11893" y="158"/>
                </a:lnTo>
                <a:lnTo>
                  <a:pt x="11805" y="100"/>
                </a:lnTo>
                <a:lnTo>
                  <a:pt x="11712" y="58"/>
                </a:lnTo>
                <a:lnTo>
                  <a:pt x="11618" y="25"/>
                </a:lnTo>
                <a:lnTo>
                  <a:pt x="115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3" name="Google Shape;493;p26"/>
          <p:cNvSpPr/>
          <p:nvPr/>
        </p:nvSpPr>
        <p:spPr>
          <a:xfrm>
            <a:off x="1213685" y="1053174"/>
            <a:ext cx="790674" cy="961752"/>
          </a:xfrm>
          <a:custGeom>
            <a:avLst/>
            <a:gdLst/>
            <a:ahLst/>
            <a:cxnLst/>
            <a:rect l="l" t="t" r="r" b="b"/>
            <a:pathLst>
              <a:path w="41074" h="67021" extrusionOk="0">
                <a:moveTo>
                  <a:pt x="2757" y="3614"/>
                </a:moveTo>
                <a:lnTo>
                  <a:pt x="2840" y="3622"/>
                </a:lnTo>
                <a:lnTo>
                  <a:pt x="2928" y="3647"/>
                </a:lnTo>
                <a:lnTo>
                  <a:pt x="3022" y="3672"/>
                </a:lnTo>
                <a:lnTo>
                  <a:pt x="3125" y="3714"/>
                </a:lnTo>
                <a:lnTo>
                  <a:pt x="3343" y="3814"/>
                </a:lnTo>
                <a:lnTo>
                  <a:pt x="3582" y="3939"/>
                </a:lnTo>
                <a:lnTo>
                  <a:pt x="3837" y="4088"/>
                </a:lnTo>
                <a:lnTo>
                  <a:pt x="4117" y="4263"/>
                </a:lnTo>
                <a:lnTo>
                  <a:pt x="4408" y="4471"/>
                </a:lnTo>
                <a:lnTo>
                  <a:pt x="4714" y="4688"/>
                </a:lnTo>
                <a:lnTo>
                  <a:pt x="5031" y="4929"/>
                </a:lnTo>
                <a:lnTo>
                  <a:pt x="5358" y="5187"/>
                </a:lnTo>
                <a:lnTo>
                  <a:pt x="5700" y="5454"/>
                </a:lnTo>
                <a:lnTo>
                  <a:pt x="6043" y="5737"/>
                </a:lnTo>
                <a:lnTo>
                  <a:pt x="6749" y="6336"/>
                </a:lnTo>
                <a:lnTo>
                  <a:pt x="7460" y="6961"/>
                </a:lnTo>
                <a:lnTo>
                  <a:pt x="8171" y="7593"/>
                </a:lnTo>
                <a:lnTo>
                  <a:pt x="8856" y="8218"/>
                </a:lnTo>
                <a:lnTo>
                  <a:pt x="10118" y="9375"/>
                </a:lnTo>
                <a:lnTo>
                  <a:pt x="11135" y="10316"/>
                </a:lnTo>
                <a:lnTo>
                  <a:pt x="11520" y="10657"/>
                </a:lnTo>
                <a:lnTo>
                  <a:pt x="11800" y="10899"/>
                </a:lnTo>
                <a:lnTo>
                  <a:pt x="12994" y="11873"/>
                </a:lnTo>
                <a:lnTo>
                  <a:pt x="14183" y="12855"/>
                </a:lnTo>
                <a:lnTo>
                  <a:pt x="15377" y="13837"/>
                </a:lnTo>
                <a:lnTo>
                  <a:pt x="16565" y="14828"/>
                </a:lnTo>
                <a:lnTo>
                  <a:pt x="17749" y="15827"/>
                </a:lnTo>
                <a:lnTo>
                  <a:pt x="18933" y="16826"/>
                </a:lnTo>
                <a:lnTo>
                  <a:pt x="20116" y="17842"/>
                </a:lnTo>
                <a:lnTo>
                  <a:pt x="21295" y="18858"/>
                </a:lnTo>
                <a:lnTo>
                  <a:pt x="21866" y="19357"/>
                </a:lnTo>
                <a:lnTo>
                  <a:pt x="22442" y="19857"/>
                </a:lnTo>
                <a:lnTo>
                  <a:pt x="23584" y="20881"/>
                </a:lnTo>
                <a:lnTo>
                  <a:pt x="24731" y="21921"/>
                </a:lnTo>
                <a:lnTo>
                  <a:pt x="25868" y="22970"/>
                </a:lnTo>
                <a:lnTo>
                  <a:pt x="28152" y="25093"/>
                </a:lnTo>
                <a:lnTo>
                  <a:pt x="29294" y="26151"/>
                </a:lnTo>
                <a:lnTo>
                  <a:pt x="30442" y="27208"/>
                </a:lnTo>
                <a:lnTo>
                  <a:pt x="31589" y="28249"/>
                </a:lnTo>
                <a:lnTo>
                  <a:pt x="32741" y="29281"/>
                </a:lnTo>
                <a:lnTo>
                  <a:pt x="33317" y="29789"/>
                </a:lnTo>
                <a:lnTo>
                  <a:pt x="33894" y="30297"/>
                </a:lnTo>
                <a:lnTo>
                  <a:pt x="34475" y="30796"/>
                </a:lnTo>
                <a:lnTo>
                  <a:pt x="35057" y="31287"/>
                </a:lnTo>
                <a:lnTo>
                  <a:pt x="35638" y="31779"/>
                </a:lnTo>
                <a:lnTo>
                  <a:pt x="36225" y="32262"/>
                </a:lnTo>
                <a:lnTo>
                  <a:pt x="36806" y="32728"/>
                </a:lnTo>
                <a:lnTo>
                  <a:pt x="37398" y="33194"/>
                </a:lnTo>
                <a:lnTo>
                  <a:pt x="37984" y="33652"/>
                </a:lnTo>
                <a:lnTo>
                  <a:pt x="38576" y="34101"/>
                </a:lnTo>
                <a:lnTo>
                  <a:pt x="39173" y="34543"/>
                </a:lnTo>
                <a:lnTo>
                  <a:pt x="39765" y="34967"/>
                </a:lnTo>
                <a:lnTo>
                  <a:pt x="39713" y="34967"/>
                </a:lnTo>
                <a:lnTo>
                  <a:pt x="39661" y="34976"/>
                </a:lnTo>
                <a:lnTo>
                  <a:pt x="39614" y="34984"/>
                </a:lnTo>
                <a:lnTo>
                  <a:pt x="39563" y="35001"/>
                </a:lnTo>
                <a:lnTo>
                  <a:pt x="39511" y="35026"/>
                </a:lnTo>
                <a:lnTo>
                  <a:pt x="39459" y="35059"/>
                </a:lnTo>
                <a:lnTo>
                  <a:pt x="39407" y="35101"/>
                </a:lnTo>
                <a:lnTo>
                  <a:pt x="39355" y="35150"/>
                </a:lnTo>
                <a:lnTo>
                  <a:pt x="38696" y="35908"/>
                </a:lnTo>
                <a:lnTo>
                  <a:pt x="38041" y="36666"/>
                </a:lnTo>
                <a:lnTo>
                  <a:pt x="37393" y="37432"/>
                </a:lnTo>
                <a:lnTo>
                  <a:pt x="36744" y="38206"/>
                </a:lnTo>
                <a:lnTo>
                  <a:pt x="36100" y="38988"/>
                </a:lnTo>
                <a:lnTo>
                  <a:pt x="35456" y="39771"/>
                </a:lnTo>
                <a:lnTo>
                  <a:pt x="34818" y="40562"/>
                </a:lnTo>
                <a:lnTo>
                  <a:pt x="34184" y="41353"/>
                </a:lnTo>
                <a:lnTo>
                  <a:pt x="33551" y="42160"/>
                </a:lnTo>
                <a:lnTo>
                  <a:pt x="32923" y="42968"/>
                </a:lnTo>
                <a:lnTo>
                  <a:pt x="32300" y="43776"/>
                </a:lnTo>
                <a:lnTo>
                  <a:pt x="31677" y="44600"/>
                </a:lnTo>
                <a:lnTo>
                  <a:pt x="31054" y="45424"/>
                </a:lnTo>
                <a:lnTo>
                  <a:pt x="30442" y="46257"/>
                </a:lnTo>
                <a:lnTo>
                  <a:pt x="29829" y="47089"/>
                </a:lnTo>
                <a:lnTo>
                  <a:pt x="29216" y="47930"/>
                </a:lnTo>
                <a:lnTo>
                  <a:pt x="28609" y="48779"/>
                </a:lnTo>
                <a:lnTo>
                  <a:pt x="28007" y="49637"/>
                </a:lnTo>
                <a:lnTo>
                  <a:pt x="27405" y="50494"/>
                </a:lnTo>
                <a:lnTo>
                  <a:pt x="26808" y="51360"/>
                </a:lnTo>
                <a:lnTo>
                  <a:pt x="26216" y="52226"/>
                </a:lnTo>
                <a:lnTo>
                  <a:pt x="25624" y="53108"/>
                </a:lnTo>
                <a:lnTo>
                  <a:pt x="25037" y="53991"/>
                </a:lnTo>
                <a:lnTo>
                  <a:pt x="24451" y="54873"/>
                </a:lnTo>
                <a:lnTo>
                  <a:pt x="23864" y="55764"/>
                </a:lnTo>
                <a:lnTo>
                  <a:pt x="23288" y="56663"/>
                </a:lnTo>
                <a:lnTo>
                  <a:pt x="22712" y="57571"/>
                </a:lnTo>
                <a:lnTo>
                  <a:pt x="22136" y="58478"/>
                </a:lnTo>
                <a:lnTo>
                  <a:pt x="21565" y="59394"/>
                </a:lnTo>
                <a:lnTo>
                  <a:pt x="20994" y="60310"/>
                </a:lnTo>
                <a:lnTo>
                  <a:pt x="20433" y="61234"/>
                </a:lnTo>
                <a:lnTo>
                  <a:pt x="19867" y="62166"/>
                </a:lnTo>
                <a:lnTo>
                  <a:pt x="18741" y="58561"/>
                </a:lnTo>
                <a:lnTo>
                  <a:pt x="17619" y="54948"/>
                </a:lnTo>
                <a:lnTo>
                  <a:pt x="16498" y="51335"/>
                </a:lnTo>
                <a:lnTo>
                  <a:pt x="15387" y="47722"/>
                </a:lnTo>
                <a:lnTo>
                  <a:pt x="14286" y="44100"/>
                </a:lnTo>
                <a:lnTo>
                  <a:pt x="13186" y="40470"/>
                </a:lnTo>
                <a:lnTo>
                  <a:pt x="12091" y="36841"/>
                </a:lnTo>
                <a:lnTo>
                  <a:pt x="11006" y="33202"/>
                </a:lnTo>
                <a:lnTo>
                  <a:pt x="9921" y="29564"/>
                </a:lnTo>
                <a:lnTo>
                  <a:pt x="8846" y="25918"/>
                </a:lnTo>
                <a:lnTo>
                  <a:pt x="7777" y="22271"/>
                </a:lnTo>
                <a:lnTo>
                  <a:pt x="6712" y="18616"/>
                </a:lnTo>
                <a:lnTo>
                  <a:pt x="5653" y="14961"/>
                </a:lnTo>
                <a:lnTo>
                  <a:pt x="4600" y="11298"/>
                </a:lnTo>
                <a:lnTo>
                  <a:pt x="3551" y="7635"/>
                </a:lnTo>
                <a:lnTo>
                  <a:pt x="2513" y="3964"/>
                </a:lnTo>
                <a:lnTo>
                  <a:pt x="2575" y="3889"/>
                </a:lnTo>
                <a:lnTo>
                  <a:pt x="2643" y="3805"/>
                </a:lnTo>
                <a:lnTo>
                  <a:pt x="2705" y="3714"/>
                </a:lnTo>
                <a:lnTo>
                  <a:pt x="2757" y="3614"/>
                </a:lnTo>
                <a:close/>
                <a:moveTo>
                  <a:pt x="2466" y="1"/>
                </a:moveTo>
                <a:lnTo>
                  <a:pt x="2300" y="17"/>
                </a:lnTo>
                <a:lnTo>
                  <a:pt x="2217" y="34"/>
                </a:lnTo>
                <a:lnTo>
                  <a:pt x="2134" y="59"/>
                </a:lnTo>
                <a:lnTo>
                  <a:pt x="2051" y="84"/>
                </a:lnTo>
                <a:lnTo>
                  <a:pt x="1968" y="117"/>
                </a:lnTo>
                <a:lnTo>
                  <a:pt x="1885" y="151"/>
                </a:lnTo>
                <a:lnTo>
                  <a:pt x="1802" y="201"/>
                </a:lnTo>
                <a:lnTo>
                  <a:pt x="1719" y="250"/>
                </a:lnTo>
                <a:lnTo>
                  <a:pt x="1635" y="300"/>
                </a:lnTo>
                <a:lnTo>
                  <a:pt x="1552" y="359"/>
                </a:lnTo>
                <a:lnTo>
                  <a:pt x="1475" y="434"/>
                </a:lnTo>
                <a:lnTo>
                  <a:pt x="1391" y="500"/>
                </a:lnTo>
                <a:lnTo>
                  <a:pt x="1314" y="583"/>
                </a:lnTo>
                <a:lnTo>
                  <a:pt x="1231" y="675"/>
                </a:lnTo>
                <a:lnTo>
                  <a:pt x="1153" y="783"/>
                </a:lnTo>
                <a:lnTo>
                  <a:pt x="1085" y="892"/>
                </a:lnTo>
                <a:lnTo>
                  <a:pt x="1023" y="1016"/>
                </a:lnTo>
                <a:lnTo>
                  <a:pt x="966" y="1141"/>
                </a:lnTo>
                <a:lnTo>
                  <a:pt x="919" y="1274"/>
                </a:lnTo>
                <a:lnTo>
                  <a:pt x="878" y="1416"/>
                </a:lnTo>
                <a:lnTo>
                  <a:pt x="841" y="1558"/>
                </a:lnTo>
                <a:lnTo>
                  <a:pt x="732" y="1632"/>
                </a:lnTo>
                <a:lnTo>
                  <a:pt x="628" y="1724"/>
                </a:lnTo>
                <a:lnTo>
                  <a:pt x="525" y="1832"/>
                </a:lnTo>
                <a:lnTo>
                  <a:pt x="431" y="1949"/>
                </a:lnTo>
                <a:lnTo>
                  <a:pt x="343" y="2082"/>
                </a:lnTo>
                <a:lnTo>
                  <a:pt x="265" y="2232"/>
                </a:lnTo>
                <a:lnTo>
                  <a:pt x="192" y="2390"/>
                </a:lnTo>
                <a:lnTo>
                  <a:pt x="130" y="2565"/>
                </a:lnTo>
                <a:lnTo>
                  <a:pt x="104" y="2656"/>
                </a:lnTo>
                <a:lnTo>
                  <a:pt x="78" y="2748"/>
                </a:lnTo>
                <a:lnTo>
                  <a:pt x="57" y="2840"/>
                </a:lnTo>
                <a:lnTo>
                  <a:pt x="42" y="2940"/>
                </a:lnTo>
                <a:lnTo>
                  <a:pt x="26" y="3031"/>
                </a:lnTo>
                <a:lnTo>
                  <a:pt x="11" y="3131"/>
                </a:lnTo>
                <a:lnTo>
                  <a:pt x="5" y="3231"/>
                </a:lnTo>
                <a:lnTo>
                  <a:pt x="0" y="3339"/>
                </a:lnTo>
                <a:lnTo>
                  <a:pt x="0" y="3439"/>
                </a:lnTo>
                <a:lnTo>
                  <a:pt x="5" y="3547"/>
                </a:lnTo>
                <a:lnTo>
                  <a:pt x="11" y="3656"/>
                </a:lnTo>
                <a:lnTo>
                  <a:pt x="21" y="3764"/>
                </a:lnTo>
                <a:lnTo>
                  <a:pt x="37" y="3872"/>
                </a:lnTo>
                <a:lnTo>
                  <a:pt x="57" y="3980"/>
                </a:lnTo>
                <a:lnTo>
                  <a:pt x="83" y="4097"/>
                </a:lnTo>
                <a:lnTo>
                  <a:pt x="109" y="4205"/>
                </a:lnTo>
                <a:lnTo>
                  <a:pt x="1220" y="8118"/>
                </a:lnTo>
                <a:lnTo>
                  <a:pt x="2331" y="12023"/>
                </a:lnTo>
                <a:lnTo>
                  <a:pt x="3452" y="15919"/>
                </a:lnTo>
                <a:lnTo>
                  <a:pt x="4579" y="19815"/>
                </a:lnTo>
                <a:lnTo>
                  <a:pt x="5711" y="23703"/>
                </a:lnTo>
                <a:lnTo>
                  <a:pt x="6847" y="27583"/>
                </a:lnTo>
                <a:lnTo>
                  <a:pt x="7995" y="31462"/>
                </a:lnTo>
                <a:lnTo>
                  <a:pt x="9147" y="35334"/>
                </a:lnTo>
                <a:lnTo>
                  <a:pt x="10305" y="39205"/>
                </a:lnTo>
                <a:lnTo>
                  <a:pt x="11473" y="43068"/>
                </a:lnTo>
                <a:lnTo>
                  <a:pt x="12646" y="46923"/>
                </a:lnTo>
                <a:lnTo>
                  <a:pt x="13824" y="50777"/>
                </a:lnTo>
                <a:lnTo>
                  <a:pt x="15008" y="54624"/>
                </a:lnTo>
                <a:lnTo>
                  <a:pt x="16202" y="58470"/>
                </a:lnTo>
                <a:lnTo>
                  <a:pt x="17401" y="62308"/>
                </a:lnTo>
                <a:lnTo>
                  <a:pt x="18606" y="66146"/>
                </a:lnTo>
                <a:lnTo>
                  <a:pt x="18637" y="66237"/>
                </a:lnTo>
                <a:lnTo>
                  <a:pt x="18673" y="66321"/>
                </a:lnTo>
                <a:lnTo>
                  <a:pt x="18715" y="66404"/>
                </a:lnTo>
                <a:lnTo>
                  <a:pt x="18756" y="66487"/>
                </a:lnTo>
                <a:lnTo>
                  <a:pt x="18803" y="66554"/>
                </a:lnTo>
                <a:lnTo>
                  <a:pt x="18850" y="66620"/>
                </a:lnTo>
                <a:lnTo>
                  <a:pt x="18896" y="66687"/>
                </a:lnTo>
                <a:lnTo>
                  <a:pt x="18948" y="66745"/>
                </a:lnTo>
                <a:lnTo>
                  <a:pt x="19005" y="66795"/>
                </a:lnTo>
                <a:lnTo>
                  <a:pt x="19062" y="66837"/>
                </a:lnTo>
                <a:lnTo>
                  <a:pt x="19119" y="66879"/>
                </a:lnTo>
                <a:lnTo>
                  <a:pt x="19182" y="66920"/>
                </a:lnTo>
                <a:lnTo>
                  <a:pt x="19239" y="66945"/>
                </a:lnTo>
                <a:lnTo>
                  <a:pt x="19301" y="66970"/>
                </a:lnTo>
                <a:lnTo>
                  <a:pt x="19363" y="66995"/>
                </a:lnTo>
                <a:lnTo>
                  <a:pt x="19431" y="67012"/>
                </a:lnTo>
                <a:lnTo>
                  <a:pt x="19493" y="67020"/>
                </a:lnTo>
                <a:lnTo>
                  <a:pt x="19623" y="67020"/>
                </a:lnTo>
                <a:lnTo>
                  <a:pt x="19685" y="67012"/>
                </a:lnTo>
                <a:lnTo>
                  <a:pt x="19748" y="67003"/>
                </a:lnTo>
                <a:lnTo>
                  <a:pt x="19810" y="66987"/>
                </a:lnTo>
                <a:lnTo>
                  <a:pt x="19872" y="66962"/>
                </a:lnTo>
                <a:lnTo>
                  <a:pt x="19935" y="66928"/>
                </a:lnTo>
                <a:lnTo>
                  <a:pt x="19997" y="66895"/>
                </a:lnTo>
                <a:lnTo>
                  <a:pt x="20054" y="66862"/>
                </a:lnTo>
                <a:lnTo>
                  <a:pt x="20111" y="66812"/>
                </a:lnTo>
                <a:lnTo>
                  <a:pt x="20168" y="66762"/>
                </a:lnTo>
                <a:lnTo>
                  <a:pt x="20220" y="66704"/>
                </a:lnTo>
                <a:lnTo>
                  <a:pt x="20272" y="66645"/>
                </a:lnTo>
                <a:lnTo>
                  <a:pt x="20319" y="66579"/>
                </a:lnTo>
                <a:lnTo>
                  <a:pt x="20365" y="66504"/>
                </a:lnTo>
                <a:lnTo>
                  <a:pt x="20947" y="65521"/>
                </a:lnTo>
                <a:lnTo>
                  <a:pt x="21533" y="64539"/>
                </a:lnTo>
                <a:lnTo>
                  <a:pt x="22125" y="63565"/>
                </a:lnTo>
                <a:lnTo>
                  <a:pt x="22717" y="62591"/>
                </a:lnTo>
                <a:lnTo>
                  <a:pt x="23314" y="61625"/>
                </a:lnTo>
                <a:lnTo>
                  <a:pt x="23911" y="60659"/>
                </a:lnTo>
                <a:lnTo>
                  <a:pt x="24508" y="59702"/>
                </a:lnTo>
                <a:lnTo>
                  <a:pt x="25115" y="58753"/>
                </a:lnTo>
                <a:lnTo>
                  <a:pt x="25718" y="57804"/>
                </a:lnTo>
                <a:lnTo>
                  <a:pt x="26325" y="56855"/>
                </a:lnTo>
                <a:lnTo>
                  <a:pt x="26937" y="55914"/>
                </a:lnTo>
                <a:lnTo>
                  <a:pt x="27550" y="54982"/>
                </a:lnTo>
                <a:lnTo>
                  <a:pt x="28168" y="54049"/>
                </a:lnTo>
                <a:lnTo>
                  <a:pt x="28786" y="53125"/>
                </a:lnTo>
                <a:lnTo>
                  <a:pt x="29408" y="52209"/>
                </a:lnTo>
                <a:lnTo>
                  <a:pt x="30031" y="51285"/>
                </a:lnTo>
                <a:lnTo>
                  <a:pt x="30660" y="50378"/>
                </a:lnTo>
                <a:lnTo>
                  <a:pt x="31288" y="49470"/>
                </a:lnTo>
                <a:lnTo>
                  <a:pt x="31916" y="48563"/>
                </a:lnTo>
                <a:lnTo>
                  <a:pt x="32549" y="47664"/>
                </a:lnTo>
                <a:lnTo>
                  <a:pt x="33188" y="46773"/>
                </a:lnTo>
                <a:lnTo>
                  <a:pt x="33826" y="45882"/>
                </a:lnTo>
                <a:lnTo>
                  <a:pt x="34465" y="44991"/>
                </a:lnTo>
                <a:lnTo>
                  <a:pt x="35108" y="44109"/>
                </a:lnTo>
                <a:lnTo>
                  <a:pt x="35752" y="43226"/>
                </a:lnTo>
                <a:lnTo>
                  <a:pt x="36401" y="42352"/>
                </a:lnTo>
                <a:lnTo>
                  <a:pt x="37050" y="41486"/>
                </a:lnTo>
                <a:lnTo>
                  <a:pt x="37704" y="40620"/>
                </a:lnTo>
                <a:lnTo>
                  <a:pt x="38358" y="39754"/>
                </a:lnTo>
                <a:lnTo>
                  <a:pt x="39017" y="38897"/>
                </a:lnTo>
                <a:lnTo>
                  <a:pt x="39677" y="38039"/>
                </a:lnTo>
                <a:lnTo>
                  <a:pt x="40336" y="37190"/>
                </a:lnTo>
                <a:lnTo>
                  <a:pt x="40372" y="37140"/>
                </a:lnTo>
                <a:lnTo>
                  <a:pt x="40409" y="37082"/>
                </a:lnTo>
                <a:lnTo>
                  <a:pt x="40440" y="37032"/>
                </a:lnTo>
                <a:lnTo>
                  <a:pt x="40466" y="36974"/>
                </a:lnTo>
                <a:lnTo>
                  <a:pt x="40512" y="36857"/>
                </a:lnTo>
                <a:lnTo>
                  <a:pt x="40549" y="36732"/>
                </a:lnTo>
                <a:lnTo>
                  <a:pt x="40575" y="36607"/>
                </a:lnTo>
                <a:lnTo>
                  <a:pt x="40585" y="36474"/>
                </a:lnTo>
                <a:lnTo>
                  <a:pt x="40590" y="36341"/>
                </a:lnTo>
                <a:lnTo>
                  <a:pt x="40580" y="36216"/>
                </a:lnTo>
                <a:lnTo>
                  <a:pt x="40564" y="36083"/>
                </a:lnTo>
                <a:lnTo>
                  <a:pt x="40538" y="35958"/>
                </a:lnTo>
                <a:lnTo>
                  <a:pt x="40507" y="35833"/>
                </a:lnTo>
                <a:lnTo>
                  <a:pt x="40466" y="35708"/>
                </a:lnTo>
                <a:lnTo>
                  <a:pt x="40419" y="35592"/>
                </a:lnTo>
                <a:lnTo>
                  <a:pt x="40367" y="35483"/>
                </a:lnTo>
                <a:lnTo>
                  <a:pt x="40310" y="35375"/>
                </a:lnTo>
                <a:lnTo>
                  <a:pt x="40248" y="35284"/>
                </a:lnTo>
                <a:lnTo>
                  <a:pt x="40300" y="35300"/>
                </a:lnTo>
                <a:lnTo>
                  <a:pt x="40352" y="35309"/>
                </a:lnTo>
                <a:lnTo>
                  <a:pt x="40403" y="35309"/>
                </a:lnTo>
                <a:lnTo>
                  <a:pt x="40450" y="35300"/>
                </a:lnTo>
                <a:lnTo>
                  <a:pt x="40502" y="35292"/>
                </a:lnTo>
                <a:lnTo>
                  <a:pt x="40554" y="35267"/>
                </a:lnTo>
                <a:lnTo>
                  <a:pt x="40601" y="35250"/>
                </a:lnTo>
                <a:lnTo>
                  <a:pt x="40647" y="35217"/>
                </a:lnTo>
                <a:lnTo>
                  <a:pt x="40694" y="35184"/>
                </a:lnTo>
                <a:lnTo>
                  <a:pt x="40741" y="35150"/>
                </a:lnTo>
                <a:lnTo>
                  <a:pt x="40782" y="35109"/>
                </a:lnTo>
                <a:lnTo>
                  <a:pt x="40824" y="35059"/>
                </a:lnTo>
                <a:lnTo>
                  <a:pt x="40866" y="35009"/>
                </a:lnTo>
                <a:lnTo>
                  <a:pt x="40897" y="34959"/>
                </a:lnTo>
                <a:lnTo>
                  <a:pt x="40933" y="34901"/>
                </a:lnTo>
                <a:lnTo>
                  <a:pt x="40964" y="34842"/>
                </a:lnTo>
                <a:lnTo>
                  <a:pt x="40990" y="34776"/>
                </a:lnTo>
                <a:lnTo>
                  <a:pt x="41016" y="34709"/>
                </a:lnTo>
                <a:lnTo>
                  <a:pt x="41032" y="34643"/>
                </a:lnTo>
                <a:lnTo>
                  <a:pt x="41052" y="34576"/>
                </a:lnTo>
                <a:lnTo>
                  <a:pt x="41063" y="34509"/>
                </a:lnTo>
                <a:lnTo>
                  <a:pt x="41068" y="34434"/>
                </a:lnTo>
                <a:lnTo>
                  <a:pt x="41073" y="34368"/>
                </a:lnTo>
                <a:lnTo>
                  <a:pt x="41073" y="34293"/>
                </a:lnTo>
                <a:lnTo>
                  <a:pt x="41068" y="34218"/>
                </a:lnTo>
                <a:lnTo>
                  <a:pt x="41052" y="34143"/>
                </a:lnTo>
                <a:lnTo>
                  <a:pt x="41037" y="34076"/>
                </a:lnTo>
                <a:lnTo>
                  <a:pt x="41016" y="34002"/>
                </a:lnTo>
                <a:lnTo>
                  <a:pt x="40985" y="33935"/>
                </a:lnTo>
                <a:lnTo>
                  <a:pt x="40954" y="33860"/>
                </a:lnTo>
                <a:lnTo>
                  <a:pt x="40912" y="33793"/>
                </a:lnTo>
                <a:lnTo>
                  <a:pt x="40866" y="33727"/>
                </a:lnTo>
                <a:lnTo>
                  <a:pt x="40232" y="32928"/>
                </a:lnTo>
                <a:lnTo>
                  <a:pt x="39599" y="32137"/>
                </a:lnTo>
                <a:lnTo>
                  <a:pt x="38950" y="31354"/>
                </a:lnTo>
                <a:lnTo>
                  <a:pt x="38296" y="30588"/>
                </a:lnTo>
                <a:lnTo>
                  <a:pt x="37637" y="29839"/>
                </a:lnTo>
                <a:lnTo>
                  <a:pt x="36967" y="29098"/>
                </a:lnTo>
                <a:lnTo>
                  <a:pt x="36297" y="28365"/>
                </a:lnTo>
                <a:lnTo>
                  <a:pt x="35617" y="27649"/>
                </a:lnTo>
                <a:lnTo>
                  <a:pt x="34932" y="26933"/>
                </a:lnTo>
                <a:lnTo>
                  <a:pt x="34242" y="26234"/>
                </a:lnTo>
                <a:lnTo>
                  <a:pt x="33546" y="25543"/>
                </a:lnTo>
                <a:lnTo>
                  <a:pt x="32845" y="24860"/>
                </a:lnTo>
                <a:lnTo>
                  <a:pt x="32139" y="24194"/>
                </a:lnTo>
                <a:lnTo>
                  <a:pt x="31433" y="23528"/>
                </a:lnTo>
                <a:lnTo>
                  <a:pt x="30722" y="22871"/>
                </a:lnTo>
                <a:lnTo>
                  <a:pt x="30005" y="22213"/>
                </a:lnTo>
                <a:lnTo>
                  <a:pt x="29289" y="21572"/>
                </a:lnTo>
                <a:lnTo>
                  <a:pt x="28573" y="20931"/>
                </a:lnTo>
                <a:lnTo>
                  <a:pt x="27851" y="20298"/>
                </a:lnTo>
                <a:lnTo>
                  <a:pt x="27130" y="19674"/>
                </a:lnTo>
                <a:lnTo>
                  <a:pt x="25681" y="18433"/>
                </a:lnTo>
                <a:lnTo>
                  <a:pt x="24233" y="17209"/>
                </a:lnTo>
                <a:lnTo>
                  <a:pt x="22784" y="15994"/>
                </a:lnTo>
                <a:lnTo>
                  <a:pt x="21341" y="14795"/>
                </a:lnTo>
                <a:lnTo>
                  <a:pt x="19909" y="13596"/>
                </a:lnTo>
                <a:lnTo>
                  <a:pt x="18481" y="12397"/>
                </a:lnTo>
                <a:lnTo>
                  <a:pt x="17001" y="11148"/>
                </a:lnTo>
                <a:lnTo>
                  <a:pt x="15512" y="9916"/>
                </a:lnTo>
                <a:lnTo>
                  <a:pt x="14027" y="8684"/>
                </a:lnTo>
                <a:lnTo>
                  <a:pt x="12532" y="7469"/>
                </a:lnTo>
                <a:lnTo>
                  <a:pt x="11037" y="6261"/>
                </a:lnTo>
                <a:lnTo>
                  <a:pt x="9542" y="5063"/>
                </a:lnTo>
                <a:lnTo>
                  <a:pt x="8041" y="3880"/>
                </a:lnTo>
                <a:lnTo>
                  <a:pt x="6536" y="2698"/>
                </a:lnTo>
                <a:lnTo>
                  <a:pt x="6391" y="2582"/>
                </a:lnTo>
                <a:lnTo>
                  <a:pt x="6240" y="2457"/>
                </a:lnTo>
                <a:lnTo>
                  <a:pt x="5939" y="2190"/>
                </a:lnTo>
                <a:lnTo>
                  <a:pt x="5311" y="1616"/>
                </a:lnTo>
                <a:lnTo>
                  <a:pt x="4989" y="1324"/>
                </a:lnTo>
                <a:lnTo>
                  <a:pt x="4657" y="1033"/>
                </a:lnTo>
                <a:lnTo>
                  <a:pt x="4491" y="900"/>
                </a:lnTo>
                <a:lnTo>
                  <a:pt x="4325" y="767"/>
                </a:lnTo>
                <a:lnTo>
                  <a:pt x="4158" y="642"/>
                </a:lnTo>
                <a:lnTo>
                  <a:pt x="3992" y="525"/>
                </a:lnTo>
                <a:lnTo>
                  <a:pt x="3821" y="417"/>
                </a:lnTo>
                <a:lnTo>
                  <a:pt x="3650" y="325"/>
                </a:lnTo>
                <a:lnTo>
                  <a:pt x="3484" y="234"/>
                </a:lnTo>
                <a:lnTo>
                  <a:pt x="3312" y="159"/>
                </a:lnTo>
                <a:lnTo>
                  <a:pt x="3141" y="101"/>
                </a:lnTo>
                <a:lnTo>
                  <a:pt x="2975" y="51"/>
                </a:lnTo>
                <a:lnTo>
                  <a:pt x="2803" y="17"/>
                </a:lnTo>
                <a:lnTo>
                  <a:pt x="263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4" name="Google Shape;494;p26"/>
          <p:cNvSpPr/>
          <p:nvPr/>
        </p:nvSpPr>
        <p:spPr>
          <a:xfrm>
            <a:off x="1111126" y="6419787"/>
            <a:ext cx="657768" cy="714866"/>
          </a:xfrm>
          <a:custGeom>
            <a:avLst/>
            <a:gdLst/>
            <a:ahLst/>
            <a:cxnLst/>
            <a:rect l="l" t="t" r="r" b="b"/>
            <a:pathLst>
              <a:path w="22713" h="33111" extrusionOk="0">
                <a:moveTo>
                  <a:pt x="10289" y="3622"/>
                </a:moveTo>
                <a:lnTo>
                  <a:pt x="10471" y="3631"/>
                </a:lnTo>
                <a:lnTo>
                  <a:pt x="10653" y="3639"/>
                </a:lnTo>
                <a:lnTo>
                  <a:pt x="10840" y="3664"/>
                </a:lnTo>
                <a:lnTo>
                  <a:pt x="11021" y="3689"/>
                </a:lnTo>
                <a:lnTo>
                  <a:pt x="11203" y="3714"/>
                </a:lnTo>
                <a:lnTo>
                  <a:pt x="11385" y="3756"/>
                </a:lnTo>
                <a:lnTo>
                  <a:pt x="11567" y="3797"/>
                </a:lnTo>
                <a:lnTo>
                  <a:pt x="11748" y="3847"/>
                </a:lnTo>
                <a:lnTo>
                  <a:pt x="11930" y="3897"/>
                </a:lnTo>
                <a:lnTo>
                  <a:pt x="12112" y="3955"/>
                </a:lnTo>
                <a:lnTo>
                  <a:pt x="12293" y="4022"/>
                </a:lnTo>
                <a:lnTo>
                  <a:pt x="12470" y="4089"/>
                </a:lnTo>
                <a:lnTo>
                  <a:pt x="12651" y="4172"/>
                </a:lnTo>
                <a:lnTo>
                  <a:pt x="12828" y="4247"/>
                </a:lnTo>
                <a:lnTo>
                  <a:pt x="13004" y="4338"/>
                </a:lnTo>
                <a:lnTo>
                  <a:pt x="13181" y="4430"/>
                </a:lnTo>
                <a:lnTo>
                  <a:pt x="13357" y="4530"/>
                </a:lnTo>
                <a:lnTo>
                  <a:pt x="13534" y="4630"/>
                </a:lnTo>
                <a:lnTo>
                  <a:pt x="13705" y="4738"/>
                </a:lnTo>
                <a:lnTo>
                  <a:pt x="13882" y="4855"/>
                </a:lnTo>
                <a:lnTo>
                  <a:pt x="14053" y="4971"/>
                </a:lnTo>
                <a:lnTo>
                  <a:pt x="14224" y="5096"/>
                </a:lnTo>
                <a:lnTo>
                  <a:pt x="14391" y="5229"/>
                </a:lnTo>
                <a:lnTo>
                  <a:pt x="14562" y="5362"/>
                </a:lnTo>
                <a:lnTo>
                  <a:pt x="14728" y="5504"/>
                </a:lnTo>
                <a:lnTo>
                  <a:pt x="14889" y="5645"/>
                </a:lnTo>
                <a:lnTo>
                  <a:pt x="15055" y="5795"/>
                </a:lnTo>
                <a:lnTo>
                  <a:pt x="15216" y="5953"/>
                </a:lnTo>
                <a:lnTo>
                  <a:pt x="15377" y="6112"/>
                </a:lnTo>
                <a:lnTo>
                  <a:pt x="15450" y="6187"/>
                </a:lnTo>
                <a:lnTo>
                  <a:pt x="15522" y="6245"/>
                </a:lnTo>
                <a:lnTo>
                  <a:pt x="15595" y="6295"/>
                </a:lnTo>
                <a:lnTo>
                  <a:pt x="15668" y="6336"/>
                </a:lnTo>
                <a:lnTo>
                  <a:pt x="15735" y="6370"/>
                </a:lnTo>
                <a:lnTo>
                  <a:pt x="15808" y="6386"/>
                </a:lnTo>
                <a:lnTo>
                  <a:pt x="15875" y="6403"/>
                </a:lnTo>
                <a:lnTo>
                  <a:pt x="16005" y="6403"/>
                </a:lnTo>
                <a:lnTo>
                  <a:pt x="16072" y="6386"/>
                </a:lnTo>
                <a:lnTo>
                  <a:pt x="16130" y="6370"/>
                </a:lnTo>
                <a:lnTo>
                  <a:pt x="16192" y="6345"/>
                </a:lnTo>
                <a:lnTo>
                  <a:pt x="16249" y="6311"/>
                </a:lnTo>
                <a:lnTo>
                  <a:pt x="16306" y="6270"/>
                </a:lnTo>
                <a:lnTo>
                  <a:pt x="16363" y="6228"/>
                </a:lnTo>
                <a:lnTo>
                  <a:pt x="16415" y="6170"/>
                </a:lnTo>
                <a:lnTo>
                  <a:pt x="16597" y="6395"/>
                </a:lnTo>
                <a:lnTo>
                  <a:pt x="16773" y="6620"/>
                </a:lnTo>
                <a:lnTo>
                  <a:pt x="16950" y="6844"/>
                </a:lnTo>
                <a:lnTo>
                  <a:pt x="17121" y="7077"/>
                </a:lnTo>
                <a:lnTo>
                  <a:pt x="17292" y="7319"/>
                </a:lnTo>
                <a:lnTo>
                  <a:pt x="17459" y="7560"/>
                </a:lnTo>
                <a:lnTo>
                  <a:pt x="17625" y="7810"/>
                </a:lnTo>
                <a:lnTo>
                  <a:pt x="17786" y="8068"/>
                </a:lnTo>
                <a:lnTo>
                  <a:pt x="17941" y="8326"/>
                </a:lnTo>
                <a:lnTo>
                  <a:pt x="18097" y="8584"/>
                </a:lnTo>
                <a:lnTo>
                  <a:pt x="18253" y="8859"/>
                </a:lnTo>
                <a:lnTo>
                  <a:pt x="18398" y="9125"/>
                </a:lnTo>
                <a:lnTo>
                  <a:pt x="18544" y="9400"/>
                </a:lnTo>
                <a:lnTo>
                  <a:pt x="18689" y="9683"/>
                </a:lnTo>
                <a:lnTo>
                  <a:pt x="18824" y="9966"/>
                </a:lnTo>
                <a:lnTo>
                  <a:pt x="18959" y="10249"/>
                </a:lnTo>
                <a:lnTo>
                  <a:pt x="19089" y="10541"/>
                </a:lnTo>
                <a:lnTo>
                  <a:pt x="19213" y="10832"/>
                </a:lnTo>
                <a:lnTo>
                  <a:pt x="19338" y="11124"/>
                </a:lnTo>
                <a:lnTo>
                  <a:pt x="19452" y="11423"/>
                </a:lnTo>
                <a:lnTo>
                  <a:pt x="19566" y="11731"/>
                </a:lnTo>
                <a:lnTo>
                  <a:pt x="19675" y="12031"/>
                </a:lnTo>
                <a:lnTo>
                  <a:pt x="19779" y="12339"/>
                </a:lnTo>
                <a:lnTo>
                  <a:pt x="19878" y="12647"/>
                </a:lnTo>
                <a:lnTo>
                  <a:pt x="19971" y="12963"/>
                </a:lnTo>
                <a:lnTo>
                  <a:pt x="20059" y="13280"/>
                </a:lnTo>
                <a:lnTo>
                  <a:pt x="20142" y="13596"/>
                </a:lnTo>
                <a:lnTo>
                  <a:pt x="20220" y="13913"/>
                </a:lnTo>
                <a:lnTo>
                  <a:pt x="20293" y="14229"/>
                </a:lnTo>
                <a:lnTo>
                  <a:pt x="20360" y="14554"/>
                </a:lnTo>
                <a:lnTo>
                  <a:pt x="20423" y="14878"/>
                </a:lnTo>
                <a:lnTo>
                  <a:pt x="20480" y="15203"/>
                </a:lnTo>
                <a:lnTo>
                  <a:pt x="20532" y="15528"/>
                </a:lnTo>
                <a:lnTo>
                  <a:pt x="20573" y="15852"/>
                </a:lnTo>
                <a:lnTo>
                  <a:pt x="20610" y="16185"/>
                </a:lnTo>
                <a:lnTo>
                  <a:pt x="20646" y="16510"/>
                </a:lnTo>
                <a:lnTo>
                  <a:pt x="20667" y="16843"/>
                </a:lnTo>
                <a:lnTo>
                  <a:pt x="20687" y="17176"/>
                </a:lnTo>
                <a:lnTo>
                  <a:pt x="20698" y="17501"/>
                </a:lnTo>
                <a:lnTo>
                  <a:pt x="20708" y="17834"/>
                </a:lnTo>
                <a:lnTo>
                  <a:pt x="20703" y="18167"/>
                </a:lnTo>
                <a:lnTo>
                  <a:pt x="20698" y="18500"/>
                </a:lnTo>
                <a:lnTo>
                  <a:pt x="20682" y="18833"/>
                </a:lnTo>
                <a:lnTo>
                  <a:pt x="20662" y="19166"/>
                </a:lnTo>
                <a:lnTo>
                  <a:pt x="20630" y="19491"/>
                </a:lnTo>
                <a:lnTo>
                  <a:pt x="20594" y="19824"/>
                </a:lnTo>
                <a:lnTo>
                  <a:pt x="20547" y="20157"/>
                </a:lnTo>
                <a:lnTo>
                  <a:pt x="20495" y="20481"/>
                </a:lnTo>
                <a:lnTo>
                  <a:pt x="20438" y="20814"/>
                </a:lnTo>
                <a:lnTo>
                  <a:pt x="20366" y="21139"/>
                </a:lnTo>
                <a:lnTo>
                  <a:pt x="20293" y="21464"/>
                </a:lnTo>
                <a:lnTo>
                  <a:pt x="20210" y="21788"/>
                </a:lnTo>
                <a:lnTo>
                  <a:pt x="20116" y="22113"/>
                </a:lnTo>
                <a:lnTo>
                  <a:pt x="20018" y="22438"/>
                </a:lnTo>
                <a:lnTo>
                  <a:pt x="19909" y="22754"/>
                </a:lnTo>
                <a:lnTo>
                  <a:pt x="19789" y="23079"/>
                </a:lnTo>
                <a:lnTo>
                  <a:pt x="19665" y="23395"/>
                </a:lnTo>
                <a:lnTo>
                  <a:pt x="19530" y="23703"/>
                </a:lnTo>
                <a:lnTo>
                  <a:pt x="19384" y="24020"/>
                </a:lnTo>
                <a:lnTo>
                  <a:pt x="19229" y="24328"/>
                </a:lnTo>
                <a:lnTo>
                  <a:pt x="19068" y="24636"/>
                </a:lnTo>
                <a:lnTo>
                  <a:pt x="18897" y="24944"/>
                </a:lnTo>
                <a:lnTo>
                  <a:pt x="18715" y="25243"/>
                </a:lnTo>
                <a:lnTo>
                  <a:pt x="18528" y="25543"/>
                </a:lnTo>
                <a:lnTo>
                  <a:pt x="18367" y="25785"/>
                </a:lnTo>
                <a:lnTo>
                  <a:pt x="18201" y="26009"/>
                </a:lnTo>
                <a:lnTo>
                  <a:pt x="18030" y="26234"/>
                </a:lnTo>
                <a:lnTo>
                  <a:pt x="17853" y="26451"/>
                </a:lnTo>
                <a:lnTo>
                  <a:pt x="17671" y="26659"/>
                </a:lnTo>
                <a:lnTo>
                  <a:pt x="17485" y="26859"/>
                </a:lnTo>
                <a:lnTo>
                  <a:pt x="17292" y="27050"/>
                </a:lnTo>
                <a:lnTo>
                  <a:pt x="17100" y="27241"/>
                </a:lnTo>
                <a:lnTo>
                  <a:pt x="16898" y="27416"/>
                </a:lnTo>
                <a:lnTo>
                  <a:pt x="16695" y="27591"/>
                </a:lnTo>
                <a:lnTo>
                  <a:pt x="16488" y="27758"/>
                </a:lnTo>
                <a:lnTo>
                  <a:pt x="16280" y="27916"/>
                </a:lnTo>
                <a:lnTo>
                  <a:pt x="16062" y="28066"/>
                </a:lnTo>
                <a:lnTo>
                  <a:pt x="15844" y="28207"/>
                </a:lnTo>
                <a:lnTo>
                  <a:pt x="15626" y="28340"/>
                </a:lnTo>
                <a:lnTo>
                  <a:pt x="15403" y="28465"/>
                </a:lnTo>
                <a:lnTo>
                  <a:pt x="15174" y="28590"/>
                </a:lnTo>
                <a:lnTo>
                  <a:pt x="14946" y="28698"/>
                </a:lnTo>
                <a:lnTo>
                  <a:pt x="14712" y="28807"/>
                </a:lnTo>
                <a:lnTo>
                  <a:pt x="14479" y="28907"/>
                </a:lnTo>
                <a:lnTo>
                  <a:pt x="14245" y="28998"/>
                </a:lnTo>
                <a:lnTo>
                  <a:pt x="14006" y="29081"/>
                </a:lnTo>
                <a:lnTo>
                  <a:pt x="13768" y="29156"/>
                </a:lnTo>
                <a:lnTo>
                  <a:pt x="13524" y="29223"/>
                </a:lnTo>
                <a:lnTo>
                  <a:pt x="13285" y="29281"/>
                </a:lnTo>
                <a:lnTo>
                  <a:pt x="13041" y="29339"/>
                </a:lnTo>
                <a:lnTo>
                  <a:pt x="12797" y="29381"/>
                </a:lnTo>
                <a:lnTo>
                  <a:pt x="12548" y="29423"/>
                </a:lnTo>
                <a:lnTo>
                  <a:pt x="12304" y="29448"/>
                </a:lnTo>
                <a:lnTo>
                  <a:pt x="12054" y="29473"/>
                </a:lnTo>
                <a:lnTo>
                  <a:pt x="11811" y="29489"/>
                </a:lnTo>
                <a:lnTo>
                  <a:pt x="11561" y="29498"/>
                </a:lnTo>
                <a:lnTo>
                  <a:pt x="11317" y="29498"/>
                </a:lnTo>
                <a:lnTo>
                  <a:pt x="11068" y="29489"/>
                </a:lnTo>
                <a:lnTo>
                  <a:pt x="10824" y="29473"/>
                </a:lnTo>
                <a:lnTo>
                  <a:pt x="10580" y="29448"/>
                </a:lnTo>
                <a:lnTo>
                  <a:pt x="10331" y="29414"/>
                </a:lnTo>
                <a:lnTo>
                  <a:pt x="10092" y="29373"/>
                </a:lnTo>
                <a:lnTo>
                  <a:pt x="9848" y="29331"/>
                </a:lnTo>
                <a:lnTo>
                  <a:pt x="9604" y="29273"/>
                </a:lnTo>
                <a:lnTo>
                  <a:pt x="9365" y="29206"/>
                </a:lnTo>
                <a:lnTo>
                  <a:pt x="9127" y="29140"/>
                </a:lnTo>
                <a:lnTo>
                  <a:pt x="8893" y="29056"/>
                </a:lnTo>
                <a:lnTo>
                  <a:pt x="8659" y="28973"/>
                </a:lnTo>
                <a:lnTo>
                  <a:pt x="8426" y="28873"/>
                </a:lnTo>
                <a:lnTo>
                  <a:pt x="8197" y="28773"/>
                </a:lnTo>
                <a:lnTo>
                  <a:pt x="7969" y="28665"/>
                </a:lnTo>
                <a:lnTo>
                  <a:pt x="7746" y="28549"/>
                </a:lnTo>
                <a:lnTo>
                  <a:pt x="7523" y="28415"/>
                </a:lnTo>
                <a:lnTo>
                  <a:pt x="7305" y="28282"/>
                </a:lnTo>
                <a:lnTo>
                  <a:pt x="7092" y="28141"/>
                </a:lnTo>
                <a:lnTo>
                  <a:pt x="6879" y="27991"/>
                </a:lnTo>
                <a:lnTo>
                  <a:pt x="6671" y="27833"/>
                </a:lnTo>
                <a:lnTo>
                  <a:pt x="6469" y="27666"/>
                </a:lnTo>
                <a:lnTo>
                  <a:pt x="6271" y="27483"/>
                </a:lnTo>
                <a:lnTo>
                  <a:pt x="6074" y="27300"/>
                </a:lnTo>
                <a:lnTo>
                  <a:pt x="5882" y="27108"/>
                </a:lnTo>
                <a:lnTo>
                  <a:pt x="5695" y="26908"/>
                </a:lnTo>
                <a:lnTo>
                  <a:pt x="5514" y="26700"/>
                </a:lnTo>
                <a:lnTo>
                  <a:pt x="5337" y="26484"/>
                </a:lnTo>
                <a:lnTo>
                  <a:pt x="5166" y="26259"/>
                </a:lnTo>
                <a:lnTo>
                  <a:pt x="5000" y="26026"/>
                </a:lnTo>
                <a:lnTo>
                  <a:pt x="4839" y="25785"/>
                </a:lnTo>
                <a:lnTo>
                  <a:pt x="4683" y="25535"/>
                </a:lnTo>
                <a:lnTo>
                  <a:pt x="4548" y="25310"/>
                </a:lnTo>
                <a:lnTo>
                  <a:pt x="4418" y="25069"/>
                </a:lnTo>
                <a:lnTo>
                  <a:pt x="4294" y="24827"/>
                </a:lnTo>
                <a:lnTo>
                  <a:pt x="4169" y="24586"/>
                </a:lnTo>
                <a:lnTo>
                  <a:pt x="4044" y="24336"/>
                </a:lnTo>
                <a:lnTo>
                  <a:pt x="3930" y="24078"/>
                </a:lnTo>
                <a:lnTo>
                  <a:pt x="3816" y="23820"/>
                </a:lnTo>
                <a:lnTo>
                  <a:pt x="3707" y="23562"/>
                </a:lnTo>
                <a:lnTo>
                  <a:pt x="3603" y="23295"/>
                </a:lnTo>
                <a:lnTo>
                  <a:pt x="3499" y="23021"/>
                </a:lnTo>
                <a:lnTo>
                  <a:pt x="3401" y="22754"/>
                </a:lnTo>
                <a:lnTo>
                  <a:pt x="3307" y="22471"/>
                </a:lnTo>
                <a:lnTo>
                  <a:pt x="3219" y="22188"/>
                </a:lnTo>
                <a:lnTo>
                  <a:pt x="3131" y="21905"/>
                </a:lnTo>
                <a:lnTo>
                  <a:pt x="3048" y="21622"/>
                </a:lnTo>
                <a:lnTo>
                  <a:pt x="2970" y="21330"/>
                </a:lnTo>
                <a:lnTo>
                  <a:pt x="2897" y="21039"/>
                </a:lnTo>
                <a:lnTo>
                  <a:pt x="2825" y="20748"/>
                </a:lnTo>
                <a:lnTo>
                  <a:pt x="2757" y="20448"/>
                </a:lnTo>
                <a:lnTo>
                  <a:pt x="2695" y="20148"/>
                </a:lnTo>
                <a:lnTo>
                  <a:pt x="2638" y="19849"/>
                </a:lnTo>
                <a:lnTo>
                  <a:pt x="2586" y="19541"/>
                </a:lnTo>
                <a:lnTo>
                  <a:pt x="2534" y="19241"/>
                </a:lnTo>
                <a:lnTo>
                  <a:pt x="2487" y="18933"/>
                </a:lnTo>
                <a:lnTo>
                  <a:pt x="2446" y="18625"/>
                </a:lnTo>
                <a:lnTo>
                  <a:pt x="2409" y="18317"/>
                </a:lnTo>
                <a:lnTo>
                  <a:pt x="2378" y="18009"/>
                </a:lnTo>
                <a:lnTo>
                  <a:pt x="2347" y="17701"/>
                </a:lnTo>
                <a:lnTo>
                  <a:pt x="2321" y="17384"/>
                </a:lnTo>
                <a:lnTo>
                  <a:pt x="2300" y="17076"/>
                </a:lnTo>
                <a:lnTo>
                  <a:pt x="2285" y="16760"/>
                </a:lnTo>
                <a:lnTo>
                  <a:pt x="2274" y="16452"/>
                </a:lnTo>
                <a:lnTo>
                  <a:pt x="2269" y="16135"/>
                </a:lnTo>
                <a:lnTo>
                  <a:pt x="2264" y="15827"/>
                </a:lnTo>
                <a:lnTo>
                  <a:pt x="2269" y="15511"/>
                </a:lnTo>
                <a:lnTo>
                  <a:pt x="2274" y="15203"/>
                </a:lnTo>
                <a:lnTo>
                  <a:pt x="2285" y="14887"/>
                </a:lnTo>
                <a:lnTo>
                  <a:pt x="2300" y="14579"/>
                </a:lnTo>
                <a:lnTo>
                  <a:pt x="2321" y="14271"/>
                </a:lnTo>
                <a:lnTo>
                  <a:pt x="2342" y="13963"/>
                </a:lnTo>
                <a:lnTo>
                  <a:pt x="2373" y="13654"/>
                </a:lnTo>
                <a:lnTo>
                  <a:pt x="2409" y="13355"/>
                </a:lnTo>
                <a:lnTo>
                  <a:pt x="2446" y="13047"/>
                </a:lnTo>
                <a:lnTo>
                  <a:pt x="2487" y="12747"/>
                </a:lnTo>
                <a:lnTo>
                  <a:pt x="2539" y="12447"/>
                </a:lnTo>
                <a:lnTo>
                  <a:pt x="2591" y="12148"/>
                </a:lnTo>
                <a:lnTo>
                  <a:pt x="2648" y="11848"/>
                </a:lnTo>
                <a:lnTo>
                  <a:pt x="2710" y="11556"/>
                </a:lnTo>
                <a:lnTo>
                  <a:pt x="2778" y="11265"/>
                </a:lnTo>
                <a:lnTo>
                  <a:pt x="2850" y="10982"/>
                </a:lnTo>
                <a:lnTo>
                  <a:pt x="2928" y="10691"/>
                </a:lnTo>
                <a:lnTo>
                  <a:pt x="3011" y="10416"/>
                </a:lnTo>
                <a:lnTo>
                  <a:pt x="3100" y="10133"/>
                </a:lnTo>
                <a:lnTo>
                  <a:pt x="3188" y="9858"/>
                </a:lnTo>
                <a:lnTo>
                  <a:pt x="3287" y="9583"/>
                </a:lnTo>
                <a:lnTo>
                  <a:pt x="3390" y="9317"/>
                </a:lnTo>
                <a:lnTo>
                  <a:pt x="3499" y="9051"/>
                </a:lnTo>
                <a:lnTo>
                  <a:pt x="3608" y="8792"/>
                </a:lnTo>
                <a:lnTo>
                  <a:pt x="3728" y="8534"/>
                </a:lnTo>
                <a:lnTo>
                  <a:pt x="3852" y="8285"/>
                </a:lnTo>
                <a:lnTo>
                  <a:pt x="3977" y="8043"/>
                </a:lnTo>
                <a:lnTo>
                  <a:pt x="4112" y="7793"/>
                </a:lnTo>
                <a:lnTo>
                  <a:pt x="4252" y="7560"/>
                </a:lnTo>
                <a:lnTo>
                  <a:pt x="4392" y="7327"/>
                </a:lnTo>
                <a:lnTo>
                  <a:pt x="4538" y="7111"/>
                </a:lnTo>
                <a:lnTo>
                  <a:pt x="4683" y="6894"/>
                </a:lnTo>
                <a:lnTo>
                  <a:pt x="4828" y="6694"/>
                </a:lnTo>
                <a:lnTo>
                  <a:pt x="4979" y="6495"/>
                </a:lnTo>
                <a:lnTo>
                  <a:pt x="5129" y="6303"/>
                </a:lnTo>
                <a:lnTo>
                  <a:pt x="5280" y="6120"/>
                </a:lnTo>
                <a:lnTo>
                  <a:pt x="5436" y="5945"/>
                </a:lnTo>
                <a:lnTo>
                  <a:pt x="5591" y="5770"/>
                </a:lnTo>
                <a:lnTo>
                  <a:pt x="5752" y="5604"/>
                </a:lnTo>
                <a:lnTo>
                  <a:pt x="5913" y="5446"/>
                </a:lnTo>
                <a:lnTo>
                  <a:pt x="6074" y="5296"/>
                </a:lnTo>
                <a:lnTo>
                  <a:pt x="6235" y="5154"/>
                </a:lnTo>
                <a:lnTo>
                  <a:pt x="6401" y="5021"/>
                </a:lnTo>
                <a:lnTo>
                  <a:pt x="6567" y="4888"/>
                </a:lnTo>
                <a:lnTo>
                  <a:pt x="6739" y="4763"/>
                </a:lnTo>
                <a:lnTo>
                  <a:pt x="6905" y="4646"/>
                </a:lnTo>
                <a:lnTo>
                  <a:pt x="7076" y="4538"/>
                </a:lnTo>
                <a:lnTo>
                  <a:pt x="7247" y="4430"/>
                </a:lnTo>
                <a:lnTo>
                  <a:pt x="7419" y="4338"/>
                </a:lnTo>
                <a:lnTo>
                  <a:pt x="7595" y="4247"/>
                </a:lnTo>
                <a:lnTo>
                  <a:pt x="7772" y="4155"/>
                </a:lnTo>
                <a:lnTo>
                  <a:pt x="7943" y="4080"/>
                </a:lnTo>
                <a:lnTo>
                  <a:pt x="8120" y="4005"/>
                </a:lnTo>
                <a:lnTo>
                  <a:pt x="8301" y="3939"/>
                </a:lnTo>
                <a:lnTo>
                  <a:pt x="8478" y="3880"/>
                </a:lnTo>
                <a:lnTo>
                  <a:pt x="8654" y="3831"/>
                </a:lnTo>
                <a:lnTo>
                  <a:pt x="8836" y="3781"/>
                </a:lnTo>
                <a:lnTo>
                  <a:pt x="9018" y="3739"/>
                </a:lnTo>
                <a:lnTo>
                  <a:pt x="9199" y="3706"/>
                </a:lnTo>
                <a:lnTo>
                  <a:pt x="9381" y="3672"/>
                </a:lnTo>
                <a:lnTo>
                  <a:pt x="9563" y="3656"/>
                </a:lnTo>
                <a:lnTo>
                  <a:pt x="9744" y="3639"/>
                </a:lnTo>
                <a:lnTo>
                  <a:pt x="9926" y="3622"/>
                </a:lnTo>
                <a:close/>
                <a:moveTo>
                  <a:pt x="10227" y="1"/>
                </a:moveTo>
                <a:lnTo>
                  <a:pt x="9983" y="9"/>
                </a:lnTo>
                <a:lnTo>
                  <a:pt x="9739" y="26"/>
                </a:lnTo>
                <a:lnTo>
                  <a:pt x="9490" y="51"/>
                </a:lnTo>
                <a:lnTo>
                  <a:pt x="9246" y="84"/>
                </a:lnTo>
                <a:lnTo>
                  <a:pt x="9002" y="126"/>
                </a:lnTo>
                <a:lnTo>
                  <a:pt x="8758" y="176"/>
                </a:lnTo>
                <a:lnTo>
                  <a:pt x="8514" y="234"/>
                </a:lnTo>
                <a:lnTo>
                  <a:pt x="8270" y="309"/>
                </a:lnTo>
                <a:lnTo>
                  <a:pt x="8031" y="384"/>
                </a:lnTo>
                <a:lnTo>
                  <a:pt x="7787" y="467"/>
                </a:lnTo>
                <a:lnTo>
                  <a:pt x="7549" y="559"/>
                </a:lnTo>
                <a:lnTo>
                  <a:pt x="7315" y="667"/>
                </a:lnTo>
                <a:lnTo>
                  <a:pt x="7076" y="775"/>
                </a:lnTo>
                <a:lnTo>
                  <a:pt x="6843" y="892"/>
                </a:lnTo>
                <a:lnTo>
                  <a:pt x="6609" y="1017"/>
                </a:lnTo>
                <a:lnTo>
                  <a:pt x="6375" y="1158"/>
                </a:lnTo>
                <a:lnTo>
                  <a:pt x="6147" y="1300"/>
                </a:lnTo>
                <a:lnTo>
                  <a:pt x="5918" y="1449"/>
                </a:lnTo>
                <a:lnTo>
                  <a:pt x="5695" y="1608"/>
                </a:lnTo>
                <a:lnTo>
                  <a:pt x="5472" y="1774"/>
                </a:lnTo>
                <a:lnTo>
                  <a:pt x="5254" y="1957"/>
                </a:lnTo>
                <a:lnTo>
                  <a:pt x="5036" y="2140"/>
                </a:lnTo>
                <a:lnTo>
                  <a:pt x="4823" y="2332"/>
                </a:lnTo>
                <a:lnTo>
                  <a:pt x="4610" y="2532"/>
                </a:lnTo>
                <a:lnTo>
                  <a:pt x="4403" y="2740"/>
                </a:lnTo>
                <a:lnTo>
                  <a:pt x="4195" y="2956"/>
                </a:lnTo>
                <a:lnTo>
                  <a:pt x="3993" y="3181"/>
                </a:lnTo>
                <a:lnTo>
                  <a:pt x="3795" y="3414"/>
                </a:lnTo>
                <a:lnTo>
                  <a:pt x="3598" y="3647"/>
                </a:lnTo>
                <a:lnTo>
                  <a:pt x="3406" y="3897"/>
                </a:lnTo>
                <a:lnTo>
                  <a:pt x="3219" y="4155"/>
                </a:lnTo>
                <a:lnTo>
                  <a:pt x="3032" y="4413"/>
                </a:lnTo>
                <a:lnTo>
                  <a:pt x="2856" y="4688"/>
                </a:lnTo>
                <a:lnTo>
                  <a:pt x="2679" y="4963"/>
                </a:lnTo>
                <a:lnTo>
                  <a:pt x="2508" y="5254"/>
                </a:lnTo>
                <a:lnTo>
                  <a:pt x="2337" y="5546"/>
                </a:lnTo>
                <a:lnTo>
                  <a:pt x="2176" y="5845"/>
                </a:lnTo>
                <a:lnTo>
                  <a:pt x="2015" y="6153"/>
                </a:lnTo>
                <a:lnTo>
                  <a:pt x="1864" y="6470"/>
                </a:lnTo>
                <a:lnTo>
                  <a:pt x="1714" y="6794"/>
                </a:lnTo>
                <a:lnTo>
                  <a:pt x="1563" y="7144"/>
                </a:lnTo>
                <a:lnTo>
                  <a:pt x="1423" y="7502"/>
                </a:lnTo>
                <a:lnTo>
                  <a:pt x="1283" y="7860"/>
                </a:lnTo>
                <a:lnTo>
                  <a:pt x="1158" y="8218"/>
                </a:lnTo>
                <a:lnTo>
                  <a:pt x="1034" y="8593"/>
                </a:lnTo>
                <a:lnTo>
                  <a:pt x="919" y="8959"/>
                </a:lnTo>
                <a:lnTo>
                  <a:pt x="810" y="9342"/>
                </a:lnTo>
                <a:lnTo>
                  <a:pt x="712" y="9717"/>
                </a:lnTo>
                <a:lnTo>
                  <a:pt x="618" y="10108"/>
                </a:lnTo>
                <a:lnTo>
                  <a:pt x="530" y="10491"/>
                </a:lnTo>
                <a:lnTo>
                  <a:pt x="447" y="10882"/>
                </a:lnTo>
                <a:lnTo>
                  <a:pt x="374" y="11282"/>
                </a:lnTo>
                <a:lnTo>
                  <a:pt x="307" y="11673"/>
                </a:lnTo>
                <a:lnTo>
                  <a:pt x="250" y="12081"/>
                </a:lnTo>
                <a:lnTo>
                  <a:pt x="198" y="12481"/>
                </a:lnTo>
                <a:lnTo>
                  <a:pt x="151" y="12880"/>
                </a:lnTo>
                <a:lnTo>
                  <a:pt x="109" y="13288"/>
                </a:lnTo>
                <a:lnTo>
                  <a:pt x="73" y="13696"/>
                </a:lnTo>
                <a:lnTo>
                  <a:pt x="47" y="14104"/>
                </a:lnTo>
                <a:lnTo>
                  <a:pt x="26" y="14520"/>
                </a:lnTo>
                <a:lnTo>
                  <a:pt x="11" y="14928"/>
                </a:lnTo>
                <a:lnTo>
                  <a:pt x="0" y="15345"/>
                </a:lnTo>
                <a:lnTo>
                  <a:pt x="0" y="15752"/>
                </a:lnTo>
                <a:lnTo>
                  <a:pt x="6" y="16169"/>
                </a:lnTo>
                <a:lnTo>
                  <a:pt x="16" y="16585"/>
                </a:lnTo>
                <a:lnTo>
                  <a:pt x="32" y="16993"/>
                </a:lnTo>
                <a:lnTo>
                  <a:pt x="52" y="17409"/>
                </a:lnTo>
                <a:lnTo>
                  <a:pt x="84" y="17817"/>
                </a:lnTo>
                <a:lnTo>
                  <a:pt x="115" y="18233"/>
                </a:lnTo>
                <a:lnTo>
                  <a:pt x="156" y="18641"/>
                </a:lnTo>
                <a:lnTo>
                  <a:pt x="203" y="19049"/>
                </a:lnTo>
                <a:lnTo>
                  <a:pt x="255" y="19457"/>
                </a:lnTo>
                <a:lnTo>
                  <a:pt x="312" y="19865"/>
                </a:lnTo>
                <a:lnTo>
                  <a:pt x="379" y="20265"/>
                </a:lnTo>
                <a:lnTo>
                  <a:pt x="447" y="20664"/>
                </a:lnTo>
                <a:lnTo>
                  <a:pt x="520" y="21064"/>
                </a:lnTo>
                <a:lnTo>
                  <a:pt x="603" y="21464"/>
                </a:lnTo>
                <a:lnTo>
                  <a:pt x="691" y="21855"/>
                </a:lnTo>
                <a:lnTo>
                  <a:pt x="779" y="22238"/>
                </a:lnTo>
                <a:lnTo>
                  <a:pt x="878" y="22629"/>
                </a:lnTo>
                <a:lnTo>
                  <a:pt x="982" y="23012"/>
                </a:lnTo>
                <a:lnTo>
                  <a:pt x="1091" y="23387"/>
                </a:lnTo>
                <a:lnTo>
                  <a:pt x="1200" y="23761"/>
                </a:lnTo>
                <a:lnTo>
                  <a:pt x="1319" y="24136"/>
                </a:lnTo>
                <a:lnTo>
                  <a:pt x="1444" y="24494"/>
                </a:lnTo>
                <a:lnTo>
                  <a:pt x="1573" y="24860"/>
                </a:lnTo>
                <a:lnTo>
                  <a:pt x="1708" y="25210"/>
                </a:lnTo>
                <a:lnTo>
                  <a:pt x="1849" y="25568"/>
                </a:lnTo>
                <a:lnTo>
                  <a:pt x="1989" y="25909"/>
                </a:lnTo>
                <a:lnTo>
                  <a:pt x="2139" y="26251"/>
                </a:lnTo>
                <a:lnTo>
                  <a:pt x="2295" y="26584"/>
                </a:lnTo>
                <a:lnTo>
                  <a:pt x="2456" y="26908"/>
                </a:lnTo>
                <a:lnTo>
                  <a:pt x="2617" y="27225"/>
                </a:lnTo>
                <a:lnTo>
                  <a:pt x="2788" y="27541"/>
                </a:lnTo>
                <a:lnTo>
                  <a:pt x="2959" y="27849"/>
                </a:lnTo>
                <a:lnTo>
                  <a:pt x="3141" y="28149"/>
                </a:lnTo>
                <a:lnTo>
                  <a:pt x="3323" y="28440"/>
                </a:lnTo>
                <a:lnTo>
                  <a:pt x="3510" y="28723"/>
                </a:lnTo>
                <a:lnTo>
                  <a:pt x="3702" y="28998"/>
                </a:lnTo>
                <a:lnTo>
                  <a:pt x="3899" y="29265"/>
                </a:lnTo>
                <a:lnTo>
                  <a:pt x="4102" y="29523"/>
                </a:lnTo>
                <a:lnTo>
                  <a:pt x="4304" y="29781"/>
                </a:lnTo>
                <a:lnTo>
                  <a:pt x="4517" y="30022"/>
                </a:lnTo>
                <a:lnTo>
                  <a:pt x="4730" y="30255"/>
                </a:lnTo>
                <a:lnTo>
                  <a:pt x="4979" y="30505"/>
                </a:lnTo>
                <a:lnTo>
                  <a:pt x="5233" y="30746"/>
                </a:lnTo>
                <a:lnTo>
                  <a:pt x="5498" y="30980"/>
                </a:lnTo>
                <a:lnTo>
                  <a:pt x="5763" y="31196"/>
                </a:lnTo>
                <a:lnTo>
                  <a:pt x="6033" y="31404"/>
                </a:lnTo>
                <a:lnTo>
                  <a:pt x="6313" y="31596"/>
                </a:lnTo>
                <a:lnTo>
                  <a:pt x="6593" y="31779"/>
                </a:lnTo>
                <a:lnTo>
                  <a:pt x="6879" y="31954"/>
                </a:lnTo>
                <a:lnTo>
                  <a:pt x="7170" y="32112"/>
                </a:lnTo>
                <a:lnTo>
                  <a:pt x="7460" y="32262"/>
                </a:lnTo>
                <a:lnTo>
                  <a:pt x="7761" y="32395"/>
                </a:lnTo>
                <a:lnTo>
                  <a:pt x="8057" y="32520"/>
                </a:lnTo>
                <a:lnTo>
                  <a:pt x="8364" y="32628"/>
                </a:lnTo>
                <a:lnTo>
                  <a:pt x="8670" y="32728"/>
                </a:lnTo>
                <a:lnTo>
                  <a:pt x="8981" y="32820"/>
                </a:lnTo>
                <a:lnTo>
                  <a:pt x="9293" y="32894"/>
                </a:lnTo>
                <a:lnTo>
                  <a:pt x="9604" y="32961"/>
                </a:lnTo>
                <a:lnTo>
                  <a:pt x="9921" y="33019"/>
                </a:lnTo>
                <a:lnTo>
                  <a:pt x="10238" y="33061"/>
                </a:lnTo>
                <a:lnTo>
                  <a:pt x="10559" y="33086"/>
                </a:lnTo>
                <a:lnTo>
                  <a:pt x="10876" y="33111"/>
                </a:lnTo>
                <a:lnTo>
                  <a:pt x="11520" y="33111"/>
                </a:lnTo>
                <a:lnTo>
                  <a:pt x="11842" y="33094"/>
                </a:lnTo>
                <a:lnTo>
                  <a:pt x="12164" y="33069"/>
                </a:lnTo>
                <a:lnTo>
                  <a:pt x="12485" y="33028"/>
                </a:lnTo>
                <a:lnTo>
                  <a:pt x="12802" y="32978"/>
                </a:lnTo>
                <a:lnTo>
                  <a:pt x="13124" y="32919"/>
                </a:lnTo>
                <a:lnTo>
                  <a:pt x="13446" y="32844"/>
                </a:lnTo>
                <a:lnTo>
                  <a:pt x="13762" y="32761"/>
                </a:lnTo>
                <a:lnTo>
                  <a:pt x="14079" y="32670"/>
                </a:lnTo>
                <a:lnTo>
                  <a:pt x="14391" y="32561"/>
                </a:lnTo>
                <a:lnTo>
                  <a:pt x="14707" y="32445"/>
                </a:lnTo>
                <a:lnTo>
                  <a:pt x="15013" y="32312"/>
                </a:lnTo>
                <a:lnTo>
                  <a:pt x="15325" y="32170"/>
                </a:lnTo>
                <a:lnTo>
                  <a:pt x="15626" y="32020"/>
                </a:lnTo>
                <a:lnTo>
                  <a:pt x="15932" y="31862"/>
                </a:lnTo>
                <a:lnTo>
                  <a:pt x="16228" y="31687"/>
                </a:lnTo>
                <a:lnTo>
                  <a:pt x="16524" y="31504"/>
                </a:lnTo>
                <a:lnTo>
                  <a:pt x="16815" y="31304"/>
                </a:lnTo>
                <a:lnTo>
                  <a:pt x="17106" y="31096"/>
                </a:lnTo>
                <a:lnTo>
                  <a:pt x="17386" y="30880"/>
                </a:lnTo>
                <a:lnTo>
                  <a:pt x="17666" y="30647"/>
                </a:lnTo>
                <a:lnTo>
                  <a:pt x="17936" y="30405"/>
                </a:lnTo>
                <a:lnTo>
                  <a:pt x="18206" y="30155"/>
                </a:lnTo>
                <a:lnTo>
                  <a:pt x="18471" y="29897"/>
                </a:lnTo>
                <a:lnTo>
                  <a:pt x="18725" y="29623"/>
                </a:lnTo>
                <a:lnTo>
                  <a:pt x="18980" y="29339"/>
                </a:lnTo>
                <a:lnTo>
                  <a:pt x="19224" y="29040"/>
                </a:lnTo>
                <a:lnTo>
                  <a:pt x="19462" y="28732"/>
                </a:lnTo>
                <a:lnTo>
                  <a:pt x="19696" y="28415"/>
                </a:lnTo>
                <a:lnTo>
                  <a:pt x="19924" y="28091"/>
                </a:lnTo>
                <a:lnTo>
                  <a:pt x="20142" y="27749"/>
                </a:lnTo>
                <a:lnTo>
                  <a:pt x="20350" y="27400"/>
                </a:lnTo>
                <a:lnTo>
                  <a:pt x="20553" y="27042"/>
                </a:lnTo>
                <a:lnTo>
                  <a:pt x="20750" y="26667"/>
                </a:lnTo>
                <a:lnTo>
                  <a:pt x="20937" y="26284"/>
                </a:lnTo>
                <a:lnTo>
                  <a:pt x="21118" y="25893"/>
                </a:lnTo>
                <a:lnTo>
                  <a:pt x="21284" y="25485"/>
                </a:lnTo>
                <a:lnTo>
                  <a:pt x="21445" y="25077"/>
                </a:lnTo>
                <a:lnTo>
                  <a:pt x="21601" y="24644"/>
                </a:lnTo>
                <a:lnTo>
                  <a:pt x="21741" y="24211"/>
                </a:lnTo>
                <a:lnTo>
                  <a:pt x="21876" y="23761"/>
                </a:lnTo>
                <a:lnTo>
                  <a:pt x="21996" y="23312"/>
                </a:lnTo>
                <a:lnTo>
                  <a:pt x="22099" y="22887"/>
                </a:lnTo>
                <a:lnTo>
                  <a:pt x="22193" y="22471"/>
                </a:lnTo>
                <a:lnTo>
                  <a:pt x="22281" y="22063"/>
                </a:lnTo>
                <a:lnTo>
                  <a:pt x="22354" y="21647"/>
                </a:lnTo>
                <a:lnTo>
                  <a:pt x="22427" y="21231"/>
                </a:lnTo>
                <a:lnTo>
                  <a:pt x="22489" y="20823"/>
                </a:lnTo>
                <a:lnTo>
                  <a:pt x="22541" y="20406"/>
                </a:lnTo>
                <a:lnTo>
                  <a:pt x="22587" y="19998"/>
                </a:lnTo>
                <a:lnTo>
                  <a:pt x="22629" y="19590"/>
                </a:lnTo>
                <a:lnTo>
                  <a:pt x="22660" y="19183"/>
                </a:lnTo>
                <a:lnTo>
                  <a:pt x="22681" y="18775"/>
                </a:lnTo>
                <a:lnTo>
                  <a:pt x="22696" y="18375"/>
                </a:lnTo>
                <a:lnTo>
                  <a:pt x="22707" y="17975"/>
                </a:lnTo>
                <a:lnTo>
                  <a:pt x="22712" y="17576"/>
                </a:lnTo>
                <a:lnTo>
                  <a:pt x="22707" y="17176"/>
                </a:lnTo>
                <a:lnTo>
                  <a:pt x="22691" y="16776"/>
                </a:lnTo>
                <a:lnTo>
                  <a:pt x="22676" y="16385"/>
                </a:lnTo>
                <a:lnTo>
                  <a:pt x="22650" y="15994"/>
                </a:lnTo>
                <a:lnTo>
                  <a:pt x="22619" y="15611"/>
                </a:lnTo>
                <a:lnTo>
                  <a:pt x="22577" y="15220"/>
                </a:lnTo>
                <a:lnTo>
                  <a:pt x="22536" y="14837"/>
                </a:lnTo>
                <a:lnTo>
                  <a:pt x="22484" y="14462"/>
                </a:lnTo>
                <a:lnTo>
                  <a:pt x="22427" y="14087"/>
                </a:lnTo>
                <a:lnTo>
                  <a:pt x="22364" y="13713"/>
                </a:lnTo>
                <a:lnTo>
                  <a:pt x="22292" y="13338"/>
                </a:lnTo>
                <a:lnTo>
                  <a:pt x="22219" y="12972"/>
                </a:lnTo>
                <a:lnTo>
                  <a:pt x="22136" y="12605"/>
                </a:lnTo>
                <a:lnTo>
                  <a:pt x="22048" y="12247"/>
                </a:lnTo>
                <a:lnTo>
                  <a:pt x="21954" y="11889"/>
                </a:lnTo>
                <a:lnTo>
                  <a:pt x="21856" y="11540"/>
                </a:lnTo>
                <a:lnTo>
                  <a:pt x="21752" y="11190"/>
                </a:lnTo>
                <a:lnTo>
                  <a:pt x="21643" y="10840"/>
                </a:lnTo>
                <a:lnTo>
                  <a:pt x="21528" y="10499"/>
                </a:lnTo>
                <a:lnTo>
                  <a:pt x="21404" y="10166"/>
                </a:lnTo>
                <a:lnTo>
                  <a:pt x="21279" y="9833"/>
                </a:lnTo>
                <a:lnTo>
                  <a:pt x="21150" y="9500"/>
                </a:lnTo>
                <a:lnTo>
                  <a:pt x="21015" y="9175"/>
                </a:lnTo>
                <a:lnTo>
                  <a:pt x="20874" y="8859"/>
                </a:lnTo>
                <a:lnTo>
                  <a:pt x="20729" y="8543"/>
                </a:lnTo>
                <a:lnTo>
                  <a:pt x="20578" y="8235"/>
                </a:lnTo>
                <a:lnTo>
                  <a:pt x="20428" y="7927"/>
                </a:lnTo>
                <a:lnTo>
                  <a:pt x="20267" y="7627"/>
                </a:lnTo>
                <a:lnTo>
                  <a:pt x="20106" y="7335"/>
                </a:lnTo>
                <a:lnTo>
                  <a:pt x="19935" y="7044"/>
                </a:lnTo>
                <a:lnTo>
                  <a:pt x="19763" y="6761"/>
                </a:lnTo>
                <a:lnTo>
                  <a:pt x="19592" y="6478"/>
                </a:lnTo>
                <a:lnTo>
                  <a:pt x="19410" y="6203"/>
                </a:lnTo>
                <a:lnTo>
                  <a:pt x="19229" y="5937"/>
                </a:lnTo>
                <a:lnTo>
                  <a:pt x="19037" y="5670"/>
                </a:lnTo>
                <a:lnTo>
                  <a:pt x="18850" y="5412"/>
                </a:lnTo>
                <a:lnTo>
                  <a:pt x="18653" y="5163"/>
                </a:lnTo>
                <a:lnTo>
                  <a:pt x="18455" y="4921"/>
                </a:lnTo>
                <a:lnTo>
                  <a:pt x="18253" y="4680"/>
                </a:lnTo>
                <a:lnTo>
                  <a:pt x="18050" y="4447"/>
                </a:lnTo>
                <a:lnTo>
                  <a:pt x="17838" y="4222"/>
                </a:lnTo>
                <a:lnTo>
                  <a:pt x="17630" y="4005"/>
                </a:lnTo>
                <a:lnTo>
                  <a:pt x="17412" y="3789"/>
                </a:lnTo>
                <a:lnTo>
                  <a:pt x="17194" y="3581"/>
                </a:lnTo>
                <a:lnTo>
                  <a:pt x="16976" y="3381"/>
                </a:lnTo>
                <a:lnTo>
                  <a:pt x="16753" y="3189"/>
                </a:lnTo>
                <a:lnTo>
                  <a:pt x="16524" y="3006"/>
                </a:lnTo>
                <a:lnTo>
                  <a:pt x="16296" y="2831"/>
                </a:lnTo>
                <a:lnTo>
                  <a:pt x="16067" y="2657"/>
                </a:lnTo>
                <a:lnTo>
                  <a:pt x="15834" y="2490"/>
                </a:lnTo>
                <a:lnTo>
                  <a:pt x="15621" y="2282"/>
                </a:lnTo>
                <a:lnTo>
                  <a:pt x="15408" y="2082"/>
                </a:lnTo>
                <a:lnTo>
                  <a:pt x="15195" y="1891"/>
                </a:lnTo>
                <a:lnTo>
                  <a:pt x="14972" y="1708"/>
                </a:lnTo>
                <a:lnTo>
                  <a:pt x="14754" y="1541"/>
                </a:lnTo>
                <a:lnTo>
                  <a:pt x="14531" y="1375"/>
                </a:lnTo>
                <a:lnTo>
                  <a:pt x="14302" y="1225"/>
                </a:lnTo>
                <a:lnTo>
                  <a:pt x="14074" y="1075"/>
                </a:lnTo>
                <a:lnTo>
                  <a:pt x="13845" y="942"/>
                </a:lnTo>
                <a:lnTo>
                  <a:pt x="13612" y="817"/>
                </a:lnTo>
                <a:lnTo>
                  <a:pt x="13378" y="700"/>
                </a:lnTo>
                <a:lnTo>
                  <a:pt x="13139" y="592"/>
                </a:lnTo>
                <a:lnTo>
                  <a:pt x="12906" y="492"/>
                </a:lnTo>
                <a:lnTo>
                  <a:pt x="12667" y="400"/>
                </a:lnTo>
                <a:lnTo>
                  <a:pt x="12428" y="326"/>
                </a:lnTo>
                <a:lnTo>
                  <a:pt x="12184" y="251"/>
                </a:lnTo>
                <a:lnTo>
                  <a:pt x="11940" y="192"/>
                </a:lnTo>
                <a:lnTo>
                  <a:pt x="11701" y="134"/>
                </a:lnTo>
                <a:lnTo>
                  <a:pt x="11457" y="92"/>
                </a:lnTo>
                <a:lnTo>
                  <a:pt x="11214" y="51"/>
                </a:lnTo>
                <a:lnTo>
                  <a:pt x="10964" y="26"/>
                </a:lnTo>
                <a:lnTo>
                  <a:pt x="10720" y="9"/>
                </a:lnTo>
                <a:lnTo>
                  <a:pt x="1047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5" name="Google Shape;495;p26"/>
          <p:cNvSpPr/>
          <p:nvPr/>
        </p:nvSpPr>
        <p:spPr>
          <a:xfrm>
            <a:off x="17299942" y="7818687"/>
            <a:ext cx="381896" cy="373010"/>
          </a:xfrm>
          <a:custGeom>
            <a:avLst/>
            <a:gdLst/>
            <a:ahLst/>
            <a:cxnLst/>
            <a:rect l="l" t="t" r="r" b="b"/>
            <a:pathLst>
              <a:path w="13187" h="17277" extrusionOk="0">
                <a:moveTo>
                  <a:pt x="6806" y="1"/>
                </a:moveTo>
                <a:lnTo>
                  <a:pt x="6744" y="9"/>
                </a:lnTo>
                <a:lnTo>
                  <a:pt x="6687" y="26"/>
                </a:lnTo>
                <a:lnTo>
                  <a:pt x="6624" y="43"/>
                </a:lnTo>
                <a:lnTo>
                  <a:pt x="6567" y="68"/>
                </a:lnTo>
                <a:lnTo>
                  <a:pt x="6510" y="109"/>
                </a:lnTo>
                <a:lnTo>
                  <a:pt x="6453" y="151"/>
                </a:lnTo>
                <a:lnTo>
                  <a:pt x="6396" y="201"/>
                </a:lnTo>
                <a:lnTo>
                  <a:pt x="6344" y="251"/>
                </a:lnTo>
                <a:lnTo>
                  <a:pt x="6297" y="317"/>
                </a:lnTo>
                <a:lnTo>
                  <a:pt x="6251" y="384"/>
                </a:lnTo>
                <a:lnTo>
                  <a:pt x="6209" y="451"/>
                </a:lnTo>
                <a:lnTo>
                  <a:pt x="6167" y="534"/>
                </a:lnTo>
                <a:lnTo>
                  <a:pt x="6131" y="617"/>
                </a:lnTo>
                <a:lnTo>
                  <a:pt x="6100" y="709"/>
                </a:lnTo>
                <a:lnTo>
                  <a:pt x="6074" y="800"/>
                </a:lnTo>
                <a:lnTo>
                  <a:pt x="6058" y="900"/>
                </a:lnTo>
                <a:lnTo>
                  <a:pt x="6043" y="1008"/>
                </a:lnTo>
                <a:lnTo>
                  <a:pt x="6033" y="1117"/>
                </a:lnTo>
                <a:lnTo>
                  <a:pt x="6012" y="1799"/>
                </a:lnTo>
                <a:lnTo>
                  <a:pt x="5996" y="2482"/>
                </a:lnTo>
                <a:lnTo>
                  <a:pt x="5991" y="3173"/>
                </a:lnTo>
                <a:lnTo>
                  <a:pt x="5991" y="3856"/>
                </a:lnTo>
                <a:lnTo>
                  <a:pt x="6001" y="4547"/>
                </a:lnTo>
                <a:lnTo>
                  <a:pt x="6012" y="5238"/>
                </a:lnTo>
                <a:lnTo>
                  <a:pt x="6043" y="6611"/>
                </a:lnTo>
                <a:lnTo>
                  <a:pt x="6043" y="6611"/>
                </a:lnTo>
                <a:lnTo>
                  <a:pt x="4750" y="6578"/>
                </a:lnTo>
                <a:lnTo>
                  <a:pt x="4107" y="6570"/>
                </a:lnTo>
                <a:lnTo>
                  <a:pt x="3463" y="6561"/>
                </a:lnTo>
                <a:lnTo>
                  <a:pt x="2819" y="6570"/>
                </a:lnTo>
                <a:lnTo>
                  <a:pt x="2175" y="6578"/>
                </a:lnTo>
                <a:lnTo>
                  <a:pt x="1532" y="6595"/>
                </a:lnTo>
                <a:lnTo>
                  <a:pt x="893" y="6620"/>
                </a:lnTo>
                <a:lnTo>
                  <a:pt x="784" y="6636"/>
                </a:lnTo>
                <a:lnTo>
                  <a:pt x="680" y="6661"/>
                </a:lnTo>
                <a:lnTo>
                  <a:pt x="587" y="6703"/>
                </a:lnTo>
                <a:lnTo>
                  <a:pt x="499" y="6761"/>
                </a:lnTo>
                <a:lnTo>
                  <a:pt x="421" y="6828"/>
                </a:lnTo>
                <a:lnTo>
                  <a:pt x="348" y="6911"/>
                </a:lnTo>
                <a:lnTo>
                  <a:pt x="281" y="7003"/>
                </a:lnTo>
                <a:lnTo>
                  <a:pt x="224" y="7102"/>
                </a:lnTo>
                <a:lnTo>
                  <a:pt x="172" y="7211"/>
                </a:lnTo>
                <a:lnTo>
                  <a:pt x="125" y="7319"/>
                </a:lnTo>
                <a:lnTo>
                  <a:pt x="83" y="7444"/>
                </a:lnTo>
                <a:lnTo>
                  <a:pt x="52" y="7569"/>
                </a:lnTo>
                <a:lnTo>
                  <a:pt x="31" y="7702"/>
                </a:lnTo>
                <a:lnTo>
                  <a:pt x="11" y="7835"/>
                </a:lnTo>
                <a:lnTo>
                  <a:pt x="0" y="7968"/>
                </a:lnTo>
                <a:lnTo>
                  <a:pt x="0" y="8102"/>
                </a:lnTo>
                <a:lnTo>
                  <a:pt x="0" y="8235"/>
                </a:lnTo>
                <a:lnTo>
                  <a:pt x="11" y="8376"/>
                </a:lnTo>
                <a:lnTo>
                  <a:pt x="31" y="8509"/>
                </a:lnTo>
                <a:lnTo>
                  <a:pt x="52" y="8634"/>
                </a:lnTo>
                <a:lnTo>
                  <a:pt x="89" y="8759"/>
                </a:lnTo>
                <a:lnTo>
                  <a:pt x="125" y="8884"/>
                </a:lnTo>
                <a:lnTo>
                  <a:pt x="172" y="9001"/>
                </a:lnTo>
                <a:lnTo>
                  <a:pt x="224" y="9109"/>
                </a:lnTo>
                <a:lnTo>
                  <a:pt x="281" y="9209"/>
                </a:lnTo>
                <a:lnTo>
                  <a:pt x="348" y="9292"/>
                </a:lnTo>
                <a:lnTo>
                  <a:pt x="421" y="9375"/>
                </a:lnTo>
                <a:lnTo>
                  <a:pt x="499" y="9442"/>
                </a:lnTo>
                <a:lnTo>
                  <a:pt x="587" y="9500"/>
                </a:lnTo>
                <a:lnTo>
                  <a:pt x="680" y="9542"/>
                </a:lnTo>
                <a:lnTo>
                  <a:pt x="784" y="9575"/>
                </a:lnTo>
                <a:lnTo>
                  <a:pt x="893" y="9583"/>
                </a:lnTo>
                <a:lnTo>
                  <a:pt x="1542" y="9608"/>
                </a:lnTo>
                <a:lnTo>
                  <a:pt x="2191" y="9625"/>
                </a:lnTo>
                <a:lnTo>
                  <a:pt x="2840" y="9642"/>
                </a:lnTo>
                <a:lnTo>
                  <a:pt x="4148" y="9642"/>
                </a:lnTo>
                <a:lnTo>
                  <a:pt x="4802" y="9625"/>
                </a:lnTo>
                <a:lnTo>
                  <a:pt x="6110" y="9592"/>
                </a:lnTo>
                <a:lnTo>
                  <a:pt x="6116" y="10424"/>
                </a:lnTo>
                <a:lnTo>
                  <a:pt x="6116" y="11265"/>
                </a:lnTo>
                <a:lnTo>
                  <a:pt x="6121" y="12106"/>
                </a:lnTo>
                <a:lnTo>
                  <a:pt x="6126" y="12531"/>
                </a:lnTo>
                <a:lnTo>
                  <a:pt x="6136" y="12947"/>
                </a:lnTo>
                <a:lnTo>
                  <a:pt x="6147" y="13372"/>
                </a:lnTo>
                <a:lnTo>
                  <a:pt x="6162" y="13788"/>
                </a:lnTo>
                <a:lnTo>
                  <a:pt x="6183" y="14204"/>
                </a:lnTo>
                <a:lnTo>
                  <a:pt x="6214" y="14620"/>
                </a:lnTo>
                <a:lnTo>
                  <a:pt x="6245" y="15028"/>
                </a:lnTo>
                <a:lnTo>
                  <a:pt x="6292" y="15436"/>
                </a:lnTo>
                <a:lnTo>
                  <a:pt x="6339" y="15836"/>
                </a:lnTo>
                <a:lnTo>
                  <a:pt x="6401" y="16244"/>
                </a:lnTo>
                <a:lnTo>
                  <a:pt x="6422" y="16360"/>
                </a:lnTo>
                <a:lnTo>
                  <a:pt x="6453" y="16469"/>
                </a:lnTo>
                <a:lnTo>
                  <a:pt x="6489" y="16577"/>
                </a:lnTo>
                <a:lnTo>
                  <a:pt x="6531" y="16668"/>
                </a:lnTo>
                <a:lnTo>
                  <a:pt x="6578" y="16760"/>
                </a:lnTo>
                <a:lnTo>
                  <a:pt x="6630" y="16843"/>
                </a:lnTo>
                <a:lnTo>
                  <a:pt x="6681" y="16926"/>
                </a:lnTo>
                <a:lnTo>
                  <a:pt x="6744" y="16993"/>
                </a:lnTo>
                <a:lnTo>
                  <a:pt x="6806" y="17051"/>
                </a:lnTo>
                <a:lnTo>
                  <a:pt x="6873" y="17110"/>
                </a:lnTo>
                <a:lnTo>
                  <a:pt x="6941" y="17160"/>
                </a:lnTo>
                <a:lnTo>
                  <a:pt x="7014" y="17193"/>
                </a:lnTo>
                <a:lnTo>
                  <a:pt x="7081" y="17226"/>
                </a:lnTo>
                <a:lnTo>
                  <a:pt x="7159" y="17251"/>
                </a:lnTo>
                <a:lnTo>
                  <a:pt x="7232" y="17268"/>
                </a:lnTo>
                <a:lnTo>
                  <a:pt x="7304" y="17276"/>
                </a:lnTo>
                <a:lnTo>
                  <a:pt x="7377" y="17276"/>
                </a:lnTo>
                <a:lnTo>
                  <a:pt x="7450" y="17268"/>
                </a:lnTo>
                <a:lnTo>
                  <a:pt x="7522" y="17251"/>
                </a:lnTo>
                <a:lnTo>
                  <a:pt x="7595" y="17226"/>
                </a:lnTo>
                <a:lnTo>
                  <a:pt x="7663" y="17193"/>
                </a:lnTo>
                <a:lnTo>
                  <a:pt x="7730" y="17151"/>
                </a:lnTo>
                <a:lnTo>
                  <a:pt x="7792" y="17101"/>
                </a:lnTo>
                <a:lnTo>
                  <a:pt x="7849" y="17043"/>
                </a:lnTo>
                <a:lnTo>
                  <a:pt x="7907" y="16976"/>
                </a:lnTo>
                <a:lnTo>
                  <a:pt x="7958" y="16901"/>
                </a:lnTo>
                <a:lnTo>
                  <a:pt x="8005" y="16810"/>
                </a:lnTo>
                <a:lnTo>
                  <a:pt x="8047" y="16718"/>
                </a:lnTo>
                <a:lnTo>
                  <a:pt x="8083" y="16610"/>
                </a:lnTo>
                <a:lnTo>
                  <a:pt x="8109" y="16494"/>
                </a:lnTo>
                <a:lnTo>
                  <a:pt x="8135" y="16377"/>
                </a:lnTo>
                <a:lnTo>
                  <a:pt x="8145" y="16244"/>
                </a:lnTo>
                <a:lnTo>
                  <a:pt x="8176" y="15827"/>
                </a:lnTo>
                <a:lnTo>
                  <a:pt x="8202" y="15411"/>
                </a:lnTo>
                <a:lnTo>
                  <a:pt x="8213" y="14987"/>
                </a:lnTo>
                <a:lnTo>
                  <a:pt x="8223" y="14570"/>
                </a:lnTo>
                <a:lnTo>
                  <a:pt x="8223" y="14154"/>
                </a:lnTo>
                <a:lnTo>
                  <a:pt x="8218" y="13729"/>
                </a:lnTo>
                <a:lnTo>
                  <a:pt x="8208" y="13305"/>
                </a:lnTo>
                <a:lnTo>
                  <a:pt x="8192" y="12889"/>
                </a:lnTo>
                <a:lnTo>
                  <a:pt x="8171" y="12464"/>
                </a:lnTo>
                <a:lnTo>
                  <a:pt x="8151" y="12039"/>
                </a:lnTo>
                <a:lnTo>
                  <a:pt x="8099" y="11199"/>
                </a:lnTo>
                <a:lnTo>
                  <a:pt x="7984" y="9517"/>
                </a:lnTo>
                <a:lnTo>
                  <a:pt x="9116" y="9450"/>
                </a:lnTo>
                <a:lnTo>
                  <a:pt x="10248" y="9384"/>
                </a:lnTo>
                <a:lnTo>
                  <a:pt x="12506" y="9234"/>
                </a:lnTo>
                <a:lnTo>
                  <a:pt x="12584" y="9225"/>
                </a:lnTo>
                <a:lnTo>
                  <a:pt x="12662" y="9200"/>
                </a:lnTo>
                <a:lnTo>
                  <a:pt x="12734" y="9167"/>
                </a:lnTo>
                <a:lnTo>
                  <a:pt x="12802" y="9126"/>
                </a:lnTo>
                <a:lnTo>
                  <a:pt x="12864" y="9067"/>
                </a:lnTo>
                <a:lnTo>
                  <a:pt x="12921" y="9009"/>
                </a:lnTo>
                <a:lnTo>
                  <a:pt x="12973" y="8942"/>
                </a:lnTo>
                <a:lnTo>
                  <a:pt x="13015" y="8867"/>
                </a:lnTo>
                <a:lnTo>
                  <a:pt x="13056" y="8784"/>
                </a:lnTo>
                <a:lnTo>
                  <a:pt x="13093" y="8693"/>
                </a:lnTo>
                <a:lnTo>
                  <a:pt x="13119" y="8601"/>
                </a:lnTo>
                <a:lnTo>
                  <a:pt x="13144" y="8509"/>
                </a:lnTo>
                <a:lnTo>
                  <a:pt x="13165" y="8410"/>
                </a:lnTo>
                <a:lnTo>
                  <a:pt x="13176" y="8310"/>
                </a:lnTo>
                <a:lnTo>
                  <a:pt x="13186" y="8210"/>
                </a:lnTo>
                <a:lnTo>
                  <a:pt x="13186" y="8102"/>
                </a:lnTo>
                <a:lnTo>
                  <a:pt x="13186" y="8002"/>
                </a:lnTo>
                <a:lnTo>
                  <a:pt x="13176" y="7893"/>
                </a:lnTo>
                <a:lnTo>
                  <a:pt x="13160" y="7793"/>
                </a:lnTo>
                <a:lnTo>
                  <a:pt x="13144" y="7694"/>
                </a:lnTo>
                <a:lnTo>
                  <a:pt x="13119" y="7602"/>
                </a:lnTo>
                <a:lnTo>
                  <a:pt x="13093" y="7510"/>
                </a:lnTo>
                <a:lnTo>
                  <a:pt x="13056" y="7419"/>
                </a:lnTo>
                <a:lnTo>
                  <a:pt x="13015" y="7344"/>
                </a:lnTo>
                <a:lnTo>
                  <a:pt x="12968" y="7261"/>
                </a:lnTo>
                <a:lnTo>
                  <a:pt x="12921" y="7194"/>
                </a:lnTo>
                <a:lnTo>
                  <a:pt x="12864" y="7136"/>
                </a:lnTo>
                <a:lnTo>
                  <a:pt x="12802" y="7078"/>
                </a:lnTo>
                <a:lnTo>
                  <a:pt x="12734" y="7036"/>
                </a:lnTo>
                <a:lnTo>
                  <a:pt x="12662" y="7003"/>
                </a:lnTo>
                <a:lnTo>
                  <a:pt x="12584" y="6978"/>
                </a:lnTo>
                <a:lnTo>
                  <a:pt x="12506" y="6969"/>
                </a:lnTo>
                <a:lnTo>
                  <a:pt x="10170" y="6811"/>
                </a:lnTo>
                <a:lnTo>
                  <a:pt x="9002" y="6744"/>
                </a:lnTo>
                <a:lnTo>
                  <a:pt x="7829" y="6686"/>
                </a:lnTo>
                <a:lnTo>
                  <a:pt x="7756" y="5213"/>
                </a:lnTo>
                <a:lnTo>
                  <a:pt x="7714" y="4472"/>
                </a:lnTo>
                <a:lnTo>
                  <a:pt x="7673" y="3739"/>
                </a:lnTo>
                <a:lnTo>
                  <a:pt x="7621" y="3006"/>
                </a:lnTo>
                <a:lnTo>
                  <a:pt x="7564" y="2274"/>
                </a:lnTo>
                <a:lnTo>
                  <a:pt x="7496" y="1541"/>
                </a:lnTo>
                <a:lnTo>
                  <a:pt x="7413" y="817"/>
                </a:lnTo>
                <a:lnTo>
                  <a:pt x="7398" y="700"/>
                </a:lnTo>
                <a:lnTo>
                  <a:pt x="7377" y="584"/>
                </a:lnTo>
                <a:lnTo>
                  <a:pt x="7346" y="492"/>
                </a:lnTo>
                <a:lnTo>
                  <a:pt x="7315" y="401"/>
                </a:lnTo>
                <a:lnTo>
                  <a:pt x="7278" y="317"/>
                </a:lnTo>
                <a:lnTo>
                  <a:pt x="7237" y="251"/>
                </a:lnTo>
                <a:lnTo>
                  <a:pt x="7190" y="184"/>
                </a:lnTo>
                <a:lnTo>
                  <a:pt x="7143" y="134"/>
                </a:lnTo>
                <a:lnTo>
                  <a:pt x="7092" y="93"/>
                </a:lnTo>
                <a:lnTo>
                  <a:pt x="7040" y="59"/>
                </a:lnTo>
                <a:lnTo>
                  <a:pt x="6983" y="34"/>
                </a:lnTo>
                <a:lnTo>
                  <a:pt x="6925" y="18"/>
                </a:lnTo>
                <a:lnTo>
                  <a:pt x="686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6" name="Google Shape;496;p26"/>
          <p:cNvSpPr/>
          <p:nvPr/>
        </p:nvSpPr>
        <p:spPr>
          <a:xfrm>
            <a:off x="567524" y="977834"/>
            <a:ext cx="399184" cy="387368"/>
          </a:xfrm>
          <a:custGeom>
            <a:avLst/>
            <a:gdLst/>
            <a:ahLst/>
            <a:cxnLst/>
            <a:rect l="l" t="t" r="r" b="b"/>
            <a:pathLst>
              <a:path w="13784" h="17942" extrusionOk="0">
                <a:moveTo>
                  <a:pt x="7258" y="1"/>
                </a:moveTo>
                <a:lnTo>
                  <a:pt x="7201" y="9"/>
                </a:lnTo>
                <a:lnTo>
                  <a:pt x="7144" y="17"/>
                </a:lnTo>
                <a:lnTo>
                  <a:pt x="7087" y="34"/>
                </a:lnTo>
                <a:lnTo>
                  <a:pt x="7035" y="67"/>
                </a:lnTo>
                <a:lnTo>
                  <a:pt x="6978" y="100"/>
                </a:lnTo>
                <a:lnTo>
                  <a:pt x="6926" y="142"/>
                </a:lnTo>
                <a:lnTo>
                  <a:pt x="6879" y="192"/>
                </a:lnTo>
                <a:lnTo>
                  <a:pt x="6833" y="250"/>
                </a:lnTo>
                <a:lnTo>
                  <a:pt x="6791" y="325"/>
                </a:lnTo>
                <a:lnTo>
                  <a:pt x="6750" y="400"/>
                </a:lnTo>
                <a:lnTo>
                  <a:pt x="6713" y="483"/>
                </a:lnTo>
                <a:lnTo>
                  <a:pt x="6682" y="575"/>
                </a:lnTo>
                <a:lnTo>
                  <a:pt x="6656" y="675"/>
                </a:lnTo>
                <a:lnTo>
                  <a:pt x="6635" y="783"/>
                </a:lnTo>
                <a:lnTo>
                  <a:pt x="6620" y="900"/>
                </a:lnTo>
                <a:lnTo>
                  <a:pt x="6609" y="1033"/>
                </a:lnTo>
                <a:lnTo>
                  <a:pt x="6397" y="4646"/>
                </a:lnTo>
                <a:lnTo>
                  <a:pt x="6189" y="8276"/>
                </a:lnTo>
                <a:lnTo>
                  <a:pt x="5530" y="8168"/>
                </a:lnTo>
                <a:lnTo>
                  <a:pt x="4870" y="8076"/>
                </a:lnTo>
                <a:lnTo>
                  <a:pt x="4216" y="7993"/>
                </a:lnTo>
                <a:lnTo>
                  <a:pt x="3562" y="7926"/>
                </a:lnTo>
                <a:lnTo>
                  <a:pt x="2908" y="7868"/>
                </a:lnTo>
                <a:lnTo>
                  <a:pt x="2264" y="7826"/>
                </a:lnTo>
                <a:lnTo>
                  <a:pt x="1621" y="7801"/>
                </a:lnTo>
                <a:lnTo>
                  <a:pt x="982" y="7785"/>
                </a:lnTo>
                <a:lnTo>
                  <a:pt x="878" y="7793"/>
                </a:lnTo>
                <a:lnTo>
                  <a:pt x="785" y="7818"/>
                </a:lnTo>
                <a:lnTo>
                  <a:pt x="697" y="7851"/>
                </a:lnTo>
                <a:lnTo>
                  <a:pt x="608" y="7910"/>
                </a:lnTo>
                <a:lnTo>
                  <a:pt x="530" y="7968"/>
                </a:lnTo>
                <a:lnTo>
                  <a:pt x="453" y="8051"/>
                </a:lnTo>
                <a:lnTo>
                  <a:pt x="385" y="8134"/>
                </a:lnTo>
                <a:lnTo>
                  <a:pt x="318" y="8234"/>
                </a:lnTo>
                <a:lnTo>
                  <a:pt x="260" y="8334"/>
                </a:lnTo>
                <a:lnTo>
                  <a:pt x="209" y="8451"/>
                </a:lnTo>
                <a:lnTo>
                  <a:pt x="162" y="8567"/>
                </a:lnTo>
                <a:lnTo>
                  <a:pt x="120" y="8692"/>
                </a:lnTo>
                <a:lnTo>
                  <a:pt x="84" y="8825"/>
                </a:lnTo>
                <a:lnTo>
                  <a:pt x="53" y="8959"/>
                </a:lnTo>
                <a:lnTo>
                  <a:pt x="32" y="9100"/>
                </a:lnTo>
                <a:lnTo>
                  <a:pt x="17" y="9233"/>
                </a:lnTo>
                <a:lnTo>
                  <a:pt x="6" y="9375"/>
                </a:lnTo>
                <a:lnTo>
                  <a:pt x="1" y="9516"/>
                </a:lnTo>
                <a:lnTo>
                  <a:pt x="6" y="9658"/>
                </a:lnTo>
                <a:lnTo>
                  <a:pt x="17" y="9791"/>
                </a:lnTo>
                <a:lnTo>
                  <a:pt x="32" y="9924"/>
                </a:lnTo>
                <a:lnTo>
                  <a:pt x="58" y="10058"/>
                </a:lnTo>
                <a:lnTo>
                  <a:pt x="89" y="10182"/>
                </a:lnTo>
                <a:lnTo>
                  <a:pt x="131" y="10299"/>
                </a:lnTo>
                <a:lnTo>
                  <a:pt x="177" y="10416"/>
                </a:lnTo>
                <a:lnTo>
                  <a:pt x="229" y="10516"/>
                </a:lnTo>
                <a:lnTo>
                  <a:pt x="292" y="10615"/>
                </a:lnTo>
                <a:lnTo>
                  <a:pt x="359" y="10699"/>
                </a:lnTo>
                <a:lnTo>
                  <a:pt x="437" y="10774"/>
                </a:lnTo>
                <a:lnTo>
                  <a:pt x="520" y="10832"/>
                </a:lnTo>
                <a:lnTo>
                  <a:pt x="614" y="10882"/>
                </a:lnTo>
                <a:lnTo>
                  <a:pt x="717" y="10923"/>
                </a:lnTo>
                <a:lnTo>
                  <a:pt x="1361" y="11090"/>
                </a:lnTo>
                <a:lnTo>
                  <a:pt x="2010" y="11240"/>
                </a:lnTo>
                <a:lnTo>
                  <a:pt x="2664" y="11373"/>
                </a:lnTo>
                <a:lnTo>
                  <a:pt x="3323" y="11498"/>
                </a:lnTo>
                <a:lnTo>
                  <a:pt x="3988" y="11606"/>
                </a:lnTo>
                <a:lnTo>
                  <a:pt x="4657" y="11706"/>
                </a:lnTo>
                <a:lnTo>
                  <a:pt x="5327" y="11798"/>
                </a:lnTo>
                <a:lnTo>
                  <a:pt x="6002" y="11873"/>
                </a:lnTo>
                <a:lnTo>
                  <a:pt x="5945" y="13046"/>
                </a:lnTo>
                <a:lnTo>
                  <a:pt x="5893" y="14204"/>
                </a:lnTo>
                <a:lnTo>
                  <a:pt x="5841" y="15369"/>
                </a:lnTo>
                <a:lnTo>
                  <a:pt x="5800" y="16535"/>
                </a:lnTo>
                <a:lnTo>
                  <a:pt x="5800" y="16685"/>
                </a:lnTo>
                <a:lnTo>
                  <a:pt x="5810" y="16826"/>
                </a:lnTo>
                <a:lnTo>
                  <a:pt x="5825" y="16959"/>
                </a:lnTo>
                <a:lnTo>
                  <a:pt x="5851" y="17084"/>
                </a:lnTo>
                <a:lnTo>
                  <a:pt x="5888" y="17201"/>
                </a:lnTo>
                <a:lnTo>
                  <a:pt x="5924" y="17309"/>
                </a:lnTo>
                <a:lnTo>
                  <a:pt x="5971" y="17409"/>
                </a:lnTo>
                <a:lnTo>
                  <a:pt x="6023" y="17501"/>
                </a:lnTo>
                <a:lnTo>
                  <a:pt x="6080" y="17592"/>
                </a:lnTo>
                <a:lnTo>
                  <a:pt x="6142" y="17667"/>
                </a:lnTo>
                <a:lnTo>
                  <a:pt x="6210" y="17734"/>
                </a:lnTo>
                <a:lnTo>
                  <a:pt x="6277" y="17792"/>
                </a:lnTo>
                <a:lnTo>
                  <a:pt x="6350" y="17842"/>
                </a:lnTo>
                <a:lnTo>
                  <a:pt x="6428" y="17875"/>
                </a:lnTo>
                <a:lnTo>
                  <a:pt x="6506" y="17908"/>
                </a:lnTo>
                <a:lnTo>
                  <a:pt x="6583" y="17933"/>
                </a:lnTo>
                <a:lnTo>
                  <a:pt x="6661" y="17942"/>
                </a:lnTo>
                <a:lnTo>
                  <a:pt x="6744" y="17942"/>
                </a:lnTo>
                <a:lnTo>
                  <a:pt x="6822" y="17933"/>
                </a:lnTo>
                <a:lnTo>
                  <a:pt x="6900" y="17917"/>
                </a:lnTo>
                <a:lnTo>
                  <a:pt x="6978" y="17892"/>
                </a:lnTo>
                <a:lnTo>
                  <a:pt x="7051" y="17858"/>
                </a:lnTo>
                <a:lnTo>
                  <a:pt x="7123" y="17809"/>
                </a:lnTo>
                <a:lnTo>
                  <a:pt x="7196" y="17750"/>
                </a:lnTo>
                <a:lnTo>
                  <a:pt x="7258" y="17684"/>
                </a:lnTo>
                <a:lnTo>
                  <a:pt x="7321" y="17609"/>
                </a:lnTo>
                <a:lnTo>
                  <a:pt x="7378" y="17517"/>
                </a:lnTo>
                <a:lnTo>
                  <a:pt x="7430" y="17417"/>
                </a:lnTo>
                <a:lnTo>
                  <a:pt x="7476" y="17309"/>
                </a:lnTo>
                <a:lnTo>
                  <a:pt x="7518" y="17192"/>
                </a:lnTo>
                <a:lnTo>
                  <a:pt x="7549" y="17059"/>
                </a:lnTo>
                <a:lnTo>
                  <a:pt x="7575" y="16918"/>
                </a:lnTo>
                <a:lnTo>
                  <a:pt x="7653" y="16335"/>
                </a:lnTo>
                <a:lnTo>
                  <a:pt x="7725" y="15736"/>
                </a:lnTo>
                <a:lnTo>
                  <a:pt x="7793" y="15136"/>
                </a:lnTo>
                <a:lnTo>
                  <a:pt x="7855" y="14537"/>
                </a:lnTo>
                <a:lnTo>
                  <a:pt x="7907" y="13921"/>
                </a:lnTo>
                <a:lnTo>
                  <a:pt x="7959" y="13305"/>
                </a:lnTo>
                <a:lnTo>
                  <a:pt x="8006" y="12688"/>
                </a:lnTo>
                <a:lnTo>
                  <a:pt x="8042" y="12064"/>
                </a:lnTo>
                <a:lnTo>
                  <a:pt x="8681" y="12106"/>
                </a:lnTo>
                <a:lnTo>
                  <a:pt x="9319" y="12139"/>
                </a:lnTo>
                <a:lnTo>
                  <a:pt x="9953" y="12164"/>
                </a:lnTo>
                <a:lnTo>
                  <a:pt x="10581" y="12189"/>
                </a:lnTo>
                <a:lnTo>
                  <a:pt x="11209" y="12206"/>
                </a:lnTo>
                <a:lnTo>
                  <a:pt x="11837" y="12214"/>
                </a:lnTo>
                <a:lnTo>
                  <a:pt x="13072" y="12214"/>
                </a:lnTo>
                <a:lnTo>
                  <a:pt x="13145" y="12206"/>
                </a:lnTo>
                <a:lnTo>
                  <a:pt x="13213" y="12189"/>
                </a:lnTo>
                <a:lnTo>
                  <a:pt x="13280" y="12156"/>
                </a:lnTo>
                <a:lnTo>
                  <a:pt x="13342" y="12122"/>
                </a:lnTo>
                <a:lnTo>
                  <a:pt x="13399" y="12072"/>
                </a:lnTo>
                <a:lnTo>
                  <a:pt x="13457" y="12014"/>
                </a:lnTo>
                <a:lnTo>
                  <a:pt x="13508" y="11956"/>
                </a:lnTo>
                <a:lnTo>
                  <a:pt x="13555" y="11881"/>
                </a:lnTo>
                <a:lnTo>
                  <a:pt x="13597" y="11806"/>
                </a:lnTo>
                <a:lnTo>
                  <a:pt x="13633" y="11723"/>
                </a:lnTo>
                <a:lnTo>
                  <a:pt x="13669" y="11639"/>
                </a:lnTo>
                <a:lnTo>
                  <a:pt x="13701" y="11548"/>
                </a:lnTo>
                <a:lnTo>
                  <a:pt x="13727" y="11448"/>
                </a:lnTo>
                <a:lnTo>
                  <a:pt x="13747" y="11356"/>
                </a:lnTo>
                <a:lnTo>
                  <a:pt x="13763" y="11256"/>
                </a:lnTo>
                <a:lnTo>
                  <a:pt x="13773" y="11157"/>
                </a:lnTo>
                <a:lnTo>
                  <a:pt x="13784" y="11057"/>
                </a:lnTo>
                <a:lnTo>
                  <a:pt x="13784" y="10948"/>
                </a:lnTo>
                <a:lnTo>
                  <a:pt x="13784" y="10849"/>
                </a:lnTo>
                <a:lnTo>
                  <a:pt x="13773" y="10749"/>
                </a:lnTo>
                <a:lnTo>
                  <a:pt x="13763" y="10657"/>
                </a:lnTo>
                <a:lnTo>
                  <a:pt x="13742" y="10557"/>
                </a:lnTo>
                <a:lnTo>
                  <a:pt x="13721" y="10466"/>
                </a:lnTo>
                <a:lnTo>
                  <a:pt x="13690" y="10382"/>
                </a:lnTo>
                <a:lnTo>
                  <a:pt x="13659" y="10299"/>
                </a:lnTo>
                <a:lnTo>
                  <a:pt x="13618" y="10224"/>
                </a:lnTo>
                <a:lnTo>
                  <a:pt x="13576" y="10158"/>
                </a:lnTo>
                <a:lnTo>
                  <a:pt x="13524" y="10091"/>
                </a:lnTo>
                <a:lnTo>
                  <a:pt x="13467" y="10041"/>
                </a:lnTo>
                <a:lnTo>
                  <a:pt x="13405" y="9991"/>
                </a:lnTo>
                <a:lnTo>
                  <a:pt x="13337" y="9958"/>
                </a:lnTo>
                <a:lnTo>
                  <a:pt x="13265" y="9924"/>
                </a:lnTo>
                <a:lnTo>
                  <a:pt x="12647" y="9750"/>
                </a:lnTo>
                <a:lnTo>
                  <a:pt x="12019" y="9575"/>
                </a:lnTo>
                <a:lnTo>
                  <a:pt x="11390" y="9408"/>
                </a:lnTo>
                <a:lnTo>
                  <a:pt x="10752" y="9242"/>
                </a:lnTo>
                <a:lnTo>
                  <a:pt x="10113" y="9084"/>
                </a:lnTo>
                <a:lnTo>
                  <a:pt x="9470" y="8934"/>
                </a:lnTo>
                <a:lnTo>
                  <a:pt x="8826" y="8784"/>
                </a:lnTo>
                <a:lnTo>
                  <a:pt x="8177" y="8642"/>
                </a:lnTo>
                <a:lnTo>
                  <a:pt x="8187" y="7668"/>
                </a:lnTo>
                <a:lnTo>
                  <a:pt x="8182" y="6694"/>
                </a:lnTo>
                <a:lnTo>
                  <a:pt x="8172" y="5728"/>
                </a:lnTo>
                <a:lnTo>
                  <a:pt x="8146" y="4771"/>
                </a:lnTo>
                <a:lnTo>
                  <a:pt x="8110" y="3814"/>
                </a:lnTo>
                <a:lnTo>
                  <a:pt x="8063" y="2873"/>
                </a:lnTo>
                <a:lnTo>
                  <a:pt x="8006" y="1940"/>
                </a:lnTo>
                <a:lnTo>
                  <a:pt x="7933" y="1033"/>
                </a:lnTo>
                <a:lnTo>
                  <a:pt x="7923" y="908"/>
                </a:lnTo>
                <a:lnTo>
                  <a:pt x="7902" y="791"/>
                </a:lnTo>
                <a:lnTo>
                  <a:pt x="7876" y="683"/>
                </a:lnTo>
                <a:lnTo>
                  <a:pt x="7850" y="583"/>
                </a:lnTo>
                <a:lnTo>
                  <a:pt x="7814" y="492"/>
                </a:lnTo>
                <a:lnTo>
                  <a:pt x="7777" y="408"/>
                </a:lnTo>
                <a:lnTo>
                  <a:pt x="7736" y="334"/>
                </a:lnTo>
                <a:lnTo>
                  <a:pt x="7694" y="267"/>
                </a:lnTo>
                <a:lnTo>
                  <a:pt x="7642" y="209"/>
                </a:lnTo>
                <a:lnTo>
                  <a:pt x="7596" y="150"/>
                </a:lnTo>
                <a:lnTo>
                  <a:pt x="7544" y="109"/>
                </a:lnTo>
                <a:lnTo>
                  <a:pt x="7487" y="75"/>
                </a:lnTo>
                <a:lnTo>
                  <a:pt x="7430" y="42"/>
                </a:lnTo>
                <a:lnTo>
                  <a:pt x="7372" y="26"/>
                </a:lnTo>
                <a:lnTo>
                  <a:pt x="7315" y="9"/>
                </a:lnTo>
                <a:lnTo>
                  <a:pt x="725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7" name="Google Shape;497;p26"/>
          <p:cNvSpPr/>
          <p:nvPr/>
        </p:nvSpPr>
        <p:spPr>
          <a:xfrm>
            <a:off x="304742" y="1608910"/>
            <a:ext cx="232896" cy="264068"/>
          </a:xfrm>
          <a:custGeom>
            <a:avLst/>
            <a:gdLst/>
            <a:ahLst/>
            <a:cxnLst/>
            <a:rect l="l" t="t" r="r" b="b"/>
            <a:pathLst>
              <a:path w="8042" h="12231" extrusionOk="0">
                <a:moveTo>
                  <a:pt x="7113" y="1"/>
                </a:moveTo>
                <a:lnTo>
                  <a:pt x="7024" y="26"/>
                </a:lnTo>
                <a:lnTo>
                  <a:pt x="6936" y="51"/>
                </a:lnTo>
                <a:lnTo>
                  <a:pt x="6656" y="192"/>
                </a:lnTo>
                <a:lnTo>
                  <a:pt x="6376" y="351"/>
                </a:lnTo>
                <a:lnTo>
                  <a:pt x="6095" y="525"/>
                </a:lnTo>
                <a:lnTo>
                  <a:pt x="5815" y="717"/>
                </a:lnTo>
                <a:lnTo>
                  <a:pt x="5540" y="933"/>
                </a:lnTo>
                <a:lnTo>
                  <a:pt x="5265" y="1158"/>
                </a:lnTo>
                <a:lnTo>
                  <a:pt x="4989" y="1400"/>
                </a:lnTo>
                <a:lnTo>
                  <a:pt x="4720" y="1666"/>
                </a:lnTo>
                <a:lnTo>
                  <a:pt x="4455" y="1941"/>
                </a:lnTo>
                <a:lnTo>
                  <a:pt x="4190" y="2224"/>
                </a:lnTo>
                <a:lnTo>
                  <a:pt x="3930" y="2532"/>
                </a:lnTo>
                <a:lnTo>
                  <a:pt x="3676" y="2848"/>
                </a:lnTo>
                <a:lnTo>
                  <a:pt x="3427" y="3173"/>
                </a:lnTo>
                <a:lnTo>
                  <a:pt x="3183" y="3514"/>
                </a:lnTo>
                <a:lnTo>
                  <a:pt x="2939" y="3864"/>
                </a:lnTo>
                <a:lnTo>
                  <a:pt x="2705" y="4230"/>
                </a:lnTo>
                <a:lnTo>
                  <a:pt x="2477" y="4597"/>
                </a:lnTo>
                <a:lnTo>
                  <a:pt x="2259" y="4980"/>
                </a:lnTo>
                <a:lnTo>
                  <a:pt x="2041" y="5371"/>
                </a:lnTo>
                <a:lnTo>
                  <a:pt x="1833" y="5770"/>
                </a:lnTo>
                <a:lnTo>
                  <a:pt x="1636" y="6170"/>
                </a:lnTo>
                <a:lnTo>
                  <a:pt x="1444" y="6586"/>
                </a:lnTo>
                <a:lnTo>
                  <a:pt x="1257" y="7003"/>
                </a:lnTo>
                <a:lnTo>
                  <a:pt x="1080" y="7427"/>
                </a:lnTo>
                <a:lnTo>
                  <a:pt x="914" y="7860"/>
                </a:lnTo>
                <a:lnTo>
                  <a:pt x="759" y="8293"/>
                </a:lnTo>
                <a:lnTo>
                  <a:pt x="613" y="8734"/>
                </a:lnTo>
                <a:lnTo>
                  <a:pt x="473" y="9176"/>
                </a:lnTo>
                <a:lnTo>
                  <a:pt x="348" y="9617"/>
                </a:lnTo>
                <a:lnTo>
                  <a:pt x="229" y="10058"/>
                </a:lnTo>
                <a:lnTo>
                  <a:pt x="125" y="10508"/>
                </a:lnTo>
                <a:lnTo>
                  <a:pt x="32" y="10957"/>
                </a:lnTo>
                <a:lnTo>
                  <a:pt x="16" y="11065"/>
                </a:lnTo>
                <a:lnTo>
                  <a:pt x="1" y="11165"/>
                </a:lnTo>
                <a:lnTo>
                  <a:pt x="1" y="11274"/>
                </a:lnTo>
                <a:lnTo>
                  <a:pt x="1" y="11365"/>
                </a:lnTo>
                <a:lnTo>
                  <a:pt x="11" y="11457"/>
                </a:lnTo>
                <a:lnTo>
                  <a:pt x="21" y="11548"/>
                </a:lnTo>
                <a:lnTo>
                  <a:pt x="42" y="11632"/>
                </a:lnTo>
                <a:lnTo>
                  <a:pt x="63" y="11715"/>
                </a:lnTo>
                <a:lnTo>
                  <a:pt x="94" y="11790"/>
                </a:lnTo>
                <a:lnTo>
                  <a:pt x="125" y="11856"/>
                </a:lnTo>
                <a:lnTo>
                  <a:pt x="162" y="11923"/>
                </a:lnTo>
                <a:lnTo>
                  <a:pt x="203" y="11981"/>
                </a:lnTo>
                <a:lnTo>
                  <a:pt x="250" y="12031"/>
                </a:lnTo>
                <a:lnTo>
                  <a:pt x="291" y="12081"/>
                </a:lnTo>
                <a:lnTo>
                  <a:pt x="343" y="12123"/>
                </a:lnTo>
                <a:lnTo>
                  <a:pt x="395" y="12156"/>
                </a:lnTo>
                <a:lnTo>
                  <a:pt x="447" y="12181"/>
                </a:lnTo>
                <a:lnTo>
                  <a:pt x="499" y="12206"/>
                </a:lnTo>
                <a:lnTo>
                  <a:pt x="556" y="12223"/>
                </a:lnTo>
                <a:lnTo>
                  <a:pt x="613" y="12231"/>
                </a:lnTo>
                <a:lnTo>
                  <a:pt x="727" y="12231"/>
                </a:lnTo>
                <a:lnTo>
                  <a:pt x="785" y="12214"/>
                </a:lnTo>
                <a:lnTo>
                  <a:pt x="836" y="12198"/>
                </a:lnTo>
                <a:lnTo>
                  <a:pt x="894" y="12173"/>
                </a:lnTo>
                <a:lnTo>
                  <a:pt x="945" y="12139"/>
                </a:lnTo>
                <a:lnTo>
                  <a:pt x="997" y="12098"/>
                </a:lnTo>
                <a:lnTo>
                  <a:pt x="1049" y="12048"/>
                </a:lnTo>
                <a:lnTo>
                  <a:pt x="1096" y="11990"/>
                </a:lnTo>
                <a:lnTo>
                  <a:pt x="1143" y="11915"/>
                </a:lnTo>
                <a:lnTo>
                  <a:pt x="1184" y="11840"/>
                </a:lnTo>
                <a:lnTo>
                  <a:pt x="1221" y="11756"/>
                </a:lnTo>
                <a:lnTo>
                  <a:pt x="1527" y="11015"/>
                </a:lnTo>
                <a:lnTo>
                  <a:pt x="1828" y="10283"/>
                </a:lnTo>
                <a:lnTo>
                  <a:pt x="2134" y="9567"/>
                </a:lnTo>
                <a:lnTo>
                  <a:pt x="2295" y="9217"/>
                </a:lnTo>
                <a:lnTo>
                  <a:pt x="2456" y="8868"/>
                </a:lnTo>
                <a:lnTo>
                  <a:pt x="2617" y="8526"/>
                </a:lnTo>
                <a:lnTo>
                  <a:pt x="2783" y="8185"/>
                </a:lnTo>
                <a:lnTo>
                  <a:pt x="2960" y="7852"/>
                </a:lnTo>
                <a:lnTo>
                  <a:pt x="3136" y="7519"/>
                </a:lnTo>
                <a:lnTo>
                  <a:pt x="3323" y="7194"/>
                </a:lnTo>
                <a:lnTo>
                  <a:pt x="3510" y="6878"/>
                </a:lnTo>
                <a:lnTo>
                  <a:pt x="3712" y="6570"/>
                </a:lnTo>
                <a:lnTo>
                  <a:pt x="3915" y="6262"/>
                </a:lnTo>
                <a:lnTo>
                  <a:pt x="4128" y="5970"/>
                </a:lnTo>
                <a:lnTo>
                  <a:pt x="4341" y="5696"/>
                </a:lnTo>
                <a:lnTo>
                  <a:pt x="4559" y="5437"/>
                </a:lnTo>
                <a:lnTo>
                  <a:pt x="4782" y="5179"/>
                </a:lnTo>
                <a:lnTo>
                  <a:pt x="5005" y="4938"/>
                </a:lnTo>
                <a:lnTo>
                  <a:pt x="5233" y="4705"/>
                </a:lnTo>
                <a:lnTo>
                  <a:pt x="5462" y="4480"/>
                </a:lnTo>
                <a:lnTo>
                  <a:pt x="5695" y="4264"/>
                </a:lnTo>
                <a:lnTo>
                  <a:pt x="5929" y="4047"/>
                </a:lnTo>
                <a:lnTo>
                  <a:pt x="6168" y="3839"/>
                </a:lnTo>
                <a:lnTo>
                  <a:pt x="6645" y="3431"/>
                </a:lnTo>
                <a:lnTo>
                  <a:pt x="7128" y="3031"/>
                </a:lnTo>
                <a:lnTo>
                  <a:pt x="7611" y="2623"/>
                </a:lnTo>
                <a:lnTo>
                  <a:pt x="7694" y="2549"/>
                </a:lnTo>
                <a:lnTo>
                  <a:pt x="7762" y="2465"/>
                </a:lnTo>
                <a:lnTo>
                  <a:pt x="7824" y="2374"/>
                </a:lnTo>
                <a:lnTo>
                  <a:pt x="7876" y="2274"/>
                </a:lnTo>
                <a:lnTo>
                  <a:pt x="7922" y="2174"/>
                </a:lnTo>
                <a:lnTo>
                  <a:pt x="7964" y="2066"/>
                </a:lnTo>
                <a:lnTo>
                  <a:pt x="7990" y="1957"/>
                </a:lnTo>
                <a:lnTo>
                  <a:pt x="8016" y="1841"/>
                </a:lnTo>
                <a:lnTo>
                  <a:pt x="8032" y="1724"/>
                </a:lnTo>
                <a:lnTo>
                  <a:pt x="8042" y="1608"/>
                </a:lnTo>
                <a:lnTo>
                  <a:pt x="8042" y="1483"/>
                </a:lnTo>
                <a:lnTo>
                  <a:pt x="8037" y="1366"/>
                </a:lnTo>
                <a:lnTo>
                  <a:pt x="8026" y="1241"/>
                </a:lnTo>
                <a:lnTo>
                  <a:pt x="8011" y="1125"/>
                </a:lnTo>
                <a:lnTo>
                  <a:pt x="7990" y="1008"/>
                </a:lnTo>
                <a:lnTo>
                  <a:pt x="7964" y="892"/>
                </a:lnTo>
                <a:lnTo>
                  <a:pt x="7928" y="784"/>
                </a:lnTo>
                <a:lnTo>
                  <a:pt x="7891" y="675"/>
                </a:lnTo>
                <a:lnTo>
                  <a:pt x="7850" y="575"/>
                </a:lnTo>
                <a:lnTo>
                  <a:pt x="7798" y="476"/>
                </a:lnTo>
                <a:lnTo>
                  <a:pt x="7746" y="392"/>
                </a:lnTo>
                <a:lnTo>
                  <a:pt x="7689" y="309"/>
                </a:lnTo>
                <a:lnTo>
                  <a:pt x="7632" y="234"/>
                </a:lnTo>
                <a:lnTo>
                  <a:pt x="7564" y="167"/>
                </a:lnTo>
                <a:lnTo>
                  <a:pt x="7497" y="109"/>
                </a:lnTo>
                <a:lnTo>
                  <a:pt x="7424" y="68"/>
                </a:lnTo>
                <a:lnTo>
                  <a:pt x="7351" y="34"/>
                </a:lnTo>
                <a:lnTo>
                  <a:pt x="7274" y="9"/>
                </a:lnTo>
                <a:lnTo>
                  <a:pt x="719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8" name="Google Shape;498;p26"/>
          <p:cNvSpPr/>
          <p:nvPr/>
        </p:nvSpPr>
        <p:spPr>
          <a:xfrm>
            <a:off x="646324" y="1489561"/>
            <a:ext cx="196812" cy="88994"/>
          </a:xfrm>
          <a:custGeom>
            <a:avLst/>
            <a:gdLst/>
            <a:ahLst/>
            <a:cxnLst/>
            <a:rect l="l" t="t" r="r" b="b"/>
            <a:pathLst>
              <a:path w="6796" h="4122" extrusionOk="0">
                <a:moveTo>
                  <a:pt x="6074" y="1"/>
                </a:moveTo>
                <a:lnTo>
                  <a:pt x="5986" y="9"/>
                </a:lnTo>
                <a:lnTo>
                  <a:pt x="5643" y="76"/>
                </a:lnTo>
                <a:lnTo>
                  <a:pt x="5300" y="159"/>
                </a:lnTo>
                <a:lnTo>
                  <a:pt x="4953" y="242"/>
                </a:lnTo>
                <a:lnTo>
                  <a:pt x="4610" y="334"/>
                </a:lnTo>
                <a:lnTo>
                  <a:pt x="4262" y="442"/>
                </a:lnTo>
                <a:lnTo>
                  <a:pt x="3914" y="550"/>
                </a:lnTo>
                <a:lnTo>
                  <a:pt x="3567" y="667"/>
                </a:lnTo>
                <a:lnTo>
                  <a:pt x="3219" y="792"/>
                </a:lnTo>
                <a:lnTo>
                  <a:pt x="2871" y="917"/>
                </a:lnTo>
                <a:lnTo>
                  <a:pt x="2528" y="1050"/>
                </a:lnTo>
                <a:lnTo>
                  <a:pt x="1838" y="1325"/>
                </a:lnTo>
                <a:lnTo>
                  <a:pt x="1158" y="1616"/>
                </a:lnTo>
                <a:lnTo>
                  <a:pt x="493" y="1916"/>
                </a:lnTo>
                <a:lnTo>
                  <a:pt x="426" y="1949"/>
                </a:lnTo>
                <a:lnTo>
                  <a:pt x="364" y="1991"/>
                </a:lnTo>
                <a:lnTo>
                  <a:pt x="306" y="2049"/>
                </a:lnTo>
                <a:lnTo>
                  <a:pt x="255" y="2107"/>
                </a:lnTo>
                <a:lnTo>
                  <a:pt x="208" y="2174"/>
                </a:lnTo>
                <a:lnTo>
                  <a:pt x="166" y="2249"/>
                </a:lnTo>
                <a:lnTo>
                  <a:pt x="130" y="2332"/>
                </a:lnTo>
                <a:lnTo>
                  <a:pt x="94" y="2415"/>
                </a:lnTo>
                <a:lnTo>
                  <a:pt x="68" y="2507"/>
                </a:lnTo>
                <a:lnTo>
                  <a:pt x="47" y="2598"/>
                </a:lnTo>
                <a:lnTo>
                  <a:pt x="26" y="2690"/>
                </a:lnTo>
                <a:lnTo>
                  <a:pt x="16" y="2790"/>
                </a:lnTo>
                <a:lnTo>
                  <a:pt x="5" y="2890"/>
                </a:lnTo>
                <a:lnTo>
                  <a:pt x="0" y="2990"/>
                </a:lnTo>
                <a:lnTo>
                  <a:pt x="0" y="3090"/>
                </a:lnTo>
                <a:lnTo>
                  <a:pt x="5" y="3190"/>
                </a:lnTo>
                <a:lnTo>
                  <a:pt x="16" y="3289"/>
                </a:lnTo>
                <a:lnTo>
                  <a:pt x="31" y="3381"/>
                </a:lnTo>
                <a:lnTo>
                  <a:pt x="47" y="3481"/>
                </a:lnTo>
                <a:lnTo>
                  <a:pt x="73" y="3564"/>
                </a:lnTo>
                <a:lnTo>
                  <a:pt x="99" y="3656"/>
                </a:lnTo>
                <a:lnTo>
                  <a:pt x="130" y="3731"/>
                </a:lnTo>
                <a:lnTo>
                  <a:pt x="166" y="3806"/>
                </a:lnTo>
                <a:lnTo>
                  <a:pt x="208" y="3872"/>
                </a:lnTo>
                <a:lnTo>
                  <a:pt x="249" y="3939"/>
                </a:lnTo>
                <a:lnTo>
                  <a:pt x="301" y="3989"/>
                </a:lnTo>
                <a:lnTo>
                  <a:pt x="353" y="4039"/>
                </a:lnTo>
                <a:lnTo>
                  <a:pt x="410" y="4072"/>
                </a:lnTo>
                <a:lnTo>
                  <a:pt x="467" y="4097"/>
                </a:lnTo>
                <a:lnTo>
                  <a:pt x="535" y="4114"/>
                </a:lnTo>
                <a:lnTo>
                  <a:pt x="602" y="4122"/>
                </a:lnTo>
                <a:lnTo>
                  <a:pt x="675" y="4114"/>
                </a:lnTo>
                <a:lnTo>
                  <a:pt x="1365" y="3989"/>
                </a:lnTo>
                <a:lnTo>
                  <a:pt x="2061" y="3856"/>
                </a:lnTo>
                <a:lnTo>
                  <a:pt x="2762" y="3714"/>
                </a:lnTo>
                <a:lnTo>
                  <a:pt x="3115" y="3639"/>
                </a:lnTo>
                <a:lnTo>
                  <a:pt x="3463" y="3548"/>
                </a:lnTo>
                <a:lnTo>
                  <a:pt x="3816" y="3464"/>
                </a:lnTo>
                <a:lnTo>
                  <a:pt x="4163" y="3364"/>
                </a:lnTo>
                <a:lnTo>
                  <a:pt x="4511" y="3264"/>
                </a:lnTo>
                <a:lnTo>
                  <a:pt x="4859" y="3156"/>
                </a:lnTo>
                <a:lnTo>
                  <a:pt x="5202" y="3040"/>
                </a:lnTo>
                <a:lnTo>
                  <a:pt x="5539" y="2915"/>
                </a:lnTo>
                <a:lnTo>
                  <a:pt x="5877" y="2790"/>
                </a:lnTo>
                <a:lnTo>
                  <a:pt x="6209" y="2648"/>
                </a:lnTo>
                <a:lnTo>
                  <a:pt x="6292" y="2598"/>
                </a:lnTo>
                <a:lnTo>
                  <a:pt x="6365" y="2548"/>
                </a:lnTo>
                <a:lnTo>
                  <a:pt x="6432" y="2482"/>
                </a:lnTo>
                <a:lnTo>
                  <a:pt x="6494" y="2415"/>
                </a:lnTo>
                <a:lnTo>
                  <a:pt x="6551" y="2332"/>
                </a:lnTo>
                <a:lnTo>
                  <a:pt x="6598" y="2240"/>
                </a:lnTo>
                <a:lnTo>
                  <a:pt x="6645" y="2149"/>
                </a:lnTo>
                <a:lnTo>
                  <a:pt x="6681" y="2041"/>
                </a:lnTo>
                <a:lnTo>
                  <a:pt x="6718" y="1941"/>
                </a:lnTo>
                <a:lnTo>
                  <a:pt x="6744" y="1824"/>
                </a:lnTo>
                <a:lnTo>
                  <a:pt x="6764" y="1708"/>
                </a:lnTo>
                <a:lnTo>
                  <a:pt x="6780" y="1591"/>
                </a:lnTo>
                <a:lnTo>
                  <a:pt x="6790" y="1475"/>
                </a:lnTo>
                <a:lnTo>
                  <a:pt x="6795" y="1358"/>
                </a:lnTo>
                <a:lnTo>
                  <a:pt x="6795" y="1233"/>
                </a:lnTo>
                <a:lnTo>
                  <a:pt x="6790" y="1117"/>
                </a:lnTo>
                <a:lnTo>
                  <a:pt x="6775" y="1000"/>
                </a:lnTo>
                <a:lnTo>
                  <a:pt x="6759" y="883"/>
                </a:lnTo>
                <a:lnTo>
                  <a:pt x="6738" y="775"/>
                </a:lnTo>
                <a:lnTo>
                  <a:pt x="6712" y="667"/>
                </a:lnTo>
                <a:lnTo>
                  <a:pt x="6676" y="567"/>
                </a:lnTo>
                <a:lnTo>
                  <a:pt x="6640" y="467"/>
                </a:lnTo>
                <a:lnTo>
                  <a:pt x="6598" y="376"/>
                </a:lnTo>
                <a:lnTo>
                  <a:pt x="6551" y="292"/>
                </a:lnTo>
                <a:lnTo>
                  <a:pt x="6494" y="226"/>
                </a:lnTo>
                <a:lnTo>
                  <a:pt x="6437" y="159"/>
                </a:lnTo>
                <a:lnTo>
                  <a:pt x="6375" y="101"/>
                </a:lnTo>
                <a:lnTo>
                  <a:pt x="6307" y="59"/>
                </a:lnTo>
                <a:lnTo>
                  <a:pt x="6235" y="26"/>
                </a:lnTo>
                <a:lnTo>
                  <a:pt x="6157" y="9"/>
                </a:lnTo>
                <a:lnTo>
                  <a:pt x="607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9" name="Google Shape;499;p26"/>
          <p:cNvSpPr/>
          <p:nvPr/>
        </p:nvSpPr>
        <p:spPr>
          <a:xfrm>
            <a:off x="998246" y="1340741"/>
            <a:ext cx="183896" cy="119198"/>
          </a:xfrm>
          <a:custGeom>
            <a:avLst/>
            <a:gdLst/>
            <a:ahLst/>
            <a:cxnLst/>
            <a:rect l="l" t="t" r="r" b="b"/>
            <a:pathLst>
              <a:path w="6350" h="5521" extrusionOk="0">
                <a:moveTo>
                  <a:pt x="5441" y="0"/>
                </a:moveTo>
                <a:lnTo>
                  <a:pt x="5358" y="9"/>
                </a:lnTo>
                <a:lnTo>
                  <a:pt x="5280" y="34"/>
                </a:lnTo>
                <a:lnTo>
                  <a:pt x="5192" y="67"/>
                </a:lnTo>
                <a:lnTo>
                  <a:pt x="5114" y="117"/>
                </a:lnTo>
                <a:lnTo>
                  <a:pt x="5031" y="184"/>
                </a:lnTo>
                <a:lnTo>
                  <a:pt x="4948" y="259"/>
                </a:lnTo>
                <a:lnTo>
                  <a:pt x="4870" y="358"/>
                </a:lnTo>
                <a:lnTo>
                  <a:pt x="4611" y="692"/>
                </a:lnTo>
                <a:lnTo>
                  <a:pt x="4351" y="1008"/>
                </a:lnTo>
                <a:lnTo>
                  <a:pt x="4097" y="1291"/>
                </a:lnTo>
                <a:lnTo>
                  <a:pt x="3837" y="1557"/>
                </a:lnTo>
                <a:lnTo>
                  <a:pt x="3583" y="1807"/>
                </a:lnTo>
                <a:lnTo>
                  <a:pt x="3323" y="2032"/>
                </a:lnTo>
                <a:lnTo>
                  <a:pt x="3064" y="2240"/>
                </a:lnTo>
                <a:lnTo>
                  <a:pt x="2799" y="2431"/>
                </a:lnTo>
                <a:lnTo>
                  <a:pt x="2529" y="2606"/>
                </a:lnTo>
                <a:lnTo>
                  <a:pt x="2254" y="2765"/>
                </a:lnTo>
                <a:lnTo>
                  <a:pt x="1973" y="2914"/>
                </a:lnTo>
                <a:lnTo>
                  <a:pt x="1688" y="3048"/>
                </a:lnTo>
                <a:lnTo>
                  <a:pt x="1392" y="3172"/>
                </a:lnTo>
                <a:lnTo>
                  <a:pt x="1086" y="3289"/>
                </a:lnTo>
                <a:lnTo>
                  <a:pt x="774" y="3389"/>
                </a:lnTo>
                <a:lnTo>
                  <a:pt x="447" y="3489"/>
                </a:lnTo>
                <a:lnTo>
                  <a:pt x="395" y="3514"/>
                </a:lnTo>
                <a:lnTo>
                  <a:pt x="343" y="3539"/>
                </a:lnTo>
                <a:lnTo>
                  <a:pt x="297" y="3572"/>
                </a:lnTo>
                <a:lnTo>
                  <a:pt x="255" y="3614"/>
                </a:lnTo>
                <a:lnTo>
                  <a:pt x="214" y="3664"/>
                </a:lnTo>
                <a:lnTo>
                  <a:pt x="177" y="3722"/>
                </a:lnTo>
                <a:lnTo>
                  <a:pt x="146" y="3780"/>
                </a:lnTo>
                <a:lnTo>
                  <a:pt x="115" y="3847"/>
                </a:lnTo>
                <a:lnTo>
                  <a:pt x="89" y="3913"/>
                </a:lnTo>
                <a:lnTo>
                  <a:pt x="63" y="3988"/>
                </a:lnTo>
                <a:lnTo>
                  <a:pt x="48" y="4063"/>
                </a:lnTo>
                <a:lnTo>
                  <a:pt x="32" y="4138"/>
                </a:lnTo>
                <a:lnTo>
                  <a:pt x="16" y="4221"/>
                </a:lnTo>
                <a:lnTo>
                  <a:pt x="11" y="4296"/>
                </a:lnTo>
                <a:lnTo>
                  <a:pt x="1" y="4380"/>
                </a:lnTo>
                <a:lnTo>
                  <a:pt x="1" y="4463"/>
                </a:lnTo>
                <a:lnTo>
                  <a:pt x="1" y="4546"/>
                </a:lnTo>
                <a:lnTo>
                  <a:pt x="6" y="4629"/>
                </a:lnTo>
                <a:lnTo>
                  <a:pt x="16" y="4713"/>
                </a:lnTo>
                <a:lnTo>
                  <a:pt x="27" y="4788"/>
                </a:lnTo>
                <a:lnTo>
                  <a:pt x="42" y="4871"/>
                </a:lnTo>
                <a:lnTo>
                  <a:pt x="63" y="4946"/>
                </a:lnTo>
                <a:lnTo>
                  <a:pt x="84" y="5012"/>
                </a:lnTo>
                <a:lnTo>
                  <a:pt x="110" y="5079"/>
                </a:lnTo>
                <a:lnTo>
                  <a:pt x="141" y="5146"/>
                </a:lnTo>
                <a:lnTo>
                  <a:pt x="172" y="5204"/>
                </a:lnTo>
                <a:lnTo>
                  <a:pt x="208" y="5254"/>
                </a:lnTo>
                <a:lnTo>
                  <a:pt x="250" y="5304"/>
                </a:lnTo>
                <a:lnTo>
                  <a:pt x="291" y="5345"/>
                </a:lnTo>
                <a:lnTo>
                  <a:pt x="343" y="5379"/>
                </a:lnTo>
                <a:lnTo>
                  <a:pt x="390" y="5404"/>
                </a:lnTo>
                <a:lnTo>
                  <a:pt x="447" y="5420"/>
                </a:lnTo>
                <a:lnTo>
                  <a:pt x="634" y="5462"/>
                </a:lnTo>
                <a:lnTo>
                  <a:pt x="821" y="5487"/>
                </a:lnTo>
                <a:lnTo>
                  <a:pt x="1008" y="5512"/>
                </a:lnTo>
                <a:lnTo>
                  <a:pt x="1200" y="5520"/>
                </a:lnTo>
                <a:lnTo>
                  <a:pt x="1392" y="5520"/>
                </a:lnTo>
                <a:lnTo>
                  <a:pt x="1584" y="5504"/>
                </a:lnTo>
                <a:lnTo>
                  <a:pt x="1776" y="5487"/>
                </a:lnTo>
                <a:lnTo>
                  <a:pt x="1968" y="5462"/>
                </a:lnTo>
                <a:lnTo>
                  <a:pt x="2160" y="5420"/>
                </a:lnTo>
                <a:lnTo>
                  <a:pt x="2352" y="5370"/>
                </a:lnTo>
                <a:lnTo>
                  <a:pt x="2544" y="5320"/>
                </a:lnTo>
                <a:lnTo>
                  <a:pt x="2731" y="5254"/>
                </a:lnTo>
                <a:lnTo>
                  <a:pt x="2923" y="5179"/>
                </a:lnTo>
                <a:lnTo>
                  <a:pt x="3110" y="5096"/>
                </a:lnTo>
                <a:lnTo>
                  <a:pt x="3302" y="5004"/>
                </a:lnTo>
                <a:lnTo>
                  <a:pt x="3484" y="4904"/>
                </a:lnTo>
                <a:lnTo>
                  <a:pt x="3671" y="4804"/>
                </a:lnTo>
                <a:lnTo>
                  <a:pt x="3853" y="4688"/>
                </a:lnTo>
                <a:lnTo>
                  <a:pt x="4034" y="4563"/>
                </a:lnTo>
                <a:lnTo>
                  <a:pt x="4211" y="4430"/>
                </a:lnTo>
                <a:lnTo>
                  <a:pt x="4387" y="4296"/>
                </a:lnTo>
                <a:lnTo>
                  <a:pt x="4559" y="4147"/>
                </a:lnTo>
                <a:lnTo>
                  <a:pt x="4730" y="3997"/>
                </a:lnTo>
                <a:lnTo>
                  <a:pt x="4896" y="3838"/>
                </a:lnTo>
                <a:lnTo>
                  <a:pt x="5062" y="3672"/>
                </a:lnTo>
                <a:lnTo>
                  <a:pt x="5218" y="3497"/>
                </a:lnTo>
                <a:lnTo>
                  <a:pt x="5374" y="3314"/>
                </a:lnTo>
                <a:lnTo>
                  <a:pt x="5529" y="3123"/>
                </a:lnTo>
                <a:lnTo>
                  <a:pt x="5675" y="2931"/>
                </a:lnTo>
                <a:lnTo>
                  <a:pt x="5815" y="2731"/>
                </a:lnTo>
                <a:lnTo>
                  <a:pt x="5955" y="2523"/>
                </a:lnTo>
                <a:lnTo>
                  <a:pt x="6090" y="2315"/>
                </a:lnTo>
                <a:lnTo>
                  <a:pt x="6158" y="2190"/>
                </a:lnTo>
                <a:lnTo>
                  <a:pt x="6215" y="2065"/>
                </a:lnTo>
                <a:lnTo>
                  <a:pt x="6261" y="1940"/>
                </a:lnTo>
                <a:lnTo>
                  <a:pt x="6298" y="1807"/>
                </a:lnTo>
                <a:lnTo>
                  <a:pt x="6324" y="1682"/>
                </a:lnTo>
                <a:lnTo>
                  <a:pt x="6339" y="1557"/>
                </a:lnTo>
                <a:lnTo>
                  <a:pt x="6350" y="1424"/>
                </a:lnTo>
                <a:lnTo>
                  <a:pt x="6350" y="1299"/>
                </a:lnTo>
                <a:lnTo>
                  <a:pt x="6339" y="1174"/>
                </a:lnTo>
                <a:lnTo>
                  <a:pt x="6324" y="1058"/>
                </a:lnTo>
                <a:lnTo>
                  <a:pt x="6298" y="941"/>
                </a:lnTo>
                <a:lnTo>
                  <a:pt x="6272" y="825"/>
                </a:lnTo>
                <a:lnTo>
                  <a:pt x="6235" y="716"/>
                </a:lnTo>
                <a:lnTo>
                  <a:pt x="6189" y="617"/>
                </a:lnTo>
                <a:lnTo>
                  <a:pt x="6142" y="517"/>
                </a:lnTo>
                <a:lnTo>
                  <a:pt x="6090" y="425"/>
                </a:lnTo>
                <a:lnTo>
                  <a:pt x="6033" y="342"/>
                </a:lnTo>
                <a:lnTo>
                  <a:pt x="5965" y="267"/>
                </a:lnTo>
                <a:lnTo>
                  <a:pt x="5903" y="200"/>
                </a:lnTo>
                <a:lnTo>
                  <a:pt x="5831" y="142"/>
                </a:lnTo>
                <a:lnTo>
                  <a:pt x="5758" y="92"/>
                </a:lnTo>
                <a:lnTo>
                  <a:pt x="5680" y="50"/>
                </a:lnTo>
                <a:lnTo>
                  <a:pt x="5602" y="25"/>
                </a:lnTo>
                <a:lnTo>
                  <a:pt x="5524" y="9"/>
                </a:lnTo>
                <a:lnTo>
                  <a:pt x="54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0" name="Google Shape;500;p26"/>
          <p:cNvSpPr/>
          <p:nvPr/>
        </p:nvSpPr>
        <p:spPr>
          <a:xfrm>
            <a:off x="1516168" y="882212"/>
            <a:ext cx="181028" cy="184076"/>
          </a:xfrm>
          <a:custGeom>
            <a:avLst/>
            <a:gdLst/>
            <a:ahLst/>
            <a:cxnLst/>
            <a:rect l="l" t="t" r="r" b="b"/>
            <a:pathLst>
              <a:path w="6251" h="8526" extrusionOk="0">
                <a:moveTo>
                  <a:pt x="5316" y="0"/>
                </a:moveTo>
                <a:lnTo>
                  <a:pt x="5233" y="17"/>
                </a:lnTo>
                <a:lnTo>
                  <a:pt x="5150" y="42"/>
                </a:lnTo>
                <a:lnTo>
                  <a:pt x="5067" y="84"/>
                </a:lnTo>
                <a:lnTo>
                  <a:pt x="4984" y="150"/>
                </a:lnTo>
                <a:lnTo>
                  <a:pt x="4906" y="225"/>
                </a:lnTo>
                <a:lnTo>
                  <a:pt x="4823" y="317"/>
                </a:lnTo>
                <a:lnTo>
                  <a:pt x="4750" y="433"/>
                </a:lnTo>
                <a:lnTo>
                  <a:pt x="4481" y="850"/>
                </a:lnTo>
                <a:lnTo>
                  <a:pt x="4211" y="1258"/>
                </a:lnTo>
                <a:lnTo>
                  <a:pt x="3935" y="1657"/>
                </a:lnTo>
                <a:lnTo>
                  <a:pt x="3660" y="2048"/>
                </a:lnTo>
                <a:lnTo>
                  <a:pt x="3380" y="2423"/>
                </a:lnTo>
                <a:lnTo>
                  <a:pt x="3094" y="2806"/>
                </a:lnTo>
                <a:lnTo>
                  <a:pt x="2814" y="3172"/>
                </a:lnTo>
                <a:lnTo>
                  <a:pt x="2529" y="3539"/>
                </a:lnTo>
                <a:lnTo>
                  <a:pt x="1952" y="4271"/>
                </a:lnTo>
                <a:lnTo>
                  <a:pt x="1376" y="4996"/>
                </a:lnTo>
                <a:lnTo>
                  <a:pt x="795" y="5728"/>
                </a:lnTo>
                <a:lnTo>
                  <a:pt x="509" y="6103"/>
                </a:lnTo>
                <a:lnTo>
                  <a:pt x="219" y="6478"/>
                </a:lnTo>
                <a:lnTo>
                  <a:pt x="172" y="6553"/>
                </a:lnTo>
                <a:lnTo>
                  <a:pt x="130" y="6627"/>
                </a:lnTo>
                <a:lnTo>
                  <a:pt x="94" y="6711"/>
                </a:lnTo>
                <a:lnTo>
                  <a:pt x="63" y="6794"/>
                </a:lnTo>
                <a:lnTo>
                  <a:pt x="37" y="6877"/>
                </a:lnTo>
                <a:lnTo>
                  <a:pt x="21" y="6969"/>
                </a:lnTo>
                <a:lnTo>
                  <a:pt x="11" y="7060"/>
                </a:lnTo>
                <a:lnTo>
                  <a:pt x="1" y="7160"/>
                </a:lnTo>
                <a:lnTo>
                  <a:pt x="1" y="7252"/>
                </a:lnTo>
                <a:lnTo>
                  <a:pt x="6" y="7352"/>
                </a:lnTo>
                <a:lnTo>
                  <a:pt x="11" y="7443"/>
                </a:lnTo>
                <a:lnTo>
                  <a:pt x="21" y="7543"/>
                </a:lnTo>
                <a:lnTo>
                  <a:pt x="42" y="7635"/>
                </a:lnTo>
                <a:lnTo>
                  <a:pt x="63" y="7726"/>
                </a:lnTo>
                <a:lnTo>
                  <a:pt x="89" y="7818"/>
                </a:lnTo>
                <a:lnTo>
                  <a:pt x="115" y="7901"/>
                </a:lnTo>
                <a:lnTo>
                  <a:pt x="151" y="7984"/>
                </a:lnTo>
                <a:lnTo>
                  <a:pt x="182" y="8068"/>
                </a:lnTo>
                <a:lnTo>
                  <a:pt x="224" y="8143"/>
                </a:lnTo>
                <a:lnTo>
                  <a:pt x="265" y="8209"/>
                </a:lnTo>
                <a:lnTo>
                  <a:pt x="312" y="8276"/>
                </a:lnTo>
                <a:lnTo>
                  <a:pt x="359" y="8334"/>
                </a:lnTo>
                <a:lnTo>
                  <a:pt x="411" y="8384"/>
                </a:lnTo>
                <a:lnTo>
                  <a:pt x="463" y="8434"/>
                </a:lnTo>
                <a:lnTo>
                  <a:pt x="514" y="8467"/>
                </a:lnTo>
                <a:lnTo>
                  <a:pt x="572" y="8501"/>
                </a:lnTo>
                <a:lnTo>
                  <a:pt x="629" y="8517"/>
                </a:lnTo>
                <a:lnTo>
                  <a:pt x="691" y="8526"/>
                </a:lnTo>
                <a:lnTo>
                  <a:pt x="748" y="8526"/>
                </a:lnTo>
                <a:lnTo>
                  <a:pt x="810" y="8517"/>
                </a:lnTo>
                <a:lnTo>
                  <a:pt x="873" y="8492"/>
                </a:lnTo>
                <a:lnTo>
                  <a:pt x="940" y="8459"/>
                </a:lnTo>
                <a:lnTo>
                  <a:pt x="1117" y="8342"/>
                </a:lnTo>
                <a:lnTo>
                  <a:pt x="1293" y="8218"/>
                </a:lnTo>
                <a:lnTo>
                  <a:pt x="1475" y="8093"/>
                </a:lnTo>
                <a:lnTo>
                  <a:pt x="1646" y="7951"/>
                </a:lnTo>
                <a:lnTo>
                  <a:pt x="1823" y="7810"/>
                </a:lnTo>
                <a:lnTo>
                  <a:pt x="1999" y="7668"/>
                </a:lnTo>
                <a:lnTo>
                  <a:pt x="2170" y="7510"/>
                </a:lnTo>
                <a:lnTo>
                  <a:pt x="2342" y="7352"/>
                </a:lnTo>
                <a:lnTo>
                  <a:pt x="2513" y="7185"/>
                </a:lnTo>
                <a:lnTo>
                  <a:pt x="2684" y="7019"/>
                </a:lnTo>
                <a:lnTo>
                  <a:pt x="2851" y="6844"/>
                </a:lnTo>
                <a:lnTo>
                  <a:pt x="3022" y="6661"/>
                </a:lnTo>
                <a:lnTo>
                  <a:pt x="3349" y="6294"/>
                </a:lnTo>
                <a:lnTo>
                  <a:pt x="3676" y="5903"/>
                </a:lnTo>
                <a:lnTo>
                  <a:pt x="3993" y="5504"/>
                </a:lnTo>
                <a:lnTo>
                  <a:pt x="4304" y="5087"/>
                </a:lnTo>
                <a:lnTo>
                  <a:pt x="4605" y="4663"/>
                </a:lnTo>
                <a:lnTo>
                  <a:pt x="4901" y="4230"/>
                </a:lnTo>
                <a:lnTo>
                  <a:pt x="5192" y="3797"/>
                </a:lnTo>
                <a:lnTo>
                  <a:pt x="5472" y="3347"/>
                </a:lnTo>
                <a:lnTo>
                  <a:pt x="5742" y="2898"/>
                </a:lnTo>
                <a:lnTo>
                  <a:pt x="6007" y="2448"/>
                </a:lnTo>
                <a:lnTo>
                  <a:pt x="6074" y="2315"/>
                </a:lnTo>
                <a:lnTo>
                  <a:pt x="6126" y="2190"/>
                </a:lnTo>
                <a:lnTo>
                  <a:pt x="6173" y="2057"/>
                </a:lnTo>
                <a:lnTo>
                  <a:pt x="6204" y="1915"/>
                </a:lnTo>
                <a:lnTo>
                  <a:pt x="6230" y="1782"/>
                </a:lnTo>
                <a:lnTo>
                  <a:pt x="6246" y="1649"/>
                </a:lnTo>
                <a:lnTo>
                  <a:pt x="6251" y="1516"/>
                </a:lnTo>
                <a:lnTo>
                  <a:pt x="6251" y="1374"/>
                </a:lnTo>
                <a:lnTo>
                  <a:pt x="6235" y="1249"/>
                </a:lnTo>
                <a:lnTo>
                  <a:pt x="6220" y="1116"/>
                </a:lnTo>
                <a:lnTo>
                  <a:pt x="6194" y="991"/>
                </a:lnTo>
                <a:lnTo>
                  <a:pt x="6163" y="875"/>
                </a:lnTo>
                <a:lnTo>
                  <a:pt x="6121" y="758"/>
                </a:lnTo>
                <a:lnTo>
                  <a:pt x="6079" y="641"/>
                </a:lnTo>
                <a:lnTo>
                  <a:pt x="6028" y="542"/>
                </a:lnTo>
                <a:lnTo>
                  <a:pt x="5970" y="442"/>
                </a:lnTo>
                <a:lnTo>
                  <a:pt x="5913" y="350"/>
                </a:lnTo>
                <a:lnTo>
                  <a:pt x="5846" y="275"/>
                </a:lnTo>
                <a:lnTo>
                  <a:pt x="5778" y="200"/>
                </a:lnTo>
                <a:lnTo>
                  <a:pt x="5706" y="142"/>
                </a:lnTo>
                <a:lnTo>
                  <a:pt x="5633" y="92"/>
                </a:lnTo>
                <a:lnTo>
                  <a:pt x="5555" y="50"/>
                </a:lnTo>
                <a:lnTo>
                  <a:pt x="5477" y="17"/>
                </a:lnTo>
                <a:lnTo>
                  <a:pt x="5394" y="9"/>
                </a:lnTo>
                <a:lnTo>
                  <a:pt x="53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1" name="Google Shape;501;p26"/>
          <p:cNvSpPr/>
          <p:nvPr/>
        </p:nvSpPr>
        <p:spPr>
          <a:xfrm>
            <a:off x="1825402" y="536922"/>
            <a:ext cx="154444" cy="207436"/>
          </a:xfrm>
          <a:custGeom>
            <a:avLst/>
            <a:gdLst/>
            <a:ahLst/>
            <a:cxnLst/>
            <a:rect l="l" t="t" r="r" b="b"/>
            <a:pathLst>
              <a:path w="5333" h="9608" extrusionOk="0">
                <a:moveTo>
                  <a:pt x="4460" y="0"/>
                </a:moveTo>
                <a:lnTo>
                  <a:pt x="4382" y="9"/>
                </a:lnTo>
                <a:lnTo>
                  <a:pt x="4304" y="25"/>
                </a:lnTo>
                <a:lnTo>
                  <a:pt x="4232" y="42"/>
                </a:lnTo>
                <a:lnTo>
                  <a:pt x="4154" y="75"/>
                </a:lnTo>
                <a:lnTo>
                  <a:pt x="4086" y="117"/>
                </a:lnTo>
                <a:lnTo>
                  <a:pt x="4014" y="167"/>
                </a:lnTo>
                <a:lnTo>
                  <a:pt x="3946" y="233"/>
                </a:lnTo>
                <a:lnTo>
                  <a:pt x="3884" y="300"/>
                </a:lnTo>
                <a:lnTo>
                  <a:pt x="3822" y="383"/>
                </a:lnTo>
                <a:lnTo>
                  <a:pt x="3770" y="475"/>
                </a:lnTo>
                <a:lnTo>
                  <a:pt x="3718" y="575"/>
                </a:lnTo>
                <a:lnTo>
                  <a:pt x="3510" y="1049"/>
                </a:lnTo>
                <a:lnTo>
                  <a:pt x="3313" y="1524"/>
                </a:lnTo>
                <a:lnTo>
                  <a:pt x="2924" y="2490"/>
                </a:lnTo>
                <a:lnTo>
                  <a:pt x="2731" y="2973"/>
                </a:lnTo>
                <a:lnTo>
                  <a:pt x="2529" y="3447"/>
                </a:lnTo>
                <a:lnTo>
                  <a:pt x="2316" y="3913"/>
                </a:lnTo>
                <a:lnTo>
                  <a:pt x="2212" y="4146"/>
                </a:lnTo>
                <a:lnTo>
                  <a:pt x="2098" y="4371"/>
                </a:lnTo>
                <a:lnTo>
                  <a:pt x="1875" y="4804"/>
                </a:lnTo>
                <a:lnTo>
                  <a:pt x="1646" y="5220"/>
                </a:lnTo>
                <a:lnTo>
                  <a:pt x="1413" y="5637"/>
                </a:lnTo>
                <a:lnTo>
                  <a:pt x="1174" y="6053"/>
                </a:lnTo>
                <a:lnTo>
                  <a:pt x="930" y="6453"/>
                </a:lnTo>
                <a:lnTo>
                  <a:pt x="686" y="6860"/>
                </a:lnTo>
                <a:lnTo>
                  <a:pt x="198" y="7660"/>
                </a:lnTo>
                <a:lnTo>
                  <a:pt x="151" y="7743"/>
                </a:lnTo>
                <a:lnTo>
                  <a:pt x="110" y="7835"/>
                </a:lnTo>
                <a:lnTo>
                  <a:pt x="74" y="7926"/>
                </a:lnTo>
                <a:lnTo>
                  <a:pt x="48" y="8018"/>
                </a:lnTo>
                <a:lnTo>
                  <a:pt x="27" y="8118"/>
                </a:lnTo>
                <a:lnTo>
                  <a:pt x="16" y="8218"/>
                </a:lnTo>
                <a:lnTo>
                  <a:pt x="6" y="8309"/>
                </a:lnTo>
                <a:lnTo>
                  <a:pt x="1" y="8409"/>
                </a:lnTo>
                <a:lnTo>
                  <a:pt x="6" y="8509"/>
                </a:lnTo>
                <a:lnTo>
                  <a:pt x="16" y="8609"/>
                </a:lnTo>
                <a:lnTo>
                  <a:pt x="27" y="8709"/>
                </a:lnTo>
                <a:lnTo>
                  <a:pt x="48" y="8800"/>
                </a:lnTo>
                <a:lnTo>
                  <a:pt x="68" y="8892"/>
                </a:lnTo>
                <a:lnTo>
                  <a:pt x="100" y="8983"/>
                </a:lnTo>
                <a:lnTo>
                  <a:pt x="131" y="9067"/>
                </a:lnTo>
                <a:lnTo>
                  <a:pt x="162" y="9150"/>
                </a:lnTo>
                <a:lnTo>
                  <a:pt x="203" y="9225"/>
                </a:lnTo>
                <a:lnTo>
                  <a:pt x="245" y="9291"/>
                </a:lnTo>
                <a:lnTo>
                  <a:pt x="292" y="9358"/>
                </a:lnTo>
                <a:lnTo>
                  <a:pt x="338" y="9416"/>
                </a:lnTo>
                <a:lnTo>
                  <a:pt x="390" y="9475"/>
                </a:lnTo>
                <a:lnTo>
                  <a:pt x="442" y="9516"/>
                </a:lnTo>
                <a:lnTo>
                  <a:pt x="499" y="9550"/>
                </a:lnTo>
                <a:lnTo>
                  <a:pt x="556" y="9583"/>
                </a:lnTo>
                <a:lnTo>
                  <a:pt x="613" y="9600"/>
                </a:lnTo>
                <a:lnTo>
                  <a:pt x="676" y="9608"/>
                </a:lnTo>
                <a:lnTo>
                  <a:pt x="733" y="9608"/>
                </a:lnTo>
                <a:lnTo>
                  <a:pt x="795" y="9591"/>
                </a:lnTo>
                <a:lnTo>
                  <a:pt x="857" y="9575"/>
                </a:lnTo>
                <a:lnTo>
                  <a:pt x="925" y="9533"/>
                </a:lnTo>
                <a:lnTo>
                  <a:pt x="987" y="9491"/>
                </a:lnTo>
                <a:lnTo>
                  <a:pt x="1049" y="9425"/>
                </a:lnTo>
                <a:lnTo>
                  <a:pt x="1216" y="9250"/>
                </a:lnTo>
                <a:lnTo>
                  <a:pt x="1377" y="9067"/>
                </a:lnTo>
                <a:lnTo>
                  <a:pt x="1537" y="8875"/>
                </a:lnTo>
                <a:lnTo>
                  <a:pt x="1698" y="8684"/>
                </a:lnTo>
                <a:lnTo>
                  <a:pt x="1859" y="8484"/>
                </a:lnTo>
                <a:lnTo>
                  <a:pt x="2015" y="8284"/>
                </a:lnTo>
                <a:lnTo>
                  <a:pt x="2176" y="8076"/>
                </a:lnTo>
                <a:lnTo>
                  <a:pt x="2327" y="7860"/>
                </a:lnTo>
                <a:lnTo>
                  <a:pt x="2482" y="7643"/>
                </a:lnTo>
                <a:lnTo>
                  <a:pt x="2633" y="7418"/>
                </a:lnTo>
                <a:lnTo>
                  <a:pt x="2783" y="7193"/>
                </a:lnTo>
                <a:lnTo>
                  <a:pt x="2934" y="6960"/>
                </a:lnTo>
                <a:lnTo>
                  <a:pt x="3079" y="6727"/>
                </a:lnTo>
                <a:lnTo>
                  <a:pt x="3225" y="6486"/>
                </a:lnTo>
                <a:lnTo>
                  <a:pt x="3365" y="6244"/>
                </a:lnTo>
                <a:lnTo>
                  <a:pt x="3505" y="5995"/>
                </a:lnTo>
                <a:lnTo>
                  <a:pt x="3640" y="5745"/>
                </a:lnTo>
                <a:lnTo>
                  <a:pt x="3770" y="5487"/>
                </a:lnTo>
                <a:lnTo>
                  <a:pt x="3899" y="5229"/>
                </a:lnTo>
                <a:lnTo>
                  <a:pt x="4029" y="4971"/>
                </a:lnTo>
                <a:lnTo>
                  <a:pt x="4154" y="4704"/>
                </a:lnTo>
                <a:lnTo>
                  <a:pt x="4273" y="4438"/>
                </a:lnTo>
                <a:lnTo>
                  <a:pt x="4387" y="4163"/>
                </a:lnTo>
                <a:lnTo>
                  <a:pt x="4502" y="3897"/>
                </a:lnTo>
                <a:lnTo>
                  <a:pt x="4611" y="3614"/>
                </a:lnTo>
                <a:lnTo>
                  <a:pt x="4720" y="3339"/>
                </a:lnTo>
                <a:lnTo>
                  <a:pt x="4818" y="3056"/>
                </a:lnTo>
                <a:lnTo>
                  <a:pt x="4917" y="2773"/>
                </a:lnTo>
                <a:lnTo>
                  <a:pt x="5010" y="2490"/>
                </a:lnTo>
                <a:lnTo>
                  <a:pt x="5099" y="2198"/>
                </a:lnTo>
                <a:lnTo>
                  <a:pt x="5182" y="1907"/>
                </a:lnTo>
                <a:lnTo>
                  <a:pt x="5260" y="1615"/>
                </a:lnTo>
                <a:lnTo>
                  <a:pt x="5296" y="1474"/>
                </a:lnTo>
                <a:lnTo>
                  <a:pt x="5317" y="1341"/>
                </a:lnTo>
                <a:lnTo>
                  <a:pt x="5327" y="1216"/>
                </a:lnTo>
                <a:lnTo>
                  <a:pt x="5332" y="1091"/>
                </a:lnTo>
                <a:lnTo>
                  <a:pt x="5327" y="974"/>
                </a:lnTo>
                <a:lnTo>
                  <a:pt x="5311" y="858"/>
                </a:lnTo>
                <a:lnTo>
                  <a:pt x="5291" y="750"/>
                </a:lnTo>
                <a:lnTo>
                  <a:pt x="5260" y="650"/>
                </a:lnTo>
                <a:lnTo>
                  <a:pt x="5228" y="558"/>
                </a:lnTo>
                <a:lnTo>
                  <a:pt x="5182" y="475"/>
                </a:lnTo>
                <a:lnTo>
                  <a:pt x="5135" y="392"/>
                </a:lnTo>
                <a:lnTo>
                  <a:pt x="5083" y="317"/>
                </a:lnTo>
                <a:lnTo>
                  <a:pt x="5026" y="250"/>
                </a:lnTo>
                <a:lnTo>
                  <a:pt x="4964" y="192"/>
                </a:lnTo>
                <a:lnTo>
                  <a:pt x="4901" y="142"/>
                </a:lnTo>
                <a:lnTo>
                  <a:pt x="4829" y="100"/>
                </a:lnTo>
                <a:lnTo>
                  <a:pt x="4761" y="67"/>
                </a:lnTo>
                <a:lnTo>
                  <a:pt x="4689" y="34"/>
                </a:lnTo>
                <a:lnTo>
                  <a:pt x="4611" y="17"/>
                </a:lnTo>
                <a:lnTo>
                  <a:pt x="45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2" name="Google Shape;502;p26"/>
          <p:cNvSpPr/>
          <p:nvPr/>
        </p:nvSpPr>
        <p:spPr>
          <a:xfrm>
            <a:off x="2006258" y="23"/>
            <a:ext cx="169764" cy="223434"/>
          </a:xfrm>
          <a:custGeom>
            <a:avLst/>
            <a:gdLst/>
            <a:ahLst/>
            <a:cxnLst/>
            <a:rect l="l" t="t" r="r" b="b"/>
            <a:pathLst>
              <a:path w="5862" h="10349" extrusionOk="0">
                <a:moveTo>
                  <a:pt x="4933" y="0"/>
                </a:moveTo>
                <a:lnTo>
                  <a:pt x="4855" y="17"/>
                </a:lnTo>
                <a:lnTo>
                  <a:pt x="4777" y="50"/>
                </a:lnTo>
                <a:lnTo>
                  <a:pt x="4704" y="92"/>
                </a:lnTo>
                <a:lnTo>
                  <a:pt x="4631" y="150"/>
                </a:lnTo>
                <a:lnTo>
                  <a:pt x="4559" y="225"/>
                </a:lnTo>
                <a:lnTo>
                  <a:pt x="4491" y="308"/>
                </a:lnTo>
                <a:lnTo>
                  <a:pt x="4424" y="408"/>
                </a:lnTo>
                <a:lnTo>
                  <a:pt x="4362" y="525"/>
                </a:lnTo>
                <a:lnTo>
                  <a:pt x="4299" y="658"/>
                </a:lnTo>
                <a:lnTo>
                  <a:pt x="3858" y="1740"/>
                </a:lnTo>
                <a:lnTo>
                  <a:pt x="3635" y="2282"/>
                </a:lnTo>
                <a:lnTo>
                  <a:pt x="3412" y="2823"/>
                </a:lnTo>
                <a:lnTo>
                  <a:pt x="3183" y="3356"/>
                </a:lnTo>
                <a:lnTo>
                  <a:pt x="2944" y="3880"/>
                </a:lnTo>
                <a:lnTo>
                  <a:pt x="2825" y="4138"/>
                </a:lnTo>
                <a:lnTo>
                  <a:pt x="2700" y="4396"/>
                </a:lnTo>
                <a:lnTo>
                  <a:pt x="2571" y="4646"/>
                </a:lnTo>
                <a:lnTo>
                  <a:pt x="2441" y="4896"/>
                </a:lnTo>
                <a:lnTo>
                  <a:pt x="2316" y="5137"/>
                </a:lnTo>
                <a:lnTo>
                  <a:pt x="2181" y="5370"/>
                </a:lnTo>
                <a:lnTo>
                  <a:pt x="1916" y="5828"/>
                </a:lnTo>
                <a:lnTo>
                  <a:pt x="1641" y="6278"/>
                </a:lnTo>
                <a:lnTo>
                  <a:pt x="1361" y="6719"/>
                </a:lnTo>
                <a:lnTo>
                  <a:pt x="1075" y="7152"/>
                </a:lnTo>
                <a:lnTo>
                  <a:pt x="790" y="7577"/>
                </a:lnTo>
                <a:lnTo>
                  <a:pt x="219" y="8434"/>
                </a:lnTo>
                <a:lnTo>
                  <a:pt x="167" y="8526"/>
                </a:lnTo>
                <a:lnTo>
                  <a:pt x="120" y="8609"/>
                </a:lnTo>
                <a:lnTo>
                  <a:pt x="84" y="8700"/>
                </a:lnTo>
                <a:lnTo>
                  <a:pt x="53" y="8792"/>
                </a:lnTo>
                <a:lnTo>
                  <a:pt x="32" y="8892"/>
                </a:lnTo>
                <a:lnTo>
                  <a:pt x="16" y="8984"/>
                </a:lnTo>
                <a:lnTo>
                  <a:pt x="6" y="9083"/>
                </a:lnTo>
                <a:lnTo>
                  <a:pt x="1" y="9175"/>
                </a:lnTo>
                <a:lnTo>
                  <a:pt x="6" y="9275"/>
                </a:lnTo>
                <a:lnTo>
                  <a:pt x="11" y="9366"/>
                </a:lnTo>
                <a:lnTo>
                  <a:pt x="27" y="9458"/>
                </a:lnTo>
                <a:lnTo>
                  <a:pt x="42" y="9550"/>
                </a:lnTo>
                <a:lnTo>
                  <a:pt x="68" y="9641"/>
                </a:lnTo>
                <a:lnTo>
                  <a:pt x="94" y="9724"/>
                </a:lnTo>
                <a:lnTo>
                  <a:pt x="125" y="9808"/>
                </a:lnTo>
                <a:lnTo>
                  <a:pt x="162" y="9883"/>
                </a:lnTo>
                <a:lnTo>
                  <a:pt x="203" y="9958"/>
                </a:lnTo>
                <a:lnTo>
                  <a:pt x="245" y="10033"/>
                </a:lnTo>
                <a:lnTo>
                  <a:pt x="292" y="10091"/>
                </a:lnTo>
                <a:lnTo>
                  <a:pt x="344" y="10149"/>
                </a:lnTo>
                <a:lnTo>
                  <a:pt x="395" y="10199"/>
                </a:lnTo>
                <a:lnTo>
                  <a:pt x="447" y="10249"/>
                </a:lnTo>
                <a:lnTo>
                  <a:pt x="504" y="10282"/>
                </a:lnTo>
                <a:lnTo>
                  <a:pt x="562" y="10316"/>
                </a:lnTo>
                <a:lnTo>
                  <a:pt x="624" y="10332"/>
                </a:lnTo>
                <a:lnTo>
                  <a:pt x="686" y="10349"/>
                </a:lnTo>
                <a:lnTo>
                  <a:pt x="748" y="10349"/>
                </a:lnTo>
                <a:lnTo>
                  <a:pt x="811" y="10341"/>
                </a:lnTo>
                <a:lnTo>
                  <a:pt x="878" y="10324"/>
                </a:lnTo>
                <a:lnTo>
                  <a:pt x="941" y="10299"/>
                </a:lnTo>
                <a:lnTo>
                  <a:pt x="1003" y="10257"/>
                </a:lnTo>
                <a:lnTo>
                  <a:pt x="1070" y="10207"/>
                </a:lnTo>
                <a:lnTo>
                  <a:pt x="1252" y="10041"/>
                </a:lnTo>
                <a:lnTo>
                  <a:pt x="1434" y="9866"/>
                </a:lnTo>
                <a:lnTo>
                  <a:pt x="1615" y="9675"/>
                </a:lnTo>
                <a:lnTo>
                  <a:pt x="1797" y="9491"/>
                </a:lnTo>
                <a:lnTo>
                  <a:pt x="1974" y="9292"/>
                </a:lnTo>
                <a:lnTo>
                  <a:pt x="2155" y="9083"/>
                </a:lnTo>
                <a:lnTo>
                  <a:pt x="2332" y="8875"/>
                </a:lnTo>
                <a:lnTo>
                  <a:pt x="2503" y="8651"/>
                </a:lnTo>
                <a:lnTo>
                  <a:pt x="2674" y="8426"/>
                </a:lnTo>
                <a:lnTo>
                  <a:pt x="2846" y="8201"/>
                </a:lnTo>
                <a:lnTo>
                  <a:pt x="3012" y="7959"/>
                </a:lnTo>
                <a:lnTo>
                  <a:pt x="3178" y="7718"/>
                </a:lnTo>
                <a:lnTo>
                  <a:pt x="3344" y="7477"/>
                </a:lnTo>
                <a:lnTo>
                  <a:pt x="3500" y="7219"/>
                </a:lnTo>
                <a:lnTo>
                  <a:pt x="3661" y="6960"/>
                </a:lnTo>
                <a:lnTo>
                  <a:pt x="3816" y="6702"/>
                </a:lnTo>
                <a:lnTo>
                  <a:pt x="3967" y="6436"/>
                </a:lnTo>
                <a:lnTo>
                  <a:pt x="4112" y="6161"/>
                </a:lnTo>
                <a:lnTo>
                  <a:pt x="4258" y="5886"/>
                </a:lnTo>
                <a:lnTo>
                  <a:pt x="4403" y="5612"/>
                </a:lnTo>
                <a:lnTo>
                  <a:pt x="4538" y="5329"/>
                </a:lnTo>
                <a:lnTo>
                  <a:pt x="4673" y="5037"/>
                </a:lnTo>
                <a:lnTo>
                  <a:pt x="4803" y="4754"/>
                </a:lnTo>
                <a:lnTo>
                  <a:pt x="4927" y="4463"/>
                </a:lnTo>
                <a:lnTo>
                  <a:pt x="5052" y="4163"/>
                </a:lnTo>
                <a:lnTo>
                  <a:pt x="5166" y="3863"/>
                </a:lnTo>
                <a:lnTo>
                  <a:pt x="5280" y="3564"/>
                </a:lnTo>
                <a:lnTo>
                  <a:pt x="5389" y="3264"/>
                </a:lnTo>
                <a:lnTo>
                  <a:pt x="5493" y="2964"/>
                </a:lnTo>
                <a:lnTo>
                  <a:pt x="5592" y="2656"/>
                </a:lnTo>
                <a:lnTo>
                  <a:pt x="5685" y="2348"/>
                </a:lnTo>
                <a:lnTo>
                  <a:pt x="5774" y="2040"/>
                </a:lnTo>
                <a:lnTo>
                  <a:pt x="5810" y="1890"/>
                </a:lnTo>
                <a:lnTo>
                  <a:pt x="5836" y="1749"/>
                </a:lnTo>
                <a:lnTo>
                  <a:pt x="5857" y="1599"/>
                </a:lnTo>
                <a:lnTo>
                  <a:pt x="5862" y="1466"/>
                </a:lnTo>
                <a:lnTo>
                  <a:pt x="5862" y="1324"/>
                </a:lnTo>
                <a:lnTo>
                  <a:pt x="5857" y="1191"/>
                </a:lnTo>
                <a:lnTo>
                  <a:pt x="5841" y="1066"/>
                </a:lnTo>
                <a:lnTo>
                  <a:pt x="5820" y="941"/>
                </a:lnTo>
                <a:lnTo>
                  <a:pt x="5789" y="825"/>
                </a:lnTo>
                <a:lnTo>
                  <a:pt x="5753" y="716"/>
                </a:lnTo>
                <a:lnTo>
                  <a:pt x="5711" y="608"/>
                </a:lnTo>
                <a:lnTo>
                  <a:pt x="5665" y="508"/>
                </a:lnTo>
                <a:lnTo>
                  <a:pt x="5613" y="417"/>
                </a:lnTo>
                <a:lnTo>
                  <a:pt x="5561" y="333"/>
                </a:lnTo>
                <a:lnTo>
                  <a:pt x="5498" y="259"/>
                </a:lnTo>
                <a:lnTo>
                  <a:pt x="5436" y="192"/>
                </a:lnTo>
                <a:lnTo>
                  <a:pt x="5369" y="134"/>
                </a:lnTo>
                <a:lnTo>
                  <a:pt x="5301" y="84"/>
                </a:lnTo>
                <a:lnTo>
                  <a:pt x="5228" y="50"/>
                </a:lnTo>
                <a:lnTo>
                  <a:pt x="5156" y="17"/>
                </a:lnTo>
                <a:lnTo>
                  <a:pt x="508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419126" y="390121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4" name="Google Shape;504;p26"/>
          <p:cNvSpPr/>
          <p:nvPr/>
        </p:nvSpPr>
        <p:spPr>
          <a:xfrm rot="10800000">
            <a:off x="14069156" y="981871"/>
            <a:ext cx="2052496" cy="96173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5" name="Google Shape;505;p26"/>
          <p:cNvSpPr/>
          <p:nvPr/>
        </p:nvSpPr>
        <p:spPr>
          <a:xfrm>
            <a:off x="16380155" y="8334775"/>
            <a:ext cx="1146498" cy="1223182"/>
          </a:xfrm>
          <a:custGeom>
            <a:avLst/>
            <a:gdLst/>
            <a:ahLst/>
            <a:cxnLst/>
            <a:rect l="l" t="t" r="r" b="b"/>
            <a:pathLst>
              <a:path w="39589" h="56655" extrusionOk="0">
                <a:moveTo>
                  <a:pt x="36479" y="0"/>
                </a:moveTo>
                <a:lnTo>
                  <a:pt x="36386" y="9"/>
                </a:lnTo>
                <a:lnTo>
                  <a:pt x="36287" y="25"/>
                </a:lnTo>
                <a:lnTo>
                  <a:pt x="36194" y="50"/>
                </a:lnTo>
                <a:lnTo>
                  <a:pt x="36101" y="84"/>
                </a:lnTo>
                <a:lnTo>
                  <a:pt x="36007" y="125"/>
                </a:lnTo>
                <a:lnTo>
                  <a:pt x="35914" y="175"/>
                </a:lnTo>
                <a:lnTo>
                  <a:pt x="35820" y="242"/>
                </a:lnTo>
                <a:lnTo>
                  <a:pt x="35727" y="308"/>
                </a:lnTo>
                <a:lnTo>
                  <a:pt x="35633" y="392"/>
                </a:lnTo>
                <a:lnTo>
                  <a:pt x="35540" y="483"/>
                </a:lnTo>
                <a:lnTo>
                  <a:pt x="33723" y="2365"/>
                </a:lnTo>
                <a:lnTo>
                  <a:pt x="31916" y="4255"/>
                </a:lnTo>
                <a:lnTo>
                  <a:pt x="28298" y="8034"/>
                </a:lnTo>
                <a:lnTo>
                  <a:pt x="26497" y="9924"/>
                </a:lnTo>
                <a:lnTo>
                  <a:pt x="24685" y="11806"/>
                </a:lnTo>
                <a:lnTo>
                  <a:pt x="22878" y="13679"/>
                </a:lnTo>
                <a:lnTo>
                  <a:pt x="21067" y="15535"/>
                </a:lnTo>
                <a:lnTo>
                  <a:pt x="19245" y="17384"/>
                </a:lnTo>
                <a:lnTo>
                  <a:pt x="18331" y="18308"/>
                </a:lnTo>
                <a:lnTo>
                  <a:pt x="17417" y="19215"/>
                </a:lnTo>
                <a:lnTo>
                  <a:pt x="16504" y="20131"/>
                </a:lnTo>
                <a:lnTo>
                  <a:pt x="15585" y="21030"/>
                </a:lnTo>
                <a:lnTo>
                  <a:pt x="14666" y="21929"/>
                </a:lnTo>
                <a:lnTo>
                  <a:pt x="13742" y="22820"/>
                </a:lnTo>
                <a:lnTo>
                  <a:pt x="12818" y="23711"/>
                </a:lnTo>
                <a:lnTo>
                  <a:pt x="11889" y="24594"/>
                </a:lnTo>
                <a:lnTo>
                  <a:pt x="10954" y="25468"/>
                </a:lnTo>
                <a:lnTo>
                  <a:pt x="10020" y="26334"/>
                </a:lnTo>
                <a:lnTo>
                  <a:pt x="9080" y="27191"/>
                </a:lnTo>
                <a:lnTo>
                  <a:pt x="8141" y="28040"/>
                </a:lnTo>
                <a:lnTo>
                  <a:pt x="7196" y="28889"/>
                </a:lnTo>
                <a:lnTo>
                  <a:pt x="6246" y="29722"/>
                </a:lnTo>
                <a:lnTo>
                  <a:pt x="6017" y="29913"/>
                </a:lnTo>
                <a:lnTo>
                  <a:pt x="5784" y="30113"/>
                </a:lnTo>
                <a:lnTo>
                  <a:pt x="5285" y="30496"/>
                </a:lnTo>
                <a:lnTo>
                  <a:pt x="4766" y="30896"/>
                </a:lnTo>
                <a:lnTo>
                  <a:pt x="4237" y="31304"/>
                </a:lnTo>
                <a:lnTo>
                  <a:pt x="3967" y="31520"/>
                </a:lnTo>
                <a:lnTo>
                  <a:pt x="3697" y="31737"/>
                </a:lnTo>
                <a:lnTo>
                  <a:pt x="3427" y="31961"/>
                </a:lnTo>
                <a:lnTo>
                  <a:pt x="3157" y="32195"/>
                </a:lnTo>
                <a:lnTo>
                  <a:pt x="2897" y="32428"/>
                </a:lnTo>
                <a:lnTo>
                  <a:pt x="2638" y="32669"/>
                </a:lnTo>
                <a:lnTo>
                  <a:pt x="2384" y="32927"/>
                </a:lnTo>
                <a:lnTo>
                  <a:pt x="2134" y="33185"/>
                </a:lnTo>
                <a:lnTo>
                  <a:pt x="1896" y="33460"/>
                </a:lnTo>
                <a:lnTo>
                  <a:pt x="1667" y="33743"/>
                </a:lnTo>
                <a:lnTo>
                  <a:pt x="1444" y="34034"/>
                </a:lnTo>
                <a:lnTo>
                  <a:pt x="1340" y="34193"/>
                </a:lnTo>
                <a:lnTo>
                  <a:pt x="1236" y="34343"/>
                </a:lnTo>
                <a:lnTo>
                  <a:pt x="1132" y="34501"/>
                </a:lnTo>
                <a:lnTo>
                  <a:pt x="1039" y="34659"/>
                </a:lnTo>
                <a:lnTo>
                  <a:pt x="946" y="34825"/>
                </a:lnTo>
                <a:lnTo>
                  <a:pt x="852" y="34992"/>
                </a:lnTo>
                <a:lnTo>
                  <a:pt x="769" y="35167"/>
                </a:lnTo>
                <a:lnTo>
                  <a:pt x="686" y="35342"/>
                </a:lnTo>
                <a:lnTo>
                  <a:pt x="608" y="35516"/>
                </a:lnTo>
                <a:lnTo>
                  <a:pt x="530" y="35700"/>
                </a:lnTo>
                <a:lnTo>
                  <a:pt x="463" y="35883"/>
                </a:lnTo>
                <a:lnTo>
                  <a:pt x="395" y="36074"/>
                </a:lnTo>
                <a:lnTo>
                  <a:pt x="333" y="36266"/>
                </a:lnTo>
                <a:lnTo>
                  <a:pt x="276" y="36457"/>
                </a:lnTo>
                <a:lnTo>
                  <a:pt x="224" y="36657"/>
                </a:lnTo>
                <a:lnTo>
                  <a:pt x="177" y="36865"/>
                </a:lnTo>
                <a:lnTo>
                  <a:pt x="136" y="37073"/>
                </a:lnTo>
                <a:lnTo>
                  <a:pt x="99" y="37290"/>
                </a:lnTo>
                <a:lnTo>
                  <a:pt x="68" y="37506"/>
                </a:lnTo>
                <a:lnTo>
                  <a:pt x="42" y="37731"/>
                </a:lnTo>
                <a:lnTo>
                  <a:pt x="22" y="37956"/>
                </a:lnTo>
                <a:lnTo>
                  <a:pt x="11" y="38189"/>
                </a:lnTo>
                <a:lnTo>
                  <a:pt x="1" y="38422"/>
                </a:lnTo>
                <a:lnTo>
                  <a:pt x="1" y="38663"/>
                </a:lnTo>
                <a:lnTo>
                  <a:pt x="1" y="38905"/>
                </a:lnTo>
                <a:lnTo>
                  <a:pt x="11" y="39155"/>
                </a:lnTo>
                <a:lnTo>
                  <a:pt x="32" y="39421"/>
                </a:lnTo>
                <a:lnTo>
                  <a:pt x="58" y="39696"/>
                </a:lnTo>
                <a:lnTo>
                  <a:pt x="84" y="39962"/>
                </a:lnTo>
                <a:lnTo>
                  <a:pt x="125" y="40229"/>
                </a:lnTo>
                <a:lnTo>
                  <a:pt x="167" y="40503"/>
                </a:lnTo>
                <a:lnTo>
                  <a:pt x="214" y="40778"/>
                </a:lnTo>
                <a:lnTo>
                  <a:pt x="271" y="41053"/>
                </a:lnTo>
                <a:lnTo>
                  <a:pt x="333" y="41319"/>
                </a:lnTo>
                <a:lnTo>
                  <a:pt x="400" y="41594"/>
                </a:lnTo>
                <a:lnTo>
                  <a:pt x="468" y="41869"/>
                </a:lnTo>
                <a:lnTo>
                  <a:pt x="546" y="42152"/>
                </a:lnTo>
                <a:lnTo>
                  <a:pt x="629" y="42426"/>
                </a:lnTo>
                <a:lnTo>
                  <a:pt x="712" y="42701"/>
                </a:lnTo>
                <a:lnTo>
                  <a:pt x="805" y="42976"/>
                </a:lnTo>
                <a:lnTo>
                  <a:pt x="899" y="43259"/>
                </a:lnTo>
                <a:lnTo>
                  <a:pt x="997" y="43534"/>
                </a:lnTo>
                <a:lnTo>
                  <a:pt x="1101" y="43808"/>
                </a:lnTo>
                <a:lnTo>
                  <a:pt x="1210" y="44092"/>
                </a:lnTo>
                <a:lnTo>
                  <a:pt x="1439" y="44641"/>
                </a:lnTo>
                <a:lnTo>
                  <a:pt x="1678" y="45199"/>
                </a:lnTo>
                <a:lnTo>
                  <a:pt x="1927" y="45748"/>
                </a:lnTo>
                <a:lnTo>
                  <a:pt x="2191" y="46306"/>
                </a:lnTo>
                <a:lnTo>
                  <a:pt x="2461" y="46856"/>
                </a:lnTo>
                <a:lnTo>
                  <a:pt x="2742" y="47397"/>
                </a:lnTo>
                <a:lnTo>
                  <a:pt x="3027" y="47938"/>
                </a:lnTo>
                <a:lnTo>
                  <a:pt x="3323" y="48479"/>
                </a:lnTo>
                <a:lnTo>
                  <a:pt x="3619" y="49012"/>
                </a:lnTo>
                <a:lnTo>
                  <a:pt x="3915" y="49536"/>
                </a:lnTo>
                <a:lnTo>
                  <a:pt x="4216" y="50061"/>
                </a:lnTo>
                <a:lnTo>
                  <a:pt x="4813" y="51085"/>
                </a:lnTo>
                <a:lnTo>
                  <a:pt x="5394" y="52076"/>
                </a:lnTo>
                <a:lnTo>
                  <a:pt x="5960" y="53033"/>
                </a:lnTo>
                <a:lnTo>
                  <a:pt x="6485" y="53957"/>
                </a:lnTo>
                <a:lnTo>
                  <a:pt x="6734" y="54398"/>
                </a:lnTo>
                <a:lnTo>
                  <a:pt x="6973" y="54823"/>
                </a:lnTo>
                <a:lnTo>
                  <a:pt x="7191" y="55239"/>
                </a:lnTo>
                <a:lnTo>
                  <a:pt x="7398" y="55647"/>
                </a:lnTo>
                <a:lnTo>
                  <a:pt x="7471" y="55789"/>
                </a:lnTo>
                <a:lnTo>
                  <a:pt x="7549" y="55914"/>
                </a:lnTo>
                <a:lnTo>
                  <a:pt x="7632" y="56038"/>
                </a:lnTo>
                <a:lnTo>
                  <a:pt x="7720" y="56138"/>
                </a:lnTo>
                <a:lnTo>
                  <a:pt x="7808" y="56238"/>
                </a:lnTo>
                <a:lnTo>
                  <a:pt x="7897" y="56322"/>
                </a:lnTo>
                <a:lnTo>
                  <a:pt x="7990" y="56396"/>
                </a:lnTo>
                <a:lnTo>
                  <a:pt x="8089" y="56463"/>
                </a:lnTo>
                <a:lnTo>
                  <a:pt x="8182" y="56513"/>
                </a:lnTo>
                <a:lnTo>
                  <a:pt x="8286" y="56563"/>
                </a:lnTo>
                <a:lnTo>
                  <a:pt x="8385" y="56596"/>
                </a:lnTo>
                <a:lnTo>
                  <a:pt x="8488" y="56621"/>
                </a:lnTo>
                <a:lnTo>
                  <a:pt x="8592" y="56638"/>
                </a:lnTo>
                <a:lnTo>
                  <a:pt x="8696" y="56646"/>
                </a:lnTo>
                <a:lnTo>
                  <a:pt x="8800" y="56655"/>
                </a:lnTo>
                <a:lnTo>
                  <a:pt x="8909" y="56646"/>
                </a:lnTo>
                <a:lnTo>
                  <a:pt x="9013" y="56630"/>
                </a:lnTo>
                <a:lnTo>
                  <a:pt x="9117" y="56605"/>
                </a:lnTo>
                <a:lnTo>
                  <a:pt x="9226" y="56580"/>
                </a:lnTo>
                <a:lnTo>
                  <a:pt x="9329" y="56538"/>
                </a:lnTo>
                <a:lnTo>
                  <a:pt x="9433" y="56496"/>
                </a:lnTo>
                <a:lnTo>
                  <a:pt x="9537" y="56446"/>
                </a:lnTo>
                <a:lnTo>
                  <a:pt x="9636" y="56388"/>
                </a:lnTo>
                <a:lnTo>
                  <a:pt x="9734" y="56330"/>
                </a:lnTo>
                <a:lnTo>
                  <a:pt x="9833" y="56263"/>
                </a:lnTo>
                <a:lnTo>
                  <a:pt x="9932" y="56188"/>
                </a:lnTo>
                <a:lnTo>
                  <a:pt x="10025" y="56113"/>
                </a:lnTo>
                <a:lnTo>
                  <a:pt x="10113" y="56022"/>
                </a:lnTo>
                <a:lnTo>
                  <a:pt x="10202" y="55939"/>
                </a:lnTo>
                <a:lnTo>
                  <a:pt x="10285" y="55847"/>
                </a:lnTo>
                <a:lnTo>
                  <a:pt x="10368" y="55747"/>
                </a:lnTo>
                <a:lnTo>
                  <a:pt x="10446" y="55647"/>
                </a:lnTo>
                <a:lnTo>
                  <a:pt x="11286" y="54532"/>
                </a:lnTo>
                <a:lnTo>
                  <a:pt x="12127" y="53433"/>
                </a:lnTo>
                <a:lnTo>
                  <a:pt x="12974" y="52342"/>
                </a:lnTo>
                <a:lnTo>
                  <a:pt x="13830" y="51268"/>
                </a:lnTo>
                <a:lnTo>
                  <a:pt x="14687" y="50211"/>
                </a:lnTo>
                <a:lnTo>
                  <a:pt x="15543" y="49162"/>
                </a:lnTo>
                <a:lnTo>
                  <a:pt x="16410" y="48121"/>
                </a:lnTo>
                <a:lnTo>
                  <a:pt x="17277" y="47097"/>
                </a:lnTo>
                <a:lnTo>
                  <a:pt x="18154" y="46081"/>
                </a:lnTo>
                <a:lnTo>
                  <a:pt x="19027" y="45082"/>
                </a:lnTo>
                <a:lnTo>
                  <a:pt x="19909" y="44083"/>
                </a:lnTo>
                <a:lnTo>
                  <a:pt x="20792" y="43101"/>
                </a:lnTo>
                <a:lnTo>
                  <a:pt x="21679" y="42127"/>
                </a:lnTo>
                <a:lnTo>
                  <a:pt x="22567" y="41153"/>
                </a:lnTo>
                <a:lnTo>
                  <a:pt x="23460" y="40195"/>
                </a:lnTo>
                <a:lnTo>
                  <a:pt x="24358" y="39238"/>
                </a:lnTo>
                <a:lnTo>
                  <a:pt x="25256" y="38289"/>
                </a:lnTo>
                <a:lnTo>
                  <a:pt x="26154" y="37348"/>
                </a:lnTo>
                <a:lnTo>
                  <a:pt x="27057" y="36407"/>
                </a:lnTo>
                <a:lnTo>
                  <a:pt x="27966" y="35475"/>
                </a:lnTo>
                <a:lnTo>
                  <a:pt x="29783" y="33618"/>
                </a:lnTo>
                <a:lnTo>
                  <a:pt x="31605" y="31778"/>
                </a:lnTo>
                <a:lnTo>
                  <a:pt x="33437" y="29938"/>
                </a:lnTo>
                <a:lnTo>
                  <a:pt x="35275" y="28107"/>
                </a:lnTo>
                <a:lnTo>
                  <a:pt x="38956" y="24435"/>
                </a:lnTo>
                <a:lnTo>
                  <a:pt x="39013" y="24377"/>
                </a:lnTo>
                <a:lnTo>
                  <a:pt x="39070" y="24310"/>
                </a:lnTo>
                <a:lnTo>
                  <a:pt x="39122" y="24244"/>
                </a:lnTo>
                <a:lnTo>
                  <a:pt x="39174" y="24169"/>
                </a:lnTo>
                <a:lnTo>
                  <a:pt x="39220" y="24094"/>
                </a:lnTo>
                <a:lnTo>
                  <a:pt x="39262" y="24019"/>
                </a:lnTo>
                <a:lnTo>
                  <a:pt x="39303" y="23936"/>
                </a:lnTo>
                <a:lnTo>
                  <a:pt x="39340" y="23853"/>
                </a:lnTo>
                <a:lnTo>
                  <a:pt x="39376" y="23769"/>
                </a:lnTo>
                <a:lnTo>
                  <a:pt x="39407" y="23678"/>
                </a:lnTo>
                <a:lnTo>
                  <a:pt x="39464" y="23503"/>
                </a:lnTo>
                <a:lnTo>
                  <a:pt x="39511" y="23311"/>
                </a:lnTo>
                <a:lnTo>
                  <a:pt x="39547" y="23120"/>
                </a:lnTo>
                <a:lnTo>
                  <a:pt x="39568" y="22928"/>
                </a:lnTo>
                <a:lnTo>
                  <a:pt x="39584" y="22729"/>
                </a:lnTo>
                <a:lnTo>
                  <a:pt x="39589" y="22529"/>
                </a:lnTo>
                <a:lnTo>
                  <a:pt x="39584" y="22329"/>
                </a:lnTo>
                <a:lnTo>
                  <a:pt x="39568" y="22129"/>
                </a:lnTo>
                <a:lnTo>
                  <a:pt x="39547" y="21938"/>
                </a:lnTo>
                <a:lnTo>
                  <a:pt x="39511" y="21746"/>
                </a:lnTo>
                <a:lnTo>
                  <a:pt x="39475" y="21555"/>
                </a:lnTo>
                <a:lnTo>
                  <a:pt x="39423" y="21380"/>
                </a:lnTo>
                <a:lnTo>
                  <a:pt x="39366" y="21205"/>
                </a:lnTo>
                <a:lnTo>
                  <a:pt x="39303" y="21047"/>
                </a:lnTo>
                <a:lnTo>
                  <a:pt x="39231" y="20889"/>
                </a:lnTo>
                <a:lnTo>
                  <a:pt x="39148" y="20747"/>
                </a:lnTo>
                <a:lnTo>
                  <a:pt x="39065" y="20622"/>
                </a:lnTo>
                <a:lnTo>
                  <a:pt x="38971" y="20506"/>
                </a:lnTo>
                <a:lnTo>
                  <a:pt x="38873" y="20414"/>
                </a:lnTo>
                <a:lnTo>
                  <a:pt x="38821" y="20373"/>
                </a:lnTo>
                <a:lnTo>
                  <a:pt x="38769" y="20331"/>
                </a:lnTo>
                <a:lnTo>
                  <a:pt x="38712" y="20298"/>
                </a:lnTo>
                <a:lnTo>
                  <a:pt x="38655" y="20264"/>
                </a:lnTo>
                <a:lnTo>
                  <a:pt x="38597" y="20248"/>
                </a:lnTo>
                <a:lnTo>
                  <a:pt x="38540" y="20223"/>
                </a:lnTo>
                <a:lnTo>
                  <a:pt x="38478" y="20214"/>
                </a:lnTo>
                <a:lnTo>
                  <a:pt x="38416" y="20206"/>
                </a:lnTo>
                <a:lnTo>
                  <a:pt x="38353" y="20198"/>
                </a:lnTo>
                <a:lnTo>
                  <a:pt x="38291" y="20206"/>
                </a:lnTo>
                <a:lnTo>
                  <a:pt x="38224" y="20214"/>
                </a:lnTo>
                <a:lnTo>
                  <a:pt x="38156" y="20223"/>
                </a:lnTo>
                <a:lnTo>
                  <a:pt x="38089" y="20248"/>
                </a:lnTo>
                <a:lnTo>
                  <a:pt x="38021" y="20273"/>
                </a:lnTo>
                <a:lnTo>
                  <a:pt x="37949" y="20306"/>
                </a:lnTo>
                <a:lnTo>
                  <a:pt x="37881" y="20348"/>
                </a:lnTo>
                <a:lnTo>
                  <a:pt x="37393" y="20656"/>
                </a:lnTo>
                <a:lnTo>
                  <a:pt x="36905" y="20964"/>
                </a:lnTo>
                <a:lnTo>
                  <a:pt x="36417" y="21280"/>
                </a:lnTo>
                <a:lnTo>
                  <a:pt x="35929" y="21605"/>
                </a:lnTo>
                <a:lnTo>
                  <a:pt x="35446" y="21929"/>
                </a:lnTo>
                <a:lnTo>
                  <a:pt x="34964" y="22262"/>
                </a:lnTo>
                <a:lnTo>
                  <a:pt x="34486" y="22595"/>
                </a:lnTo>
                <a:lnTo>
                  <a:pt x="34003" y="22937"/>
                </a:lnTo>
                <a:lnTo>
                  <a:pt x="33526" y="23286"/>
                </a:lnTo>
                <a:lnTo>
                  <a:pt x="33048" y="23636"/>
                </a:lnTo>
                <a:lnTo>
                  <a:pt x="32576" y="23994"/>
                </a:lnTo>
                <a:lnTo>
                  <a:pt x="32098" y="24352"/>
                </a:lnTo>
                <a:lnTo>
                  <a:pt x="31626" y="24718"/>
                </a:lnTo>
                <a:lnTo>
                  <a:pt x="31158" y="25093"/>
                </a:lnTo>
                <a:lnTo>
                  <a:pt x="30686" y="25468"/>
                </a:lnTo>
                <a:lnTo>
                  <a:pt x="30219" y="25851"/>
                </a:lnTo>
                <a:lnTo>
                  <a:pt x="29752" y="26234"/>
                </a:lnTo>
                <a:lnTo>
                  <a:pt x="29284" y="26625"/>
                </a:lnTo>
                <a:lnTo>
                  <a:pt x="28360" y="27416"/>
                </a:lnTo>
                <a:lnTo>
                  <a:pt x="27436" y="28232"/>
                </a:lnTo>
                <a:lnTo>
                  <a:pt x="26523" y="29056"/>
                </a:lnTo>
                <a:lnTo>
                  <a:pt x="25609" y="29897"/>
                </a:lnTo>
                <a:lnTo>
                  <a:pt x="24706" y="30763"/>
                </a:lnTo>
                <a:lnTo>
                  <a:pt x="23803" y="31637"/>
                </a:lnTo>
                <a:lnTo>
                  <a:pt x="22910" y="32519"/>
                </a:lnTo>
                <a:lnTo>
                  <a:pt x="22017" y="33427"/>
                </a:lnTo>
                <a:lnTo>
                  <a:pt x="21134" y="34343"/>
                </a:lnTo>
                <a:lnTo>
                  <a:pt x="20252" y="35275"/>
                </a:lnTo>
                <a:lnTo>
                  <a:pt x="19380" y="36216"/>
                </a:lnTo>
                <a:lnTo>
                  <a:pt x="18507" y="37165"/>
                </a:lnTo>
                <a:lnTo>
                  <a:pt x="17646" y="38131"/>
                </a:lnTo>
                <a:lnTo>
                  <a:pt x="16784" y="39113"/>
                </a:lnTo>
                <a:lnTo>
                  <a:pt x="15927" y="40095"/>
                </a:lnTo>
                <a:lnTo>
                  <a:pt x="15076" y="41094"/>
                </a:lnTo>
                <a:lnTo>
                  <a:pt x="14235" y="42102"/>
                </a:lnTo>
                <a:lnTo>
                  <a:pt x="13394" y="43117"/>
                </a:lnTo>
                <a:lnTo>
                  <a:pt x="12558" y="44142"/>
                </a:lnTo>
                <a:lnTo>
                  <a:pt x="11728" y="45174"/>
                </a:lnTo>
                <a:lnTo>
                  <a:pt x="10902" y="46215"/>
                </a:lnTo>
                <a:lnTo>
                  <a:pt x="10077" y="47264"/>
                </a:lnTo>
                <a:lnTo>
                  <a:pt x="9262" y="48313"/>
                </a:lnTo>
                <a:lnTo>
                  <a:pt x="8540" y="46822"/>
                </a:lnTo>
                <a:lnTo>
                  <a:pt x="7819" y="45340"/>
                </a:lnTo>
                <a:lnTo>
                  <a:pt x="7455" y="44599"/>
                </a:lnTo>
                <a:lnTo>
                  <a:pt x="7087" y="43867"/>
                </a:lnTo>
                <a:lnTo>
                  <a:pt x="6718" y="43142"/>
                </a:lnTo>
                <a:lnTo>
                  <a:pt x="6344" y="42418"/>
                </a:lnTo>
                <a:lnTo>
                  <a:pt x="6012" y="41785"/>
                </a:lnTo>
                <a:lnTo>
                  <a:pt x="5716" y="41236"/>
                </a:lnTo>
                <a:lnTo>
                  <a:pt x="5472" y="40770"/>
                </a:lnTo>
                <a:lnTo>
                  <a:pt x="5265" y="40370"/>
                </a:lnTo>
                <a:lnTo>
                  <a:pt x="5182" y="40195"/>
                </a:lnTo>
                <a:lnTo>
                  <a:pt x="5109" y="40029"/>
                </a:lnTo>
                <a:lnTo>
                  <a:pt x="5047" y="39871"/>
                </a:lnTo>
                <a:lnTo>
                  <a:pt x="5000" y="39729"/>
                </a:lnTo>
                <a:lnTo>
                  <a:pt x="4964" y="39596"/>
                </a:lnTo>
                <a:lnTo>
                  <a:pt x="4938" y="39463"/>
                </a:lnTo>
                <a:lnTo>
                  <a:pt x="4927" y="39346"/>
                </a:lnTo>
                <a:lnTo>
                  <a:pt x="4927" y="39288"/>
                </a:lnTo>
                <a:lnTo>
                  <a:pt x="4932" y="39230"/>
                </a:lnTo>
                <a:lnTo>
                  <a:pt x="4938" y="39171"/>
                </a:lnTo>
                <a:lnTo>
                  <a:pt x="4943" y="39121"/>
                </a:lnTo>
                <a:lnTo>
                  <a:pt x="4958" y="39063"/>
                </a:lnTo>
                <a:lnTo>
                  <a:pt x="4974" y="39013"/>
                </a:lnTo>
                <a:lnTo>
                  <a:pt x="5015" y="38905"/>
                </a:lnTo>
                <a:lnTo>
                  <a:pt x="5073" y="38797"/>
                </a:lnTo>
                <a:lnTo>
                  <a:pt x="5140" y="38688"/>
                </a:lnTo>
                <a:lnTo>
                  <a:pt x="5223" y="38580"/>
                </a:lnTo>
                <a:lnTo>
                  <a:pt x="5322" y="38464"/>
                </a:lnTo>
                <a:lnTo>
                  <a:pt x="5431" y="38347"/>
                </a:lnTo>
                <a:lnTo>
                  <a:pt x="5561" y="38222"/>
                </a:lnTo>
                <a:lnTo>
                  <a:pt x="5701" y="38089"/>
                </a:lnTo>
                <a:lnTo>
                  <a:pt x="6028" y="37806"/>
                </a:lnTo>
                <a:lnTo>
                  <a:pt x="6874" y="37082"/>
                </a:lnTo>
                <a:lnTo>
                  <a:pt x="8239" y="35899"/>
                </a:lnTo>
                <a:lnTo>
                  <a:pt x="9599" y="34709"/>
                </a:lnTo>
                <a:lnTo>
                  <a:pt x="10954" y="33502"/>
                </a:lnTo>
                <a:lnTo>
                  <a:pt x="12304" y="32286"/>
                </a:lnTo>
                <a:lnTo>
                  <a:pt x="13654" y="31062"/>
                </a:lnTo>
                <a:lnTo>
                  <a:pt x="14993" y="29822"/>
                </a:lnTo>
                <a:lnTo>
                  <a:pt x="16332" y="28565"/>
                </a:lnTo>
                <a:lnTo>
                  <a:pt x="17666" y="27308"/>
                </a:lnTo>
                <a:lnTo>
                  <a:pt x="18975" y="26059"/>
                </a:lnTo>
                <a:lnTo>
                  <a:pt x="20283" y="24802"/>
                </a:lnTo>
                <a:lnTo>
                  <a:pt x="21591" y="23536"/>
                </a:lnTo>
                <a:lnTo>
                  <a:pt x="22894" y="22254"/>
                </a:lnTo>
                <a:lnTo>
                  <a:pt x="24197" y="20972"/>
                </a:lnTo>
                <a:lnTo>
                  <a:pt x="25500" y="19665"/>
                </a:lnTo>
                <a:lnTo>
                  <a:pt x="26793" y="18358"/>
                </a:lnTo>
                <a:lnTo>
                  <a:pt x="28080" y="17026"/>
                </a:lnTo>
                <a:lnTo>
                  <a:pt x="29362" y="15685"/>
                </a:lnTo>
                <a:lnTo>
                  <a:pt x="30001" y="15003"/>
                </a:lnTo>
                <a:lnTo>
                  <a:pt x="30639" y="14320"/>
                </a:lnTo>
                <a:lnTo>
                  <a:pt x="31273" y="13637"/>
                </a:lnTo>
                <a:lnTo>
                  <a:pt x="31901" y="12946"/>
                </a:lnTo>
                <a:lnTo>
                  <a:pt x="32534" y="12247"/>
                </a:lnTo>
                <a:lnTo>
                  <a:pt x="33162" y="11548"/>
                </a:lnTo>
                <a:lnTo>
                  <a:pt x="33785" y="10840"/>
                </a:lnTo>
                <a:lnTo>
                  <a:pt x="34408" y="10132"/>
                </a:lnTo>
                <a:lnTo>
                  <a:pt x="35026" y="9416"/>
                </a:lnTo>
                <a:lnTo>
                  <a:pt x="35644" y="8692"/>
                </a:lnTo>
                <a:lnTo>
                  <a:pt x="36256" y="7968"/>
                </a:lnTo>
                <a:lnTo>
                  <a:pt x="36864" y="7235"/>
                </a:lnTo>
                <a:lnTo>
                  <a:pt x="37471" y="6494"/>
                </a:lnTo>
                <a:lnTo>
                  <a:pt x="38078" y="5753"/>
                </a:lnTo>
                <a:lnTo>
                  <a:pt x="38161" y="5637"/>
                </a:lnTo>
                <a:lnTo>
                  <a:pt x="38239" y="5520"/>
                </a:lnTo>
                <a:lnTo>
                  <a:pt x="38317" y="5403"/>
                </a:lnTo>
                <a:lnTo>
                  <a:pt x="38379" y="5279"/>
                </a:lnTo>
                <a:lnTo>
                  <a:pt x="38442" y="5154"/>
                </a:lnTo>
                <a:lnTo>
                  <a:pt x="38499" y="5029"/>
                </a:lnTo>
                <a:lnTo>
                  <a:pt x="38551" y="4896"/>
                </a:lnTo>
                <a:lnTo>
                  <a:pt x="38592" y="4762"/>
                </a:lnTo>
                <a:lnTo>
                  <a:pt x="38629" y="4629"/>
                </a:lnTo>
                <a:lnTo>
                  <a:pt x="38665" y="4496"/>
                </a:lnTo>
                <a:lnTo>
                  <a:pt x="38691" y="4354"/>
                </a:lnTo>
                <a:lnTo>
                  <a:pt x="38717" y="4213"/>
                </a:lnTo>
                <a:lnTo>
                  <a:pt x="38732" y="4071"/>
                </a:lnTo>
                <a:lnTo>
                  <a:pt x="38743" y="3930"/>
                </a:lnTo>
                <a:lnTo>
                  <a:pt x="38753" y="3788"/>
                </a:lnTo>
                <a:lnTo>
                  <a:pt x="38758" y="3647"/>
                </a:lnTo>
                <a:lnTo>
                  <a:pt x="38753" y="3505"/>
                </a:lnTo>
                <a:lnTo>
                  <a:pt x="38748" y="3364"/>
                </a:lnTo>
                <a:lnTo>
                  <a:pt x="38738" y="3214"/>
                </a:lnTo>
                <a:lnTo>
                  <a:pt x="38722" y="3072"/>
                </a:lnTo>
                <a:lnTo>
                  <a:pt x="38707" y="2931"/>
                </a:lnTo>
                <a:lnTo>
                  <a:pt x="38681" y="2789"/>
                </a:lnTo>
                <a:lnTo>
                  <a:pt x="38655" y="2648"/>
                </a:lnTo>
                <a:lnTo>
                  <a:pt x="38623" y="2515"/>
                </a:lnTo>
                <a:lnTo>
                  <a:pt x="38592" y="2373"/>
                </a:lnTo>
                <a:lnTo>
                  <a:pt x="38551" y="2240"/>
                </a:lnTo>
                <a:lnTo>
                  <a:pt x="38509" y="2107"/>
                </a:lnTo>
                <a:lnTo>
                  <a:pt x="38468" y="1973"/>
                </a:lnTo>
                <a:lnTo>
                  <a:pt x="38416" y="1840"/>
                </a:lnTo>
                <a:lnTo>
                  <a:pt x="38364" y="1715"/>
                </a:lnTo>
                <a:lnTo>
                  <a:pt x="38312" y="1590"/>
                </a:lnTo>
                <a:lnTo>
                  <a:pt x="38255" y="1474"/>
                </a:lnTo>
                <a:lnTo>
                  <a:pt x="38193" y="1357"/>
                </a:lnTo>
                <a:lnTo>
                  <a:pt x="38130" y="1241"/>
                </a:lnTo>
                <a:lnTo>
                  <a:pt x="38068" y="1124"/>
                </a:lnTo>
                <a:lnTo>
                  <a:pt x="38000" y="1024"/>
                </a:lnTo>
                <a:lnTo>
                  <a:pt x="37928" y="916"/>
                </a:lnTo>
                <a:lnTo>
                  <a:pt x="37855" y="816"/>
                </a:lnTo>
                <a:lnTo>
                  <a:pt x="37782" y="725"/>
                </a:lnTo>
                <a:lnTo>
                  <a:pt x="37705" y="633"/>
                </a:lnTo>
                <a:lnTo>
                  <a:pt x="37627" y="550"/>
                </a:lnTo>
                <a:lnTo>
                  <a:pt x="37544" y="475"/>
                </a:lnTo>
                <a:lnTo>
                  <a:pt x="37461" y="400"/>
                </a:lnTo>
                <a:lnTo>
                  <a:pt x="37378" y="333"/>
                </a:lnTo>
                <a:lnTo>
                  <a:pt x="37294" y="267"/>
                </a:lnTo>
                <a:lnTo>
                  <a:pt x="37206" y="208"/>
                </a:lnTo>
                <a:lnTo>
                  <a:pt x="37118" y="158"/>
                </a:lnTo>
                <a:lnTo>
                  <a:pt x="37030" y="117"/>
                </a:lnTo>
                <a:lnTo>
                  <a:pt x="36941" y="84"/>
                </a:lnTo>
                <a:lnTo>
                  <a:pt x="36848" y="50"/>
                </a:lnTo>
                <a:lnTo>
                  <a:pt x="36755" y="25"/>
                </a:lnTo>
                <a:lnTo>
                  <a:pt x="36666" y="9"/>
                </a:lnTo>
                <a:lnTo>
                  <a:pt x="365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6" name="Google Shape;506;p26"/>
          <p:cNvSpPr txBox="1">
            <a:spLocks noGrp="1"/>
          </p:cNvSpPr>
          <p:nvPr>
            <p:ph type="title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29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"/>
          <p:cNvSpPr txBox="1">
            <a:spLocks noGrp="1"/>
          </p:cNvSpPr>
          <p:nvPr>
            <p:ph type="ctrTitle"/>
          </p:nvPr>
        </p:nvSpPr>
        <p:spPr>
          <a:xfrm>
            <a:off x="1440000" y="1080000"/>
            <a:ext cx="8392200" cy="21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522" name="Google Shape;522;p28"/>
          <p:cNvSpPr txBox="1">
            <a:spLocks noGrp="1"/>
          </p:cNvSpPr>
          <p:nvPr>
            <p:ph type="subTitle" idx="1"/>
          </p:nvPr>
        </p:nvSpPr>
        <p:spPr>
          <a:xfrm>
            <a:off x="1440000" y="3092300"/>
            <a:ext cx="8392200" cy="1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23" name="Google Shape;523;p28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4" name="Google Shape;524;p28"/>
          <p:cNvSpPr txBox="1"/>
          <p:nvPr/>
        </p:nvSpPr>
        <p:spPr>
          <a:xfrm>
            <a:off x="1440000" y="6553550"/>
            <a:ext cx="7704000" cy="1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CREDITS: This presentation template was created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including icons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infographics &amp; images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28"/>
          <p:cNvSpPr/>
          <p:nvPr/>
        </p:nvSpPr>
        <p:spPr>
          <a:xfrm rot="10800000">
            <a:off x="151797" y="9054299"/>
            <a:ext cx="3168258" cy="1402002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6" name="Google Shape;526;p28"/>
          <p:cNvSpPr/>
          <p:nvPr/>
        </p:nvSpPr>
        <p:spPr>
          <a:xfrm rot="-9204418">
            <a:off x="16689690" y="9615470"/>
            <a:ext cx="1361632" cy="374848"/>
          </a:xfrm>
          <a:custGeom>
            <a:avLst/>
            <a:gdLst/>
            <a:ahLst/>
            <a:cxnLst/>
            <a:rect l="l" t="t" r="r" b="b"/>
            <a:pathLst>
              <a:path w="297334" h="26681" extrusionOk="0">
                <a:moveTo>
                  <a:pt x="7036" y="1"/>
                </a:moveTo>
                <a:lnTo>
                  <a:pt x="6662" y="8"/>
                </a:lnTo>
                <a:lnTo>
                  <a:pt x="6287" y="16"/>
                </a:lnTo>
                <a:lnTo>
                  <a:pt x="5939" y="39"/>
                </a:lnTo>
                <a:lnTo>
                  <a:pt x="5618" y="62"/>
                </a:lnTo>
                <a:lnTo>
                  <a:pt x="5271" y="86"/>
                </a:lnTo>
                <a:lnTo>
                  <a:pt x="4976" y="124"/>
                </a:lnTo>
                <a:lnTo>
                  <a:pt x="4682" y="163"/>
                </a:lnTo>
                <a:lnTo>
                  <a:pt x="4388" y="201"/>
                </a:lnTo>
                <a:lnTo>
                  <a:pt x="4120" y="248"/>
                </a:lnTo>
                <a:lnTo>
                  <a:pt x="3853" y="302"/>
                </a:lnTo>
                <a:lnTo>
                  <a:pt x="3612" y="356"/>
                </a:lnTo>
                <a:lnTo>
                  <a:pt x="3398" y="417"/>
                </a:lnTo>
                <a:lnTo>
                  <a:pt x="3184" y="479"/>
                </a:lnTo>
                <a:lnTo>
                  <a:pt x="2970" y="541"/>
                </a:lnTo>
                <a:lnTo>
                  <a:pt x="2783" y="610"/>
                </a:lnTo>
                <a:lnTo>
                  <a:pt x="2596" y="680"/>
                </a:lnTo>
                <a:lnTo>
                  <a:pt x="2435" y="757"/>
                </a:lnTo>
                <a:lnTo>
                  <a:pt x="2141" y="919"/>
                </a:lnTo>
                <a:lnTo>
                  <a:pt x="1927" y="1081"/>
                </a:lnTo>
                <a:lnTo>
                  <a:pt x="1740" y="1259"/>
                </a:lnTo>
                <a:lnTo>
                  <a:pt x="1606" y="1444"/>
                </a:lnTo>
                <a:lnTo>
                  <a:pt x="1526" y="1629"/>
                </a:lnTo>
                <a:lnTo>
                  <a:pt x="1526" y="1815"/>
                </a:lnTo>
                <a:lnTo>
                  <a:pt x="1552" y="2008"/>
                </a:lnTo>
                <a:lnTo>
                  <a:pt x="1633" y="2201"/>
                </a:lnTo>
                <a:lnTo>
                  <a:pt x="1766" y="2394"/>
                </a:lnTo>
                <a:lnTo>
                  <a:pt x="1954" y="2579"/>
                </a:lnTo>
                <a:lnTo>
                  <a:pt x="2194" y="2764"/>
                </a:lnTo>
                <a:lnTo>
                  <a:pt x="2489" y="2942"/>
                </a:lnTo>
                <a:lnTo>
                  <a:pt x="2836" y="3119"/>
                </a:lnTo>
                <a:lnTo>
                  <a:pt x="3238" y="3282"/>
                </a:lnTo>
                <a:lnTo>
                  <a:pt x="3692" y="3436"/>
                </a:lnTo>
                <a:lnTo>
                  <a:pt x="3933" y="3505"/>
                </a:lnTo>
                <a:lnTo>
                  <a:pt x="4174" y="3575"/>
                </a:lnTo>
                <a:lnTo>
                  <a:pt x="4441" y="3644"/>
                </a:lnTo>
                <a:lnTo>
                  <a:pt x="4736" y="3706"/>
                </a:lnTo>
                <a:lnTo>
                  <a:pt x="5030" y="3768"/>
                </a:lnTo>
                <a:lnTo>
                  <a:pt x="5324" y="3822"/>
                </a:lnTo>
                <a:lnTo>
                  <a:pt x="5645" y="3876"/>
                </a:lnTo>
                <a:lnTo>
                  <a:pt x="5993" y="3922"/>
                </a:lnTo>
                <a:lnTo>
                  <a:pt x="6341" y="3961"/>
                </a:lnTo>
                <a:lnTo>
                  <a:pt x="6689" y="3999"/>
                </a:lnTo>
                <a:lnTo>
                  <a:pt x="7063" y="4038"/>
                </a:lnTo>
                <a:lnTo>
                  <a:pt x="7438" y="4061"/>
                </a:lnTo>
                <a:lnTo>
                  <a:pt x="7839" y="4092"/>
                </a:lnTo>
                <a:lnTo>
                  <a:pt x="8267" y="4108"/>
                </a:lnTo>
                <a:lnTo>
                  <a:pt x="16880" y="4440"/>
                </a:lnTo>
                <a:lnTo>
                  <a:pt x="25494" y="4764"/>
                </a:lnTo>
                <a:lnTo>
                  <a:pt x="34108" y="5080"/>
                </a:lnTo>
                <a:lnTo>
                  <a:pt x="42748" y="5389"/>
                </a:lnTo>
                <a:lnTo>
                  <a:pt x="51389" y="5698"/>
                </a:lnTo>
                <a:lnTo>
                  <a:pt x="60029" y="6007"/>
                </a:lnTo>
                <a:lnTo>
                  <a:pt x="68670" y="6300"/>
                </a:lnTo>
                <a:lnTo>
                  <a:pt x="77310" y="6593"/>
                </a:lnTo>
                <a:lnTo>
                  <a:pt x="85977" y="6879"/>
                </a:lnTo>
                <a:lnTo>
                  <a:pt x="94618" y="7165"/>
                </a:lnTo>
                <a:lnTo>
                  <a:pt x="103285" y="7443"/>
                </a:lnTo>
                <a:lnTo>
                  <a:pt x="111952" y="7713"/>
                </a:lnTo>
                <a:lnTo>
                  <a:pt x="120619" y="7975"/>
                </a:lnTo>
                <a:lnTo>
                  <a:pt x="129287" y="8230"/>
                </a:lnTo>
                <a:lnTo>
                  <a:pt x="137954" y="8485"/>
                </a:lnTo>
                <a:lnTo>
                  <a:pt x="146621" y="8732"/>
                </a:lnTo>
                <a:lnTo>
                  <a:pt x="155315" y="8971"/>
                </a:lnTo>
                <a:lnTo>
                  <a:pt x="163982" y="9203"/>
                </a:lnTo>
                <a:lnTo>
                  <a:pt x="172676" y="9434"/>
                </a:lnTo>
                <a:lnTo>
                  <a:pt x="181343" y="9650"/>
                </a:lnTo>
                <a:lnTo>
                  <a:pt x="190037" y="9867"/>
                </a:lnTo>
                <a:lnTo>
                  <a:pt x="198704" y="10075"/>
                </a:lnTo>
                <a:lnTo>
                  <a:pt x="207398" y="10276"/>
                </a:lnTo>
                <a:lnTo>
                  <a:pt x="216092" y="10469"/>
                </a:lnTo>
                <a:lnTo>
                  <a:pt x="224759" y="10654"/>
                </a:lnTo>
                <a:lnTo>
                  <a:pt x="233453" y="10832"/>
                </a:lnTo>
                <a:lnTo>
                  <a:pt x="242121" y="11009"/>
                </a:lnTo>
                <a:lnTo>
                  <a:pt x="250815" y="11171"/>
                </a:lnTo>
                <a:lnTo>
                  <a:pt x="259508" y="11333"/>
                </a:lnTo>
                <a:lnTo>
                  <a:pt x="268176" y="11480"/>
                </a:lnTo>
                <a:lnTo>
                  <a:pt x="276870" y="11627"/>
                </a:lnTo>
                <a:lnTo>
                  <a:pt x="285537" y="11758"/>
                </a:lnTo>
                <a:lnTo>
                  <a:pt x="285350" y="12491"/>
                </a:lnTo>
                <a:lnTo>
                  <a:pt x="285136" y="13217"/>
                </a:lnTo>
                <a:lnTo>
                  <a:pt x="284895" y="13943"/>
                </a:lnTo>
                <a:lnTo>
                  <a:pt x="284627" y="14661"/>
                </a:lnTo>
                <a:lnTo>
                  <a:pt x="284360" y="15379"/>
                </a:lnTo>
                <a:lnTo>
                  <a:pt x="284066" y="16097"/>
                </a:lnTo>
                <a:lnTo>
                  <a:pt x="283745" y="16815"/>
                </a:lnTo>
                <a:lnTo>
                  <a:pt x="283397" y="17525"/>
                </a:lnTo>
                <a:lnTo>
                  <a:pt x="283049" y="18235"/>
                </a:lnTo>
                <a:lnTo>
                  <a:pt x="282648" y="18945"/>
                </a:lnTo>
                <a:lnTo>
                  <a:pt x="282220" y="19655"/>
                </a:lnTo>
                <a:lnTo>
                  <a:pt x="281738" y="20358"/>
                </a:lnTo>
                <a:lnTo>
                  <a:pt x="281257" y="21068"/>
                </a:lnTo>
                <a:lnTo>
                  <a:pt x="280722" y="21771"/>
                </a:lnTo>
                <a:lnTo>
                  <a:pt x="280133" y="22481"/>
                </a:lnTo>
                <a:lnTo>
                  <a:pt x="279545" y="23183"/>
                </a:lnTo>
                <a:lnTo>
                  <a:pt x="271118" y="22828"/>
                </a:lnTo>
                <a:lnTo>
                  <a:pt x="262692" y="22481"/>
                </a:lnTo>
                <a:lnTo>
                  <a:pt x="254239" y="22141"/>
                </a:lnTo>
                <a:lnTo>
                  <a:pt x="245812" y="21809"/>
                </a:lnTo>
                <a:lnTo>
                  <a:pt x="237359" y="21485"/>
                </a:lnTo>
                <a:lnTo>
                  <a:pt x="228933" y="21169"/>
                </a:lnTo>
                <a:lnTo>
                  <a:pt x="220479" y="20852"/>
                </a:lnTo>
                <a:lnTo>
                  <a:pt x="212026" y="20551"/>
                </a:lnTo>
                <a:lnTo>
                  <a:pt x="195120" y="19957"/>
                </a:lnTo>
                <a:lnTo>
                  <a:pt x="178187" y="19378"/>
                </a:lnTo>
                <a:lnTo>
                  <a:pt x="161254" y="18799"/>
                </a:lnTo>
                <a:lnTo>
                  <a:pt x="144320" y="18235"/>
                </a:lnTo>
                <a:lnTo>
                  <a:pt x="127414" y="17664"/>
                </a:lnTo>
                <a:lnTo>
                  <a:pt x="110481" y="17085"/>
                </a:lnTo>
                <a:lnTo>
                  <a:pt x="93548" y="16490"/>
                </a:lnTo>
                <a:lnTo>
                  <a:pt x="85095" y="16189"/>
                </a:lnTo>
                <a:lnTo>
                  <a:pt x="76641" y="15880"/>
                </a:lnTo>
                <a:lnTo>
                  <a:pt x="68188" y="15564"/>
                </a:lnTo>
                <a:lnTo>
                  <a:pt x="59735" y="15247"/>
                </a:lnTo>
                <a:lnTo>
                  <a:pt x="51282" y="14915"/>
                </a:lnTo>
                <a:lnTo>
                  <a:pt x="42855" y="14583"/>
                </a:lnTo>
                <a:lnTo>
                  <a:pt x="34402" y="14236"/>
                </a:lnTo>
                <a:lnTo>
                  <a:pt x="25976" y="13881"/>
                </a:lnTo>
                <a:lnTo>
                  <a:pt x="17549" y="13518"/>
                </a:lnTo>
                <a:lnTo>
                  <a:pt x="9123" y="13140"/>
                </a:lnTo>
                <a:lnTo>
                  <a:pt x="8695" y="13124"/>
                </a:lnTo>
                <a:lnTo>
                  <a:pt x="8294" y="13117"/>
                </a:lnTo>
                <a:lnTo>
                  <a:pt x="7464" y="13117"/>
                </a:lnTo>
                <a:lnTo>
                  <a:pt x="7090" y="13124"/>
                </a:lnTo>
                <a:lnTo>
                  <a:pt x="6689" y="13140"/>
                </a:lnTo>
                <a:lnTo>
                  <a:pt x="6314" y="13163"/>
                </a:lnTo>
                <a:lnTo>
                  <a:pt x="5966" y="13186"/>
                </a:lnTo>
                <a:lnTo>
                  <a:pt x="5592" y="13217"/>
                </a:lnTo>
                <a:lnTo>
                  <a:pt x="5244" y="13248"/>
                </a:lnTo>
                <a:lnTo>
                  <a:pt x="4923" y="13287"/>
                </a:lnTo>
                <a:lnTo>
                  <a:pt x="4575" y="13333"/>
                </a:lnTo>
                <a:lnTo>
                  <a:pt x="4254" y="13379"/>
                </a:lnTo>
                <a:lnTo>
                  <a:pt x="3960" y="13433"/>
                </a:lnTo>
                <a:lnTo>
                  <a:pt x="3666" y="13487"/>
                </a:lnTo>
                <a:lnTo>
                  <a:pt x="3371" y="13549"/>
                </a:lnTo>
                <a:lnTo>
                  <a:pt x="2810" y="13680"/>
                </a:lnTo>
                <a:lnTo>
                  <a:pt x="2328" y="13827"/>
                </a:lnTo>
                <a:lnTo>
                  <a:pt x="1873" y="13974"/>
                </a:lnTo>
                <a:lnTo>
                  <a:pt x="1445" y="14143"/>
                </a:lnTo>
                <a:lnTo>
                  <a:pt x="1098" y="14313"/>
                </a:lnTo>
                <a:lnTo>
                  <a:pt x="777" y="14491"/>
                </a:lnTo>
                <a:lnTo>
                  <a:pt x="509" y="14676"/>
                </a:lnTo>
                <a:lnTo>
                  <a:pt x="295" y="14861"/>
                </a:lnTo>
                <a:lnTo>
                  <a:pt x="135" y="15054"/>
                </a:lnTo>
                <a:lnTo>
                  <a:pt x="28" y="15247"/>
                </a:lnTo>
                <a:lnTo>
                  <a:pt x="1" y="15433"/>
                </a:lnTo>
                <a:lnTo>
                  <a:pt x="1" y="15626"/>
                </a:lnTo>
                <a:lnTo>
                  <a:pt x="81" y="15811"/>
                </a:lnTo>
                <a:lnTo>
                  <a:pt x="135" y="15896"/>
                </a:lnTo>
                <a:lnTo>
                  <a:pt x="215" y="15988"/>
                </a:lnTo>
                <a:lnTo>
                  <a:pt x="295" y="16073"/>
                </a:lnTo>
                <a:lnTo>
                  <a:pt x="402" y="16158"/>
                </a:lnTo>
                <a:lnTo>
                  <a:pt x="536" y="16243"/>
                </a:lnTo>
                <a:lnTo>
                  <a:pt x="670" y="16328"/>
                </a:lnTo>
                <a:lnTo>
                  <a:pt x="830" y="16405"/>
                </a:lnTo>
                <a:lnTo>
                  <a:pt x="991" y="16483"/>
                </a:lnTo>
                <a:lnTo>
                  <a:pt x="1178" y="16560"/>
                </a:lnTo>
                <a:lnTo>
                  <a:pt x="1392" y="16629"/>
                </a:lnTo>
                <a:lnTo>
                  <a:pt x="1633" y="16699"/>
                </a:lnTo>
                <a:lnTo>
                  <a:pt x="1873" y="16760"/>
                </a:lnTo>
                <a:lnTo>
                  <a:pt x="2114" y="16822"/>
                </a:lnTo>
                <a:lnTo>
                  <a:pt x="2382" y="16876"/>
                </a:lnTo>
                <a:lnTo>
                  <a:pt x="2676" y="16930"/>
                </a:lnTo>
                <a:lnTo>
                  <a:pt x="2997" y="16984"/>
                </a:lnTo>
                <a:lnTo>
                  <a:pt x="3318" y="17031"/>
                </a:lnTo>
                <a:lnTo>
                  <a:pt x="3666" y="17069"/>
                </a:lnTo>
                <a:lnTo>
                  <a:pt x="4040" y="17108"/>
                </a:lnTo>
                <a:lnTo>
                  <a:pt x="4441" y="17139"/>
                </a:lnTo>
                <a:lnTo>
                  <a:pt x="4843" y="17170"/>
                </a:lnTo>
                <a:lnTo>
                  <a:pt x="5271" y="17185"/>
                </a:lnTo>
                <a:lnTo>
                  <a:pt x="22124" y="17942"/>
                </a:lnTo>
                <a:lnTo>
                  <a:pt x="39057" y="18690"/>
                </a:lnTo>
                <a:lnTo>
                  <a:pt x="56017" y="19432"/>
                </a:lnTo>
                <a:lnTo>
                  <a:pt x="64523" y="19802"/>
                </a:lnTo>
                <a:lnTo>
                  <a:pt x="73030" y="20165"/>
                </a:lnTo>
                <a:lnTo>
                  <a:pt x="81537" y="20520"/>
                </a:lnTo>
                <a:lnTo>
                  <a:pt x="90070" y="20875"/>
                </a:lnTo>
                <a:lnTo>
                  <a:pt x="98604" y="21223"/>
                </a:lnTo>
                <a:lnTo>
                  <a:pt x="107164" y="21562"/>
                </a:lnTo>
                <a:lnTo>
                  <a:pt x="115724" y="21894"/>
                </a:lnTo>
                <a:lnTo>
                  <a:pt x="124257" y="22211"/>
                </a:lnTo>
                <a:lnTo>
                  <a:pt x="132844" y="22527"/>
                </a:lnTo>
                <a:lnTo>
                  <a:pt x="141405" y="22828"/>
                </a:lnTo>
                <a:lnTo>
                  <a:pt x="149965" y="23122"/>
                </a:lnTo>
                <a:lnTo>
                  <a:pt x="158552" y="23407"/>
                </a:lnTo>
                <a:lnTo>
                  <a:pt x="167112" y="23678"/>
                </a:lnTo>
                <a:lnTo>
                  <a:pt x="175699" y="23932"/>
                </a:lnTo>
                <a:lnTo>
                  <a:pt x="184286" y="24179"/>
                </a:lnTo>
                <a:lnTo>
                  <a:pt x="192846" y="24403"/>
                </a:lnTo>
                <a:lnTo>
                  <a:pt x="201433" y="24619"/>
                </a:lnTo>
                <a:lnTo>
                  <a:pt x="210020" y="24820"/>
                </a:lnTo>
                <a:lnTo>
                  <a:pt x="218580" y="24998"/>
                </a:lnTo>
                <a:lnTo>
                  <a:pt x="227167" y="25167"/>
                </a:lnTo>
                <a:lnTo>
                  <a:pt x="235727" y="25314"/>
                </a:lnTo>
                <a:lnTo>
                  <a:pt x="240007" y="25376"/>
                </a:lnTo>
                <a:lnTo>
                  <a:pt x="244287" y="25438"/>
                </a:lnTo>
                <a:lnTo>
                  <a:pt x="248567" y="25499"/>
                </a:lnTo>
                <a:lnTo>
                  <a:pt x="252848" y="25553"/>
                </a:lnTo>
                <a:lnTo>
                  <a:pt x="257128" y="25600"/>
                </a:lnTo>
                <a:lnTo>
                  <a:pt x="261408" y="25638"/>
                </a:lnTo>
                <a:lnTo>
                  <a:pt x="265688" y="25677"/>
                </a:lnTo>
                <a:lnTo>
                  <a:pt x="269968" y="25708"/>
                </a:lnTo>
                <a:lnTo>
                  <a:pt x="274248" y="25731"/>
                </a:lnTo>
                <a:lnTo>
                  <a:pt x="278501" y="25754"/>
                </a:lnTo>
                <a:lnTo>
                  <a:pt x="278715" y="25862"/>
                </a:lnTo>
                <a:lnTo>
                  <a:pt x="278929" y="25963"/>
                </a:lnTo>
                <a:lnTo>
                  <a:pt x="279170" y="26055"/>
                </a:lnTo>
                <a:lnTo>
                  <a:pt x="279438" y="26140"/>
                </a:lnTo>
                <a:lnTo>
                  <a:pt x="279732" y="26225"/>
                </a:lnTo>
                <a:lnTo>
                  <a:pt x="280053" y="26302"/>
                </a:lnTo>
                <a:lnTo>
                  <a:pt x="280401" y="26372"/>
                </a:lnTo>
                <a:lnTo>
                  <a:pt x="280748" y="26434"/>
                </a:lnTo>
                <a:lnTo>
                  <a:pt x="281123" y="26488"/>
                </a:lnTo>
                <a:lnTo>
                  <a:pt x="281497" y="26534"/>
                </a:lnTo>
                <a:lnTo>
                  <a:pt x="281872" y="26580"/>
                </a:lnTo>
                <a:lnTo>
                  <a:pt x="282273" y="26611"/>
                </a:lnTo>
                <a:lnTo>
                  <a:pt x="282675" y="26642"/>
                </a:lnTo>
                <a:lnTo>
                  <a:pt x="283103" y="26657"/>
                </a:lnTo>
                <a:lnTo>
                  <a:pt x="283504" y="26673"/>
                </a:lnTo>
                <a:lnTo>
                  <a:pt x="283932" y="26681"/>
                </a:lnTo>
                <a:lnTo>
                  <a:pt x="284333" y="26673"/>
                </a:lnTo>
                <a:lnTo>
                  <a:pt x="284734" y="26665"/>
                </a:lnTo>
                <a:lnTo>
                  <a:pt x="285162" y="26642"/>
                </a:lnTo>
                <a:lnTo>
                  <a:pt x="285537" y="26611"/>
                </a:lnTo>
                <a:lnTo>
                  <a:pt x="285938" y="26572"/>
                </a:lnTo>
                <a:lnTo>
                  <a:pt x="286313" y="26526"/>
                </a:lnTo>
                <a:lnTo>
                  <a:pt x="286687" y="26472"/>
                </a:lnTo>
                <a:lnTo>
                  <a:pt x="287035" y="26410"/>
                </a:lnTo>
                <a:lnTo>
                  <a:pt x="287356" y="26333"/>
                </a:lnTo>
                <a:lnTo>
                  <a:pt x="287677" y="26248"/>
                </a:lnTo>
                <a:lnTo>
                  <a:pt x="287971" y="26156"/>
                </a:lnTo>
                <a:lnTo>
                  <a:pt x="288239" y="26055"/>
                </a:lnTo>
                <a:lnTo>
                  <a:pt x="288506" y="25939"/>
                </a:lnTo>
                <a:lnTo>
                  <a:pt x="288720" y="25816"/>
                </a:lnTo>
                <a:lnTo>
                  <a:pt x="288907" y="25685"/>
                </a:lnTo>
                <a:lnTo>
                  <a:pt x="289068" y="25538"/>
                </a:lnTo>
                <a:lnTo>
                  <a:pt x="289095" y="25523"/>
                </a:lnTo>
                <a:lnTo>
                  <a:pt x="289309" y="25453"/>
                </a:lnTo>
                <a:lnTo>
                  <a:pt x="289523" y="25384"/>
                </a:lnTo>
                <a:lnTo>
                  <a:pt x="289710" y="25314"/>
                </a:lnTo>
                <a:lnTo>
                  <a:pt x="289870" y="25237"/>
                </a:lnTo>
                <a:lnTo>
                  <a:pt x="290031" y="25152"/>
                </a:lnTo>
                <a:lnTo>
                  <a:pt x="290165" y="25067"/>
                </a:lnTo>
                <a:lnTo>
                  <a:pt x="290272" y="24982"/>
                </a:lnTo>
                <a:lnTo>
                  <a:pt x="290352" y="24890"/>
                </a:lnTo>
                <a:lnTo>
                  <a:pt x="290432" y="24805"/>
                </a:lnTo>
                <a:lnTo>
                  <a:pt x="290486" y="24712"/>
                </a:lnTo>
                <a:lnTo>
                  <a:pt x="290512" y="24619"/>
                </a:lnTo>
                <a:lnTo>
                  <a:pt x="290512" y="24527"/>
                </a:lnTo>
                <a:lnTo>
                  <a:pt x="290486" y="24442"/>
                </a:lnTo>
                <a:lnTo>
                  <a:pt x="290459" y="24349"/>
                </a:lnTo>
                <a:lnTo>
                  <a:pt x="290405" y="24264"/>
                </a:lnTo>
                <a:lnTo>
                  <a:pt x="290325" y="24179"/>
                </a:lnTo>
                <a:lnTo>
                  <a:pt x="290940" y="23423"/>
                </a:lnTo>
                <a:lnTo>
                  <a:pt x="291556" y="22666"/>
                </a:lnTo>
                <a:lnTo>
                  <a:pt x="292091" y="21902"/>
                </a:lnTo>
                <a:lnTo>
                  <a:pt x="292599" y="21138"/>
                </a:lnTo>
                <a:lnTo>
                  <a:pt x="293080" y="20366"/>
                </a:lnTo>
                <a:lnTo>
                  <a:pt x="293482" y="19594"/>
                </a:lnTo>
                <a:lnTo>
                  <a:pt x="293830" y="18822"/>
                </a:lnTo>
                <a:lnTo>
                  <a:pt x="294124" y="18042"/>
                </a:lnTo>
                <a:lnTo>
                  <a:pt x="294365" y="17262"/>
                </a:lnTo>
                <a:lnTo>
                  <a:pt x="294552" y="16483"/>
                </a:lnTo>
                <a:lnTo>
                  <a:pt x="294632" y="16097"/>
                </a:lnTo>
                <a:lnTo>
                  <a:pt x="294686" y="15711"/>
                </a:lnTo>
                <a:lnTo>
                  <a:pt x="294712" y="15317"/>
                </a:lnTo>
                <a:lnTo>
                  <a:pt x="294739" y="14931"/>
                </a:lnTo>
                <a:lnTo>
                  <a:pt x="294739" y="14537"/>
                </a:lnTo>
                <a:lnTo>
                  <a:pt x="294712" y="14151"/>
                </a:lnTo>
                <a:lnTo>
                  <a:pt x="294686" y="13765"/>
                </a:lnTo>
                <a:lnTo>
                  <a:pt x="294632" y="13379"/>
                </a:lnTo>
                <a:lnTo>
                  <a:pt x="294579" y="12985"/>
                </a:lnTo>
                <a:lnTo>
                  <a:pt x="294472" y="12599"/>
                </a:lnTo>
                <a:lnTo>
                  <a:pt x="294365" y="12213"/>
                </a:lnTo>
                <a:lnTo>
                  <a:pt x="294258" y="11827"/>
                </a:lnTo>
                <a:lnTo>
                  <a:pt x="294659" y="11797"/>
                </a:lnTo>
                <a:lnTo>
                  <a:pt x="295060" y="11758"/>
                </a:lnTo>
                <a:lnTo>
                  <a:pt x="295408" y="11704"/>
                </a:lnTo>
                <a:lnTo>
                  <a:pt x="295729" y="11642"/>
                </a:lnTo>
                <a:lnTo>
                  <a:pt x="296023" y="11580"/>
                </a:lnTo>
                <a:lnTo>
                  <a:pt x="296291" y="11503"/>
                </a:lnTo>
                <a:lnTo>
                  <a:pt x="296531" y="11418"/>
                </a:lnTo>
                <a:lnTo>
                  <a:pt x="296719" y="11333"/>
                </a:lnTo>
                <a:lnTo>
                  <a:pt x="296906" y="11241"/>
                </a:lnTo>
                <a:lnTo>
                  <a:pt x="297066" y="11140"/>
                </a:lnTo>
                <a:lnTo>
                  <a:pt x="297173" y="11040"/>
                </a:lnTo>
                <a:lnTo>
                  <a:pt x="297254" y="10932"/>
                </a:lnTo>
                <a:lnTo>
                  <a:pt x="297307" y="10824"/>
                </a:lnTo>
                <a:lnTo>
                  <a:pt x="297334" y="10716"/>
                </a:lnTo>
                <a:lnTo>
                  <a:pt x="297334" y="10608"/>
                </a:lnTo>
                <a:lnTo>
                  <a:pt x="297307" y="10500"/>
                </a:lnTo>
                <a:lnTo>
                  <a:pt x="297254" y="10384"/>
                </a:lnTo>
                <a:lnTo>
                  <a:pt x="297173" y="10276"/>
                </a:lnTo>
                <a:lnTo>
                  <a:pt x="297066" y="10168"/>
                </a:lnTo>
                <a:lnTo>
                  <a:pt x="296906" y="10060"/>
                </a:lnTo>
                <a:lnTo>
                  <a:pt x="296745" y="9959"/>
                </a:lnTo>
                <a:lnTo>
                  <a:pt x="296558" y="9859"/>
                </a:lnTo>
                <a:lnTo>
                  <a:pt x="296317" y="9766"/>
                </a:lnTo>
                <a:lnTo>
                  <a:pt x="296050" y="9681"/>
                </a:lnTo>
                <a:lnTo>
                  <a:pt x="295782" y="9596"/>
                </a:lnTo>
                <a:lnTo>
                  <a:pt x="295461" y="9519"/>
                </a:lnTo>
                <a:lnTo>
                  <a:pt x="295114" y="9450"/>
                </a:lnTo>
                <a:lnTo>
                  <a:pt x="294766" y="9388"/>
                </a:lnTo>
                <a:lnTo>
                  <a:pt x="294365" y="9342"/>
                </a:lnTo>
                <a:lnTo>
                  <a:pt x="293937" y="9295"/>
                </a:lnTo>
                <a:lnTo>
                  <a:pt x="293482" y="9264"/>
                </a:lnTo>
                <a:lnTo>
                  <a:pt x="293000" y="9241"/>
                </a:lnTo>
                <a:lnTo>
                  <a:pt x="257395" y="8099"/>
                </a:lnTo>
                <a:lnTo>
                  <a:pt x="221817" y="6956"/>
                </a:lnTo>
                <a:lnTo>
                  <a:pt x="150607" y="4694"/>
                </a:lnTo>
                <a:lnTo>
                  <a:pt x="115002" y="3552"/>
                </a:lnTo>
                <a:lnTo>
                  <a:pt x="79423" y="2394"/>
                </a:lnTo>
                <a:lnTo>
                  <a:pt x="61634" y="1807"/>
                </a:lnTo>
                <a:lnTo>
                  <a:pt x="43845" y="1220"/>
                </a:lnTo>
                <a:lnTo>
                  <a:pt x="26056" y="618"/>
                </a:lnTo>
                <a:lnTo>
                  <a:pt x="8267" y="16"/>
                </a:lnTo>
                <a:lnTo>
                  <a:pt x="7839" y="8"/>
                </a:lnTo>
                <a:lnTo>
                  <a:pt x="743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7" name="Google Shape;527;p28"/>
          <p:cNvSpPr/>
          <p:nvPr/>
        </p:nvSpPr>
        <p:spPr>
          <a:xfrm rot="5400000">
            <a:off x="13816132" y="9521407"/>
            <a:ext cx="763016" cy="954754"/>
          </a:xfrm>
          <a:custGeom>
            <a:avLst/>
            <a:gdLst/>
            <a:ahLst/>
            <a:cxnLst/>
            <a:rect l="l" t="t" r="r" b="b"/>
            <a:pathLst>
              <a:path w="129875" h="52983" extrusionOk="0">
                <a:moveTo>
                  <a:pt x="102910" y="1"/>
                </a:moveTo>
                <a:lnTo>
                  <a:pt x="100262" y="16"/>
                </a:lnTo>
                <a:lnTo>
                  <a:pt x="97587" y="40"/>
                </a:lnTo>
                <a:lnTo>
                  <a:pt x="94939" y="70"/>
                </a:lnTo>
                <a:lnTo>
                  <a:pt x="92290" y="117"/>
                </a:lnTo>
                <a:lnTo>
                  <a:pt x="89669" y="179"/>
                </a:lnTo>
                <a:lnTo>
                  <a:pt x="87047" y="248"/>
                </a:lnTo>
                <a:lnTo>
                  <a:pt x="84426" y="333"/>
                </a:lnTo>
                <a:lnTo>
                  <a:pt x="81831" y="426"/>
                </a:lnTo>
                <a:lnTo>
                  <a:pt x="79236" y="526"/>
                </a:lnTo>
                <a:lnTo>
                  <a:pt x="76668" y="649"/>
                </a:lnTo>
                <a:lnTo>
                  <a:pt x="74100" y="773"/>
                </a:lnTo>
                <a:lnTo>
                  <a:pt x="71585" y="920"/>
                </a:lnTo>
                <a:lnTo>
                  <a:pt x="69044" y="1074"/>
                </a:lnTo>
                <a:lnTo>
                  <a:pt x="66556" y="1244"/>
                </a:lnTo>
                <a:lnTo>
                  <a:pt x="64095" y="1429"/>
                </a:lnTo>
                <a:lnTo>
                  <a:pt x="61634" y="1622"/>
                </a:lnTo>
                <a:lnTo>
                  <a:pt x="59227" y="1831"/>
                </a:lnTo>
                <a:lnTo>
                  <a:pt x="56819" y="2054"/>
                </a:lnTo>
                <a:lnTo>
                  <a:pt x="54465" y="2286"/>
                </a:lnTo>
                <a:lnTo>
                  <a:pt x="52138" y="2541"/>
                </a:lnTo>
                <a:lnTo>
                  <a:pt x="49810" y="2803"/>
                </a:lnTo>
                <a:lnTo>
                  <a:pt x="47563" y="3081"/>
                </a:lnTo>
                <a:lnTo>
                  <a:pt x="45316" y="3375"/>
                </a:lnTo>
                <a:lnTo>
                  <a:pt x="43123" y="3683"/>
                </a:lnTo>
                <a:lnTo>
                  <a:pt x="40956" y="4008"/>
                </a:lnTo>
                <a:lnTo>
                  <a:pt x="39886" y="4170"/>
                </a:lnTo>
                <a:lnTo>
                  <a:pt x="38816" y="4340"/>
                </a:lnTo>
                <a:lnTo>
                  <a:pt x="37773" y="4517"/>
                </a:lnTo>
                <a:lnTo>
                  <a:pt x="36756" y="4695"/>
                </a:lnTo>
                <a:lnTo>
                  <a:pt x="35713" y="4880"/>
                </a:lnTo>
                <a:lnTo>
                  <a:pt x="34696" y="5065"/>
                </a:lnTo>
                <a:lnTo>
                  <a:pt x="33707" y="5250"/>
                </a:lnTo>
                <a:lnTo>
                  <a:pt x="32690" y="5443"/>
                </a:lnTo>
                <a:lnTo>
                  <a:pt x="31727" y="5644"/>
                </a:lnTo>
                <a:lnTo>
                  <a:pt x="30737" y="5845"/>
                </a:lnTo>
                <a:lnTo>
                  <a:pt x="29801" y="6046"/>
                </a:lnTo>
                <a:lnTo>
                  <a:pt x="28838" y="6262"/>
                </a:lnTo>
                <a:lnTo>
                  <a:pt x="27902" y="6470"/>
                </a:lnTo>
                <a:lnTo>
                  <a:pt x="26992" y="6686"/>
                </a:lnTo>
                <a:lnTo>
                  <a:pt x="26056" y="6910"/>
                </a:lnTo>
                <a:lnTo>
                  <a:pt x="25173" y="7134"/>
                </a:lnTo>
                <a:lnTo>
                  <a:pt x="24290" y="7366"/>
                </a:lnTo>
                <a:lnTo>
                  <a:pt x="23408" y="7597"/>
                </a:lnTo>
                <a:lnTo>
                  <a:pt x="22552" y="7837"/>
                </a:lnTo>
                <a:lnTo>
                  <a:pt x="21696" y="8076"/>
                </a:lnTo>
                <a:lnTo>
                  <a:pt x="20866" y="8323"/>
                </a:lnTo>
                <a:lnTo>
                  <a:pt x="20037" y="8570"/>
                </a:lnTo>
                <a:lnTo>
                  <a:pt x="19234" y="8825"/>
                </a:lnTo>
                <a:lnTo>
                  <a:pt x="18432" y="9080"/>
                </a:lnTo>
                <a:lnTo>
                  <a:pt x="17656" y="9342"/>
                </a:lnTo>
                <a:lnTo>
                  <a:pt x="16907" y="9612"/>
                </a:lnTo>
                <a:lnTo>
                  <a:pt x="16158" y="9882"/>
                </a:lnTo>
                <a:lnTo>
                  <a:pt x="15409" y="10160"/>
                </a:lnTo>
                <a:lnTo>
                  <a:pt x="14687" y="10438"/>
                </a:lnTo>
                <a:lnTo>
                  <a:pt x="13991" y="10724"/>
                </a:lnTo>
                <a:lnTo>
                  <a:pt x="13296" y="11010"/>
                </a:lnTo>
                <a:lnTo>
                  <a:pt x="12627" y="11303"/>
                </a:lnTo>
                <a:lnTo>
                  <a:pt x="11958" y="11596"/>
                </a:lnTo>
                <a:lnTo>
                  <a:pt x="11316" y="11897"/>
                </a:lnTo>
                <a:lnTo>
                  <a:pt x="10674" y="12206"/>
                </a:lnTo>
                <a:lnTo>
                  <a:pt x="10059" y="12515"/>
                </a:lnTo>
                <a:lnTo>
                  <a:pt x="9471" y="12831"/>
                </a:lnTo>
                <a:lnTo>
                  <a:pt x="8882" y="13148"/>
                </a:lnTo>
                <a:lnTo>
                  <a:pt x="8320" y="13472"/>
                </a:lnTo>
                <a:lnTo>
                  <a:pt x="7785" y="13796"/>
                </a:lnTo>
                <a:lnTo>
                  <a:pt x="7250" y="14128"/>
                </a:lnTo>
                <a:lnTo>
                  <a:pt x="6742" y="14468"/>
                </a:lnTo>
                <a:lnTo>
                  <a:pt x="6234" y="14808"/>
                </a:lnTo>
                <a:lnTo>
                  <a:pt x="5752" y="15155"/>
                </a:lnTo>
                <a:lnTo>
                  <a:pt x="5297" y="15503"/>
                </a:lnTo>
                <a:lnTo>
                  <a:pt x="4869" y="15865"/>
                </a:lnTo>
                <a:lnTo>
                  <a:pt x="4441" y="16220"/>
                </a:lnTo>
                <a:lnTo>
                  <a:pt x="4040" y="16583"/>
                </a:lnTo>
                <a:lnTo>
                  <a:pt x="3639" y="16954"/>
                </a:lnTo>
                <a:lnTo>
                  <a:pt x="3264" y="17332"/>
                </a:lnTo>
                <a:lnTo>
                  <a:pt x="2917" y="17710"/>
                </a:lnTo>
                <a:lnTo>
                  <a:pt x="2596" y="18089"/>
                </a:lnTo>
                <a:lnTo>
                  <a:pt x="2275" y="18482"/>
                </a:lnTo>
                <a:lnTo>
                  <a:pt x="1980" y="18876"/>
                </a:lnTo>
                <a:lnTo>
                  <a:pt x="1713" y="19270"/>
                </a:lnTo>
                <a:lnTo>
                  <a:pt x="1472" y="19671"/>
                </a:lnTo>
                <a:lnTo>
                  <a:pt x="1231" y="20080"/>
                </a:lnTo>
                <a:lnTo>
                  <a:pt x="1017" y="20497"/>
                </a:lnTo>
                <a:lnTo>
                  <a:pt x="830" y="20914"/>
                </a:lnTo>
                <a:lnTo>
                  <a:pt x="643" y="21339"/>
                </a:lnTo>
                <a:lnTo>
                  <a:pt x="482" y="21763"/>
                </a:lnTo>
                <a:lnTo>
                  <a:pt x="349" y="22196"/>
                </a:lnTo>
                <a:lnTo>
                  <a:pt x="242" y="22636"/>
                </a:lnTo>
                <a:lnTo>
                  <a:pt x="161" y="23076"/>
                </a:lnTo>
                <a:lnTo>
                  <a:pt x="81" y="23562"/>
                </a:lnTo>
                <a:lnTo>
                  <a:pt x="28" y="24048"/>
                </a:lnTo>
                <a:lnTo>
                  <a:pt x="1" y="24535"/>
                </a:lnTo>
                <a:lnTo>
                  <a:pt x="1" y="25006"/>
                </a:lnTo>
                <a:lnTo>
                  <a:pt x="28" y="25477"/>
                </a:lnTo>
                <a:lnTo>
                  <a:pt x="81" y="25940"/>
                </a:lnTo>
                <a:lnTo>
                  <a:pt x="161" y="26403"/>
                </a:lnTo>
                <a:lnTo>
                  <a:pt x="242" y="26858"/>
                </a:lnTo>
                <a:lnTo>
                  <a:pt x="375" y="27306"/>
                </a:lnTo>
                <a:lnTo>
                  <a:pt x="509" y="27754"/>
                </a:lnTo>
                <a:lnTo>
                  <a:pt x="670" y="28194"/>
                </a:lnTo>
                <a:lnTo>
                  <a:pt x="857" y="28626"/>
                </a:lnTo>
                <a:lnTo>
                  <a:pt x="1071" y="29059"/>
                </a:lnTo>
                <a:lnTo>
                  <a:pt x="1312" y="29483"/>
                </a:lnTo>
                <a:lnTo>
                  <a:pt x="1552" y="29900"/>
                </a:lnTo>
                <a:lnTo>
                  <a:pt x="1847" y="30317"/>
                </a:lnTo>
                <a:lnTo>
                  <a:pt x="2141" y="30726"/>
                </a:lnTo>
                <a:lnTo>
                  <a:pt x="2462" y="31128"/>
                </a:lnTo>
                <a:lnTo>
                  <a:pt x="2810" y="31529"/>
                </a:lnTo>
                <a:lnTo>
                  <a:pt x="3157" y="31923"/>
                </a:lnTo>
                <a:lnTo>
                  <a:pt x="3559" y="32316"/>
                </a:lnTo>
                <a:lnTo>
                  <a:pt x="3960" y="32702"/>
                </a:lnTo>
                <a:lnTo>
                  <a:pt x="4388" y="33081"/>
                </a:lnTo>
                <a:lnTo>
                  <a:pt x="4843" y="33459"/>
                </a:lnTo>
                <a:lnTo>
                  <a:pt x="5297" y="33830"/>
                </a:lnTo>
                <a:lnTo>
                  <a:pt x="5779" y="34200"/>
                </a:lnTo>
                <a:lnTo>
                  <a:pt x="6287" y="34563"/>
                </a:lnTo>
                <a:lnTo>
                  <a:pt x="6822" y="34918"/>
                </a:lnTo>
                <a:lnTo>
                  <a:pt x="7357" y="35273"/>
                </a:lnTo>
                <a:lnTo>
                  <a:pt x="7946" y="35621"/>
                </a:lnTo>
                <a:lnTo>
                  <a:pt x="8507" y="35968"/>
                </a:lnTo>
                <a:lnTo>
                  <a:pt x="9123" y="36308"/>
                </a:lnTo>
                <a:lnTo>
                  <a:pt x="9738" y="36640"/>
                </a:lnTo>
                <a:lnTo>
                  <a:pt x="10380" y="36972"/>
                </a:lnTo>
                <a:lnTo>
                  <a:pt x="11049" y="37304"/>
                </a:lnTo>
                <a:lnTo>
                  <a:pt x="11718" y="37620"/>
                </a:lnTo>
                <a:lnTo>
                  <a:pt x="12413" y="37944"/>
                </a:lnTo>
                <a:lnTo>
                  <a:pt x="13109" y="38253"/>
                </a:lnTo>
                <a:lnTo>
                  <a:pt x="13858" y="38570"/>
                </a:lnTo>
                <a:lnTo>
                  <a:pt x="14580" y="38871"/>
                </a:lnTo>
                <a:lnTo>
                  <a:pt x="15356" y="39172"/>
                </a:lnTo>
                <a:lnTo>
                  <a:pt x="16131" y="39473"/>
                </a:lnTo>
                <a:lnTo>
                  <a:pt x="16934" y="39766"/>
                </a:lnTo>
                <a:lnTo>
                  <a:pt x="17736" y="40060"/>
                </a:lnTo>
                <a:lnTo>
                  <a:pt x="18566" y="40337"/>
                </a:lnTo>
                <a:lnTo>
                  <a:pt x="19422" y="40623"/>
                </a:lnTo>
                <a:lnTo>
                  <a:pt x="20278" y="40901"/>
                </a:lnTo>
                <a:lnTo>
                  <a:pt x="21134" y="41171"/>
                </a:lnTo>
                <a:lnTo>
                  <a:pt x="22043" y="41441"/>
                </a:lnTo>
                <a:lnTo>
                  <a:pt x="22926" y="41712"/>
                </a:lnTo>
                <a:lnTo>
                  <a:pt x="23862" y="41974"/>
                </a:lnTo>
                <a:lnTo>
                  <a:pt x="24799" y="42229"/>
                </a:lnTo>
                <a:lnTo>
                  <a:pt x="25735" y="42484"/>
                </a:lnTo>
                <a:lnTo>
                  <a:pt x="26698" y="42738"/>
                </a:lnTo>
                <a:lnTo>
                  <a:pt x="27661" y="42978"/>
                </a:lnTo>
                <a:lnTo>
                  <a:pt x="28651" y="43225"/>
                </a:lnTo>
                <a:lnTo>
                  <a:pt x="29667" y="43464"/>
                </a:lnTo>
                <a:lnTo>
                  <a:pt x="30684" y="43703"/>
                </a:lnTo>
                <a:lnTo>
                  <a:pt x="31700" y="43935"/>
                </a:lnTo>
                <a:lnTo>
                  <a:pt x="32744" y="44159"/>
                </a:lnTo>
                <a:lnTo>
                  <a:pt x="33814" y="44383"/>
                </a:lnTo>
                <a:lnTo>
                  <a:pt x="34884" y="44607"/>
                </a:lnTo>
                <a:lnTo>
                  <a:pt x="35954" y="44823"/>
                </a:lnTo>
                <a:lnTo>
                  <a:pt x="37050" y="45039"/>
                </a:lnTo>
                <a:lnTo>
                  <a:pt x="38147" y="45255"/>
                </a:lnTo>
                <a:lnTo>
                  <a:pt x="39271" y="45456"/>
                </a:lnTo>
                <a:lnTo>
                  <a:pt x="41518" y="45865"/>
                </a:lnTo>
                <a:lnTo>
                  <a:pt x="43818" y="46259"/>
                </a:lnTo>
                <a:lnTo>
                  <a:pt x="46172" y="46637"/>
                </a:lnTo>
                <a:lnTo>
                  <a:pt x="48580" y="47000"/>
                </a:lnTo>
                <a:lnTo>
                  <a:pt x="50987" y="47355"/>
                </a:lnTo>
                <a:lnTo>
                  <a:pt x="53449" y="47702"/>
                </a:lnTo>
                <a:lnTo>
                  <a:pt x="55963" y="48026"/>
                </a:lnTo>
                <a:lnTo>
                  <a:pt x="58504" y="48351"/>
                </a:lnTo>
                <a:lnTo>
                  <a:pt x="61072" y="48652"/>
                </a:lnTo>
                <a:lnTo>
                  <a:pt x="63667" y="48953"/>
                </a:lnTo>
                <a:lnTo>
                  <a:pt x="66289" y="49231"/>
                </a:lnTo>
                <a:lnTo>
                  <a:pt x="68937" y="49509"/>
                </a:lnTo>
                <a:lnTo>
                  <a:pt x="71612" y="49771"/>
                </a:lnTo>
                <a:lnTo>
                  <a:pt x="74314" y="50018"/>
                </a:lnTo>
                <a:lnTo>
                  <a:pt x="77043" y="50265"/>
                </a:lnTo>
                <a:lnTo>
                  <a:pt x="79771" y="50497"/>
                </a:lnTo>
                <a:lnTo>
                  <a:pt x="82553" y="50721"/>
                </a:lnTo>
                <a:lnTo>
                  <a:pt x="85335" y="50929"/>
                </a:lnTo>
                <a:lnTo>
                  <a:pt x="88117" y="51138"/>
                </a:lnTo>
                <a:lnTo>
                  <a:pt x="90926" y="51331"/>
                </a:lnTo>
                <a:lnTo>
                  <a:pt x="93735" y="51516"/>
                </a:lnTo>
                <a:lnTo>
                  <a:pt x="96570" y="51693"/>
                </a:lnTo>
                <a:lnTo>
                  <a:pt x="99406" y="51871"/>
                </a:lnTo>
                <a:lnTo>
                  <a:pt x="102268" y="52033"/>
                </a:lnTo>
                <a:lnTo>
                  <a:pt x="105104" y="52187"/>
                </a:lnTo>
                <a:lnTo>
                  <a:pt x="107966" y="52334"/>
                </a:lnTo>
                <a:lnTo>
                  <a:pt x="110829" y="52473"/>
                </a:lnTo>
                <a:lnTo>
                  <a:pt x="113664" y="52604"/>
                </a:lnTo>
                <a:lnTo>
                  <a:pt x="116526" y="52728"/>
                </a:lnTo>
                <a:lnTo>
                  <a:pt x="119389" y="52851"/>
                </a:lnTo>
                <a:lnTo>
                  <a:pt x="122224" y="52967"/>
                </a:lnTo>
                <a:lnTo>
                  <a:pt x="122572" y="52975"/>
                </a:lnTo>
                <a:lnTo>
                  <a:pt x="122920" y="52983"/>
                </a:lnTo>
                <a:lnTo>
                  <a:pt x="123268" y="52983"/>
                </a:lnTo>
                <a:lnTo>
                  <a:pt x="123615" y="52975"/>
                </a:lnTo>
                <a:lnTo>
                  <a:pt x="123936" y="52967"/>
                </a:lnTo>
                <a:lnTo>
                  <a:pt x="124257" y="52952"/>
                </a:lnTo>
                <a:lnTo>
                  <a:pt x="124578" y="52936"/>
                </a:lnTo>
                <a:lnTo>
                  <a:pt x="124873" y="52913"/>
                </a:lnTo>
                <a:lnTo>
                  <a:pt x="125461" y="52859"/>
                </a:lnTo>
                <a:lnTo>
                  <a:pt x="126023" y="52790"/>
                </a:lnTo>
                <a:lnTo>
                  <a:pt x="126558" y="52705"/>
                </a:lnTo>
                <a:lnTo>
                  <a:pt x="127039" y="52604"/>
                </a:lnTo>
                <a:lnTo>
                  <a:pt x="127494" y="52489"/>
                </a:lnTo>
                <a:lnTo>
                  <a:pt x="127922" y="52373"/>
                </a:lnTo>
                <a:lnTo>
                  <a:pt x="128297" y="52242"/>
                </a:lnTo>
                <a:lnTo>
                  <a:pt x="128644" y="52103"/>
                </a:lnTo>
                <a:lnTo>
                  <a:pt x="128965" y="51956"/>
                </a:lnTo>
                <a:lnTo>
                  <a:pt x="129233" y="51809"/>
                </a:lnTo>
                <a:lnTo>
                  <a:pt x="129447" y="51655"/>
                </a:lnTo>
                <a:lnTo>
                  <a:pt x="129607" y="51493"/>
                </a:lnTo>
                <a:lnTo>
                  <a:pt x="129741" y="51338"/>
                </a:lnTo>
                <a:lnTo>
                  <a:pt x="129822" y="51176"/>
                </a:lnTo>
                <a:lnTo>
                  <a:pt x="129875" y="51014"/>
                </a:lnTo>
                <a:lnTo>
                  <a:pt x="129848" y="50860"/>
                </a:lnTo>
                <a:lnTo>
                  <a:pt x="129795" y="50705"/>
                </a:lnTo>
                <a:lnTo>
                  <a:pt x="129688" y="50559"/>
                </a:lnTo>
                <a:lnTo>
                  <a:pt x="129527" y="50412"/>
                </a:lnTo>
                <a:lnTo>
                  <a:pt x="129286" y="50273"/>
                </a:lnTo>
                <a:lnTo>
                  <a:pt x="129019" y="50142"/>
                </a:lnTo>
                <a:lnTo>
                  <a:pt x="128858" y="50088"/>
                </a:lnTo>
                <a:lnTo>
                  <a:pt x="128698" y="50026"/>
                </a:lnTo>
                <a:lnTo>
                  <a:pt x="128511" y="49972"/>
                </a:lnTo>
                <a:lnTo>
                  <a:pt x="128297" y="49918"/>
                </a:lnTo>
                <a:lnTo>
                  <a:pt x="128083" y="49864"/>
                </a:lnTo>
                <a:lnTo>
                  <a:pt x="127869" y="49817"/>
                </a:lnTo>
                <a:lnTo>
                  <a:pt x="127601" y="49779"/>
                </a:lnTo>
                <a:lnTo>
                  <a:pt x="127360" y="49733"/>
                </a:lnTo>
                <a:lnTo>
                  <a:pt x="127066" y="49702"/>
                </a:lnTo>
                <a:lnTo>
                  <a:pt x="126772" y="49663"/>
                </a:lnTo>
                <a:lnTo>
                  <a:pt x="126478" y="49640"/>
                </a:lnTo>
                <a:lnTo>
                  <a:pt x="126157" y="49617"/>
                </a:lnTo>
                <a:lnTo>
                  <a:pt x="125809" y="49594"/>
                </a:lnTo>
                <a:lnTo>
                  <a:pt x="125461" y="49578"/>
                </a:lnTo>
                <a:lnTo>
                  <a:pt x="120673" y="49385"/>
                </a:lnTo>
                <a:lnTo>
                  <a:pt x="115831" y="49177"/>
                </a:lnTo>
                <a:lnTo>
                  <a:pt x="110962" y="48961"/>
                </a:lnTo>
                <a:lnTo>
                  <a:pt x="108501" y="48845"/>
                </a:lnTo>
                <a:lnTo>
                  <a:pt x="106067" y="48721"/>
                </a:lnTo>
                <a:lnTo>
                  <a:pt x="103633" y="48590"/>
                </a:lnTo>
                <a:lnTo>
                  <a:pt x="101172" y="48459"/>
                </a:lnTo>
                <a:lnTo>
                  <a:pt x="98737" y="48320"/>
                </a:lnTo>
                <a:lnTo>
                  <a:pt x="96276" y="48181"/>
                </a:lnTo>
                <a:lnTo>
                  <a:pt x="93842" y="48026"/>
                </a:lnTo>
                <a:lnTo>
                  <a:pt x="91408" y="47872"/>
                </a:lnTo>
                <a:lnTo>
                  <a:pt x="89000" y="47702"/>
                </a:lnTo>
                <a:lnTo>
                  <a:pt x="86566" y="47532"/>
                </a:lnTo>
                <a:lnTo>
                  <a:pt x="84185" y="47355"/>
                </a:lnTo>
                <a:lnTo>
                  <a:pt x="81777" y="47170"/>
                </a:lnTo>
                <a:lnTo>
                  <a:pt x="79397" y="46977"/>
                </a:lnTo>
                <a:lnTo>
                  <a:pt x="77043" y="46776"/>
                </a:lnTo>
                <a:lnTo>
                  <a:pt x="74689" y="46567"/>
                </a:lnTo>
                <a:lnTo>
                  <a:pt x="72361" y="46344"/>
                </a:lnTo>
                <a:lnTo>
                  <a:pt x="70061" y="46120"/>
                </a:lnTo>
                <a:lnTo>
                  <a:pt x="67787" y="45880"/>
                </a:lnTo>
                <a:lnTo>
                  <a:pt x="65513" y="45633"/>
                </a:lnTo>
                <a:lnTo>
                  <a:pt x="63293" y="45371"/>
                </a:lnTo>
                <a:lnTo>
                  <a:pt x="61072" y="45108"/>
                </a:lnTo>
                <a:lnTo>
                  <a:pt x="58879" y="44830"/>
                </a:lnTo>
                <a:lnTo>
                  <a:pt x="56739" y="44537"/>
                </a:lnTo>
                <a:lnTo>
                  <a:pt x="54626" y="44244"/>
                </a:lnTo>
                <a:lnTo>
                  <a:pt x="52539" y="43927"/>
                </a:lnTo>
                <a:lnTo>
                  <a:pt x="50479" y="43603"/>
                </a:lnTo>
                <a:lnTo>
                  <a:pt x="48446" y="43271"/>
                </a:lnTo>
                <a:lnTo>
                  <a:pt x="46467" y="42924"/>
                </a:lnTo>
                <a:lnTo>
                  <a:pt x="44541" y="42568"/>
                </a:lnTo>
                <a:lnTo>
                  <a:pt x="42615" y="42198"/>
                </a:lnTo>
                <a:lnTo>
                  <a:pt x="40769" y="41812"/>
                </a:lnTo>
                <a:lnTo>
                  <a:pt x="38950" y="41411"/>
                </a:lnTo>
                <a:lnTo>
                  <a:pt x="38067" y="41210"/>
                </a:lnTo>
                <a:lnTo>
                  <a:pt x="37184" y="41001"/>
                </a:lnTo>
                <a:lnTo>
                  <a:pt x="36301" y="40785"/>
                </a:lnTo>
                <a:lnTo>
                  <a:pt x="35445" y="40577"/>
                </a:lnTo>
                <a:lnTo>
                  <a:pt x="34616" y="40353"/>
                </a:lnTo>
                <a:lnTo>
                  <a:pt x="33787" y="40137"/>
                </a:lnTo>
                <a:lnTo>
                  <a:pt x="32958" y="39905"/>
                </a:lnTo>
                <a:lnTo>
                  <a:pt x="32155" y="39681"/>
                </a:lnTo>
                <a:lnTo>
                  <a:pt x="31353" y="39450"/>
                </a:lnTo>
                <a:lnTo>
                  <a:pt x="30577" y="39210"/>
                </a:lnTo>
                <a:lnTo>
                  <a:pt x="29801" y="38971"/>
                </a:lnTo>
                <a:lnTo>
                  <a:pt x="29052" y="38724"/>
                </a:lnTo>
                <a:lnTo>
                  <a:pt x="28303" y="38477"/>
                </a:lnTo>
                <a:lnTo>
                  <a:pt x="27581" y="38230"/>
                </a:lnTo>
                <a:lnTo>
                  <a:pt x="26858" y="37975"/>
                </a:lnTo>
                <a:lnTo>
                  <a:pt x="26163" y="37713"/>
                </a:lnTo>
                <a:lnTo>
                  <a:pt x="25494" y="37450"/>
                </a:lnTo>
                <a:lnTo>
                  <a:pt x="24825" y="37180"/>
                </a:lnTo>
                <a:lnTo>
                  <a:pt x="24157" y="36910"/>
                </a:lnTo>
                <a:lnTo>
                  <a:pt x="23515" y="36632"/>
                </a:lnTo>
                <a:lnTo>
                  <a:pt x="22899" y="36354"/>
                </a:lnTo>
                <a:lnTo>
                  <a:pt x="22284" y="36076"/>
                </a:lnTo>
                <a:lnTo>
                  <a:pt x="21696" y="35783"/>
                </a:lnTo>
                <a:lnTo>
                  <a:pt x="21107" y="35489"/>
                </a:lnTo>
                <a:lnTo>
                  <a:pt x="20545" y="35196"/>
                </a:lnTo>
                <a:lnTo>
                  <a:pt x="20010" y="34895"/>
                </a:lnTo>
                <a:lnTo>
                  <a:pt x="19475" y="34594"/>
                </a:lnTo>
                <a:lnTo>
                  <a:pt x="18967" y="34285"/>
                </a:lnTo>
                <a:lnTo>
                  <a:pt x="18459" y="33969"/>
                </a:lnTo>
                <a:lnTo>
                  <a:pt x="17977" y="33652"/>
                </a:lnTo>
                <a:lnTo>
                  <a:pt x="17522" y="33328"/>
                </a:lnTo>
                <a:lnTo>
                  <a:pt x="17068" y="33004"/>
                </a:lnTo>
                <a:lnTo>
                  <a:pt x="16640" y="32672"/>
                </a:lnTo>
                <a:lnTo>
                  <a:pt x="16238" y="32332"/>
                </a:lnTo>
                <a:lnTo>
                  <a:pt x="15837" y="31992"/>
                </a:lnTo>
                <a:lnTo>
                  <a:pt x="15463" y="31645"/>
                </a:lnTo>
                <a:lnTo>
                  <a:pt x="15115" y="31297"/>
                </a:lnTo>
                <a:lnTo>
                  <a:pt x="14767" y="30942"/>
                </a:lnTo>
                <a:lnTo>
                  <a:pt x="14446" y="30587"/>
                </a:lnTo>
                <a:lnTo>
                  <a:pt x="14152" y="30224"/>
                </a:lnTo>
                <a:lnTo>
                  <a:pt x="13884" y="29854"/>
                </a:lnTo>
                <a:lnTo>
                  <a:pt x="13617" y="29476"/>
                </a:lnTo>
                <a:lnTo>
                  <a:pt x="13376" y="29097"/>
                </a:lnTo>
                <a:lnTo>
                  <a:pt x="13135" y="28719"/>
                </a:lnTo>
                <a:lnTo>
                  <a:pt x="12948" y="28325"/>
                </a:lnTo>
                <a:lnTo>
                  <a:pt x="12761" y="27932"/>
                </a:lnTo>
                <a:lnTo>
                  <a:pt x="12600" y="27538"/>
                </a:lnTo>
                <a:lnTo>
                  <a:pt x="12440" y="27136"/>
                </a:lnTo>
                <a:lnTo>
                  <a:pt x="12333" y="26727"/>
                </a:lnTo>
                <a:lnTo>
                  <a:pt x="12226" y="26310"/>
                </a:lnTo>
                <a:lnTo>
                  <a:pt x="12146" y="25894"/>
                </a:lnTo>
                <a:lnTo>
                  <a:pt x="12092" y="25469"/>
                </a:lnTo>
                <a:lnTo>
                  <a:pt x="12065" y="25029"/>
                </a:lnTo>
                <a:lnTo>
                  <a:pt x="12039" y="24597"/>
                </a:lnTo>
                <a:lnTo>
                  <a:pt x="12039" y="24164"/>
                </a:lnTo>
                <a:lnTo>
                  <a:pt x="12065" y="23747"/>
                </a:lnTo>
                <a:lnTo>
                  <a:pt x="12119" y="23323"/>
                </a:lnTo>
                <a:lnTo>
                  <a:pt x="12199" y="22914"/>
                </a:lnTo>
                <a:lnTo>
                  <a:pt x="12279" y="22504"/>
                </a:lnTo>
                <a:lnTo>
                  <a:pt x="12386" y="22103"/>
                </a:lnTo>
                <a:lnTo>
                  <a:pt x="12520" y="21709"/>
                </a:lnTo>
                <a:lnTo>
                  <a:pt x="12681" y="21316"/>
                </a:lnTo>
                <a:lnTo>
                  <a:pt x="12841" y="20930"/>
                </a:lnTo>
                <a:lnTo>
                  <a:pt x="13055" y="20544"/>
                </a:lnTo>
                <a:lnTo>
                  <a:pt x="13269" y="20165"/>
                </a:lnTo>
                <a:lnTo>
                  <a:pt x="13483" y="19795"/>
                </a:lnTo>
                <a:lnTo>
                  <a:pt x="13751" y="19432"/>
                </a:lnTo>
                <a:lnTo>
                  <a:pt x="14018" y="19069"/>
                </a:lnTo>
                <a:lnTo>
                  <a:pt x="14312" y="18714"/>
                </a:lnTo>
                <a:lnTo>
                  <a:pt x="14607" y="18359"/>
                </a:lnTo>
                <a:lnTo>
                  <a:pt x="14954" y="18011"/>
                </a:lnTo>
                <a:lnTo>
                  <a:pt x="15302" y="17672"/>
                </a:lnTo>
                <a:lnTo>
                  <a:pt x="15677" y="17332"/>
                </a:lnTo>
                <a:lnTo>
                  <a:pt x="16051" y="17000"/>
                </a:lnTo>
                <a:lnTo>
                  <a:pt x="16452" y="16668"/>
                </a:lnTo>
                <a:lnTo>
                  <a:pt x="16880" y="16344"/>
                </a:lnTo>
                <a:lnTo>
                  <a:pt x="17308" y="16027"/>
                </a:lnTo>
                <a:lnTo>
                  <a:pt x="17763" y="15711"/>
                </a:lnTo>
                <a:lnTo>
                  <a:pt x="18245" y="15402"/>
                </a:lnTo>
                <a:lnTo>
                  <a:pt x="18726" y="15101"/>
                </a:lnTo>
                <a:lnTo>
                  <a:pt x="19234" y="14800"/>
                </a:lnTo>
                <a:lnTo>
                  <a:pt x="19769" y="14499"/>
                </a:lnTo>
                <a:lnTo>
                  <a:pt x="20305" y="14206"/>
                </a:lnTo>
                <a:lnTo>
                  <a:pt x="20866" y="13920"/>
                </a:lnTo>
                <a:lnTo>
                  <a:pt x="21428" y="13642"/>
                </a:lnTo>
                <a:lnTo>
                  <a:pt x="22017" y="13356"/>
                </a:lnTo>
                <a:lnTo>
                  <a:pt x="22632" y="13086"/>
                </a:lnTo>
                <a:lnTo>
                  <a:pt x="23247" y="12816"/>
                </a:lnTo>
                <a:lnTo>
                  <a:pt x="23889" y="12554"/>
                </a:lnTo>
                <a:lnTo>
                  <a:pt x="24531" y="12291"/>
                </a:lnTo>
                <a:lnTo>
                  <a:pt x="25200" y="12036"/>
                </a:lnTo>
                <a:lnTo>
                  <a:pt x="25895" y="11782"/>
                </a:lnTo>
                <a:lnTo>
                  <a:pt x="26591" y="11534"/>
                </a:lnTo>
                <a:lnTo>
                  <a:pt x="27286" y="11287"/>
                </a:lnTo>
                <a:lnTo>
                  <a:pt x="28009" y="11048"/>
                </a:lnTo>
                <a:lnTo>
                  <a:pt x="28758" y="10809"/>
                </a:lnTo>
                <a:lnTo>
                  <a:pt x="29507" y="10577"/>
                </a:lnTo>
                <a:lnTo>
                  <a:pt x="30282" y="10353"/>
                </a:lnTo>
                <a:lnTo>
                  <a:pt x="31058" y="10129"/>
                </a:lnTo>
                <a:lnTo>
                  <a:pt x="31861" y="9906"/>
                </a:lnTo>
                <a:lnTo>
                  <a:pt x="32663" y="9689"/>
                </a:lnTo>
                <a:lnTo>
                  <a:pt x="33466" y="9473"/>
                </a:lnTo>
                <a:lnTo>
                  <a:pt x="34295" y="9265"/>
                </a:lnTo>
                <a:lnTo>
                  <a:pt x="35151" y="9064"/>
                </a:lnTo>
                <a:lnTo>
                  <a:pt x="36007" y="8863"/>
                </a:lnTo>
                <a:lnTo>
                  <a:pt x="36890" y="8663"/>
                </a:lnTo>
                <a:lnTo>
                  <a:pt x="37746" y="8470"/>
                </a:lnTo>
                <a:lnTo>
                  <a:pt x="38655" y="8284"/>
                </a:lnTo>
                <a:lnTo>
                  <a:pt x="39565" y="8099"/>
                </a:lnTo>
                <a:lnTo>
                  <a:pt x="40474" y="7914"/>
                </a:lnTo>
                <a:lnTo>
                  <a:pt x="41411" y="7736"/>
                </a:lnTo>
                <a:lnTo>
                  <a:pt x="42347" y="7559"/>
                </a:lnTo>
                <a:lnTo>
                  <a:pt x="43283" y="7389"/>
                </a:lnTo>
                <a:lnTo>
                  <a:pt x="44246" y="7227"/>
                </a:lnTo>
                <a:lnTo>
                  <a:pt x="46199" y="6903"/>
                </a:lnTo>
                <a:lnTo>
                  <a:pt x="48179" y="6586"/>
                </a:lnTo>
                <a:lnTo>
                  <a:pt x="50212" y="6293"/>
                </a:lnTo>
                <a:lnTo>
                  <a:pt x="52271" y="6007"/>
                </a:lnTo>
                <a:lnTo>
                  <a:pt x="54385" y="5737"/>
                </a:lnTo>
                <a:lnTo>
                  <a:pt x="56525" y="5474"/>
                </a:lnTo>
                <a:lnTo>
                  <a:pt x="58692" y="5235"/>
                </a:lnTo>
                <a:lnTo>
                  <a:pt x="60885" y="4996"/>
                </a:lnTo>
                <a:lnTo>
                  <a:pt x="63105" y="4780"/>
                </a:lnTo>
                <a:lnTo>
                  <a:pt x="65379" y="4571"/>
                </a:lnTo>
                <a:lnTo>
                  <a:pt x="67653" y="4370"/>
                </a:lnTo>
                <a:lnTo>
                  <a:pt x="69980" y="4185"/>
                </a:lnTo>
                <a:lnTo>
                  <a:pt x="72308" y="4015"/>
                </a:lnTo>
                <a:lnTo>
                  <a:pt x="74662" y="3853"/>
                </a:lnTo>
                <a:lnTo>
                  <a:pt x="77043" y="3699"/>
                </a:lnTo>
                <a:lnTo>
                  <a:pt x="79423" y="3560"/>
                </a:lnTo>
                <a:lnTo>
                  <a:pt x="81831" y="3421"/>
                </a:lnTo>
                <a:lnTo>
                  <a:pt x="84265" y="3305"/>
                </a:lnTo>
                <a:lnTo>
                  <a:pt x="86700" y="3189"/>
                </a:lnTo>
                <a:lnTo>
                  <a:pt x="89161" y="3089"/>
                </a:lnTo>
                <a:lnTo>
                  <a:pt x="91622" y="2996"/>
                </a:lnTo>
                <a:lnTo>
                  <a:pt x="94109" y="2911"/>
                </a:lnTo>
                <a:lnTo>
                  <a:pt x="96570" y="2834"/>
                </a:lnTo>
                <a:lnTo>
                  <a:pt x="99085" y="2772"/>
                </a:lnTo>
                <a:lnTo>
                  <a:pt x="101573" y="2711"/>
                </a:lnTo>
                <a:lnTo>
                  <a:pt x="104061" y="2664"/>
                </a:lnTo>
                <a:lnTo>
                  <a:pt x="106575" y="2618"/>
                </a:lnTo>
                <a:lnTo>
                  <a:pt x="109063" y="2587"/>
                </a:lnTo>
                <a:lnTo>
                  <a:pt x="111578" y="2564"/>
                </a:lnTo>
                <a:lnTo>
                  <a:pt x="114065" y="2541"/>
                </a:lnTo>
                <a:lnTo>
                  <a:pt x="116553" y="2525"/>
                </a:lnTo>
                <a:lnTo>
                  <a:pt x="121529" y="2525"/>
                </a:lnTo>
                <a:lnTo>
                  <a:pt x="122010" y="2518"/>
                </a:lnTo>
                <a:lnTo>
                  <a:pt x="122438" y="2502"/>
                </a:lnTo>
                <a:lnTo>
                  <a:pt x="122866" y="2471"/>
                </a:lnTo>
                <a:lnTo>
                  <a:pt x="123241" y="2433"/>
                </a:lnTo>
                <a:lnTo>
                  <a:pt x="123589" y="2379"/>
                </a:lnTo>
                <a:lnTo>
                  <a:pt x="123910" y="2325"/>
                </a:lnTo>
                <a:lnTo>
                  <a:pt x="124204" y="2255"/>
                </a:lnTo>
                <a:lnTo>
                  <a:pt x="124445" y="2186"/>
                </a:lnTo>
                <a:lnTo>
                  <a:pt x="124685" y="2101"/>
                </a:lnTo>
                <a:lnTo>
                  <a:pt x="124873" y="2016"/>
                </a:lnTo>
                <a:lnTo>
                  <a:pt x="125033" y="1923"/>
                </a:lnTo>
                <a:lnTo>
                  <a:pt x="125167" y="1831"/>
                </a:lnTo>
                <a:lnTo>
                  <a:pt x="125274" y="1730"/>
                </a:lnTo>
                <a:lnTo>
                  <a:pt x="125354" y="1630"/>
                </a:lnTo>
                <a:lnTo>
                  <a:pt x="125381" y="1522"/>
                </a:lnTo>
                <a:lnTo>
                  <a:pt x="125408" y="1414"/>
                </a:lnTo>
                <a:lnTo>
                  <a:pt x="125381" y="1313"/>
                </a:lnTo>
                <a:lnTo>
                  <a:pt x="125327" y="1205"/>
                </a:lnTo>
                <a:lnTo>
                  <a:pt x="125247" y="1097"/>
                </a:lnTo>
                <a:lnTo>
                  <a:pt x="125140" y="997"/>
                </a:lnTo>
                <a:lnTo>
                  <a:pt x="125006" y="896"/>
                </a:lnTo>
                <a:lnTo>
                  <a:pt x="124846" y="804"/>
                </a:lnTo>
                <a:lnTo>
                  <a:pt x="124632" y="711"/>
                </a:lnTo>
                <a:lnTo>
                  <a:pt x="124418" y="626"/>
                </a:lnTo>
                <a:lnTo>
                  <a:pt x="124150" y="541"/>
                </a:lnTo>
                <a:lnTo>
                  <a:pt x="123856" y="472"/>
                </a:lnTo>
                <a:lnTo>
                  <a:pt x="123535" y="402"/>
                </a:lnTo>
                <a:lnTo>
                  <a:pt x="123214" y="348"/>
                </a:lnTo>
                <a:lnTo>
                  <a:pt x="122840" y="294"/>
                </a:lnTo>
                <a:lnTo>
                  <a:pt x="122412" y="256"/>
                </a:lnTo>
                <a:lnTo>
                  <a:pt x="121984" y="225"/>
                </a:lnTo>
                <a:lnTo>
                  <a:pt x="121529" y="209"/>
                </a:lnTo>
                <a:lnTo>
                  <a:pt x="118881" y="148"/>
                </a:lnTo>
                <a:lnTo>
                  <a:pt x="116232" y="101"/>
                </a:lnTo>
                <a:lnTo>
                  <a:pt x="113557" y="63"/>
                </a:lnTo>
                <a:lnTo>
                  <a:pt x="110909" y="32"/>
                </a:lnTo>
                <a:lnTo>
                  <a:pt x="108234" y="9"/>
                </a:lnTo>
                <a:lnTo>
                  <a:pt x="10558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8" name="Google Shape;528;p28"/>
          <p:cNvSpPr/>
          <p:nvPr/>
        </p:nvSpPr>
        <p:spPr>
          <a:xfrm rot="10800000">
            <a:off x="299277" y="144838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9" name="Google Shape;529;p28"/>
          <p:cNvSpPr/>
          <p:nvPr/>
        </p:nvSpPr>
        <p:spPr>
          <a:xfrm rot="10800000">
            <a:off x="585511" y="315014"/>
            <a:ext cx="857434" cy="599804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0" name="Google Shape;530;p28"/>
          <p:cNvSpPr/>
          <p:nvPr/>
        </p:nvSpPr>
        <p:spPr>
          <a:xfrm rot="10800000">
            <a:off x="758155" y="200446"/>
            <a:ext cx="760158" cy="555384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1" name="Google Shape;531;p28"/>
          <p:cNvSpPr/>
          <p:nvPr/>
        </p:nvSpPr>
        <p:spPr>
          <a:xfrm rot="10800000">
            <a:off x="17150950" y="3344538"/>
            <a:ext cx="763828" cy="724324"/>
          </a:xfrm>
          <a:custGeom>
            <a:avLst/>
            <a:gdLst/>
            <a:ahLst/>
            <a:cxnLst/>
            <a:rect l="l" t="t" r="r" b="b"/>
            <a:pathLst>
              <a:path w="127093" h="39280" extrusionOk="0">
                <a:moveTo>
                  <a:pt x="123508" y="1"/>
                </a:moveTo>
                <a:lnTo>
                  <a:pt x="123187" y="16"/>
                </a:lnTo>
                <a:lnTo>
                  <a:pt x="122893" y="32"/>
                </a:lnTo>
                <a:lnTo>
                  <a:pt x="122572" y="62"/>
                </a:lnTo>
                <a:lnTo>
                  <a:pt x="122251" y="109"/>
                </a:lnTo>
                <a:lnTo>
                  <a:pt x="121957" y="163"/>
                </a:lnTo>
                <a:lnTo>
                  <a:pt x="121662" y="232"/>
                </a:lnTo>
                <a:lnTo>
                  <a:pt x="121368" y="309"/>
                </a:lnTo>
                <a:lnTo>
                  <a:pt x="117703" y="1413"/>
                </a:lnTo>
                <a:lnTo>
                  <a:pt x="114065" y="2517"/>
                </a:lnTo>
                <a:lnTo>
                  <a:pt x="106843" y="4733"/>
                </a:lnTo>
                <a:lnTo>
                  <a:pt x="99620" y="6956"/>
                </a:lnTo>
                <a:lnTo>
                  <a:pt x="92451" y="9195"/>
                </a:lnTo>
                <a:lnTo>
                  <a:pt x="78112" y="13673"/>
                </a:lnTo>
                <a:lnTo>
                  <a:pt x="63801" y="18142"/>
                </a:lnTo>
                <a:lnTo>
                  <a:pt x="50292" y="22358"/>
                </a:lnTo>
                <a:lnTo>
                  <a:pt x="36810" y="26573"/>
                </a:lnTo>
                <a:lnTo>
                  <a:pt x="35231" y="27082"/>
                </a:lnTo>
                <a:lnTo>
                  <a:pt x="33626" y="27615"/>
                </a:lnTo>
                <a:lnTo>
                  <a:pt x="31994" y="28178"/>
                </a:lnTo>
                <a:lnTo>
                  <a:pt x="30309" y="28765"/>
                </a:lnTo>
                <a:lnTo>
                  <a:pt x="26885" y="29977"/>
                </a:lnTo>
                <a:lnTo>
                  <a:pt x="25120" y="30595"/>
                </a:lnTo>
                <a:lnTo>
                  <a:pt x="23327" y="31212"/>
                </a:lnTo>
                <a:lnTo>
                  <a:pt x="21508" y="31822"/>
                </a:lnTo>
                <a:lnTo>
                  <a:pt x="19662" y="32432"/>
                </a:lnTo>
                <a:lnTo>
                  <a:pt x="17817" y="33019"/>
                </a:lnTo>
                <a:lnTo>
                  <a:pt x="16854" y="33312"/>
                </a:lnTo>
                <a:lnTo>
                  <a:pt x="15917" y="33598"/>
                </a:lnTo>
                <a:lnTo>
                  <a:pt x="14954" y="33876"/>
                </a:lnTo>
                <a:lnTo>
                  <a:pt x="13991" y="34146"/>
                </a:lnTo>
                <a:lnTo>
                  <a:pt x="13028" y="34408"/>
                </a:lnTo>
                <a:lnTo>
                  <a:pt x="12065" y="34663"/>
                </a:lnTo>
                <a:lnTo>
                  <a:pt x="11102" y="34910"/>
                </a:lnTo>
                <a:lnTo>
                  <a:pt x="10112" y="35149"/>
                </a:lnTo>
                <a:lnTo>
                  <a:pt x="9123" y="35373"/>
                </a:lnTo>
                <a:lnTo>
                  <a:pt x="8133" y="35597"/>
                </a:lnTo>
                <a:lnTo>
                  <a:pt x="7812" y="35559"/>
                </a:lnTo>
                <a:lnTo>
                  <a:pt x="7518" y="35535"/>
                </a:lnTo>
                <a:lnTo>
                  <a:pt x="7197" y="35512"/>
                </a:lnTo>
                <a:lnTo>
                  <a:pt x="6876" y="35497"/>
                </a:lnTo>
                <a:lnTo>
                  <a:pt x="6528" y="35489"/>
                </a:lnTo>
                <a:lnTo>
                  <a:pt x="6207" y="35481"/>
                </a:lnTo>
                <a:lnTo>
                  <a:pt x="5859" y="35489"/>
                </a:lnTo>
                <a:lnTo>
                  <a:pt x="5511" y="35497"/>
                </a:lnTo>
                <a:lnTo>
                  <a:pt x="5190" y="35520"/>
                </a:lnTo>
                <a:lnTo>
                  <a:pt x="4843" y="35543"/>
                </a:lnTo>
                <a:lnTo>
                  <a:pt x="4495" y="35574"/>
                </a:lnTo>
                <a:lnTo>
                  <a:pt x="4147" y="35613"/>
                </a:lnTo>
                <a:lnTo>
                  <a:pt x="3799" y="35667"/>
                </a:lnTo>
                <a:lnTo>
                  <a:pt x="3478" y="35721"/>
                </a:lnTo>
                <a:lnTo>
                  <a:pt x="3131" y="35790"/>
                </a:lnTo>
                <a:lnTo>
                  <a:pt x="2810" y="35867"/>
                </a:lnTo>
                <a:lnTo>
                  <a:pt x="1499" y="36184"/>
                </a:lnTo>
                <a:lnTo>
                  <a:pt x="1178" y="36269"/>
                </a:lnTo>
                <a:lnTo>
                  <a:pt x="910" y="36361"/>
                </a:lnTo>
                <a:lnTo>
                  <a:pt x="669" y="36462"/>
                </a:lnTo>
                <a:lnTo>
                  <a:pt x="455" y="36570"/>
                </a:lnTo>
                <a:lnTo>
                  <a:pt x="295" y="36686"/>
                </a:lnTo>
                <a:lnTo>
                  <a:pt x="188" y="36801"/>
                </a:lnTo>
                <a:lnTo>
                  <a:pt x="81" y="36925"/>
                </a:lnTo>
                <a:lnTo>
                  <a:pt x="27" y="37049"/>
                </a:lnTo>
                <a:lnTo>
                  <a:pt x="1" y="37172"/>
                </a:lnTo>
                <a:lnTo>
                  <a:pt x="27" y="37296"/>
                </a:lnTo>
                <a:lnTo>
                  <a:pt x="54" y="37419"/>
                </a:lnTo>
                <a:lnTo>
                  <a:pt x="134" y="37543"/>
                </a:lnTo>
                <a:lnTo>
                  <a:pt x="241" y="37666"/>
                </a:lnTo>
                <a:lnTo>
                  <a:pt x="348" y="37782"/>
                </a:lnTo>
                <a:lnTo>
                  <a:pt x="509" y="37898"/>
                </a:lnTo>
                <a:lnTo>
                  <a:pt x="669" y="38006"/>
                </a:lnTo>
                <a:lnTo>
                  <a:pt x="1659" y="38538"/>
                </a:lnTo>
                <a:lnTo>
                  <a:pt x="1793" y="38608"/>
                </a:lnTo>
                <a:lnTo>
                  <a:pt x="1953" y="38677"/>
                </a:lnTo>
                <a:lnTo>
                  <a:pt x="2274" y="38801"/>
                </a:lnTo>
                <a:lnTo>
                  <a:pt x="2622" y="38909"/>
                </a:lnTo>
                <a:lnTo>
                  <a:pt x="3024" y="39002"/>
                </a:lnTo>
                <a:lnTo>
                  <a:pt x="3478" y="39079"/>
                </a:lnTo>
                <a:lnTo>
                  <a:pt x="3933" y="39148"/>
                </a:lnTo>
                <a:lnTo>
                  <a:pt x="4415" y="39202"/>
                </a:lnTo>
                <a:lnTo>
                  <a:pt x="4896" y="39241"/>
                </a:lnTo>
                <a:lnTo>
                  <a:pt x="5404" y="39264"/>
                </a:lnTo>
                <a:lnTo>
                  <a:pt x="5939" y="39280"/>
                </a:lnTo>
                <a:lnTo>
                  <a:pt x="6448" y="39280"/>
                </a:lnTo>
                <a:lnTo>
                  <a:pt x="6983" y="39272"/>
                </a:lnTo>
                <a:lnTo>
                  <a:pt x="7491" y="39241"/>
                </a:lnTo>
                <a:lnTo>
                  <a:pt x="7999" y="39202"/>
                </a:lnTo>
                <a:lnTo>
                  <a:pt x="8481" y="39156"/>
                </a:lnTo>
                <a:lnTo>
                  <a:pt x="8962" y="39094"/>
                </a:lnTo>
                <a:lnTo>
                  <a:pt x="9925" y="38940"/>
                </a:lnTo>
                <a:lnTo>
                  <a:pt x="10915" y="38785"/>
                </a:lnTo>
                <a:lnTo>
                  <a:pt x="11878" y="38616"/>
                </a:lnTo>
                <a:lnTo>
                  <a:pt x="12868" y="38446"/>
                </a:lnTo>
                <a:lnTo>
                  <a:pt x="13831" y="38261"/>
                </a:lnTo>
                <a:lnTo>
                  <a:pt x="14794" y="38075"/>
                </a:lnTo>
                <a:lnTo>
                  <a:pt x="15730" y="37882"/>
                </a:lnTo>
                <a:lnTo>
                  <a:pt x="16693" y="37674"/>
                </a:lnTo>
                <a:lnTo>
                  <a:pt x="17629" y="37465"/>
                </a:lnTo>
                <a:lnTo>
                  <a:pt x="18592" y="37257"/>
                </a:lnTo>
                <a:lnTo>
                  <a:pt x="19529" y="37033"/>
                </a:lnTo>
                <a:lnTo>
                  <a:pt x="20465" y="36809"/>
                </a:lnTo>
                <a:lnTo>
                  <a:pt x="21401" y="36578"/>
                </a:lnTo>
                <a:lnTo>
                  <a:pt x="22311" y="36338"/>
                </a:lnTo>
                <a:lnTo>
                  <a:pt x="24156" y="35844"/>
                </a:lnTo>
                <a:lnTo>
                  <a:pt x="26002" y="35335"/>
                </a:lnTo>
                <a:lnTo>
                  <a:pt x="27795" y="34810"/>
                </a:lnTo>
                <a:lnTo>
                  <a:pt x="29587" y="34262"/>
                </a:lnTo>
                <a:lnTo>
                  <a:pt x="31379" y="33706"/>
                </a:lnTo>
                <a:lnTo>
                  <a:pt x="33145" y="33135"/>
                </a:lnTo>
                <a:lnTo>
                  <a:pt x="34883" y="32548"/>
                </a:lnTo>
                <a:lnTo>
                  <a:pt x="36622" y="31961"/>
                </a:lnTo>
                <a:lnTo>
                  <a:pt x="38334" y="31359"/>
                </a:lnTo>
                <a:lnTo>
                  <a:pt x="40020" y="30757"/>
                </a:lnTo>
                <a:lnTo>
                  <a:pt x="41705" y="30155"/>
                </a:lnTo>
                <a:lnTo>
                  <a:pt x="45022" y="28927"/>
                </a:lnTo>
                <a:lnTo>
                  <a:pt x="48286" y="27715"/>
                </a:lnTo>
                <a:lnTo>
                  <a:pt x="51496" y="26511"/>
                </a:lnTo>
                <a:lnTo>
                  <a:pt x="54625" y="25345"/>
                </a:lnTo>
                <a:lnTo>
                  <a:pt x="56177" y="24782"/>
                </a:lnTo>
                <a:lnTo>
                  <a:pt x="57702" y="24226"/>
                </a:lnTo>
                <a:lnTo>
                  <a:pt x="59227" y="23685"/>
                </a:lnTo>
                <a:lnTo>
                  <a:pt x="60725" y="23160"/>
                </a:lnTo>
                <a:lnTo>
                  <a:pt x="62196" y="22651"/>
                </a:lnTo>
                <a:lnTo>
                  <a:pt x="63667" y="22165"/>
                </a:lnTo>
                <a:lnTo>
                  <a:pt x="79396" y="17077"/>
                </a:lnTo>
                <a:lnTo>
                  <a:pt x="87261" y="14530"/>
                </a:lnTo>
                <a:lnTo>
                  <a:pt x="95099" y="11982"/>
                </a:lnTo>
                <a:lnTo>
                  <a:pt x="102937" y="9427"/>
                </a:lnTo>
                <a:lnTo>
                  <a:pt x="110721" y="6864"/>
                </a:lnTo>
                <a:lnTo>
                  <a:pt x="118506" y="4293"/>
                </a:lnTo>
                <a:lnTo>
                  <a:pt x="122358" y="3004"/>
                </a:lnTo>
                <a:lnTo>
                  <a:pt x="126210" y="1707"/>
                </a:lnTo>
                <a:lnTo>
                  <a:pt x="126451" y="1622"/>
                </a:lnTo>
                <a:lnTo>
                  <a:pt x="126638" y="1529"/>
                </a:lnTo>
                <a:lnTo>
                  <a:pt x="126799" y="1429"/>
                </a:lnTo>
                <a:lnTo>
                  <a:pt x="126932" y="1336"/>
                </a:lnTo>
                <a:lnTo>
                  <a:pt x="127013" y="1244"/>
                </a:lnTo>
                <a:lnTo>
                  <a:pt x="127066" y="1143"/>
                </a:lnTo>
                <a:lnTo>
                  <a:pt x="127093" y="1051"/>
                </a:lnTo>
                <a:lnTo>
                  <a:pt x="127066" y="958"/>
                </a:lnTo>
                <a:lnTo>
                  <a:pt x="127039" y="865"/>
                </a:lnTo>
                <a:lnTo>
                  <a:pt x="126959" y="773"/>
                </a:lnTo>
                <a:lnTo>
                  <a:pt x="126852" y="688"/>
                </a:lnTo>
                <a:lnTo>
                  <a:pt x="126718" y="603"/>
                </a:lnTo>
                <a:lnTo>
                  <a:pt x="126585" y="518"/>
                </a:lnTo>
                <a:lnTo>
                  <a:pt x="126397" y="441"/>
                </a:lnTo>
                <a:lnTo>
                  <a:pt x="126210" y="371"/>
                </a:lnTo>
                <a:lnTo>
                  <a:pt x="125996" y="302"/>
                </a:lnTo>
                <a:lnTo>
                  <a:pt x="125782" y="240"/>
                </a:lnTo>
                <a:lnTo>
                  <a:pt x="125515" y="186"/>
                </a:lnTo>
                <a:lnTo>
                  <a:pt x="125274" y="140"/>
                </a:lnTo>
                <a:lnTo>
                  <a:pt x="125006" y="93"/>
                </a:lnTo>
                <a:lnTo>
                  <a:pt x="124712" y="62"/>
                </a:lnTo>
                <a:lnTo>
                  <a:pt x="124418" y="32"/>
                </a:lnTo>
                <a:lnTo>
                  <a:pt x="124124" y="16"/>
                </a:lnTo>
                <a:lnTo>
                  <a:pt x="12382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2" name="Google Shape;532;p28"/>
          <p:cNvSpPr/>
          <p:nvPr/>
        </p:nvSpPr>
        <p:spPr>
          <a:xfrm rot="10800000">
            <a:off x="17331982" y="3526179"/>
            <a:ext cx="719132" cy="640458"/>
          </a:xfrm>
          <a:custGeom>
            <a:avLst/>
            <a:gdLst/>
            <a:ahLst/>
            <a:cxnLst/>
            <a:rect l="l" t="t" r="r" b="b"/>
            <a:pathLst>
              <a:path w="119656" h="34732" extrusionOk="0">
                <a:moveTo>
                  <a:pt x="115911" y="0"/>
                </a:moveTo>
                <a:lnTo>
                  <a:pt x="115563" y="8"/>
                </a:lnTo>
                <a:lnTo>
                  <a:pt x="115242" y="31"/>
                </a:lnTo>
                <a:lnTo>
                  <a:pt x="114894" y="62"/>
                </a:lnTo>
                <a:lnTo>
                  <a:pt x="114573" y="100"/>
                </a:lnTo>
                <a:lnTo>
                  <a:pt x="114225" y="155"/>
                </a:lnTo>
                <a:lnTo>
                  <a:pt x="113904" y="224"/>
                </a:lnTo>
                <a:lnTo>
                  <a:pt x="113583" y="309"/>
                </a:lnTo>
                <a:lnTo>
                  <a:pt x="110266" y="1251"/>
                </a:lnTo>
                <a:lnTo>
                  <a:pt x="106976" y="2200"/>
                </a:lnTo>
                <a:lnTo>
                  <a:pt x="100395" y="4099"/>
                </a:lnTo>
                <a:lnTo>
                  <a:pt x="93841" y="6014"/>
                </a:lnTo>
                <a:lnTo>
                  <a:pt x="87314" y="7928"/>
                </a:lnTo>
                <a:lnTo>
                  <a:pt x="80814" y="9858"/>
                </a:lnTo>
                <a:lnTo>
                  <a:pt x="74313" y="11781"/>
                </a:lnTo>
                <a:lnTo>
                  <a:pt x="61339" y="15641"/>
                </a:lnTo>
                <a:lnTo>
                  <a:pt x="36863" y="22890"/>
                </a:lnTo>
                <a:lnTo>
                  <a:pt x="35926" y="23183"/>
                </a:lnTo>
                <a:lnTo>
                  <a:pt x="34829" y="23538"/>
                </a:lnTo>
                <a:lnTo>
                  <a:pt x="33572" y="23963"/>
                </a:lnTo>
                <a:lnTo>
                  <a:pt x="32181" y="24434"/>
                </a:lnTo>
                <a:lnTo>
                  <a:pt x="29051" y="25507"/>
                </a:lnTo>
                <a:lnTo>
                  <a:pt x="27366" y="26078"/>
                </a:lnTo>
                <a:lnTo>
                  <a:pt x="25627" y="26665"/>
                </a:lnTo>
                <a:lnTo>
                  <a:pt x="23835" y="27251"/>
                </a:lnTo>
                <a:lnTo>
                  <a:pt x="21989" y="27838"/>
                </a:lnTo>
                <a:lnTo>
                  <a:pt x="20143" y="28402"/>
                </a:lnTo>
                <a:lnTo>
                  <a:pt x="18324" y="28942"/>
                </a:lnTo>
                <a:lnTo>
                  <a:pt x="17415" y="29205"/>
                </a:lnTo>
                <a:lnTo>
                  <a:pt x="16505" y="29452"/>
                </a:lnTo>
                <a:lnTo>
                  <a:pt x="15623" y="29691"/>
                </a:lnTo>
                <a:lnTo>
                  <a:pt x="14740" y="29915"/>
                </a:lnTo>
                <a:lnTo>
                  <a:pt x="13884" y="30131"/>
                </a:lnTo>
                <a:lnTo>
                  <a:pt x="13028" y="30324"/>
                </a:lnTo>
                <a:lnTo>
                  <a:pt x="12198" y="30509"/>
                </a:lnTo>
                <a:lnTo>
                  <a:pt x="11396" y="30671"/>
                </a:lnTo>
                <a:lnTo>
                  <a:pt x="10326" y="30486"/>
                </a:lnTo>
                <a:lnTo>
                  <a:pt x="9925" y="30424"/>
                </a:lnTo>
                <a:lnTo>
                  <a:pt x="9497" y="30370"/>
                </a:lnTo>
                <a:lnTo>
                  <a:pt x="9042" y="30324"/>
                </a:lnTo>
                <a:lnTo>
                  <a:pt x="8560" y="30293"/>
                </a:lnTo>
                <a:lnTo>
                  <a:pt x="8106" y="30270"/>
                </a:lnTo>
                <a:lnTo>
                  <a:pt x="7624" y="30262"/>
                </a:lnTo>
                <a:lnTo>
                  <a:pt x="7143" y="30262"/>
                </a:lnTo>
                <a:lnTo>
                  <a:pt x="6661" y="30278"/>
                </a:lnTo>
                <a:lnTo>
                  <a:pt x="6180" y="30301"/>
                </a:lnTo>
                <a:lnTo>
                  <a:pt x="5698" y="30332"/>
                </a:lnTo>
                <a:lnTo>
                  <a:pt x="5243" y="30378"/>
                </a:lnTo>
                <a:lnTo>
                  <a:pt x="4815" y="30432"/>
                </a:lnTo>
                <a:lnTo>
                  <a:pt x="4387" y="30494"/>
                </a:lnTo>
                <a:lnTo>
                  <a:pt x="3986" y="30571"/>
                </a:lnTo>
                <a:lnTo>
                  <a:pt x="3612" y="30656"/>
                </a:lnTo>
                <a:lnTo>
                  <a:pt x="3264" y="30748"/>
                </a:lnTo>
                <a:lnTo>
                  <a:pt x="1766" y="31204"/>
                </a:lnTo>
                <a:lnTo>
                  <a:pt x="1498" y="31289"/>
                </a:lnTo>
                <a:lnTo>
                  <a:pt x="1257" y="31382"/>
                </a:lnTo>
                <a:lnTo>
                  <a:pt x="1043" y="31474"/>
                </a:lnTo>
                <a:lnTo>
                  <a:pt x="829" y="31575"/>
                </a:lnTo>
                <a:lnTo>
                  <a:pt x="642" y="31675"/>
                </a:lnTo>
                <a:lnTo>
                  <a:pt x="482" y="31775"/>
                </a:lnTo>
                <a:lnTo>
                  <a:pt x="321" y="31883"/>
                </a:lnTo>
                <a:lnTo>
                  <a:pt x="214" y="31991"/>
                </a:lnTo>
                <a:lnTo>
                  <a:pt x="107" y="32107"/>
                </a:lnTo>
                <a:lnTo>
                  <a:pt x="54" y="32215"/>
                </a:lnTo>
                <a:lnTo>
                  <a:pt x="0" y="32331"/>
                </a:lnTo>
                <a:lnTo>
                  <a:pt x="0" y="32439"/>
                </a:lnTo>
                <a:lnTo>
                  <a:pt x="0" y="32555"/>
                </a:lnTo>
                <a:lnTo>
                  <a:pt x="54" y="32671"/>
                </a:lnTo>
                <a:lnTo>
                  <a:pt x="107" y="32787"/>
                </a:lnTo>
                <a:lnTo>
                  <a:pt x="214" y="32895"/>
                </a:lnTo>
                <a:lnTo>
                  <a:pt x="803" y="33450"/>
                </a:lnTo>
                <a:lnTo>
                  <a:pt x="963" y="33582"/>
                </a:lnTo>
                <a:lnTo>
                  <a:pt x="1177" y="33705"/>
                </a:lnTo>
                <a:lnTo>
                  <a:pt x="1391" y="33829"/>
                </a:lnTo>
                <a:lnTo>
                  <a:pt x="1659" y="33952"/>
                </a:lnTo>
                <a:lnTo>
                  <a:pt x="1953" y="34068"/>
                </a:lnTo>
                <a:lnTo>
                  <a:pt x="2274" y="34176"/>
                </a:lnTo>
                <a:lnTo>
                  <a:pt x="2622" y="34276"/>
                </a:lnTo>
                <a:lnTo>
                  <a:pt x="2996" y="34369"/>
                </a:lnTo>
                <a:lnTo>
                  <a:pt x="3398" y="34454"/>
                </a:lnTo>
                <a:lnTo>
                  <a:pt x="3826" y="34531"/>
                </a:lnTo>
                <a:lnTo>
                  <a:pt x="4254" y="34601"/>
                </a:lnTo>
                <a:lnTo>
                  <a:pt x="4708" y="34655"/>
                </a:lnTo>
                <a:lnTo>
                  <a:pt x="5190" y="34693"/>
                </a:lnTo>
                <a:lnTo>
                  <a:pt x="5671" y="34724"/>
                </a:lnTo>
                <a:lnTo>
                  <a:pt x="6153" y="34732"/>
                </a:lnTo>
                <a:lnTo>
                  <a:pt x="6634" y="34732"/>
                </a:lnTo>
                <a:lnTo>
                  <a:pt x="7892" y="34701"/>
                </a:lnTo>
                <a:lnTo>
                  <a:pt x="9042" y="34655"/>
                </a:lnTo>
                <a:lnTo>
                  <a:pt x="10085" y="34601"/>
                </a:lnTo>
                <a:lnTo>
                  <a:pt x="10567" y="34562"/>
                </a:lnTo>
                <a:lnTo>
                  <a:pt x="11048" y="34531"/>
                </a:lnTo>
                <a:lnTo>
                  <a:pt x="11476" y="34493"/>
                </a:lnTo>
                <a:lnTo>
                  <a:pt x="11904" y="34446"/>
                </a:lnTo>
                <a:lnTo>
                  <a:pt x="12332" y="34400"/>
                </a:lnTo>
                <a:lnTo>
                  <a:pt x="12733" y="34346"/>
                </a:lnTo>
                <a:lnTo>
                  <a:pt x="13135" y="34292"/>
                </a:lnTo>
                <a:lnTo>
                  <a:pt x="13509" y="34238"/>
                </a:lnTo>
                <a:lnTo>
                  <a:pt x="14232" y="34107"/>
                </a:lnTo>
                <a:lnTo>
                  <a:pt x="14954" y="33968"/>
                </a:lnTo>
                <a:lnTo>
                  <a:pt x="15649" y="33806"/>
                </a:lnTo>
                <a:lnTo>
                  <a:pt x="16372" y="33628"/>
                </a:lnTo>
                <a:lnTo>
                  <a:pt x="17094" y="33435"/>
                </a:lnTo>
                <a:lnTo>
                  <a:pt x="17870" y="33219"/>
                </a:lnTo>
                <a:lnTo>
                  <a:pt x="18672" y="32987"/>
                </a:lnTo>
                <a:lnTo>
                  <a:pt x="20464" y="32470"/>
                </a:lnTo>
                <a:lnTo>
                  <a:pt x="22578" y="31852"/>
                </a:lnTo>
                <a:lnTo>
                  <a:pt x="24664" y="31227"/>
                </a:lnTo>
                <a:lnTo>
                  <a:pt x="26751" y="30602"/>
                </a:lnTo>
                <a:lnTo>
                  <a:pt x="28837" y="29969"/>
                </a:lnTo>
                <a:lnTo>
                  <a:pt x="32930" y="28687"/>
                </a:lnTo>
                <a:lnTo>
                  <a:pt x="37023" y="27406"/>
                </a:lnTo>
                <a:lnTo>
                  <a:pt x="45128" y="24820"/>
                </a:lnTo>
                <a:lnTo>
                  <a:pt x="49195" y="23530"/>
                </a:lnTo>
                <a:lnTo>
                  <a:pt x="53261" y="22257"/>
                </a:lnTo>
                <a:lnTo>
                  <a:pt x="61500" y="19709"/>
                </a:lnTo>
                <a:lnTo>
                  <a:pt x="69712" y="17161"/>
                </a:lnTo>
                <a:lnTo>
                  <a:pt x="77951" y="14614"/>
                </a:lnTo>
                <a:lnTo>
                  <a:pt x="86164" y="12066"/>
                </a:lnTo>
                <a:lnTo>
                  <a:pt x="94376" y="9511"/>
                </a:lnTo>
                <a:lnTo>
                  <a:pt x="102535" y="6948"/>
                </a:lnTo>
                <a:lnTo>
                  <a:pt x="106601" y="5659"/>
                </a:lnTo>
                <a:lnTo>
                  <a:pt x="110641" y="4370"/>
                </a:lnTo>
                <a:lnTo>
                  <a:pt x="114680" y="3073"/>
                </a:lnTo>
                <a:lnTo>
                  <a:pt x="118693" y="1776"/>
                </a:lnTo>
                <a:lnTo>
                  <a:pt x="118960" y="1683"/>
                </a:lnTo>
                <a:lnTo>
                  <a:pt x="119174" y="1590"/>
                </a:lnTo>
                <a:lnTo>
                  <a:pt x="119335" y="1490"/>
                </a:lnTo>
                <a:lnTo>
                  <a:pt x="119495" y="1390"/>
                </a:lnTo>
                <a:lnTo>
                  <a:pt x="119575" y="1289"/>
                </a:lnTo>
                <a:lnTo>
                  <a:pt x="119629" y="1189"/>
                </a:lnTo>
                <a:lnTo>
                  <a:pt x="119656" y="1096"/>
                </a:lnTo>
                <a:lnTo>
                  <a:pt x="119656" y="996"/>
                </a:lnTo>
                <a:lnTo>
                  <a:pt x="119602" y="903"/>
                </a:lnTo>
                <a:lnTo>
                  <a:pt x="119522" y="803"/>
                </a:lnTo>
                <a:lnTo>
                  <a:pt x="119442" y="718"/>
                </a:lnTo>
                <a:lnTo>
                  <a:pt x="119308" y="625"/>
                </a:lnTo>
                <a:lnTo>
                  <a:pt x="119147" y="541"/>
                </a:lnTo>
                <a:lnTo>
                  <a:pt x="118960" y="463"/>
                </a:lnTo>
                <a:lnTo>
                  <a:pt x="118773" y="386"/>
                </a:lnTo>
                <a:lnTo>
                  <a:pt x="118532" y="317"/>
                </a:lnTo>
                <a:lnTo>
                  <a:pt x="118291" y="247"/>
                </a:lnTo>
                <a:lnTo>
                  <a:pt x="118051" y="193"/>
                </a:lnTo>
                <a:lnTo>
                  <a:pt x="117756" y="139"/>
                </a:lnTo>
                <a:lnTo>
                  <a:pt x="117489" y="93"/>
                </a:lnTo>
                <a:lnTo>
                  <a:pt x="117168" y="62"/>
                </a:lnTo>
                <a:lnTo>
                  <a:pt x="116874" y="31"/>
                </a:lnTo>
                <a:lnTo>
                  <a:pt x="116553" y="8"/>
                </a:lnTo>
                <a:lnTo>
                  <a:pt x="1162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3" name="Google Shape;533;p28"/>
          <p:cNvSpPr/>
          <p:nvPr/>
        </p:nvSpPr>
        <p:spPr>
          <a:xfrm rot="10800000">
            <a:off x="12357052" y="9608603"/>
            <a:ext cx="1432048" cy="780322"/>
          </a:xfrm>
          <a:custGeom>
            <a:avLst/>
            <a:gdLst/>
            <a:ahLst/>
            <a:cxnLst/>
            <a:rect l="l" t="t" r="r" b="b"/>
            <a:pathLst>
              <a:path w="243753" h="43472" extrusionOk="0">
                <a:moveTo>
                  <a:pt x="5966" y="1"/>
                </a:moveTo>
                <a:lnTo>
                  <a:pt x="5351" y="8"/>
                </a:lnTo>
                <a:lnTo>
                  <a:pt x="4762" y="24"/>
                </a:lnTo>
                <a:lnTo>
                  <a:pt x="4174" y="62"/>
                </a:lnTo>
                <a:lnTo>
                  <a:pt x="3585" y="109"/>
                </a:lnTo>
                <a:lnTo>
                  <a:pt x="3050" y="170"/>
                </a:lnTo>
                <a:lnTo>
                  <a:pt x="2542" y="248"/>
                </a:lnTo>
                <a:lnTo>
                  <a:pt x="2060" y="340"/>
                </a:lnTo>
                <a:lnTo>
                  <a:pt x="1820" y="394"/>
                </a:lnTo>
                <a:lnTo>
                  <a:pt x="1606" y="448"/>
                </a:lnTo>
                <a:lnTo>
                  <a:pt x="1418" y="510"/>
                </a:lnTo>
                <a:lnTo>
                  <a:pt x="1204" y="572"/>
                </a:lnTo>
                <a:lnTo>
                  <a:pt x="1044" y="634"/>
                </a:lnTo>
                <a:lnTo>
                  <a:pt x="857" y="703"/>
                </a:lnTo>
                <a:lnTo>
                  <a:pt x="723" y="773"/>
                </a:lnTo>
                <a:lnTo>
                  <a:pt x="562" y="850"/>
                </a:lnTo>
                <a:lnTo>
                  <a:pt x="455" y="935"/>
                </a:lnTo>
                <a:lnTo>
                  <a:pt x="322" y="1012"/>
                </a:lnTo>
                <a:lnTo>
                  <a:pt x="241" y="1104"/>
                </a:lnTo>
                <a:lnTo>
                  <a:pt x="161" y="1189"/>
                </a:lnTo>
                <a:lnTo>
                  <a:pt x="81" y="1282"/>
                </a:lnTo>
                <a:lnTo>
                  <a:pt x="54" y="1382"/>
                </a:lnTo>
                <a:lnTo>
                  <a:pt x="27" y="1483"/>
                </a:lnTo>
                <a:lnTo>
                  <a:pt x="1" y="1591"/>
                </a:lnTo>
                <a:lnTo>
                  <a:pt x="27" y="1699"/>
                </a:lnTo>
                <a:lnTo>
                  <a:pt x="54" y="1807"/>
                </a:lnTo>
                <a:lnTo>
                  <a:pt x="402" y="2733"/>
                </a:lnTo>
                <a:lnTo>
                  <a:pt x="803" y="3660"/>
                </a:lnTo>
                <a:lnTo>
                  <a:pt x="1285" y="4586"/>
                </a:lnTo>
                <a:lnTo>
                  <a:pt x="1793" y="5513"/>
                </a:lnTo>
                <a:lnTo>
                  <a:pt x="2355" y="6439"/>
                </a:lnTo>
                <a:lnTo>
                  <a:pt x="2970" y="7358"/>
                </a:lnTo>
                <a:lnTo>
                  <a:pt x="3639" y="8276"/>
                </a:lnTo>
                <a:lnTo>
                  <a:pt x="4361" y="9195"/>
                </a:lnTo>
                <a:lnTo>
                  <a:pt x="5110" y="10106"/>
                </a:lnTo>
                <a:lnTo>
                  <a:pt x="5939" y="11017"/>
                </a:lnTo>
                <a:lnTo>
                  <a:pt x="6822" y="11920"/>
                </a:lnTo>
                <a:lnTo>
                  <a:pt x="7732" y="12823"/>
                </a:lnTo>
                <a:lnTo>
                  <a:pt x="8721" y="13719"/>
                </a:lnTo>
                <a:lnTo>
                  <a:pt x="9738" y="14607"/>
                </a:lnTo>
                <a:lnTo>
                  <a:pt x="10808" y="15494"/>
                </a:lnTo>
                <a:lnTo>
                  <a:pt x="11931" y="16374"/>
                </a:lnTo>
                <a:lnTo>
                  <a:pt x="13108" y="17247"/>
                </a:lnTo>
                <a:lnTo>
                  <a:pt x="14339" y="18111"/>
                </a:lnTo>
                <a:lnTo>
                  <a:pt x="15623" y="18968"/>
                </a:lnTo>
                <a:lnTo>
                  <a:pt x="16961" y="19818"/>
                </a:lnTo>
                <a:lnTo>
                  <a:pt x="18325" y="20667"/>
                </a:lnTo>
                <a:lnTo>
                  <a:pt x="19769" y="21500"/>
                </a:lnTo>
                <a:lnTo>
                  <a:pt x="21241" y="22319"/>
                </a:lnTo>
                <a:lnTo>
                  <a:pt x="22765" y="23137"/>
                </a:lnTo>
                <a:lnTo>
                  <a:pt x="24344" y="23940"/>
                </a:lnTo>
                <a:lnTo>
                  <a:pt x="25975" y="24735"/>
                </a:lnTo>
                <a:lnTo>
                  <a:pt x="27661" y="25523"/>
                </a:lnTo>
                <a:lnTo>
                  <a:pt x="29373" y="26295"/>
                </a:lnTo>
                <a:lnTo>
                  <a:pt x="31165" y="27059"/>
                </a:lnTo>
                <a:lnTo>
                  <a:pt x="32075" y="27437"/>
                </a:lnTo>
                <a:lnTo>
                  <a:pt x="32984" y="27808"/>
                </a:lnTo>
                <a:lnTo>
                  <a:pt x="33920" y="28178"/>
                </a:lnTo>
                <a:lnTo>
                  <a:pt x="34857" y="28549"/>
                </a:lnTo>
                <a:lnTo>
                  <a:pt x="35820" y="28912"/>
                </a:lnTo>
                <a:lnTo>
                  <a:pt x="36783" y="29274"/>
                </a:lnTo>
                <a:lnTo>
                  <a:pt x="37772" y="29630"/>
                </a:lnTo>
                <a:lnTo>
                  <a:pt x="38762" y="29985"/>
                </a:lnTo>
                <a:lnTo>
                  <a:pt x="39779" y="30340"/>
                </a:lnTo>
                <a:lnTo>
                  <a:pt x="40795" y="30687"/>
                </a:lnTo>
                <a:lnTo>
                  <a:pt x="41812" y="31027"/>
                </a:lnTo>
                <a:lnTo>
                  <a:pt x="42855" y="31374"/>
                </a:lnTo>
                <a:lnTo>
                  <a:pt x="43925" y="31706"/>
                </a:lnTo>
                <a:lnTo>
                  <a:pt x="44968" y="32038"/>
                </a:lnTo>
                <a:lnTo>
                  <a:pt x="46065" y="32370"/>
                </a:lnTo>
                <a:lnTo>
                  <a:pt x="47162" y="32694"/>
                </a:lnTo>
                <a:lnTo>
                  <a:pt x="48259" y="33019"/>
                </a:lnTo>
                <a:lnTo>
                  <a:pt x="49382" y="33335"/>
                </a:lnTo>
                <a:lnTo>
                  <a:pt x="50506" y="33652"/>
                </a:lnTo>
                <a:lnTo>
                  <a:pt x="51629" y="33960"/>
                </a:lnTo>
                <a:lnTo>
                  <a:pt x="52780" y="34269"/>
                </a:lnTo>
                <a:lnTo>
                  <a:pt x="53957" y="34570"/>
                </a:lnTo>
                <a:lnTo>
                  <a:pt x="55134" y="34871"/>
                </a:lnTo>
                <a:lnTo>
                  <a:pt x="56311" y="35165"/>
                </a:lnTo>
                <a:lnTo>
                  <a:pt x="57514" y="35458"/>
                </a:lnTo>
                <a:lnTo>
                  <a:pt x="58745" y="35744"/>
                </a:lnTo>
                <a:lnTo>
                  <a:pt x="59975" y="36022"/>
                </a:lnTo>
                <a:lnTo>
                  <a:pt x="61206" y="36300"/>
                </a:lnTo>
                <a:lnTo>
                  <a:pt x="62437" y="36570"/>
                </a:lnTo>
                <a:lnTo>
                  <a:pt x="63721" y="36840"/>
                </a:lnTo>
                <a:lnTo>
                  <a:pt x="64978" y="37102"/>
                </a:lnTo>
                <a:lnTo>
                  <a:pt x="66262" y="37365"/>
                </a:lnTo>
                <a:lnTo>
                  <a:pt x="67573" y="37620"/>
                </a:lnTo>
                <a:lnTo>
                  <a:pt x="68883" y="37867"/>
                </a:lnTo>
                <a:lnTo>
                  <a:pt x="70194" y="38114"/>
                </a:lnTo>
                <a:lnTo>
                  <a:pt x="71532" y="38353"/>
                </a:lnTo>
                <a:lnTo>
                  <a:pt x="72869" y="38592"/>
                </a:lnTo>
                <a:lnTo>
                  <a:pt x="74234" y="38824"/>
                </a:lnTo>
                <a:lnTo>
                  <a:pt x="75598" y="39048"/>
                </a:lnTo>
                <a:lnTo>
                  <a:pt x="76989" y="39264"/>
                </a:lnTo>
                <a:lnTo>
                  <a:pt x="78380" y="39480"/>
                </a:lnTo>
                <a:lnTo>
                  <a:pt x="79798" y="39696"/>
                </a:lnTo>
                <a:lnTo>
                  <a:pt x="81215" y="39897"/>
                </a:lnTo>
                <a:lnTo>
                  <a:pt x="82633" y="40098"/>
                </a:lnTo>
                <a:lnTo>
                  <a:pt x="84078" y="40298"/>
                </a:lnTo>
                <a:lnTo>
                  <a:pt x="85522" y="40484"/>
                </a:lnTo>
                <a:lnTo>
                  <a:pt x="86994" y="40669"/>
                </a:lnTo>
                <a:lnTo>
                  <a:pt x="88465" y="40847"/>
                </a:lnTo>
                <a:lnTo>
                  <a:pt x="89963" y="41024"/>
                </a:lnTo>
                <a:lnTo>
                  <a:pt x="91461" y="41194"/>
                </a:lnTo>
                <a:lnTo>
                  <a:pt x="92959" y="41356"/>
                </a:lnTo>
                <a:lnTo>
                  <a:pt x="94484" y="41510"/>
                </a:lnTo>
                <a:lnTo>
                  <a:pt x="96035" y="41665"/>
                </a:lnTo>
                <a:lnTo>
                  <a:pt x="97587" y="41812"/>
                </a:lnTo>
                <a:lnTo>
                  <a:pt x="99138" y="41950"/>
                </a:lnTo>
                <a:lnTo>
                  <a:pt x="100717" y="42082"/>
                </a:lnTo>
                <a:lnTo>
                  <a:pt x="102295" y="42213"/>
                </a:lnTo>
                <a:lnTo>
                  <a:pt x="103873" y="42336"/>
                </a:lnTo>
                <a:lnTo>
                  <a:pt x="105505" y="42452"/>
                </a:lnTo>
                <a:lnTo>
                  <a:pt x="107110" y="42560"/>
                </a:lnTo>
                <a:lnTo>
                  <a:pt x="108742" y="42668"/>
                </a:lnTo>
                <a:lnTo>
                  <a:pt x="110374" y="42761"/>
                </a:lnTo>
                <a:lnTo>
                  <a:pt x="112032" y="42854"/>
                </a:lnTo>
                <a:lnTo>
                  <a:pt x="113691" y="42939"/>
                </a:lnTo>
                <a:lnTo>
                  <a:pt x="115376" y="43024"/>
                </a:lnTo>
                <a:lnTo>
                  <a:pt x="117061" y="43093"/>
                </a:lnTo>
                <a:lnTo>
                  <a:pt x="118773" y="43163"/>
                </a:lnTo>
                <a:lnTo>
                  <a:pt x="120485" y="43224"/>
                </a:lnTo>
                <a:lnTo>
                  <a:pt x="122197" y="43278"/>
                </a:lnTo>
                <a:lnTo>
                  <a:pt x="123936" y="43325"/>
                </a:lnTo>
                <a:lnTo>
                  <a:pt x="125835" y="43371"/>
                </a:lnTo>
                <a:lnTo>
                  <a:pt x="127708" y="43402"/>
                </a:lnTo>
                <a:lnTo>
                  <a:pt x="129581" y="43433"/>
                </a:lnTo>
                <a:lnTo>
                  <a:pt x="131426" y="43456"/>
                </a:lnTo>
                <a:lnTo>
                  <a:pt x="133245" y="43464"/>
                </a:lnTo>
                <a:lnTo>
                  <a:pt x="135064" y="43471"/>
                </a:lnTo>
                <a:lnTo>
                  <a:pt x="136883" y="43471"/>
                </a:lnTo>
                <a:lnTo>
                  <a:pt x="138676" y="43456"/>
                </a:lnTo>
                <a:lnTo>
                  <a:pt x="140441" y="43440"/>
                </a:lnTo>
                <a:lnTo>
                  <a:pt x="142180" y="43410"/>
                </a:lnTo>
                <a:lnTo>
                  <a:pt x="143946" y="43379"/>
                </a:lnTo>
                <a:lnTo>
                  <a:pt x="145658" y="43340"/>
                </a:lnTo>
                <a:lnTo>
                  <a:pt x="147370" y="43286"/>
                </a:lnTo>
                <a:lnTo>
                  <a:pt x="149082" y="43232"/>
                </a:lnTo>
                <a:lnTo>
                  <a:pt x="150767" y="43170"/>
                </a:lnTo>
                <a:lnTo>
                  <a:pt x="152426" y="43101"/>
                </a:lnTo>
                <a:lnTo>
                  <a:pt x="154084" y="43024"/>
                </a:lnTo>
                <a:lnTo>
                  <a:pt x="155716" y="42939"/>
                </a:lnTo>
                <a:lnTo>
                  <a:pt x="157348" y="42846"/>
                </a:lnTo>
                <a:lnTo>
                  <a:pt x="158953" y="42746"/>
                </a:lnTo>
                <a:lnTo>
                  <a:pt x="160531" y="42638"/>
                </a:lnTo>
                <a:lnTo>
                  <a:pt x="162109" y="42529"/>
                </a:lnTo>
                <a:lnTo>
                  <a:pt x="163688" y="42406"/>
                </a:lnTo>
                <a:lnTo>
                  <a:pt x="165212" y="42282"/>
                </a:lnTo>
                <a:lnTo>
                  <a:pt x="166764" y="42151"/>
                </a:lnTo>
                <a:lnTo>
                  <a:pt x="168262" y="42012"/>
                </a:lnTo>
                <a:lnTo>
                  <a:pt x="169787" y="41866"/>
                </a:lnTo>
                <a:lnTo>
                  <a:pt x="171258" y="41711"/>
                </a:lnTo>
                <a:lnTo>
                  <a:pt x="172729" y="41557"/>
                </a:lnTo>
                <a:lnTo>
                  <a:pt x="174201" y="41387"/>
                </a:lnTo>
                <a:lnTo>
                  <a:pt x="175645" y="41217"/>
                </a:lnTo>
                <a:lnTo>
                  <a:pt x="177063" y="41040"/>
                </a:lnTo>
                <a:lnTo>
                  <a:pt x="178481" y="40854"/>
                </a:lnTo>
                <a:lnTo>
                  <a:pt x="179872" y="40669"/>
                </a:lnTo>
                <a:lnTo>
                  <a:pt x="181263" y="40468"/>
                </a:lnTo>
                <a:lnTo>
                  <a:pt x="182627" y="40268"/>
                </a:lnTo>
                <a:lnTo>
                  <a:pt x="183965" y="40059"/>
                </a:lnTo>
                <a:lnTo>
                  <a:pt x="185302" y="39843"/>
                </a:lnTo>
                <a:lnTo>
                  <a:pt x="186640" y="39627"/>
                </a:lnTo>
                <a:lnTo>
                  <a:pt x="187924" y="39403"/>
                </a:lnTo>
                <a:lnTo>
                  <a:pt x="189234" y="39171"/>
                </a:lnTo>
                <a:lnTo>
                  <a:pt x="190492" y="38932"/>
                </a:lnTo>
                <a:lnTo>
                  <a:pt x="191749" y="38693"/>
                </a:lnTo>
                <a:lnTo>
                  <a:pt x="193006" y="38446"/>
                </a:lnTo>
                <a:lnTo>
                  <a:pt x="194237" y="38191"/>
                </a:lnTo>
                <a:lnTo>
                  <a:pt x="195467" y="37928"/>
                </a:lnTo>
                <a:lnTo>
                  <a:pt x="196644" y="37666"/>
                </a:lnTo>
                <a:lnTo>
                  <a:pt x="197848" y="37396"/>
                </a:lnTo>
                <a:lnTo>
                  <a:pt x="198998" y="37126"/>
                </a:lnTo>
                <a:lnTo>
                  <a:pt x="200175" y="36840"/>
                </a:lnTo>
                <a:lnTo>
                  <a:pt x="201299" y="36562"/>
                </a:lnTo>
                <a:lnTo>
                  <a:pt x="202422" y="36269"/>
                </a:lnTo>
                <a:lnTo>
                  <a:pt x="203546" y="35975"/>
                </a:lnTo>
                <a:lnTo>
                  <a:pt x="204643" y="35674"/>
                </a:lnTo>
                <a:lnTo>
                  <a:pt x="205713" y="35373"/>
                </a:lnTo>
                <a:lnTo>
                  <a:pt x="206783" y="35064"/>
                </a:lnTo>
                <a:lnTo>
                  <a:pt x="207826" y="34748"/>
                </a:lnTo>
                <a:lnTo>
                  <a:pt x="208869" y="34431"/>
                </a:lnTo>
                <a:lnTo>
                  <a:pt x="209886" y="34107"/>
                </a:lnTo>
                <a:lnTo>
                  <a:pt x="210902" y="33775"/>
                </a:lnTo>
                <a:lnTo>
                  <a:pt x="211892" y="33443"/>
                </a:lnTo>
                <a:lnTo>
                  <a:pt x="212855" y="33111"/>
                </a:lnTo>
                <a:lnTo>
                  <a:pt x="213818" y="32772"/>
                </a:lnTo>
                <a:lnTo>
                  <a:pt x="214755" y="32424"/>
                </a:lnTo>
                <a:lnTo>
                  <a:pt x="215691" y="32077"/>
                </a:lnTo>
                <a:lnTo>
                  <a:pt x="216600" y="31722"/>
                </a:lnTo>
                <a:lnTo>
                  <a:pt x="217510" y="31367"/>
                </a:lnTo>
                <a:lnTo>
                  <a:pt x="218393" y="31004"/>
                </a:lnTo>
                <a:lnTo>
                  <a:pt x="219249" y="30641"/>
                </a:lnTo>
                <a:lnTo>
                  <a:pt x="220105" y="30270"/>
                </a:lnTo>
                <a:lnTo>
                  <a:pt x="220934" y="29892"/>
                </a:lnTo>
                <a:lnTo>
                  <a:pt x="221763" y="29514"/>
                </a:lnTo>
                <a:lnTo>
                  <a:pt x="222566" y="29135"/>
                </a:lnTo>
                <a:lnTo>
                  <a:pt x="223368" y="28749"/>
                </a:lnTo>
                <a:lnTo>
                  <a:pt x="224144" y="28363"/>
                </a:lnTo>
                <a:lnTo>
                  <a:pt x="224920" y="27970"/>
                </a:lnTo>
                <a:lnTo>
                  <a:pt x="225669" y="27576"/>
                </a:lnTo>
                <a:lnTo>
                  <a:pt x="226391" y="27182"/>
                </a:lnTo>
                <a:lnTo>
                  <a:pt x="227113" y="26781"/>
                </a:lnTo>
                <a:lnTo>
                  <a:pt x="227809" y="26372"/>
                </a:lnTo>
                <a:lnTo>
                  <a:pt x="228504" y="25963"/>
                </a:lnTo>
                <a:lnTo>
                  <a:pt x="229173" y="25553"/>
                </a:lnTo>
                <a:lnTo>
                  <a:pt x="229815" y="25137"/>
                </a:lnTo>
                <a:lnTo>
                  <a:pt x="230457" y="24720"/>
                </a:lnTo>
                <a:lnTo>
                  <a:pt x="231099" y="24303"/>
                </a:lnTo>
                <a:lnTo>
                  <a:pt x="231714" y="23878"/>
                </a:lnTo>
                <a:lnTo>
                  <a:pt x="232303" y="23446"/>
                </a:lnTo>
                <a:lnTo>
                  <a:pt x="232891" y="23021"/>
                </a:lnTo>
                <a:lnTo>
                  <a:pt x="233453" y="22589"/>
                </a:lnTo>
                <a:lnTo>
                  <a:pt x="233988" y="22149"/>
                </a:lnTo>
                <a:lnTo>
                  <a:pt x="234523" y="21717"/>
                </a:lnTo>
                <a:lnTo>
                  <a:pt x="235058" y="21277"/>
                </a:lnTo>
                <a:lnTo>
                  <a:pt x="235566" y="20837"/>
                </a:lnTo>
                <a:lnTo>
                  <a:pt x="236048" y="20389"/>
                </a:lnTo>
                <a:lnTo>
                  <a:pt x="236529" y="19941"/>
                </a:lnTo>
                <a:lnTo>
                  <a:pt x="236984" y="19493"/>
                </a:lnTo>
                <a:lnTo>
                  <a:pt x="237439" y="19038"/>
                </a:lnTo>
                <a:lnTo>
                  <a:pt x="237867" y="18582"/>
                </a:lnTo>
                <a:lnTo>
                  <a:pt x="238268" y="18127"/>
                </a:lnTo>
                <a:lnTo>
                  <a:pt x="238670" y="17671"/>
                </a:lnTo>
                <a:lnTo>
                  <a:pt x="239071" y="17208"/>
                </a:lnTo>
                <a:lnTo>
                  <a:pt x="239419" y="16753"/>
                </a:lnTo>
                <a:lnTo>
                  <a:pt x="239793" y="16282"/>
                </a:lnTo>
                <a:lnTo>
                  <a:pt x="240114" y="15819"/>
                </a:lnTo>
                <a:lnTo>
                  <a:pt x="240756" y="14885"/>
                </a:lnTo>
                <a:lnTo>
                  <a:pt x="241318" y="13935"/>
                </a:lnTo>
                <a:lnTo>
                  <a:pt x="241826" y="12985"/>
                </a:lnTo>
                <a:lnTo>
                  <a:pt x="242281" y="12036"/>
                </a:lnTo>
                <a:lnTo>
                  <a:pt x="242682" y="11071"/>
                </a:lnTo>
                <a:lnTo>
                  <a:pt x="243003" y="10106"/>
                </a:lnTo>
                <a:lnTo>
                  <a:pt x="243271" y="9141"/>
                </a:lnTo>
                <a:lnTo>
                  <a:pt x="243485" y="8168"/>
                </a:lnTo>
                <a:lnTo>
                  <a:pt x="243618" y="7188"/>
                </a:lnTo>
                <a:lnTo>
                  <a:pt x="243725" y="6215"/>
                </a:lnTo>
                <a:lnTo>
                  <a:pt x="243752" y="5235"/>
                </a:lnTo>
                <a:lnTo>
                  <a:pt x="243699" y="4254"/>
                </a:lnTo>
                <a:lnTo>
                  <a:pt x="243672" y="4108"/>
                </a:lnTo>
                <a:lnTo>
                  <a:pt x="243592" y="3976"/>
                </a:lnTo>
                <a:lnTo>
                  <a:pt x="243485" y="3860"/>
                </a:lnTo>
                <a:lnTo>
                  <a:pt x="243351" y="3745"/>
                </a:lnTo>
                <a:lnTo>
                  <a:pt x="243164" y="3644"/>
                </a:lnTo>
                <a:lnTo>
                  <a:pt x="242950" y="3544"/>
                </a:lnTo>
                <a:lnTo>
                  <a:pt x="242709" y="3459"/>
                </a:lnTo>
                <a:lnTo>
                  <a:pt x="242441" y="3390"/>
                </a:lnTo>
                <a:lnTo>
                  <a:pt x="242147" y="3320"/>
                </a:lnTo>
                <a:lnTo>
                  <a:pt x="241826" y="3258"/>
                </a:lnTo>
                <a:lnTo>
                  <a:pt x="241505" y="3212"/>
                </a:lnTo>
                <a:lnTo>
                  <a:pt x="241157" y="3173"/>
                </a:lnTo>
                <a:lnTo>
                  <a:pt x="240810" y="3143"/>
                </a:lnTo>
                <a:lnTo>
                  <a:pt x="240435" y="3119"/>
                </a:lnTo>
                <a:lnTo>
                  <a:pt x="240061" y="3112"/>
                </a:lnTo>
                <a:lnTo>
                  <a:pt x="239686" y="3104"/>
                </a:lnTo>
                <a:lnTo>
                  <a:pt x="239312" y="3112"/>
                </a:lnTo>
                <a:lnTo>
                  <a:pt x="238937" y="3127"/>
                </a:lnTo>
                <a:lnTo>
                  <a:pt x="238589" y="3150"/>
                </a:lnTo>
                <a:lnTo>
                  <a:pt x="238215" y="3181"/>
                </a:lnTo>
                <a:lnTo>
                  <a:pt x="237867" y="3220"/>
                </a:lnTo>
                <a:lnTo>
                  <a:pt x="237519" y="3266"/>
                </a:lnTo>
                <a:lnTo>
                  <a:pt x="237198" y="3328"/>
                </a:lnTo>
                <a:lnTo>
                  <a:pt x="236904" y="3397"/>
                </a:lnTo>
                <a:lnTo>
                  <a:pt x="236610" y="3475"/>
                </a:lnTo>
                <a:lnTo>
                  <a:pt x="236369" y="3559"/>
                </a:lnTo>
                <a:lnTo>
                  <a:pt x="236128" y="3652"/>
                </a:lnTo>
                <a:lnTo>
                  <a:pt x="235941" y="3752"/>
                </a:lnTo>
                <a:lnTo>
                  <a:pt x="235754" y="3860"/>
                </a:lnTo>
                <a:lnTo>
                  <a:pt x="235620" y="3984"/>
                </a:lnTo>
                <a:lnTo>
                  <a:pt x="235540" y="4115"/>
                </a:lnTo>
                <a:lnTo>
                  <a:pt x="235459" y="4254"/>
                </a:lnTo>
                <a:lnTo>
                  <a:pt x="235245" y="5127"/>
                </a:lnTo>
                <a:lnTo>
                  <a:pt x="234951" y="6007"/>
                </a:lnTo>
                <a:lnTo>
                  <a:pt x="234630" y="6879"/>
                </a:lnTo>
                <a:lnTo>
                  <a:pt x="234282" y="7759"/>
                </a:lnTo>
                <a:lnTo>
                  <a:pt x="233881" y="8631"/>
                </a:lnTo>
                <a:lnTo>
                  <a:pt x="233426" y="9504"/>
                </a:lnTo>
                <a:lnTo>
                  <a:pt x="232945" y="10368"/>
                </a:lnTo>
                <a:lnTo>
                  <a:pt x="232437" y="11233"/>
                </a:lnTo>
                <a:lnTo>
                  <a:pt x="231848" y="12098"/>
                </a:lnTo>
                <a:lnTo>
                  <a:pt x="231260" y="12955"/>
                </a:lnTo>
                <a:lnTo>
                  <a:pt x="230591" y="13804"/>
                </a:lnTo>
                <a:lnTo>
                  <a:pt x="229895" y="14653"/>
                </a:lnTo>
                <a:lnTo>
                  <a:pt x="229146" y="15494"/>
                </a:lnTo>
                <a:lnTo>
                  <a:pt x="228371" y="16328"/>
                </a:lnTo>
                <a:lnTo>
                  <a:pt x="227541" y="17162"/>
                </a:lnTo>
                <a:lnTo>
                  <a:pt x="226659" y="17980"/>
                </a:lnTo>
                <a:lnTo>
                  <a:pt x="225749" y="18791"/>
                </a:lnTo>
                <a:lnTo>
                  <a:pt x="224786" y="19601"/>
                </a:lnTo>
                <a:lnTo>
                  <a:pt x="223769" y="20397"/>
                </a:lnTo>
                <a:lnTo>
                  <a:pt x="222699" y="21184"/>
                </a:lnTo>
                <a:lnTo>
                  <a:pt x="221603" y="21964"/>
                </a:lnTo>
                <a:lnTo>
                  <a:pt x="220452" y="22736"/>
                </a:lnTo>
                <a:lnTo>
                  <a:pt x="219249" y="23492"/>
                </a:lnTo>
                <a:lnTo>
                  <a:pt x="217991" y="24241"/>
                </a:lnTo>
                <a:lnTo>
                  <a:pt x="216681" y="24974"/>
                </a:lnTo>
                <a:lnTo>
                  <a:pt x="215343" y="25700"/>
                </a:lnTo>
                <a:lnTo>
                  <a:pt x="214648" y="26055"/>
                </a:lnTo>
                <a:lnTo>
                  <a:pt x="213952" y="26410"/>
                </a:lnTo>
                <a:lnTo>
                  <a:pt x="213230" y="26758"/>
                </a:lnTo>
                <a:lnTo>
                  <a:pt x="212507" y="27105"/>
                </a:lnTo>
                <a:lnTo>
                  <a:pt x="211758" y="27453"/>
                </a:lnTo>
                <a:lnTo>
                  <a:pt x="211009" y="27792"/>
                </a:lnTo>
                <a:lnTo>
                  <a:pt x="210234" y="28132"/>
                </a:lnTo>
                <a:lnTo>
                  <a:pt x="209458" y="28464"/>
                </a:lnTo>
                <a:lnTo>
                  <a:pt x="208655" y="28796"/>
                </a:lnTo>
                <a:lnTo>
                  <a:pt x="207853" y="29120"/>
                </a:lnTo>
                <a:lnTo>
                  <a:pt x="207024" y="29444"/>
                </a:lnTo>
                <a:lnTo>
                  <a:pt x="206194" y="29768"/>
                </a:lnTo>
                <a:lnTo>
                  <a:pt x="205365" y="30077"/>
                </a:lnTo>
                <a:lnTo>
                  <a:pt x="204509" y="30394"/>
                </a:lnTo>
                <a:lnTo>
                  <a:pt x="203626" y="30703"/>
                </a:lnTo>
                <a:lnTo>
                  <a:pt x="202743" y="31004"/>
                </a:lnTo>
                <a:lnTo>
                  <a:pt x="201861" y="31305"/>
                </a:lnTo>
                <a:lnTo>
                  <a:pt x="200951" y="31598"/>
                </a:lnTo>
                <a:lnTo>
                  <a:pt x="200015" y="31891"/>
                </a:lnTo>
                <a:lnTo>
                  <a:pt x="199079" y="32177"/>
                </a:lnTo>
                <a:lnTo>
                  <a:pt x="198142" y="32463"/>
                </a:lnTo>
                <a:lnTo>
                  <a:pt x="197153" y="32741"/>
                </a:lnTo>
                <a:lnTo>
                  <a:pt x="196190" y="33011"/>
                </a:lnTo>
                <a:lnTo>
                  <a:pt x="195200" y="33281"/>
                </a:lnTo>
                <a:lnTo>
                  <a:pt x="194183" y="33544"/>
                </a:lnTo>
                <a:lnTo>
                  <a:pt x="193167" y="33806"/>
                </a:lnTo>
                <a:lnTo>
                  <a:pt x="192150" y="34061"/>
                </a:lnTo>
                <a:lnTo>
                  <a:pt x="191107" y="34316"/>
                </a:lnTo>
                <a:lnTo>
                  <a:pt x="190037" y="34555"/>
                </a:lnTo>
                <a:lnTo>
                  <a:pt x="188967" y="34802"/>
                </a:lnTo>
                <a:lnTo>
                  <a:pt x="187897" y="35033"/>
                </a:lnTo>
                <a:lnTo>
                  <a:pt x="186773" y="35265"/>
                </a:lnTo>
                <a:lnTo>
                  <a:pt x="185677" y="35497"/>
                </a:lnTo>
                <a:lnTo>
                  <a:pt x="184553" y="35713"/>
                </a:lnTo>
                <a:lnTo>
                  <a:pt x="183403" y="35929"/>
                </a:lnTo>
                <a:lnTo>
                  <a:pt x="182253" y="36145"/>
                </a:lnTo>
                <a:lnTo>
                  <a:pt x="181075" y="36346"/>
                </a:lnTo>
                <a:lnTo>
                  <a:pt x="179898" y="36547"/>
                </a:lnTo>
                <a:lnTo>
                  <a:pt x="178695" y="36740"/>
                </a:lnTo>
                <a:lnTo>
                  <a:pt x="177491" y="36933"/>
                </a:lnTo>
                <a:lnTo>
                  <a:pt x="176260" y="37118"/>
                </a:lnTo>
                <a:lnTo>
                  <a:pt x="175003" y="37295"/>
                </a:lnTo>
                <a:lnTo>
                  <a:pt x="173773" y="37465"/>
                </a:lnTo>
                <a:lnTo>
                  <a:pt x="172489" y="37635"/>
                </a:lnTo>
                <a:lnTo>
                  <a:pt x="171205" y="37797"/>
                </a:lnTo>
                <a:lnTo>
                  <a:pt x="169894" y="37952"/>
                </a:lnTo>
                <a:lnTo>
                  <a:pt x="168583" y="38098"/>
                </a:lnTo>
                <a:lnTo>
                  <a:pt x="167272" y="38245"/>
                </a:lnTo>
                <a:lnTo>
                  <a:pt x="165935" y="38384"/>
                </a:lnTo>
                <a:lnTo>
                  <a:pt x="164570" y="38515"/>
                </a:lnTo>
                <a:lnTo>
                  <a:pt x="163179" y="38639"/>
                </a:lnTo>
                <a:lnTo>
                  <a:pt x="161815" y="38762"/>
                </a:lnTo>
                <a:lnTo>
                  <a:pt x="160397" y="38870"/>
                </a:lnTo>
                <a:lnTo>
                  <a:pt x="158979" y="38978"/>
                </a:lnTo>
                <a:lnTo>
                  <a:pt x="157562" y="39079"/>
                </a:lnTo>
                <a:lnTo>
                  <a:pt x="156117" y="39171"/>
                </a:lnTo>
                <a:lnTo>
                  <a:pt x="154646" y="39264"/>
                </a:lnTo>
                <a:lnTo>
                  <a:pt x="153175" y="39341"/>
                </a:lnTo>
                <a:lnTo>
                  <a:pt x="151677" y="39418"/>
                </a:lnTo>
                <a:lnTo>
                  <a:pt x="150179" y="39488"/>
                </a:lnTo>
                <a:lnTo>
                  <a:pt x="148654" y="39550"/>
                </a:lnTo>
                <a:lnTo>
                  <a:pt x="147102" y="39604"/>
                </a:lnTo>
                <a:lnTo>
                  <a:pt x="145551" y="39650"/>
                </a:lnTo>
                <a:lnTo>
                  <a:pt x="143972" y="39689"/>
                </a:lnTo>
                <a:lnTo>
                  <a:pt x="142394" y="39719"/>
                </a:lnTo>
                <a:lnTo>
                  <a:pt x="140789" y="39750"/>
                </a:lnTo>
                <a:lnTo>
                  <a:pt x="139184" y="39766"/>
                </a:lnTo>
                <a:lnTo>
                  <a:pt x="137552" y="39781"/>
                </a:lnTo>
                <a:lnTo>
                  <a:pt x="135894" y="39789"/>
                </a:lnTo>
                <a:lnTo>
                  <a:pt x="134235" y="39781"/>
                </a:lnTo>
                <a:lnTo>
                  <a:pt x="132577" y="39773"/>
                </a:lnTo>
                <a:lnTo>
                  <a:pt x="130865" y="39758"/>
                </a:lnTo>
                <a:lnTo>
                  <a:pt x="129153" y="39735"/>
                </a:lnTo>
                <a:lnTo>
                  <a:pt x="127441" y="39704"/>
                </a:lnTo>
                <a:lnTo>
                  <a:pt x="125702" y="39665"/>
                </a:lnTo>
                <a:lnTo>
                  <a:pt x="123936" y="39619"/>
                </a:lnTo>
                <a:lnTo>
                  <a:pt x="122385" y="39573"/>
                </a:lnTo>
                <a:lnTo>
                  <a:pt x="120833" y="39519"/>
                </a:lnTo>
                <a:lnTo>
                  <a:pt x="119308" y="39457"/>
                </a:lnTo>
                <a:lnTo>
                  <a:pt x="117784" y="39387"/>
                </a:lnTo>
                <a:lnTo>
                  <a:pt x="116286" y="39318"/>
                </a:lnTo>
                <a:lnTo>
                  <a:pt x="114761" y="39241"/>
                </a:lnTo>
                <a:lnTo>
                  <a:pt x="113289" y="39164"/>
                </a:lnTo>
                <a:lnTo>
                  <a:pt x="111791" y="39071"/>
                </a:lnTo>
                <a:lnTo>
                  <a:pt x="110347" y="38978"/>
                </a:lnTo>
                <a:lnTo>
                  <a:pt x="108876" y="38878"/>
                </a:lnTo>
                <a:lnTo>
                  <a:pt x="107431" y="38778"/>
                </a:lnTo>
                <a:lnTo>
                  <a:pt x="105987" y="38662"/>
                </a:lnTo>
                <a:lnTo>
                  <a:pt x="104569" y="38546"/>
                </a:lnTo>
                <a:lnTo>
                  <a:pt x="103151" y="38430"/>
                </a:lnTo>
                <a:lnTo>
                  <a:pt x="101733" y="38299"/>
                </a:lnTo>
                <a:lnTo>
                  <a:pt x="100342" y="38168"/>
                </a:lnTo>
                <a:lnTo>
                  <a:pt x="98951" y="38036"/>
                </a:lnTo>
                <a:lnTo>
                  <a:pt x="97587" y="37890"/>
                </a:lnTo>
                <a:lnTo>
                  <a:pt x="96223" y="37743"/>
                </a:lnTo>
                <a:lnTo>
                  <a:pt x="94858" y="37589"/>
                </a:lnTo>
                <a:lnTo>
                  <a:pt x="93521" y="37434"/>
                </a:lnTo>
                <a:lnTo>
                  <a:pt x="92183" y="37272"/>
                </a:lnTo>
                <a:lnTo>
                  <a:pt x="90872" y="37102"/>
                </a:lnTo>
                <a:lnTo>
                  <a:pt x="89562" y="36933"/>
                </a:lnTo>
                <a:lnTo>
                  <a:pt x="88251" y="36755"/>
                </a:lnTo>
                <a:lnTo>
                  <a:pt x="86967" y="36577"/>
                </a:lnTo>
                <a:lnTo>
                  <a:pt x="85683" y="36392"/>
                </a:lnTo>
                <a:lnTo>
                  <a:pt x="84426" y="36199"/>
                </a:lnTo>
                <a:lnTo>
                  <a:pt x="83168" y="35998"/>
                </a:lnTo>
                <a:lnTo>
                  <a:pt x="81911" y="35805"/>
                </a:lnTo>
                <a:lnTo>
                  <a:pt x="80680" y="35597"/>
                </a:lnTo>
                <a:lnTo>
                  <a:pt x="79450" y="35389"/>
                </a:lnTo>
                <a:lnTo>
                  <a:pt x="78246" y="35172"/>
                </a:lnTo>
                <a:lnTo>
                  <a:pt x="77042" y="34956"/>
                </a:lnTo>
                <a:lnTo>
                  <a:pt x="75839" y="34732"/>
                </a:lnTo>
                <a:lnTo>
                  <a:pt x="74662" y="34509"/>
                </a:lnTo>
                <a:lnTo>
                  <a:pt x="73485" y="34277"/>
                </a:lnTo>
                <a:lnTo>
                  <a:pt x="72334" y="34045"/>
                </a:lnTo>
                <a:lnTo>
                  <a:pt x="71184" y="33806"/>
                </a:lnTo>
                <a:lnTo>
                  <a:pt x="70060" y="33559"/>
                </a:lnTo>
                <a:lnTo>
                  <a:pt x="68910" y="33312"/>
                </a:lnTo>
                <a:lnTo>
                  <a:pt x="67813" y="33057"/>
                </a:lnTo>
                <a:lnTo>
                  <a:pt x="66690" y="32802"/>
                </a:lnTo>
                <a:lnTo>
                  <a:pt x="65593" y="32548"/>
                </a:lnTo>
                <a:lnTo>
                  <a:pt x="64523" y="32285"/>
                </a:lnTo>
                <a:lnTo>
                  <a:pt x="63453" y="32015"/>
                </a:lnTo>
                <a:lnTo>
                  <a:pt x="62383" y="31745"/>
                </a:lnTo>
                <a:lnTo>
                  <a:pt x="61340" y="31475"/>
                </a:lnTo>
                <a:lnTo>
                  <a:pt x="60296" y="31197"/>
                </a:lnTo>
                <a:lnTo>
                  <a:pt x="59253" y="30911"/>
                </a:lnTo>
                <a:lnTo>
                  <a:pt x="58237" y="30625"/>
                </a:lnTo>
                <a:lnTo>
                  <a:pt x="57220" y="30340"/>
                </a:lnTo>
                <a:lnTo>
                  <a:pt x="56230" y="30046"/>
                </a:lnTo>
                <a:lnTo>
                  <a:pt x="55241" y="29753"/>
                </a:lnTo>
                <a:lnTo>
                  <a:pt x="53315" y="29151"/>
                </a:lnTo>
                <a:lnTo>
                  <a:pt x="51415" y="28533"/>
                </a:lnTo>
                <a:lnTo>
                  <a:pt x="49543" y="27908"/>
                </a:lnTo>
                <a:lnTo>
                  <a:pt x="47750" y="27267"/>
                </a:lnTo>
                <a:lnTo>
                  <a:pt x="45985" y="26619"/>
                </a:lnTo>
                <a:lnTo>
                  <a:pt x="44246" y="25955"/>
                </a:lnTo>
                <a:lnTo>
                  <a:pt x="42588" y="25283"/>
                </a:lnTo>
                <a:lnTo>
                  <a:pt x="40956" y="24596"/>
                </a:lnTo>
                <a:lnTo>
                  <a:pt x="39351" y="23901"/>
                </a:lnTo>
                <a:lnTo>
                  <a:pt x="37826" y="23199"/>
                </a:lnTo>
                <a:lnTo>
                  <a:pt x="36328" y="22481"/>
                </a:lnTo>
                <a:lnTo>
                  <a:pt x="34857" y="21755"/>
                </a:lnTo>
                <a:lnTo>
                  <a:pt x="33466" y="21030"/>
                </a:lnTo>
                <a:lnTo>
                  <a:pt x="32101" y="20288"/>
                </a:lnTo>
                <a:lnTo>
                  <a:pt x="30764" y="19540"/>
                </a:lnTo>
                <a:lnTo>
                  <a:pt x="29480" y="18783"/>
                </a:lnTo>
                <a:lnTo>
                  <a:pt x="28249" y="18019"/>
                </a:lnTo>
                <a:lnTo>
                  <a:pt x="27072" y="17247"/>
                </a:lnTo>
                <a:lnTo>
                  <a:pt x="25922" y="16467"/>
                </a:lnTo>
                <a:lnTo>
                  <a:pt x="24825" y="15687"/>
                </a:lnTo>
                <a:lnTo>
                  <a:pt x="23782" y="14892"/>
                </a:lnTo>
                <a:lnTo>
                  <a:pt x="22792" y="14097"/>
                </a:lnTo>
                <a:lnTo>
                  <a:pt x="21829" y="13302"/>
                </a:lnTo>
                <a:lnTo>
                  <a:pt x="20920" y="12499"/>
                </a:lnTo>
                <a:lnTo>
                  <a:pt x="20037" y="11688"/>
                </a:lnTo>
                <a:lnTo>
                  <a:pt x="19208" y="10878"/>
                </a:lnTo>
                <a:lnTo>
                  <a:pt x="18432" y="10060"/>
                </a:lnTo>
                <a:lnTo>
                  <a:pt x="17710" y="9241"/>
                </a:lnTo>
                <a:lnTo>
                  <a:pt x="17014" y="8423"/>
                </a:lnTo>
                <a:lnTo>
                  <a:pt x="16372" y="7597"/>
                </a:lnTo>
                <a:lnTo>
                  <a:pt x="15783" y="6779"/>
                </a:lnTo>
                <a:lnTo>
                  <a:pt x="15222" y="5953"/>
                </a:lnTo>
                <a:lnTo>
                  <a:pt x="14740" y="5119"/>
                </a:lnTo>
                <a:lnTo>
                  <a:pt x="14259" y="4293"/>
                </a:lnTo>
                <a:lnTo>
                  <a:pt x="13857" y="3467"/>
                </a:lnTo>
                <a:lnTo>
                  <a:pt x="13483" y="2641"/>
                </a:lnTo>
                <a:lnTo>
                  <a:pt x="13189" y="1807"/>
                </a:lnTo>
                <a:lnTo>
                  <a:pt x="13135" y="1699"/>
                </a:lnTo>
                <a:lnTo>
                  <a:pt x="13055" y="1591"/>
                </a:lnTo>
                <a:lnTo>
                  <a:pt x="12975" y="1490"/>
                </a:lnTo>
                <a:lnTo>
                  <a:pt x="12868" y="1390"/>
                </a:lnTo>
                <a:lnTo>
                  <a:pt x="12761" y="1290"/>
                </a:lnTo>
                <a:lnTo>
                  <a:pt x="12627" y="1197"/>
                </a:lnTo>
                <a:lnTo>
                  <a:pt x="12493" y="1104"/>
                </a:lnTo>
                <a:lnTo>
                  <a:pt x="12333" y="1020"/>
                </a:lnTo>
                <a:lnTo>
                  <a:pt x="12172" y="935"/>
                </a:lnTo>
                <a:lnTo>
                  <a:pt x="11985" y="857"/>
                </a:lnTo>
                <a:lnTo>
                  <a:pt x="11771" y="780"/>
                </a:lnTo>
                <a:lnTo>
                  <a:pt x="11584" y="711"/>
                </a:lnTo>
                <a:lnTo>
                  <a:pt x="11129" y="572"/>
                </a:lnTo>
                <a:lnTo>
                  <a:pt x="10647" y="456"/>
                </a:lnTo>
                <a:lnTo>
                  <a:pt x="10112" y="348"/>
                </a:lnTo>
                <a:lnTo>
                  <a:pt x="9577" y="255"/>
                </a:lnTo>
                <a:lnTo>
                  <a:pt x="9016" y="178"/>
                </a:lnTo>
                <a:lnTo>
                  <a:pt x="8427" y="116"/>
                </a:lnTo>
                <a:lnTo>
                  <a:pt x="7812" y="62"/>
                </a:lnTo>
                <a:lnTo>
                  <a:pt x="7197" y="31"/>
                </a:lnTo>
                <a:lnTo>
                  <a:pt x="6581" y="8"/>
                </a:lnTo>
                <a:lnTo>
                  <a:pt x="59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4" name="Google Shape;534;p28"/>
          <p:cNvSpPr/>
          <p:nvPr/>
        </p:nvSpPr>
        <p:spPr>
          <a:xfrm rot="10800000">
            <a:off x="10888988" y="154036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5" name="Google Shape;535;p28"/>
          <p:cNvSpPr/>
          <p:nvPr/>
        </p:nvSpPr>
        <p:spPr>
          <a:xfrm rot="10800000">
            <a:off x="15691301" y="54759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6" name="Google Shape;536;p28"/>
          <p:cNvSpPr/>
          <p:nvPr/>
        </p:nvSpPr>
        <p:spPr>
          <a:xfrm rot="10800000">
            <a:off x="16118671" y="1492159"/>
            <a:ext cx="279486" cy="234514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7" name="Google Shape;537;p28"/>
          <p:cNvSpPr/>
          <p:nvPr/>
        </p:nvSpPr>
        <p:spPr>
          <a:xfrm rot="10800000">
            <a:off x="15752239" y="1386139"/>
            <a:ext cx="236042" cy="79026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8" name="Google Shape;538;p28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9" name="Google Shape;539;p28"/>
          <p:cNvSpPr/>
          <p:nvPr/>
        </p:nvSpPr>
        <p:spPr>
          <a:xfrm rot="10800000">
            <a:off x="4417509" y="980341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0" name="Google Shape;540;p28"/>
          <p:cNvSpPr/>
          <p:nvPr/>
        </p:nvSpPr>
        <p:spPr>
          <a:xfrm>
            <a:off x="12779100" y="2074701"/>
            <a:ext cx="5704900" cy="7094150"/>
          </a:xfrm>
          <a:custGeom>
            <a:avLst/>
            <a:gdLst/>
            <a:ahLst/>
            <a:cxnLst/>
            <a:rect l="l" t="t" r="r" b="b"/>
            <a:pathLst>
              <a:path w="114098" h="141883" extrusionOk="0">
                <a:moveTo>
                  <a:pt x="91461" y="0"/>
                </a:moveTo>
                <a:lnTo>
                  <a:pt x="111484" y="12096"/>
                </a:lnTo>
                <a:lnTo>
                  <a:pt x="114098" y="141883"/>
                </a:lnTo>
                <a:lnTo>
                  <a:pt x="32219" y="120106"/>
                </a:lnTo>
                <a:lnTo>
                  <a:pt x="0" y="69684"/>
                </a:lnTo>
                <a:lnTo>
                  <a:pt x="65329" y="270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7250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2274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669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03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2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9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8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3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08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7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89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8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5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7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580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57788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1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95FA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55622" y="5426470"/>
            <a:ext cx="7576752" cy="6036146"/>
          </a:xfrm>
          <a:custGeom>
            <a:avLst/>
            <a:gdLst/>
            <a:ahLst/>
            <a:cxnLst/>
            <a:rect l="l" t="t" r="r" b="b"/>
            <a:pathLst>
              <a:path w="7576752" h="6036146">
                <a:moveTo>
                  <a:pt x="0" y="0"/>
                </a:moveTo>
                <a:lnTo>
                  <a:pt x="7576752" y="0"/>
                </a:lnTo>
                <a:lnTo>
                  <a:pt x="7576752" y="6036146"/>
                </a:lnTo>
                <a:lnTo>
                  <a:pt x="0" y="6036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81200" y="1793342"/>
            <a:ext cx="14779905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200" dirty="0">
                <a:solidFill>
                  <a:srgbClr val="18253B"/>
                </a:solidFill>
                <a:latin typeface="Livvic Bold"/>
              </a:rPr>
              <a:t>WELCOME TO OUR CLASS!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685800" y="8444543"/>
            <a:ext cx="4990693" cy="31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6"/>
              </a:lnSpc>
            </a:pPr>
            <a:r>
              <a:rPr lang="en-US" sz="2464" dirty="0">
                <a:solidFill>
                  <a:srgbClr val="18253B"/>
                </a:solidFill>
                <a:latin typeface="Livvic Light"/>
              </a:rPr>
              <a:t>Presented by:……………………………..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86200" y="1182212"/>
            <a:ext cx="13563600" cy="433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66"/>
              </a:lnSpc>
            </a:pPr>
            <a:r>
              <a:rPr lang="en-US" sz="6600" dirty="0">
                <a:solidFill>
                  <a:srgbClr val="18253B"/>
                </a:solidFill>
                <a:latin typeface="Livvic Light"/>
              </a:rPr>
              <a:t>……………….. SECONDARY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464" y="2060493"/>
            <a:ext cx="9144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371600"/>
            <a:r>
              <a:rPr lang="en-US" sz="8100" dirty="0">
                <a:solidFill>
                  <a:srgbClr val="D46B0F"/>
                </a:solidFill>
                <a:latin typeface="OpenSans-Semibold"/>
              </a:rPr>
              <a:t>delivery person   </a:t>
            </a:r>
            <a:endParaRPr lang="en-US" sz="8100" dirty="0">
              <a:solidFill>
                <a:srgbClr val="333333"/>
              </a:solidFill>
              <a:latin typeface="OpenSans-Semibold"/>
            </a:endParaRPr>
          </a:p>
          <a:p>
            <a:pPr defTabSz="1371600"/>
            <a:r>
              <a:rPr lang="en-US" sz="5400" dirty="0">
                <a:solidFill>
                  <a:srgbClr val="002060"/>
                </a:solidFill>
                <a:latin typeface="OpenSans"/>
              </a:rPr>
              <a:t>          </a:t>
            </a:r>
            <a:r>
              <a:rPr lang="en-US" sz="8100" dirty="0">
                <a:solidFill>
                  <a:prstClr val="black"/>
                </a:solidFill>
                <a:latin typeface="OpenSans"/>
              </a:rPr>
              <a:t>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8363" y="4860143"/>
            <a:ext cx="9144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71600"/>
            <a:r>
              <a:rPr lang="en-US" sz="81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8100" dirty="0" err="1">
                <a:solidFill>
                  <a:prstClr val="black"/>
                </a:solidFill>
                <a:latin typeface="OpenSans"/>
              </a:rPr>
              <a:t>nhân</a:t>
            </a:r>
            <a:r>
              <a:rPr lang="en-US" sz="81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8100" dirty="0" err="1">
                <a:solidFill>
                  <a:prstClr val="black"/>
                </a:solidFill>
                <a:latin typeface="OpenSans"/>
              </a:rPr>
              <a:t>viên</a:t>
            </a:r>
            <a:endParaRPr lang="en-US" sz="8100" dirty="0">
              <a:solidFill>
                <a:prstClr val="black"/>
              </a:solidFill>
              <a:latin typeface="OpenSans"/>
            </a:endParaRPr>
          </a:p>
          <a:p>
            <a:pPr defTabSz="1371600"/>
            <a:r>
              <a:rPr lang="en-US" sz="81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8100" dirty="0" err="1">
                <a:solidFill>
                  <a:prstClr val="black"/>
                </a:solidFill>
                <a:latin typeface="OpenSans"/>
              </a:rPr>
              <a:t>giao</a:t>
            </a:r>
            <a:r>
              <a:rPr lang="en-US" sz="81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8100" dirty="0" err="1">
                <a:solidFill>
                  <a:prstClr val="black"/>
                </a:solidFill>
                <a:latin typeface="OpenSans"/>
              </a:rPr>
              <a:t>hàng</a:t>
            </a:r>
            <a:endParaRPr lang="en-US" sz="8100" dirty="0">
              <a:solidFill>
                <a:prstClr val="black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5922" y="3321818"/>
            <a:ext cx="4989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dirty="0">
                <a:solidFill>
                  <a:srgbClr val="002060"/>
                </a:solidFill>
                <a:latin typeface="OpenSans"/>
              </a:rPr>
              <a:t>/</a:t>
            </a:r>
            <a:r>
              <a:rPr lang="en-US" sz="5400" dirty="0" err="1">
                <a:solidFill>
                  <a:srgbClr val="002060"/>
                </a:solidFill>
                <a:latin typeface="OpenSans"/>
              </a:rPr>
              <a:t>dɪˈlɪvəri</a:t>
            </a:r>
            <a:r>
              <a:rPr lang="en-US" sz="5400" dirty="0">
                <a:solidFill>
                  <a:srgbClr val="002060"/>
                </a:solidFill>
                <a:latin typeface="OpenSans"/>
              </a:rPr>
              <a:t> ˈ</a:t>
            </a:r>
            <a:r>
              <a:rPr lang="en-US" sz="5400" dirty="0" err="1">
                <a:solidFill>
                  <a:srgbClr val="002060"/>
                </a:solidFill>
                <a:latin typeface="OpenSans"/>
              </a:rPr>
              <a:t>pɜːrsn</a:t>
            </a:r>
            <a:r>
              <a:rPr lang="en-US" sz="5400" dirty="0">
                <a:solidFill>
                  <a:srgbClr val="002060"/>
                </a:solidFill>
                <a:latin typeface="OpenSan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105" y="29496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 defTabSz="13716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4472C4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 descr="https://www.tienganh123.com/file/phothong/lop9-global-success/unit1/vocab1/img/deliveryper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40" y="2060494"/>
            <a:ext cx="8008374" cy="57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liveryp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305" y="2508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66918" y="1345200"/>
          <a:ext cx="16827911" cy="357989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87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3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3109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garbage collector  (n) </a:t>
                      </a:r>
                      <a:endParaRPr lang="en-US" sz="4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5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ɡɑːbɪdʒ</a:t>
                      </a:r>
                      <a:r>
                        <a:rPr lang="en-US" sz="45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5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kəlektə</a:t>
                      </a:r>
                      <a:r>
                        <a:rPr lang="en-US" sz="45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dọn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4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artisan (n) </a:t>
                      </a:r>
                      <a:endParaRPr lang="en-US" sz="4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5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ɑːtɪˈzæn</a:t>
                      </a:r>
                      <a:r>
                        <a:rPr lang="en-US" sz="45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nghề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4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99311" y="0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 defTabSz="13716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4472C4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6916" y="4925094"/>
          <a:ext cx="16827911" cy="235678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87170">
                  <a:extLst>
                    <a:ext uri="{9D8B030D-6E8A-4147-A177-3AD203B41FA5}">
                      <a16:colId xmlns:a16="http://schemas.microsoft.com/office/drawing/2014/main" val="3671224585"/>
                    </a:ext>
                  </a:extLst>
                </a:gridCol>
                <a:gridCol w="4667642">
                  <a:extLst>
                    <a:ext uri="{9D8B030D-6E8A-4147-A177-3AD203B41FA5}">
                      <a16:colId xmlns:a16="http://schemas.microsoft.com/office/drawing/2014/main" val="1117050630"/>
                    </a:ext>
                  </a:extLst>
                </a:gridCol>
                <a:gridCol w="5973099">
                  <a:extLst>
                    <a:ext uri="{9D8B030D-6E8A-4147-A177-3AD203B41FA5}">
                      <a16:colId xmlns:a16="http://schemas.microsoft.com/office/drawing/2014/main" val="470732573"/>
                    </a:ext>
                  </a:extLst>
                </a:gridCol>
              </a:tblGrid>
              <a:tr h="1178393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4800" b="0" dirty="0">
                          <a:solidFill>
                            <a:schemeClr val="tx1"/>
                          </a:solidFill>
                        </a:rPr>
                        <a:t>pottery (n) </a:t>
                      </a:r>
                    </a:p>
                  </a:txBody>
                  <a:tcPr marL="107633" marR="107633" marT="107633" marB="10763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800" b="0" dirty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ˈ</a:t>
                      </a:r>
                      <a:r>
                        <a:rPr lang="en-US" sz="4800" b="0" dirty="0" err="1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pɒtəri</a:t>
                      </a:r>
                      <a:r>
                        <a:rPr lang="en-US" sz="45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gốm</a:t>
                      </a:r>
                      <a:endParaRPr lang="en-US" sz="4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85220"/>
                  </a:ext>
                </a:extLst>
              </a:tr>
              <a:tr h="1178393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OpenSans-Semibold"/>
                        </a:rPr>
                        <a:t>delivery person (n)  </a:t>
                      </a:r>
                      <a:r>
                        <a:rPr lang="en-US" sz="4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4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dirty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4500" dirty="0" err="1">
                          <a:solidFill>
                            <a:schemeClr val="tx1"/>
                          </a:solidFill>
                          <a:latin typeface="OpenSans"/>
                        </a:rPr>
                        <a:t>dɪˈlɪvəri</a:t>
                      </a:r>
                      <a:r>
                        <a:rPr lang="en-US" sz="4500" dirty="0">
                          <a:solidFill>
                            <a:schemeClr val="tx1"/>
                          </a:solidFill>
                          <a:latin typeface="OpenSans"/>
                        </a:rPr>
                        <a:t> ˈ</a:t>
                      </a:r>
                      <a:r>
                        <a:rPr lang="en-US" sz="4500" dirty="0" err="1">
                          <a:solidFill>
                            <a:schemeClr val="tx1"/>
                          </a:solidFill>
                          <a:latin typeface="OpenSans"/>
                        </a:rPr>
                        <a:t>pɜːrsn</a:t>
                      </a:r>
                      <a:r>
                        <a:rPr lang="en-US" sz="4500" dirty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48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48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48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4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3527248885"/>
                  </a:ext>
                </a:extLst>
              </a:tr>
            </a:tbl>
          </a:graphicData>
        </a:graphic>
      </p:graphicFrame>
      <p:pic>
        <p:nvPicPr>
          <p:cNvPr id="5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496" y="2708496"/>
            <a:ext cx="609600" cy="609600"/>
          </a:xfrm>
          <a:prstGeom prst="rect">
            <a:avLst/>
          </a:prstGeom>
        </p:spPr>
      </p:pic>
      <p:pic>
        <p:nvPicPr>
          <p:cNvPr id="6" name="artisan-g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939048"/>
            <a:ext cx="609600" cy="609600"/>
          </a:xfrm>
          <a:prstGeom prst="rect">
            <a:avLst/>
          </a:prstGeom>
        </p:spPr>
      </p:pic>
      <p:pic>
        <p:nvPicPr>
          <p:cNvPr id="7" name="pottery-g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161" y="5208638"/>
            <a:ext cx="609600" cy="609600"/>
          </a:xfrm>
          <a:prstGeom prst="rect">
            <a:avLst/>
          </a:prstGeom>
        </p:spPr>
      </p:pic>
      <p:pic>
        <p:nvPicPr>
          <p:cNvPr id="8" name="deliverypers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239" y="6439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DB3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DFFC8917-7B07-53E2-8214-C7CD85BE4B4A}"/>
              </a:ext>
            </a:extLst>
          </p:cNvPr>
          <p:cNvSpPr txBox="1"/>
          <p:nvPr/>
        </p:nvSpPr>
        <p:spPr>
          <a:xfrm>
            <a:off x="392542" y="271097"/>
            <a:ext cx="17502911" cy="9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32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1. Match the community helpers with their responsibilities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D69536-9BC2-D173-E7AA-1BEDE83AED1D}"/>
              </a:ext>
            </a:extLst>
          </p:cNvPr>
          <p:cNvSpPr/>
          <p:nvPr/>
        </p:nvSpPr>
        <p:spPr>
          <a:xfrm>
            <a:off x="942974" y="1848757"/>
            <a:ext cx="5892207" cy="14921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police officer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81269D-C0AE-D456-3D2F-EE0B1B1154AB}"/>
              </a:ext>
            </a:extLst>
          </p:cNvPr>
          <p:cNvSpPr/>
          <p:nvPr/>
        </p:nvSpPr>
        <p:spPr>
          <a:xfrm>
            <a:off x="858053" y="3544722"/>
            <a:ext cx="5892208" cy="17481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garbage collector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1FAB39-6CBE-2D0D-6563-110597CFC3D0}"/>
              </a:ext>
            </a:extLst>
          </p:cNvPr>
          <p:cNvSpPr/>
          <p:nvPr/>
        </p:nvSpPr>
        <p:spPr>
          <a:xfrm>
            <a:off x="858052" y="5340065"/>
            <a:ext cx="5892209" cy="1219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electrician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807750-6B10-B073-7AAC-58E6262C1480}"/>
              </a:ext>
            </a:extLst>
          </p:cNvPr>
          <p:cNvSpPr/>
          <p:nvPr/>
        </p:nvSpPr>
        <p:spPr>
          <a:xfrm>
            <a:off x="849732" y="6806489"/>
            <a:ext cx="5867400" cy="15092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firefighter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C0B32D-64A1-D906-8593-1502931B0974}"/>
              </a:ext>
            </a:extLst>
          </p:cNvPr>
          <p:cNvSpPr/>
          <p:nvPr/>
        </p:nvSpPr>
        <p:spPr>
          <a:xfrm>
            <a:off x="914401" y="8537110"/>
            <a:ext cx="5867400" cy="14714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delivery person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56F3C4-2DFF-81D2-28B5-06CE26DC6624}"/>
              </a:ext>
            </a:extLst>
          </p:cNvPr>
          <p:cNvSpPr/>
          <p:nvPr/>
        </p:nvSpPr>
        <p:spPr>
          <a:xfrm>
            <a:off x="7514718" y="1915380"/>
            <a:ext cx="10439400" cy="14737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puts in, checks, and repairs electrical wires and equipment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6ECA8-9F23-F0FC-36F3-C65BA33E2A24}"/>
              </a:ext>
            </a:extLst>
          </p:cNvPr>
          <p:cNvSpPr/>
          <p:nvPr/>
        </p:nvSpPr>
        <p:spPr>
          <a:xfrm>
            <a:off x="7524194" y="3524716"/>
            <a:ext cx="10439400" cy="13723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b.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puts out fires and saves people from dangerous fires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0A326B-6829-94CF-EB25-92D3DD45EB6F}"/>
              </a:ext>
            </a:extLst>
          </p:cNvPr>
          <p:cNvSpPr/>
          <p:nvPr/>
        </p:nvSpPr>
        <p:spPr>
          <a:xfrm>
            <a:off x="7540492" y="5038703"/>
            <a:ext cx="10439400" cy="20279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protects people and property, makes people obey the law, prevents and solves crimes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9337A61-AF75-5486-4D80-08EEDC169520}"/>
              </a:ext>
            </a:extLst>
          </p:cNvPr>
          <p:cNvSpPr/>
          <p:nvPr/>
        </p:nvSpPr>
        <p:spPr>
          <a:xfrm>
            <a:off x="7561997" y="7241923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d.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delivers goods to people’s houses or workplaces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3EF7E1-12CF-C1AA-47D4-89D090360964}"/>
              </a:ext>
            </a:extLst>
          </p:cNvPr>
          <p:cNvSpPr/>
          <p:nvPr/>
        </p:nvSpPr>
        <p:spPr>
          <a:xfrm>
            <a:off x="7552472" y="8753206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e.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takes people’s rubbish away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FBCE377A-D678-9B7C-C139-A9764E8BB6F9}"/>
              </a:ext>
            </a:extLst>
          </p:cNvPr>
          <p:cNvSpPr/>
          <p:nvPr/>
        </p:nvSpPr>
        <p:spPr>
          <a:xfrm flipH="1">
            <a:off x="17528833" y="1151445"/>
            <a:ext cx="733240" cy="856339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0DB15-05D4-D943-F769-3D35C9949FF7}"/>
              </a:ext>
            </a:extLst>
          </p:cNvPr>
          <p:cNvSpPr txBox="1"/>
          <p:nvPr/>
        </p:nvSpPr>
        <p:spPr>
          <a:xfrm>
            <a:off x="93596" y="206267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1.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794B2-9C93-1CC9-46D6-4C2B706720DE}"/>
              </a:ext>
            </a:extLst>
          </p:cNvPr>
          <p:cNvSpPr txBox="1"/>
          <p:nvPr/>
        </p:nvSpPr>
        <p:spPr>
          <a:xfrm>
            <a:off x="93596" y="391484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F56F5-D448-93A3-105E-9847A3301243}"/>
              </a:ext>
            </a:extLst>
          </p:cNvPr>
          <p:cNvSpPr txBox="1"/>
          <p:nvPr/>
        </p:nvSpPr>
        <p:spPr>
          <a:xfrm>
            <a:off x="151424" y="54529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3.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6FFB7-C066-3C16-B2EF-34B0323F7FBB}"/>
              </a:ext>
            </a:extLst>
          </p:cNvPr>
          <p:cNvSpPr txBox="1"/>
          <p:nvPr/>
        </p:nvSpPr>
        <p:spPr>
          <a:xfrm>
            <a:off x="103214" y="71144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4.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2B890-F96B-A056-849E-94061C417823}"/>
              </a:ext>
            </a:extLst>
          </p:cNvPr>
          <p:cNvSpPr txBox="1"/>
          <p:nvPr/>
        </p:nvSpPr>
        <p:spPr>
          <a:xfrm>
            <a:off x="152402" y="8861778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5.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5A8565C-2B4C-E75D-EDE8-4D1B8A14EB72}"/>
              </a:ext>
            </a:extLst>
          </p:cNvPr>
          <p:cNvCxnSpPr>
            <a:cxnSpLocks/>
            <a:stCxn id="15" idx="6"/>
            <a:endCxn id="22" idx="1"/>
          </p:cNvCxnSpPr>
          <p:nvPr/>
        </p:nvCxnSpPr>
        <p:spPr>
          <a:xfrm>
            <a:off x="6835181" y="2594833"/>
            <a:ext cx="705311" cy="3457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F3CE12E-CDF6-07AE-DB0C-DE74E3150328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750261" y="4418804"/>
            <a:ext cx="761999" cy="5135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A6FF4B-C959-16E0-EF26-E09A05C133CA}"/>
              </a:ext>
            </a:extLst>
          </p:cNvPr>
          <p:cNvCxnSpPr>
            <a:cxnSpLocks/>
            <a:stCxn id="17" idx="6"/>
            <a:endCxn id="20" idx="1"/>
          </p:cNvCxnSpPr>
          <p:nvPr/>
        </p:nvCxnSpPr>
        <p:spPr>
          <a:xfrm flipV="1">
            <a:off x="6750261" y="2652237"/>
            <a:ext cx="764457" cy="3297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A89BDD0-8E11-0BB0-FBAE-A5F21B2D1765}"/>
              </a:ext>
            </a:extLst>
          </p:cNvPr>
          <p:cNvCxnSpPr>
            <a:cxnSpLocks/>
            <a:stCxn id="18" idx="6"/>
            <a:endCxn id="21" idx="1"/>
          </p:cNvCxnSpPr>
          <p:nvPr/>
        </p:nvCxnSpPr>
        <p:spPr>
          <a:xfrm flipV="1">
            <a:off x="6717132" y="4210881"/>
            <a:ext cx="807062" cy="3350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97D43F6-B196-DE54-516A-80C9C89E4A7D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733868" y="7851523"/>
            <a:ext cx="828129" cy="17038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DB3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DFFC8917-7B07-53E2-8214-C7CD85BE4B4A}"/>
              </a:ext>
            </a:extLst>
          </p:cNvPr>
          <p:cNvSpPr txBox="1"/>
          <p:nvPr/>
        </p:nvSpPr>
        <p:spPr>
          <a:xfrm>
            <a:off x="392542" y="271097"/>
            <a:ext cx="17502911" cy="1048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D69536-9BC2-D173-E7AA-1BEDE83AED1D}"/>
              </a:ext>
            </a:extLst>
          </p:cNvPr>
          <p:cNvSpPr/>
          <p:nvPr/>
        </p:nvSpPr>
        <p:spPr>
          <a:xfrm>
            <a:off x="942974" y="1848757"/>
            <a:ext cx="5892207" cy="14921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police officer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81269D-C0AE-D456-3D2F-EE0B1B1154AB}"/>
              </a:ext>
            </a:extLst>
          </p:cNvPr>
          <p:cNvSpPr/>
          <p:nvPr/>
        </p:nvSpPr>
        <p:spPr>
          <a:xfrm>
            <a:off x="858053" y="3544722"/>
            <a:ext cx="5892208" cy="17481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garbage collector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1FAB39-6CBE-2D0D-6563-110597CFC3D0}"/>
              </a:ext>
            </a:extLst>
          </p:cNvPr>
          <p:cNvSpPr/>
          <p:nvPr/>
        </p:nvSpPr>
        <p:spPr>
          <a:xfrm>
            <a:off x="858052" y="5340065"/>
            <a:ext cx="5892209" cy="1219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electrician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807750-6B10-B073-7AAC-58E6262C1480}"/>
              </a:ext>
            </a:extLst>
          </p:cNvPr>
          <p:cNvSpPr/>
          <p:nvPr/>
        </p:nvSpPr>
        <p:spPr>
          <a:xfrm>
            <a:off x="849732" y="6806489"/>
            <a:ext cx="5867400" cy="15092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firefighter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C0B32D-64A1-D906-8593-1502931B0974}"/>
              </a:ext>
            </a:extLst>
          </p:cNvPr>
          <p:cNvSpPr/>
          <p:nvPr/>
        </p:nvSpPr>
        <p:spPr>
          <a:xfrm>
            <a:off x="914401" y="8537110"/>
            <a:ext cx="5867400" cy="14714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delivery person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56F3C4-2DFF-81D2-28B5-06CE26DC6624}"/>
              </a:ext>
            </a:extLst>
          </p:cNvPr>
          <p:cNvSpPr/>
          <p:nvPr/>
        </p:nvSpPr>
        <p:spPr>
          <a:xfrm>
            <a:off x="7700964" y="5257424"/>
            <a:ext cx="10439400" cy="14737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puts in, checks, and repairs electrical wires and equipment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6ECA8-9F23-F0FC-36F3-C65BA33E2A24}"/>
              </a:ext>
            </a:extLst>
          </p:cNvPr>
          <p:cNvSpPr/>
          <p:nvPr/>
        </p:nvSpPr>
        <p:spPr>
          <a:xfrm>
            <a:off x="7700964" y="6979950"/>
            <a:ext cx="10439400" cy="13723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puts out fires and saves people from dangerous fires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0A326B-6829-94CF-EB25-92D3DD45EB6F}"/>
              </a:ext>
            </a:extLst>
          </p:cNvPr>
          <p:cNvSpPr/>
          <p:nvPr/>
        </p:nvSpPr>
        <p:spPr>
          <a:xfrm>
            <a:off x="7684559" y="1543762"/>
            <a:ext cx="10439400" cy="20279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protects people and property, makes people obey the law, prevents and solves crimes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9337A61-AF75-5486-4D80-08EEDC169520}"/>
              </a:ext>
            </a:extLst>
          </p:cNvPr>
          <p:cNvSpPr/>
          <p:nvPr/>
        </p:nvSpPr>
        <p:spPr>
          <a:xfrm>
            <a:off x="7700964" y="8663213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delivers goods to people’s houses or workplaces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3EF7E1-12CF-C1AA-47D4-89D090360964}"/>
              </a:ext>
            </a:extLst>
          </p:cNvPr>
          <p:cNvSpPr/>
          <p:nvPr/>
        </p:nvSpPr>
        <p:spPr>
          <a:xfrm>
            <a:off x="7679796" y="3789411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e.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takes people’s rubbish away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FBCE377A-D678-9B7C-C139-A9764E8BB6F9}"/>
              </a:ext>
            </a:extLst>
          </p:cNvPr>
          <p:cNvSpPr/>
          <p:nvPr/>
        </p:nvSpPr>
        <p:spPr>
          <a:xfrm flipH="1">
            <a:off x="16821330" y="134809"/>
            <a:ext cx="1466666" cy="1466630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0DB15-05D4-D943-F769-3D35C9949FF7}"/>
              </a:ext>
            </a:extLst>
          </p:cNvPr>
          <p:cNvSpPr txBox="1"/>
          <p:nvPr/>
        </p:nvSpPr>
        <p:spPr>
          <a:xfrm>
            <a:off x="93596" y="206267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1.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794B2-9C93-1CC9-46D6-4C2B706720DE}"/>
              </a:ext>
            </a:extLst>
          </p:cNvPr>
          <p:cNvSpPr txBox="1"/>
          <p:nvPr/>
        </p:nvSpPr>
        <p:spPr>
          <a:xfrm>
            <a:off x="93596" y="391484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F56F5-D448-93A3-105E-9847A3301243}"/>
              </a:ext>
            </a:extLst>
          </p:cNvPr>
          <p:cNvSpPr txBox="1"/>
          <p:nvPr/>
        </p:nvSpPr>
        <p:spPr>
          <a:xfrm>
            <a:off x="151424" y="54529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3.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6FFB7-C066-3C16-B2EF-34B0323F7FBB}"/>
              </a:ext>
            </a:extLst>
          </p:cNvPr>
          <p:cNvSpPr txBox="1"/>
          <p:nvPr/>
        </p:nvSpPr>
        <p:spPr>
          <a:xfrm>
            <a:off x="103214" y="71144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4.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2B890-F96B-A056-849E-94061C417823}"/>
              </a:ext>
            </a:extLst>
          </p:cNvPr>
          <p:cNvSpPr txBox="1"/>
          <p:nvPr/>
        </p:nvSpPr>
        <p:spPr>
          <a:xfrm>
            <a:off x="152402" y="8861778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5.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32E1990-12D4-212A-093F-CA05416C7841}"/>
              </a:ext>
            </a:extLst>
          </p:cNvPr>
          <p:cNvSpPr txBox="1"/>
          <p:nvPr/>
        </p:nvSpPr>
        <p:spPr>
          <a:xfrm>
            <a:off x="126933" y="208854"/>
            <a:ext cx="17502911" cy="1030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What other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 community helpers can you add?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Livvic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">
            <a:extLst>
              <a:ext uri="{FF2B5EF4-FFF2-40B4-BE49-F238E27FC236}">
                <a16:creationId xmlns:a16="http://schemas.microsoft.com/office/drawing/2014/main" id="{E54E3ADF-B67D-DCD1-8265-2EC53F387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34" y="2744614"/>
            <a:ext cx="5053577" cy="3390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6D84D60-6298-30B1-B99E-F9423E83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190" y="2744614"/>
            <a:ext cx="5447483" cy="347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E9EBC798-6C64-D0A7-2526-366C9A3E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4138" y="2744614"/>
            <a:ext cx="5412219" cy="344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9C14E506-5C77-C733-B9F5-9BC25377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072" y="6686618"/>
            <a:ext cx="5059842" cy="3394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8FFD926E-E878-EEB0-0647-55F667E11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991" y="6657166"/>
            <a:ext cx="5068534" cy="3400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B73CD-3180-7C07-1E7B-7DE5EB648F78}"/>
              </a:ext>
            </a:extLst>
          </p:cNvPr>
          <p:cNvSpPr txBox="1"/>
          <p:nvPr/>
        </p:nvSpPr>
        <p:spPr>
          <a:xfrm>
            <a:off x="1299564" y="963216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artisan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3401E-9AA3-6FC5-5913-2B46291B4CA9}"/>
              </a:ext>
            </a:extLst>
          </p:cNvPr>
          <p:cNvSpPr txBox="1"/>
          <p:nvPr/>
        </p:nvSpPr>
        <p:spPr>
          <a:xfrm>
            <a:off x="7065721" y="1017514"/>
            <a:ext cx="649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handicraft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FD42C-0136-442A-1387-996DA7A96245}"/>
              </a:ext>
            </a:extLst>
          </p:cNvPr>
          <p:cNvSpPr txBox="1"/>
          <p:nvPr/>
        </p:nvSpPr>
        <p:spPr>
          <a:xfrm>
            <a:off x="13281322" y="944564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pottery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53B47-C9D1-9CD6-5BFF-1C1B2B3AB806}"/>
              </a:ext>
            </a:extLst>
          </p:cNvPr>
          <p:cNvSpPr txBox="1"/>
          <p:nvPr/>
        </p:nvSpPr>
        <p:spPr>
          <a:xfrm>
            <a:off x="1309089" y="1730977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speciality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CDD7A-AB33-0C36-D914-08C8687235F1}"/>
              </a:ext>
            </a:extLst>
          </p:cNvPr>
          <p:cNvSpPr txBox="1"/>
          <p:nvPr/>
        </p:nvSpPr>
        <p:spPr>
          <a:xfrm>
            <a:off x="7056196" y="1778909"/>
            <a:ext cx="711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tourist attraction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B70B6AD-024E-0434-72F8-091819F8BFEA}"/>
              </a:ext>
            </a:extLst>
          </p:cNvPr>
          <p:cNvSpPr txBox="1"/>
          <p:nvPr/>
        </p:nvSpPr>
        <p:spPr>
          <a:xfrm>
            <a:off x="200025" y="-67348"/>
            <a:ext cx="18097500" cy="9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2. Write a word or phrase in the box under the correct picture</a:t>
            </a:r>
          </a:p>
        </p:txBody>
      </p:sp>
    </p:spTree>
    <p:extLst>
      <p:ext uri="{BB962C8B-B14F-4D97-AF65-F5344CB8AC3E}">
        <p14:creationId xmlns:p14="http://schemas.microsoft.com/office/powerpoint/2010/main" val="36367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BA1500-C7B3-4196-AE5C-4B930500D018}"/>
              </a:ext>
            </a:extLst>
          </p:cNvPr>
          <p:cNvGrpSpPr/>
          <p:nvPr/>
        </p:nvGrpSpPr>
        <p:grpSpPr>
          <a:xfrm>
            <a:off x="741040" y="596832"/>
            <a:ext cx="9185920" cy="6901248"/>
            <a:chOff x="4251960" y="382236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CC1A54-916A-495A-982E-E2D2FCC33CB1}"/>
                </a:ext>
              </a:extLst>
            </p:cNvPr>
            <p:cNvSpPr/>
            <p:nvPr/>
          </p:nvSpPr>
          <p:spPr>
            <a:xfrm>
              <a:off x="4251960" y="382236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10E5A6-57E4-4158-9151-DE3E70759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147" y="420819"/>
              <a:ext cx="2815797" cy="2012956"/>
            </a:xfrm>
            <a:prstGeom prst="rect">
              <a:avLst/>
            </a:prstGeom>
            <a:grpFill/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D4767-B695-4626-9DE7-461735A4A262}"/>
              </a:ext>
            </a:extLst>
          </p:cNvPr>
          <p:cNvSpPr/>
          <p:nvPr/>
        </p:nvSpPr>
        <p:spPr>
          <a:xfrm>
            <a:off x="1661158" y="7974665"/>
            <a:ext cx="7345680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D0EE01-05AA-4747-94F0-372BD1A16CC8}"/>
              </a:ext>
            </a:extLst>
          </p:cNvPr>
          <p:cNvSpPr/>
          <p:nvPr/>
        </p:nvSpPr>
        <p:spPr>
          <a:xfrm>
            <a:off x="11704316" y="372379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3FE3CE5-2343-47EF-943F-9DB63A3075F0}"/>
              </a:ext>
            </a:extLst>
          </p:cNvPr>
          <p:cNvSpPr/>
          <p:nvPr/>
        </p:nvSpPr>
        <p:spPr>
          <a:xfrm>
            <a:off x="11704315" y="217170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7495DF-E8FD-4D2A-BA66-5DFA49AA1A43}"/>
              </a:ext>
            </a:extLst>
          </p:cNvPr>
          <p:cNvSpPr/>
          <p:nvPr/>
        </p:nvSpPr>
        <p:spPr>
          <a:xfrm>
            <a:off x="11704315" y="3954818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DE925E-5ECB-4C6D-B8F4-61F040B49B94}"/>
              </a:ext>
            </a:extLst>
          </p:cNvPr>
          <p:cNvSpPr/>
          <p:nvPr/>
        </p:nvSpPr>
        <p:spPr>
          <a:xfrm>
            <a:off x="11704315" y="5817718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129AC49-E1F6-4D18-B6E7-6F19CB47655F}"/>
              </a:ext>
            </a:extLst>
          </p:cNvPr>
          <p:cNvSpPr/>
          <p:nvPr/>
        </p:nvSpPr>
        <p:spPr>
          <a:xfrm>
            <a:off x="11704315" y="7734300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</p:spTree>
    <p:extLst>
      <p:ext uri="{BB962C8B-B14F-4D97-AF65-F5344CB8AC3E}">
        <p14:creationId xmlns:p14="http://schemas.microsoft.com/office/powerpoint/2010/main" val="38141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E4D5A-1A9E-4BCA-A18D-B72A453E49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16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8FFED-ACF0-4F93-A694-F91C03DDE4B2}"/>
              </a:ext>
            </a:extLst>
          </p:cNvPr>
          <p:cNvGrpSpPr/>
          <p:nvPr/>
        </p:nvGrpSpPr>
        <p:grpSpPr>
          <a:xfrm>
            <a:off x="728393" y="749136"/>
            <a:ext cx="9715614" cy="7099464"/>
            <a:chOff x="6149227" y="206929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45AFAE-AF6C-47B5-8A5B-0848CCEA6FAB}"/>
                </a:ext>
              </a:extLst>
            </p:cNvPr>
            <p:cNvSpPr/>
            <p:nvPr/>
          </p:nvSpPr>
          <p:spPr>
            <a:xfrm>
              <a:off x="6149227" y="206929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63B414A9-2DAB-4F99-8285-F094C731A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4501" y="319822"/>
              <a:ext cx="2820567" cy="1873852"/>
            </a:xfrm>
            <a:prstGeom prst="rect">
              <a:avLst/>
            </a:prstGeom>
            <a:grpFill/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AC4A8F-2801-45B3-8659-62E254FCDC10}"/>
              </a:ext>
            </a:extLst>
          </p:cNvPr>
          <p:cNvSpPr/>
          <p:nvPr/>
        </p:nvSpPr>
        <p:spPr>
          <a:xfrm>
            <a:off x="381833" y="8096585"/>
            <a:ext cx="10393682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863701-8C8A-4D28-9631-861BCEB557E6}"/>
              </a:ext>
            </a:extLst>
          </p:cNvPr>
          <p:cNvSpPr/>
          <p:nvPr/>
        </p:nvSpPr>
        <p:spPr>
          <a:xfrm>
            <a:off x="11704315" y="7722718"/>
            <a:ext cx="5865158" cy="15696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DD70A5-BACA-B312-8E54-DA5AAFC617A7}"/>
              </a:ext>
            </a:extLst>
          </p:cNvPr>
          <p:cNvSpPr/>
          <p:nvPr/>
        </p:nvSpPr>
        <p:spPr>
          <a:xfrm>
            <a:off x="11704316" y="372379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1A0098-8CC6-1CD1-32F9-EB72C874A461}"/>
              </a:ext>
            </a:extLst>
          </p:cNvPr>
          <p:cNvSpPr/>
          <p:nvPr/>
        </p:nvSpPr>
        <p:spPr>
          <a:xfrm>
            <a:off x="11704315" y="217170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FFD429-AAD1-4986-40B7-52568D486385}"/>
              </a:ext>
            </a:extLst>
          </p:cNvPr>
          <p:cNvSpPr/>
          <p:nvPr/>
        </p:nvSpPr>
        <p:spPr>
          <a:xfrm>
            <a:off x="11704315" y="3954818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A71BB0-D803-8174-F259-4E41CD29663F}"/>
              </a:ext>
            </a:extLst>
          </p:cNvPr>
          <p:cNvSpPr/>
          <p:nvPr/>
        </p:nvSpPr>
        <p:spPr>
          <a:xfrm>
            <a:off x="11704315" y="5817718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37069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CB4F4-7DD6-4502-82D4-71406F986D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17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CC0A71-54B0-4A02-9C11-6B7E8EEF077A}"/>
              </a:ext>
            </a:extLst>
          </p:cNvPr>
          <p:cNvGrpSpPr/>
          <p:nvPr/>
        </p:nvGrpSpPr>
        <p:grpSpPr>
          <a:xfrm>
            <a:off x="429540" y="621831"/>
            <a:ext cx="10561320" cy="6822578"/>
            <a:chOff x="228600" y="2379911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E2956-D1C9-4CCC-9D2B-0EA6937BE650}"/>
                </a:ext>
              </a:extLst>
            </p:cNvPr>
            <p:cNvSpPr/>
            <p:nvPr/>
          </p:nvSpPr>
          <p:spPr>
            <a:xfrm>
              <a:off x="228600" y="2379911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8B2C5EC-FCEC-478D-AACD-D943ED5C8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7570" y="2422798"/>
              <a:ext cx="2675329" cy="2010486"/>
            </a:xfrm>
            <a:prstGeom prst="rect">
              <a:avLst/>
            </a:prstGeom>
            <a:grpFill/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ADA20F-02C4-4456-AE15-ACB21F97230E}"/>
              </a:ext>
            </a:extLst>
          </p:cNvPr>
          <p:cNvSpPr/>
          <p:nvPr/>
        </p:nvSpPr>
        <p:spPr>
          <a:xfrm>
            <a:off x="1998862" y="7905755"/>
            <a:ext cx="7414168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0D7CE7-6FD0-4D92-BB18-10A68047BFD7}"/>
              </a:ext>
            </a:extLst>
          </p:cNvPr>
          <p:cNvSpPr/>
          <p:nvPr/>
        </p:nvSpPr>
        <p:spPr>
          <a:xfrm>
            <a:off x="11728127" y="3931872"/>
            <a:ext cx="5865158" cy="16117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9066D0-3BAE-915D-3C85-409765F8AF57}"/>
              </a:ext>
            </a:extLst>
          </p:cNvPr>
          <p:cNvSpPr/>
          <p:nvPr/>
        </p:nvSpPr>
        <p:spPr>
          <a:xfrm>
            <a:off x="11704316" y="372379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7F3AF7-5745-80D4-4132-22C50301AB8A}"/>
              </a:ext>
            </a:extLst>
          </p:cNvPr>
          <p:cNvSpPr/>
          <p:nvPr/>
        </p:nvSpPr>
        <p:spPr>
          <a:xfrm>
            <a:off x="11704315" y="217170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E34134-425A-1784-C1B3-2740AE595FDA}"/>
              </a:ext>
            </a:extLst>
          </p:cNvPr>
          <p:cNvSpPr/>
          <p:nvPr/>
        </p:nvSpPr>
        <p:spPr>
          <a:xfrm>
            <a:off x="11728127" y="777762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4C33D4-CC25-F840-34A5-5D69D611A3D9}"/>
              </a:ext>
            </a:extLst>
          </p:cNvPr>
          <p:cNvSpPr/>
          <p:nvPr/>
        </p:nvSpPr>
        <p:spPr>
          <a:xfrm>
            <a:off x="11704315" y="5817718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6749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EB2634-31D8-433A-899F-88C281FFAD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18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8333C-9493-4936-A98D-4146E1A72F8F}"/>
              </a:ext>
            </a:extLst>
          </p:cNvPr>
          <p:cNvGrpSpPr/>
          <p:nvPr/>
        </p:nvGrpSpPr>
        <p:grpSpPr>
          <a:xfrm>
            <a:off x="710426" y="649483"/>
            <a:ext cx="9456532" cy="7313750"/>
            <a:chOff x="3181294" y="2379911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59FAC6-207C-4814-86DF-3899D5B88D33}"/>
                </a:ext>
              </a:extLst>
            </p:cNvPr>
            <p:cNvSpPr/>
            <p:nvPr/>
          </p:nvSpPr>
          <p:spPr>
            <a:xfrm>
              <a:off x="3181294" y="2379911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0A97CC72-3A6C-4E56-960F-82248A653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43751" y="2575892"/>
              <a:ext cx="2747791" cy="1724764"/>
            </a:xfrm>
            <a:prstGeom prst="rect">
              <a:avLst/>
            </a:prstGeom>
            <a:grpFill/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52E321-61C5-4DB5-938C-D4BB7DC63A4A}"/>
              </a:ext>
            </a:extLst>
          </p:cNvPr>
          <p:cNvSpPr/>
          <p:nvPr/>
        </p:nvSpPr>
        <p:spPr>
          <a:xfrm>
            <a:off x="1731606" y="8287417"/>
            <a:ext cx="7414168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414735-C86B-4296-B6B8-0C362E9E280E}"/>
              </a:ext>
            </a:extLst>
          </p:cNvPr>
          <p:cNvSpPr/>
          <p:nvPr/>
        </p:nvSpPr>
        <p:spPr>
          <a:xfrm>
            <a:off x="11353800" y="6078830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3C25B90-F2D5-7675-414A-37C7F7B845A4}"/>
              </a:ext>
            </a:extLst>
          </p:cNvPr>
          <p:cNvSpPr/>
          <p:nvPr/>
        </p:nvSpPr>
        <p:spPr>
          <a:xfrm>
            <a:off x="11353801" y="616145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5D9677-F5EB-125F-457C-344C2F2D7903}"/>
              </a:ext>
            </a:extLst>
          </p:cNvPr>
          <p:cNvSpPr/>
          <p:nvPr/>
        </p:nvSpPr>
        <p:spPr>
          <a:xfrm>
            <a:off x="11353800" y="2415466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6C54FB-76BD-CFEB-3C59-3674E4BB556F}"/>
              </a:ext>
            </a:extLst>
          </p:cNvPr>
          <p:cNvSpPr/>
          <p:nvPr/>
        </p:nvSpPr>
        <p:spPr>
          <a:xfrm>
            <a:off x="11353800" y="4198584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D10781-8E3A-6D77-1FDC-7790ECC4A159}"/>
              </a:ext>
            </a:extLst>
          </p:cNvPr>
          <p:cNvSpPr/>
          <p:nvPr/>
        </p:nvSpPr>
        <p:spPr>
          <a:xfrm>
            <a:off x="11339512" y="7926353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</p:spTree>
    <p:extLst>
      <p:ext uri="{BB962C8B-B14F-4D97-AF65-F5344CB8AC3E}">
        <p14:creationId xmlns:p14="http://schemas.microsoft.com/office/powerpoint/2010/main" val="18266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19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4BDB75-F4F3-4917-8937-B52688AC9D0A}"/>
              </a:ext>
            </a:extLst>
          </p:cNvPr>
          <p:cNvGrpSpPr/>
          <p:nvPr/>
        </p:nvGrpSpPr>
        <p:grpSpPr>
          <a:xfrm>
            <a:off x="518160" y="777240"/>
            <a:ext cx="10149840" cy="7101840"/>
            <a:chOff x="2110740" y="342900"/>
            <a:chExt cx="4922520" cy="341376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825D60-6687-474A-BA80-0E1BC1D9F144}"/>
                </a:ext>
              </a:extLst>
            </p:cNvPr>
            <p:cNvSpPr/>
            <p:nvPr/>
          </p:nvSpPr>
          <p:spPr>
            <a:xfrm>
              <a:off x="2110740" y="342900"/>
              <a:ext cx="4922520" cy="34137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24FC8EF-CA3D-4F13-81CC-8C19A0FE8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07912" y="477961"/>
              <a:ext cx="4728175" cy="3143637"/>
            </a:xfrm>
            <a:prstGeom prst="rect">
              <a:avLst/>
            </a:prstGeom>
            <a:grpFill/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2880357" y="8068229"/>
            <a:ext cx="5425442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704317" y="2246128"/>
            <a:ext cx="5865158" cy="15143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2E8292-87CE-846C-9766-ED1958A09E56}"/>
              </a:ext>
            </a:extLst>
          </p:cNvPr>
          <p:cNvSpPr/>
          <p:nvPr/>
        </p:nvSpPr>
        <p:spPr>
          <a:xfrm>
            <a:off x="11694790" y="520312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E00090-C602-9EFA-9A29-AA613D938A5C}"/>
              </a:ext>
            </a:extLst>
          </p:cNvPr>
          <p:cNvSpPr/>
          <p:nvPr/>
        </p:nvSpPr>
        <p:spPr>
          <a:xfrm>
            <a:off x="11709079" y="777762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CA954E-A38B-EE91-E403-B8A7F2A9C0E2}"/>
              </a:ext>
            </a:extLst>
          </p:cNvPr>
          <p:cNvSpPr/>
          <p:nvPr/>
        </p:nvSpPr>
        <p:spPr>
          <a:xfrm>
            <a:off x="11694790" y="4025093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242A43-9239-3361-2522-5256925014FD}"/>
              </a:ext>
            </a:extLst>
          </p:cNvPr>
          <p:cNvSpPr/>
          <p:nvPr/>
        </p:nvSpPr>
        <p:spPr>
          <a:xfrm>
            <a:off x="11694790" y="5918092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986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27438"/>
            <a:ext cx="18288000" cy="2359562"/>
            <a:chOff x="0" y="0"/>
            <a:chExt cx="4816593" cy="621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1448"/>
            </a:xfrm>
            <a:custGeom>
              <a:avLst/>
              <a:gdLst/>
              <a:ahLst/>
              <a:cxnLst/>
              <a:rect l="l" t="t" r="r" b="b"/>
              <a:pathLst>
                <a:path w="4816592" h="621448">
                  <a:moveTo>
                    <a:pt x="0" y="0"/>
                  </a:moveTo>
                  <a:lnTo>
                    <a:pt x="4816592" y="0"/>
                  </a:lnTo>
                  <a:lnTo>
                    <a:pt x="4816592" y="621448"/>
                  </a:lnTo>
                  <a:lnTo>
                    <a:pt x="0" y="621448"/>
                  </a:lnTo>
                  <a:close/>
                </a:path>
              </a:pathLst>
            </a:custGeom>
            <a:solidFill>
              <a:srgbClr val="5EB2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59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591766"/>
            <a:ext cx="7472000" cy="9103468"/>
          </a:xfrm>
          <a:custGeom>
            <a:avLst/>
            <a:gdLst/>
            <a:ahLst/>
            <a:cxnLst/>
            <a:rect l="l" t="t" r="r" b="b"/>
            <a:pathLst>
              <a:path w="7472000" h="9103468">
                <a:moveTo>
                  <a:pt x="0" y="0"/>
                </a:moveTo>
                <a:lnTo>
                  <a:pt x="7472000" y="0"/>
                </a:lnTo>
                <a:lnTo>
                  <a:pt x="7472000" y="9103468"/>
                </a:lnTo>
                <a:lnTo>
                  <a:pt x="0" y="9103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10204" y="896183"/>
            <a:ext cx="8168288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PHOTO FLASH!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57912" y="5679121"/>
            <a:ext cx="86635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Watch and remember the jobs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">
            <a:extLst>
              <a:ext uri="{FF2B5EF4-FFF2-40B4-BE49-F238E27FC236}">
                <a16:creationId xmlns:a16="http://schemas.microsoft.com/office/drawing/2014/main" id="{E54E3ADF-B67D-DCD1-8265-2EC53F387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96" y="1288630"/>
            <a:ext cx="5053577" cy="3390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6D84D60-6298-30B1-B99E-F9423E83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452" y="1288630"/>
            <a:ext cx="5447483" cy="347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E9EBC798-6C64-D0A7-2526-366C9A3E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3400" y="1288630"/>
            <a:ext cx="5412219" cy="344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9C14E506-5C77-C733-B9F5-9BC25377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241" y="5930616"/>
            <a:ext cx="5059842" cy="3394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8FFD926E-E878-EEB0-0647-55F667E11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800" y="5951047"/>
            <a:ext cx="5068534" cy="3400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B73CD-3180-7C07-1E7B-7DE5EB648F78}"/>
              </a:ext>
            </a:extLst>
          </p:cNvPr>
          <p:cNvSpPr txBox="1"/>
          <p:nvPr/>
        </p:nvSpPr>
        <p:spPr>
          <a:xfrm>
            <a:off x="13432555" y="4770620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artisan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3401E-9AA3-6FC5-5913-2B46291B4CA9}"/>
              </a:ext>
            </a:extLst>
          </p:cNvPr>
          <p:cNvSpPr txBox="1"/>
          <p:nvPr/>
        </p:nvSpPr>
        <p:spPr>
          <a:xfrm>
            <a:off x="9601200" y="9359322"/>
            <a:ext cx="649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handicraft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FD42C-0136-442A-1387-996DA7A96245}"/>
              </a:ext>
            </a:extLst>
          </p:cNvPr>
          <p:cNvSpPr txBox="1"/>
          <p:nvPr/>
        </p:nvSpPr>
        <p:spPr>
          <a:xfrm>
            <a:off x="7843699" y="4670453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pottery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53B47-C9D1-9CD6-5BFF-1C1B2B3AB806}"/>
              </a:ext>
            </a:extLst>
          </p:cNvPr>
          <p:cNvSpPr txBox="1"/>
          <p:nvPr/>
        </p:nvSpPr>
        <p:spPr>
          <a:xfrm>
            <a:off x="3276600" y="9382908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speciality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CDD7A-AB33-0C36-D914-08C8687235F1}"/>
              </a:ext>
            </a:extLst>
          </p:cNvPr>
          <p:cNvSpPr txBox="1"/>
          <p:nvPr/>
        </p:nvSpPr>
        <p:spPr>
          <a:xfrm>
            <a:off x="435606" y="4687792"/>
            <a:ext cx="711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tourist attraction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B70B6AD-024E-0434-72F8-091819F8BFEA}"/>
              </a:ext>
            </a:extLst>
          </p:cNvPr>
          <p:cNvSpPr txBox="1"/>
          <p:nvPr/>
        </p:nvSpPr>
        <p:spPr>
          <a:xfrm>
            <a:off x="200025" y="-67348"/>
            <a:ext cx="18097500" cy="1048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Look at the answer again</a:t>
            </a:r>
          </a:p>
        </p:txBody>
      </p:sp>
    </p:spTree>
    <p:extLst>
      <p:ext uri="{BB962C8B-B14F-4D97-AF65-F5344CB8AC3E}">
        <p14:creationId xmlns:p14="http://schemas.microsoft.com/office/powerpoint/2010/main" val="10141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FF6A4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97000" y="7876372"/>
            <a:ext cx="4587427" cy="2781300"/>
          </a:xfrm>
          <a:custGeom>
            <a:avLst/>
            <a:gdLst/>
            <a:ahLst/>
            <a:cxnLst/>
            <a:rect l="l" t="t" r="r" b="b"/>
            <a:pathLst>
              <a:path w="7753126" h="4966927">
                <a:moveTo>
                  <a:pt x="0" y="0"/>
                </a:moveTo>
                <a:lnTo>
                  <a:pt x="7753126" y="0"/>
                </a:lnTo>
                <a:lnTo>
                  <a:pt x="7753126" y="4966927"/>
                </a:lnTo>
                <a:lnTo>
                  <a:pt x="0" y="4966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8880" y="-81823"/>
            <a:ext cx="18148005" cy="9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32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3. Fill in each blank with a word or phrase from the box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57E0FCA-E4C9-09E9-AD51-96946FFF8D59}"/>
              </a:ext>
            </a:extLst>
          </p:cNvPr>
          <p:cNvSpPr txBox="1"/>
          <p:nvPr/>
        </p:nvSpPr>
        <p:spPr>
          <a:xfrm>
            <a:off x="2908737" y="2080175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artisans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835545F8-CE64-7D3B-3BB0-F661FAB0DEDA}"/>
              </a:ext>
            </a:extLst>
          </p:cNvPr>
          <p:cNvSpPr txBox="1"/>
          <p:nvPr/>
        </p:nvSpPr>
        <p:spPr>
          <a:xfrm>
            <a:off x="5105400" y="3555491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electrician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2528788-234B-A4C3-CDAB-A87DA3749C4B}"/>
              </a:ext>
            </a:extLst>
          </p:cNvPr>
          <p:cNvSpPr txBox="1"/>
          <p:nvPr/>
        </p:nvSpPr>
        <p:spPr>
          <a:xfrm>
            <a:off x="-228600" y="4993809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speciality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 food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E4206778-0408-590A-460C-EA18F4E9C978}"/>
              </a:ext>
            </a:extLst>
          </p:cNvPr>
          <p:cNvSpPr txBox="1"/>
          <p:nvPr/>
        </p:nvSpPr>
        <p:spPr>
          <a:xfrm>
            <a:off x="1905000" y="5752282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garbage collector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75A1ECD-627D-347E-9BF7-5FAFD8D33906}"/>
              </a:ext>
            </a:extLst>
          </p:cNvPr>
          <p:cNvSpPr txBox="1"/>
          <p:nvPr/>
        </p:nvSpPr>
        <p:spPr>
          <a:xfrm>
            <a:off x="10629799" y="7288965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handicrafts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B072C502-964A-DDC6-BF15-11638ACCB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365829"/>
              </p:ext>
            </p:extLst>
          </p:nvPr>
        </p:nvGraphicFramePr>
        <p:xfrm>
          <a:off x="506364" y="1017937"/>
          <a:ext cx="17850521" cy="9935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3036">
                  <a:extLst>
                    <a:ext uri="{9D8B030D-6E8A-4147-A177-3AD203B41FA5}">
                      <a16:colId xmlns:a16="http://schemas.microsoft.com/office/drawing/2014/main" val="420571839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45202029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94532175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3072481154"/>
                    </a:ext>
                  </a:extLst>
                </a:gridCol>
                <a:gridCol w="4793285">
                  <a:extLst>
                    <a:ext uri="{9D8B030D-6E8A-4147-A177-3AD203B41FA5}">
                      <a16:colId xmlns:a16="http://schemas.microsoft.com/office/drawing/2014/main" val="3891446511"/>
                    </a:ext>
                  </a:extLst>
                </a:gridCol>
              </a:tblGrid>
              <a:tr h="993542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artisans</a:t>
                      </a:r>
                      <a:endParaRPr lang="en-US" sz="4400" dirty="0">
                        <a:solidFill>
                          <a:srgbClr val="0070C0"/>
                        </a:solidFill>
                        <a:latin typeface="Livvic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electrician</a:t>
                      </a:r>
                      <a:endParaRPr lang="en-US" sz="4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Livvic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handicrafts</a:t>
                      </a:r>
                      <a:endParaRPr lang="en-US" sz="4400" dirty="0">
                        <a:solidFill>
                          <a:srgbClr val="00B050"/>
                        </a:solidFill>
                        <a:latin typeface="Livvic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ivvic Medium" pitchFamily="2" charset="0"/>
                        </a:rPr>
                        <a:t>speciality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ivvic Medium" pitchFamily="2" charset="0"/>
                        </a:rPr>
                        <a:t>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garbage collector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753836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6C832A-9920-04CB-FD50-CF1A517CE653}"/>
              </a:ext>
            </a:extLst>
          </p:cNvPr>
          <p:cNvSpPr/>
          <p:nvPr/>
        </p:nvSpPr>
        <p:spPr>
          <a:xfrm>
            <a:off x="7429399" y="2206877"/>
            <a:ext cx="9106001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3804E4-67FD-0D53-4902-5B51285E4EB7}"/>
              </a:ext>
            </a:extLst>
          </p:cNvPr>
          <p:cNvSpPr/>
          <p:nvPr/>
        </p:nvSpPr>
        <p:spPr>
          <a:xfrm>
            <a:off x="799899" y="3016206"/>
            <a:ext cx="5219902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476B00-3A30-F215-6014-6BBDFA6DAD21}"/>
              </a:ext>
            </a:extLst>
          </p:cNvPr>
          <p:cNvSpPr/>
          <p:nvPr/>
        </p:nvSpPr>
        <p:spPr>
          <a:xfrm>
            <a:off x="823712" y="4515542"/>
            <a:ext cx="6605688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31B6A3F-0D1C-8D4E-AA44-19537E5ADD7D}"/>
              </a:ext>
            </a:extLst>
          </p:cNvPr>
          <p:cNvSpPr/>
          <p:nvPr/>
        </p:nvSpPr>
        <p:spPr>
          <a:xfrm>
            <a:off x="277767" y="6727940"/>
            <a:ext cx="6046834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B0C76C-6FFD-3950-2454-3166A744ADD5}"/>
              </a:ext>
            </a:extLst>
          </p:cNvPr>
          <p:cNvSpPr/>
          <p:nvPr/>
        </p:nvSpPr>
        <p:spPr>
          <a:xfrm>
            <a:off x="190120" y="8205938"/>
            <a:ext cx="5829682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4D21E3-E7AA-717A-2A7A-4FD360F2C592}"/>
              </a:ext>
            </a:extLst>
          </p:cNvPr>
          <p:cNvSpPr txBox="1">
            <a:spLocks/>
          </p:cNvSpPr>
          <p:nvPr/>
        </p:nvSpPr>
        <p:spPr>
          <a:xfrm>
            <a:off x="277766" y="2206877"/>
            <a:ext cx="18010234" cy="48532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1.</a:t>
            </a:r>
            <a:r>
              <a:rPr lang="en-US" sz="4400" b="1" dirty="0">
                <a:solidFill>
                  <a:srgbClr val="0070C0"/>
                </a:solidFill>
                <a:latin typeface="Livvic Medium" pitchFamily="2" charset="0"/>
              </a:rPr>
              <a:t> </a:t>
            </a:r>
            <a:r>
              <a:rPr lang="en-US" sz="4400" dirty="0">
                <a:latin typeface="Livvic Medium" pitchFamily="2" charset="0"/>
              </a:rPr>
              <a:t>Skilled local ____________ made these beautiful flower vases.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2. </a:t>
            </a:r>
            <a:r>
              <a:rPr lang="en-US" sz="4400" dirty="0">
                <a:latin typeface="Livvic Medium" pitchFamily="2" charset="0"/>
              </a:rPr>
              <a:t>The electrical wires in our </a:t>
            </a:r>
            <a:r>
              <a:rPr lang="en-US" sz="4400" dirty="0" err="1">
                <a:latin typeface="Livvic Medium" pitchFamily="2" charset="0"/>
              </a:rPr>
              <a:t>neighbourhood</a:t>
            </a:r>
            <a:r>
              <a:rPr lang="en-US" sz="4400" dirty="0">
                <a:latin typeface="Livvic Medium" pitchFamily="2" charset="0"/>
              </a:rPr>
              <a:t> broke down yesterday, so we had to call a(n) ______________.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3. </a:t>
            </a:r>
            <a:r>
              <a:rPr lang="en-US" sz="4400" i="1" dirty="0">
                <a:latin typeface="Livvic Medium" pitchFamily="2" charset="0"/>
              </a:rPr>
              <a:t>Bun cha, pho</a:t>
            </a:r>
            <a:r>
              <a:rPr lang="en-US" sz="4400" dirty="0">
                <a:latin typeface="Livvic Medium" pitchFamily="2" charset="0"/>
              </a:rPr>
              <a:t>, and </a:t>
            </a:r>
            <a:r>
              <a:rPr lang="en-US" sz="4400" i="1" dirty="0">
                <a:latin typeface="Livvic Medium" pitchFamily="2" charset="0"/>
              </a:rPr>
              <a:t>hu </a:t>
            </a:r>
            <a:r>
              <a:rPr lang="en-US" sz="4400" i="1" dirty="0" err="1">
                <a:latin typeface="Livvic Medium" pitchFamily="2" charset="0"/>
              </a:rPr>
              <a:t>tieu</a:t>
            </a:r>
            <a:r>
              <a:rPr lang="en-US" sz="4400" i="1" dirty="0">
                <a:latin typeface="Livvic Medium" pitchFamily="2" charset="0"/>
              </a:rPr>
              <a:t> </a:t>
            </a:r>
            <a:r>
              <a:rPr lang="en-US" sz="4400" dirty="0">
                <a:latin typeface="Livvic Medium" pitchFamily="2" charset="0"/>
              </a:rPr>
              <a:t>are examples of famous Vietnamese ________________.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4. </a:t>
            </a:r>
            <a:r>
              <a:rPr lang="en-US" sz="4400" dirty="0">
                <a:latin typeface="Livvic Medium" pitchFamily="2" charset="0"/>
              </a:rPr>
              <a:t>The ___________________ in our street usually comes at 6 p.m. to take the rubbish away.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5. </a:t>
            </a:r>
            <a:r>
              <a:rPr lang="en-US" sz="4400" dirty="0">
                <a:latin typeface="Livvic Medium" pitchFamily="2" charset="0"/>
              </a:rPr>
              <a:t>Tourists to Hoi An usually buy traditional ______________ such as lanterns as souvenirs.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97880" y="4192999"/>
            <a:ext cx="7191976" cy="6094001"/>
          </a:xfrm>
          <a:custGeom>
            <a:avLst/>
            <a:gdLst/>
            <a:ahLst/>
            <a:cxnLst/>
            <a:rect l="l" t="t" r="r" b="b"/>
            <a:pathLst>
              <a:path w="7191976" h="6094001">
                <a:moveTo>
                  <a:pt x="0" y="0"/>
                </a:moveTo>
                <a:lnTo>
                  <a:pt x="7191975" y="0"/>
                </a:lnTo>
                <a:lnTo>
                  <a:pt x="7191975" y="6094001"/>
                </a:lnTo>
                <a:lnTo>
                  <a:pt x="0" y="6094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2196" y="6172200"/>
            <a:ext cx="5038056" cy="4114800"/>
          </a:xfrm>
          <a:custGeom>
            <a:avLst/>
            <a:gdLst/>
            <a:ahLst/>
            <a:cxnLst/>
            <a:rect l="l" t="t" r="r" b="b"/>
            <a:pathLst>
              <a:path w="5038056" h="4114800">
                <a:moveTo>
                  <a:pt x="0" y="0"/>
                </a:moveTo>
                <a:lnTo>
                  <a:pt x="5038056" y="0"/>
                </a:lnTo>
                <a:lnTo>
                  <a:pt x="5038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97483" y="3323761"/>
            <a:ext cx="4125380" cy="6672624"/>
          </a:xfrm>
          <a:custGeom>
            <a:avLst/>
            <a:gdLst/>
            <a:ahLst/>
            <a:cxnLst/>
            <a:rect l="l" t="t" r="r" b="b"/>
            <a:pathLst>
              <a:path w="4125380" h="6672624">
                <a:moveTo>
                  <a:pt x="0" y="0"/>
                </a:moveTo>
                <a:lnTo>
                  <a:pt x="4125380" y="0"/>
                </a:lnTo>
                <a:lnTo>
                  <a:pt x="4125380" y="6672624"/>
                </a:lnTo>
                <a:lnTo>
                  <a:pt x="0" y="6672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52400" y="780372"/>
            <a:ext cx="12496800" cy="1044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PRONUNCIATION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794" y="3957899"/>
            <a:ext cx="4927290" cy="51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chat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95573" y="1631407"/>
            <a:ext cx="4927290" cy="51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kettle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80355" y="2768679"/>
            <a:ext cx="4927290" cy="51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park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4950" y="4807262"/>
            <a:ext cx="4152978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  <a:spcBef>
                <a:spcPct val="0"/>
              </a:spcBef>
            </a:pPr>
            <a:r>
              <a:rPr lang="en-US" sz="5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/æ/</a:t>
            </a:r>
            <a:endParaRPr lang="en-US" sz="4800" dirty="0">
              <a:solidFill>
                <a:srgbClr val="18253B"/>
              </a:solidFill>
              <a:latin typeface="Livvi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89856" y="2595315"/>
            <a:ext cx="4152978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  <a:spcBef>
                <a:spcPct val="0"/>
              </a:spcBef>
            </a:pPr>
            <a:r>
              <a:rPr lang="en-US" sz="5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/e/</a:t>
            </a:r>
            <a:endParaRPr lang="en-US" sz="5400" dirty="0">
              <a:solidFill>
                <a:srgbClr val="18253B"/>
              </a:solidFill>
              <a:latin typeface="Livv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67509" y="3771916"/>
            <a:ext cx="4152978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  <a:spcBef>
                <a:spcPct val="0"/>
              </a:spcBef>
            </a:pPr>
            <a:r>
              <a:rPr lang="en-US" sz="5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/ɑː/</a:t>
            </a:r>
            <a:endParaRPr lang="en-US" sz="5400" dirty="0">
              <a:solidFill>
                <a:srgbClr val="18253B"/>
              </a:solidFill>
              <a:latin typeface="Livv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6052" y="147485"/>
            <a:ext cx="79936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*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9221" y="73743"/>
            <a:ext cx="689994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9486" y="802812"/>
            <a:ext cx="86362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/>
              <a:t>Vowel revision:  </a:t>
            </a:r>
            <a:r>
              <a:rPr lang="en-US" sz="4200" b="1" dirty="0">
                <a:solidFill>
                  <a:srgbClr val="C00000"/>
                </a:solidFill>
              </a:rPr>
              <a:t>/æ/, /ɑ:/, </a:t>
            </a:r>
            <a:r>
              <a:rPr lang="en-US" sz="4200" b="1" dirty="0"/>
              <a:t>and</a:t>
            </a:r>
            <a:r>
              <a:rPr lang="en-US" sz="4200" b="1" dirty="0">
                <a:solidFill>
                  <a:srgbClr val="C00000"/>
                </a:solidFill>
              </a:rPr>
              <a:t> /e/ </a:t>
            </a:r>
          </a:p>
        </p:txBody>
      </p:sp>
      <p:pic>
        <p:nvPicPr>
          <p:cNvPr id="9" name="HƯỚNG DẪN PHÁT ÂM LỚP 9 - Unit 1- Local community - Vowel revision- -æ- , -ɑ- , and -e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555" y="1646634"/>
            <a:ext cx="14792634" cy="86403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27" y="-108708"/>
            <a:ext cx="2446389" cy="182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3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7FED18-E3F1-3958-0D78-8044F937805D}"/>
              </a:ext>
            </a:extLst>
          </p:cNvPr>
          <p:cNvSpPr txBox="1">
            <a:spLocks/>
          </p:cNvSpPr>
          <p:nvPr/>
        </p:nvSpPr>
        <p:spPr>
          <a:xfrm>
            <a:off x="-320709" y="2506272"/>
            <a:ext cx="9823541" cy="35651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pack 			______ park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kettle 			______ cattle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marry 			______ merry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chart 			______ chat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56741" y="3039128"/>
            <a:ext cx="9037951" cy="7575753"/>
          </a:xfrm>
          <a:custGeom>
            <a:avLst/>
            <a:gdLst/>
            <a:ahLst/>
            <a:cxnLst/>
            <a:rect l="l" t="t" r="r" b="b"/>
            <a:pathLst>
              <a:path w="9037951" h="7575753">
                <a:moveTo>
                  <a:pt x="0" y="0"/>
                </a:moveTo>
                <a:lnTo>
                  <a:pt x="9037951" y="0"/>
                </a:lnTo>
                <a:lnTo>
                  <a:pt x="9037951" y="7575752"/>
                </a:lnTo>
                <a:lnTo>
                  <a:pt x="0" y="7575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609600" y="198596"/>
            <a:ext cx="17243701" cy="1889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4. Listen and number the words you hear. Then listen again and repeat.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E5B7888C-241C-B76F-6240-CE766227A4D2}"/>
              </a:ext>
            </a:extLst>
          </p:cNvPr>
          <p:cNvSpPr txBox="1"/>
          <p:nvPr/>
        </p:nvSpPr>
        <p:spPr>
          <a:xfrm>
            <a:off x="-762000" y="6684032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1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3326F09-9D9C-4667-A6CD-BB7137DA57CB}"/>
              </a:ext>
            </a:extLst>
          </p:cNvPr>
          <p:cNvSpPr txBox="1"/>
          <p:nvPr/>
        </p:nvSpPr>
        <p:spPr>
          <a:xfrm>
            <a:off x="4816983" y="5348910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2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AE898E6-5B17-F253-18D2-22A5FA499B1C}"/>
              </a:ext>
            </a:extLst>
          </p:cNvPr>
          <p:cNvSpPr txBox="1"/>
          <p:nvPr/>
        </p:nvSpPr>
        <p:spPr>
          <a:xfrm>
            <a:off x="-609600" y="2647830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3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78A821C-DF7B-5A34-0519-9BD7387C5991}"/>
              </a:ext>
            </a:extLst>
          </p:cNvPr>
          <p:cNvSpPr txBox="1"/>
          <p:nvPr/>
        </p:nvSpPr>
        <p:spPr>
          <a:xfrm>
            <a:off x="4816982" y="3984469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4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9D232E9E-029D-C92C-9A91-5816CE72FA18}"/>
              </a:ext>
            </a:extLst>
          </p:cNvPr>
          <p:cNvSpPr txBox="1"/>
          <p:nvPr/>
        </p:nvSpPr>
        <p:spPr>
          <a:xfrm>
            <a:off x="4816984" y="2643019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5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DB77303-3710-7381-749B-4CCBC6CC5C08}"/>
              </a:ext>
            </a:extLst>
          </p:cNvPr>
          <p:cNvSpPr txBox="1"/>
          <p:nvPr/>
        </p:nvSpPr>
        <p:spPr>
          <a:xfrm>
            <a:off x="4848918" y="6727400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6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FAB6DC9B-F0DD-09A0-4745-62C713F031D0}"/>
              </a:ext>
            </a:extLst>
          </p:cNvPr>
          <p:cNvSpPr txBox="1"/>
          <p:nvPr/>
        </p:nvSpPr>
        <p:spPr>
          <a:xfrm>
            <a:off x="-685800" y="4064826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7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9884DAF-F9BD-A66C-5E8E-5D2C6815C5B3}"/>
              </a:ext>
            </a:extLst>
          </p:cNvPr>
          <p:cNvSpPr txBox="1"/>
          <p:nvPr/>
        </p:nvSpPr>
        <p:spPr>
          <a:xfrm>
            <a:off x="-762000" y="5428935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8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pic>
        <p:nvPicPr>
          <p:cNvPr id="18" name="Track 2">
            <a:hlinkClick r:id="" action="ppaction://media"/>
            <a:extLst>
              <a:ext uri="{FF2B5EF4-FFF2-40B4-BE49-F238E27FC236}">
                <a16:creationId xmlns:a16="http://schemas.microsoft.com/office/drawing/2014/main" id="{BC1B958E-FAE6-51D4-FA25-995C5E001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3792200" y="1181100"/>
            <a:ext cx="76200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34500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EB2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97000" y="6134100"/>
            <a:ext cx="4191000" cy="4118344"/>
          </a:xfrm>
          <a:custGeom>
            <a:avLst/>
            <a:gdLst/>
            <a:ahLst/>
            <a:cxnLst/>
            <a:rect l="l" t="t" r="r" b="b"/>
            <a:pathLst>
              <a:path w="5974344" h="7273957">
                <a:moveTo>
                  <a:pt x="0" y="0"/>
                </a:moveTo>
                <a:lnTo>
                  <a:pt x="5974343" y="0"/>
                </a:lnTo>
                <a:lnTo>
                  <a:pt x="5974343" y="7273957"/>
                </a:lnTo>
                <a:lnTo>
                  <a:pt x="0" y="727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74588" y="0"/>
            <a:ext cx="17538820" cy="1715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72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5. Listen and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practise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 the sentences. </a:t>
            </a:r>
            <a:r>
              <a:rPr lang="en-US" sz="4000" u="sng" dirty="0">
                <a:solidFill>
                  <a:srgbClr val="002060"/>
                </a:solidFill>
                <a:latin typeface="Livvic Bold" charset="0"/>
              </a:rPr>
              <a:t>Underline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 the bold words with </a:t>
            </a:r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æ/, 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Livvic Bold" charset="0"/>
              </a:rPr>
              <a:t>circle </a:t>
            </a:r>
            <a:r>
              <a:rPr lang="en-US" sz="4000" dirty="0">
                <a:solidFill>
                  <a:srgbClr val="00B050"/>
                </a:solidFill>
                <a:latin typeface="Livvic Bold" charset="0"/>
                <a:sym typeface="Wingdings" panose="05000000000000000000" pitchFamily="2" charset="2"/>
              </a:rPr>
              <a:t>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Livvic Bold" charset="0"/>
              </a:rPr>
              <a:t> 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the bold words with 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Livvic Bold" charset="0"/>
              </a:rPr>
              <a:t>/ɑː/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, and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tick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  <a:sym typeface="Wingdings 2" panose="05020102010507070707" pitchFamily="18" charset="2"/>
              </a:rPr>
              <a:t>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 the bold words with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/e/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.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Livvic Bold" charset="0"/>
            </a:endParaRPr>
          </a:p>
        </p:txBody>
      </p:sp>
      <p:pic>
        <p:nvPicPr>
          <p:cNvPr id="27" name="Track 3">
            <a:hlinkClick r:id="" action="ppaction://media"/>
            <a:extLst>
              <a:ext uri="{FF2B5EF4-FFF2-40B4-BE49-F238E27FC236}">
                <a16:creationId xmlns:a16="http://schemas.microsoft.com/office/drawing/2014/main" id="{9D8705C1-2A3F-F5DF-D350-BD134360C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7151408" y="1003880"/>
            <a:ext cx="762000" cy="762000"/>
          </a:xfrm>
          <a:prstGeom prst="rect">
            <a:avLst/>
          </a:prstGeom>
        </p:spPr>
      </p:pic>
      <p:sp>
        <p:nvSpPr>
          <p:cNvPr id="28" name="Hộp Văn bản 3">
            <a:extLst>
              <a:ext uri="{FF2B5EF4-FFF2-40B4-BE49-F238E27FC236}">
                <a16:creationId xmlns:a16="http://schemas.microsoft.com/office/drawing/2014/main" id="{E09EB134-E84A-CAB2-B488-1105B951F1A5}"/>
              </a:ext>
            </a:extLst>
          </p:cNvPr>
          <p:cNvSpPr txBox="1"/>
          <p:nvPr/>
        </p:nvSpPr>
        <p:spPr>
          <a:xfrm>
            <a:off x="529852" y="2237863"/>
            <a:ext cx="16847288" cy="7256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1.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Thanks</a:t>
            </a:r>
            <a:r>
              <a:rPr lang="en-US" sz="4800" dirty="0">
                <a:latin typeface="Livvic Medium" pitchFamily="2" charset="0"/>
              </a:rPr>
              <a:t> to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garbage</a:t>
            </a:r>
            <a:r>
              <a:rPr lang="en-US" sz="4800" dirty="0">
                <a:latin typeface="Livvic Medium" pitchFamily="2" charset="0"/>
              </a:rPr>
              <a:t> collectors, our streets are clean.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2. </a:t>
            </a:r>
            <a:r>
              <a:rPr lang="en-US" sz="4800" dirty="0">
                <a:latin typeface="Livvic Medium" pitchFamily="2" charset="0"/>
              </a:rPr>
              <a:t>My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grandmother</a:t>
            </a:r>
            <a:r>
              <a:rPr lang="en-US" sz="4800" dirty="0">
                <a:latin typeface="Livvic Medium" pitchFamily="2" charset="0"/>
              </a:rPr>
              <a:t> is a well-known artist.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3.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That</a:t>
            </a:r>
            <a:r>
              <a:rPr lang="en-US" sz="4800" b="1" dirty="0">
                <a:latin typeface="Livvic Medium" pitchFamily="2" charset="0"/>
              </a:rPr>
              <a:t> </a:t>
            </a:r>
            <a:r>
              <a:rPr lang="en-US" sz="4800" dirty="0">
                <a:latin typeface="Livvic Medium" pitchFamily="2" charset="0"/>
              </a:rPr>
              <a:t>bakery makes the best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bread</a:t>
            </a:r>
            <a:r>
              <a:rPr lang="en-US" sz="4800" dirty="0">
                <a:latin typeface="Livvic Medium" pitchFamily="2" charset="0"/>
              </a:rPr>
              <a:t> in our </a:t>
            </a:r>
            <a:r>
              <a:rPr lang="en-US" sz="4800" dirty="0" err="1">
                <a:latin typeface="Livvic Medium" pitchFamily="2" charset="0"/>
              </a:rPr>
              <a:t>neighbourhood</a:t>
            </a:r>
            <a:r>
              <a:rPr lang="en-US" sz="4800" dirty="0">
                <a:latin typeface="Livvic Medium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4. </a:t>
            </a:r>
            <a:r>
              <a:rPr lang="en-US" sz="4800" dirty="0">
                <a:latin typeface="Livvic Medium" pitchFamily="2" charset="0"/>
              </a:rPr>
              <a:t>Do you know where to buy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bamboo</a:t>
            </a:r>
            <a:r>
              <a:rPr lang="en-US" sz="4800" dirty="0">
                <a:latin typeface="Livvic Medium" pitchFamily="2" charset="0"/>
              </a:rPr>
              <a:t>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beds</a:t>
            </a:r>
            <a:r>
              <a:rPr lang="en-US" sz="4800" dirty="0">
                <a:latin typeface="Livvic Medium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5. </a:t>
            </a:r>
            <a:r>
              <a:rPr lang="en-US" sz="4800" dirty="0">
                <a:latin typeface="Livvic Medium" pitchFamily="2" charset="0"/>
              </a:rPr>
              <a:t>We sometimes go to the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park</a:t>
            </a:r>
            <a:r>
              <a:rPr lang="en-US" sz="4800" dirty="0">
                <a:latin typeface="Livvic Medium" pitchFamily="2" charset="0"/>
              </a:rPr>
              <a:t> to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relax</a:t>
            </a:r>
            <a:r>
              <a:rPr lang="en-US" sz="4800" dirty="0">
                <a:latin typeface="Livvic Medium" pitchFamily="2" charset="0"/>
              </a:rPr>
              <a:t>.</a:t>
            </a:r>
            <a:endParaRPr lang="vi-VN" sz="4800" dirty="0">
              <a:latin typeface="Livvic Medium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26DD2-4743-EF4C-76D4-489225189F2E}"/>
              </a:ext>
            </a:extLst>
          </p:cNvPr>
          <p:cNvSpPr txBox="1"/>
          <p:nvPr/>
        </p:nvSpPr>
        <p:spPr>
          <a:xfrm>
            <a:off x="1752600" y="2291977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BD3A4-22D8-0688-186A-A9513EDBAEA1}"/>
              </a:ext>
            </a:extLst>
          </p:cNvPr>
          <p:cNvSpPr txBox="1"/>
          <p:nvPr/>
        </p:nvSpPr>
        <p:spPr>
          <a:xfrm>
            <a:off x="2590800" y="377479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B0C49F-5A02-D159-E03E-56BFF2502218}"/>
              </a:ext>
            </a:extLst>
          </p:cNvPr>
          <p:cNvSpPr txBox="1"/>
          <p:nvPr/>
        </p:nvSpPr>
        <p:spPr>
          <a:xfrm>
            <a:off x="1524000" y="519819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18B0AE-7DC5-EE78-C021-03052557983B}"/>
              </a:ext>
            </a:extLst>
          </p:cNvPr>
          <p:cNvSpPr txBox="1"/>
          <p:nvPr/>
        </p:nvSpPr>
        <p:spPr>
          <a:xfrm>
            <a:off x="9032356" y="6840072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C58F5-4FA1-06BD-7FDF-38D21223DDE4}"/>
              </a:ext>
            </a:extLst>
          </p:cNvPr>
          <p:cNvSpPr txBox="1"/>
          <p:nvPr/>
        </p:nvSpPr>
        <p:spPr>
          <a:xfrm>
            <a:off x="10744200" y="811051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A3E44F-0EC8-4CC4-7F0D-092C8AF6CA36}"/>
              </a:ext>
            </a:extLst>
          </p:cNvPr>
          <p:cNvSpPr txBox="1"/>
          <p:nvPr/>
        </p:nvSpPr>
        <p:spPr>
          <a:xfrm>
            <a:off x="4098852" y="2261199"/>
            <a:ext cx="1066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00B050"/>
                </a:solidFill>
                <a:effectLst/>
                <a:latin typeface="Livvic Bold" charset="0"/>
              </a:rPr>
              <a:t>/ɑː/ </a:t>
            </a:r>
            <a:endParaRPr lang="en-US" sz="4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51A4C6-F5B3-6173-5F60-5DD815B1041C}"/>
              </a:ext>
            </a:extLst>
          </p:cNvPr>
          <p:cNvSpPr txBox="1"/>
          <p:nvPr/>
        </p:nvSpPr>
        <p:spPr>
          <a:xfrm>
            <a:off x="8268587" y="8082518"/>
            <a:ext cx="1066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00B050"/>
                </a:solidFill>
                <a:effectLst/>
                <a:latin typeface="Livvic Bold" charset="0"/>
              </a:rPr>
              <a:t>/ɑː/ </a:t>
            </a:r>
            <a:endParaRPr lang="en-US" sz="4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3B2CA0-4F2B-234E-6E12-77AEED61306A}"/>
              </a:ext>
            </a:extLst>
          </p:cNvPr>
          <p:cNvSpPr txBox="1"/>
          <p:nvPr/>
        </p:nvSpPr>
        <p:spPr>
          <a:xfrm>
            <a:off x="9684489" y="519819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/e/</a:t>
            </a:r>
            <a:endParaRPr lang="en-US" sz="4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1F0AA6-E969-4062-CBC1-8CE42FE41400}"/>
              </a:ext>
            </a:extLst>
          </p:cNvPr>
          <p:cNvSpPr txBox="1"/>
          <p:nvPr/>
        </p:nvSpPr>
        <p:spPr>
          <a:xfrm>
            <a:off x="11564678" y="6665950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/e/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058400" y="4707732"/>
            <a:ext cx="5983367" cy="5502173"/>
          </a:xfrm>
          <a:custGeom>
            <a:avLst/>
            <a:gdLst/>
            <a:ahLst/>
            <a:cxnLst/>
            <a:rect l="l" t="t" r="r" b="b"/>
            <a:pathLst>
              <a:path w="5983367" h="5502173">
                <a:moveTo>
                  <a:pt x="0" y="0"/>
                </a:moveTo>
                <a:lnTo>
                  <a:pt x="5983366" y="0"/>
                </a:lnTo>
                <a:lnTo>
                  <a:pt x="5983366" y="5502173"/>
                </a:lnTo>
                <a:lnTo>
                  <a:pt x="0" y="5502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381000" y="515508"/>
            <a:ext cx="748963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0" i="0" u="none" strike="noStrike" kern="1200" cap="none" spc="0" normalizeH="0" baseline="0" noProof="0" dirty="0">
                <a:ln>
                  <a:noFill/>
                </a:ln>
                <a:solidFill>
                  <a:srgbClr val="18253B"/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WRAP 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426209-7F10-FC22-899E-A4CF4EB469EA}"/>
              </a:ext>
            </a:extLst>
          </p:cNvPr>
          <p:cNvSpPr txBox="1"/>
          <p:nvPr/>
        </p:nvSpPr>
        <p:spPr>
          <a:xfrm>
            <a:off x="762000" y="1790700"/>
            <a:ext cx="16992600" cy="4035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kern="1200" dirty="0">
                <a:solidFill>
                  <a:schemeClr val="accent6">
                    <a:lumMod val="50000"/>
                  </a:schemeClr>
                </a:solidFill>
                <a:effectLst/>
                <a:latin typeface="Livvic Medium" pitchFamily="2" charset="0"/>
              </a:rPr>
              <a:t>What have we learnt in this lesson?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/>
              <a:latin typeface="Livvic Medium" pitchFamily="2" charset="0"/>
            </a:endParaRPr>
          </a:p>
          <a:p>
            <a:pPr marL="571500" indent="-5715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kern="1200" dirty="0">
                <a:solidFill>
                  <a:srgbClr val="000000"/>
                </a:solidFill>
                <a:effectLst/>
                <a:latin typeface="Livvic Medium" pitchFamily="2" charset="0"/>
              </a:rPr>
              <a:t>Use the lexical items related to the topic Local community;</a:t>
            </a:r>
            <a:endParaRPr lang="en-US" sz="4400" dirty="0">
              <a:effectLst/>
              <a:latin typeface="Livvic Medium" pitchFamily="2" charset="0"/>
            </a:endParaRPr>
          </a:p>
          <a:p>
            <a:pPr marL="571500" indent="-5715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kern="1200" dirty="0">
                <a:solidFill>
                  <a:srgbClr val="000000"/>
                </a:solidFill>
                <a:effectLst/>
                <a:latin typeface="Livvic Medium" pitchFamily="2" charset="0"/>
              </a:rPr>
              <a:t>Pronounce the vowel sounds </a:t>
            </a:r>
            <a:r>
              <a:rPr lang="en-US" sz="4400" kern="1200" dirty="0">
                <a:solidFill>
                  <a:srgbClr val="00B050"/>
                </a:solidFill>
                <a:effectLst/>
                <a:latin typeface="Livvic Medium" pitchFamily="2" charset="0"/>
              </a:rPr>
              <a:t>/æ/, /ɑ:/, and /e/ 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Livvic Medium" pitchFamily="2" charset="0"/>
              </a:rPr>
              <a:t>in words and sentences correctly;</a:t>
            </a:r>
            <a:endParaRPr lang="en-US" sz="4400" dirty="0">
              <a:effectLst/>
              <a:latin typeface="Livvic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52317" y="4269319"/>
            <a:ext cx="5983367" cy="5502173"/>
          </a:xfrm>
          <a:custGeom>
            <a:avLst/>
            <a:gdLst/>
            <a:ahLst/>
            <a:cxnLst/>
            <a:rect l="l" t="t" r="r" b="b"/>
            <a:pathLst>
              <a:path w="5983367" h="5502173">
                <a:moveTo>
                  <a:pt x="0" y="0"/>
                </a:moveTo>
                <a:lnTo>
                  <a:pt x="5983366" y="0"/>
                </a:lnTo>
                <a:lnTo>
                  <a:pt x="5983366" y="5502173"/>
                </a:lnTo>
                <a:lnTo>
                  <a:pt x="0" y="5502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95600" y="2628900"/>
            <a:ext cx="13411200" cy="1355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16600" dirty="0">
                <a:solidFill>
                  <a:srgbClr val="18253B"/>
                </a:solidFill>
                <a:latin typeface="Livvic Bold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11" y="813349"/>
            <a:ext cx="5053577" cy="377537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686" y="813350"/>
            <a:ext cx="5714255" cy="379997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4390" y="813349"/>
            <a:ext cx="6333299" cy="377537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9" y="5010602"/>
            <a:ext cx="4100466" cy="340006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082" y="5036257"/>
            <a:ext cx="5063202" cy="337335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Fast Button"/>
          <p:cNvSpPr/>
          <p:nvPr/>
        </p:nvSpPr>
        <p:spPr>
          <a:xfrm>
            <a:off x="1051565" y="8832550"/>
            <a:ext cx="3772008" cy="10429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6000" b="1" kern="0" dirty="0">
                <a:solidFill>
                  <a:srgbClr val="232357"/>
                </a:solidFill>
                <a:latin typeface="Livvic Medium" pitchFamily="2" charset="0"/>
                <a:sym typeface="Arial"/>
              </a:rPr>
              <a:t>Fast</a:t>
            </a:r>
          </a:p>
        </p:txBody>
      </p:sp>
      <p:sp>
        <p:nvSpPr>
          <p:cNvPr id="13" name="Medium Button"/>
          <p:cNvSpPr/>
          <p:nvPr/>
        </p:nvSpPr>
        <p:spPr>
          <a:xfrm>
            <a:off x="5522927" y="8832550"/>
            <a:ext cx="3772008" cy="10429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6000" b="1" kern="0" dirty="0">
                <a:solidFill>
                  <a:srgbClr val="232357"/>
                </a:solidFill>
                <a:latin typeface="Livvic Medium" pitchFamily="2" charset="0"/>
                <a:sym typeface="Arial"/>
              </a:rPr>
              <a:t>Medium</a:t>
            </a:r>
          </a:p>
        </p:txBody>
      </p:sp>
      <p:sp>
        <p:nvSpPr>
          <p:cNvPr id="12" name="Slow Button"/>
          <p:cNvSpPr/>
          <p:nvPr/>
        </p:nvSpPr>
        <p:spPr>
          <a:xfrm>
            <a:off x="9988080" y="8832550"/>
            <a:ext cx="3772008" cy="10429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6000" b="1" kern="0" dirty="0">
                <a:solidFill>
                  <a:srgbClr val="232357"/>
                </a:solidFill>
                <a:latin typeface="Livvic Medium" pitchFamily="2" charset="0"/>
                <a:sym typeface="Arial"/>
              </a:rPr>
              <a:t>Slow</a:t>
            </a:r>
          </a:p>
        </p:txBody>
      </p:sp>
      <p:sp>
        <p:nvSpPr>
          <p:cNvPr id="16" name="Hide All Button"/>
          <p:cNvSpPr/>
          <p:nvPr/>
        </p:nvSpPr>
        <p:spPr>
          <a:xfrm>
            <a:off x="15297376" y="8807947"/>
            <a:ext cx="2665718" cy="1042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4001" b="1" kern="0" dirty="0">
                <a:solidFill>
                  <a:srgbClr val="FFFFFF"/>
                </a:solidFill>
                <a:latin typeface="Livvic Medium" pitchFamily="2" charset="0"/>
                <a:sym typeface="Arial"/>
              </a:rPr>
              <a:t>Hide all</a:t>
            </a:r>
          </a:p>
        </p:txBody>
      </p:sp>
      <p:sp>
        <p:nvSpPr>
          <p:cNvPr id="17" name="Show All Button"/>
          <p:cNvSpPr/>
          <p:nvPr/>
        </p:nvSpPr>
        <p:spPr>
          <a:xfrm>
            <a:off x="15297376" y="7367683"/>
            <a:ext cx="2665718" cy="10429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4001" b="1" kern="0" dirty="0">
                <a:solidFill>
                  <a:sysClr val="windowText" lastClr="000000"/>
                </a:solidFill>
                <a:latin typeface="Livvic Medium" pitchFamily="2" charset="0"/>
                <a:sym typeface="Arial"/>
              </a:rPr>
              <a:t>Show all</a:t>
            </a:r>
          </a:p>
        </p:txBody>
      </p:sp>
      <p:grpSp>
        <p:nvGrpSpPr>
          <p:cNvPr id="15" name="Logo"/>
          <p:cNvGrpSpPr/>
          <p:nvPr/>
        </p:nvGrpSpPr>
        <p:grpSpPr>
          <a:xfrm>
            <a:off x="7369537" y="9894601"/>
            <a:ext cx="966179" cy="392415"/>
            <a:chOff x="5160900" y="6348338"/>
            <a:chExt cx="644119" cy="261609"/>
          </a:xfrm>
        </p:grpSpPr>
        <p:pic>
          <p:nvPicPr>
            <p:cNvPr id="18" name="TL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900" y="6389143"/>
              <a:ext cx="180000" cy="180000"/>
            </a:xfrm>
            <a:prstGeom prst="rect">
              <a:avLst/>
            </a:prstGeom>
          </p:spPr>
        </p:pic>
        <p:sp>
          <p:nvSpPr>
            <p:cNvPr id="19" name="tekhnologic"/>
            <p:cNvSpPr/>
            <p:nvPr/>
          </p:nvSpPr>
          <p:spPr>
            <a:xfrm>
              <a:off x="5620310" y="6348338"/>
              <a:ext cx="184709" cy="261609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828755">
                <a:buClr>
                  <a:srgbClr val="000000"/>
                </a:buClr>
              </a:pPr>
              <a:endParaRPr lang="ja-JP" altLang="en-US" sz="1650" kern="0" dirty="0">
                <a:ln w="0"/>
                <a:solidFill>
                  <a:srgbClr val="2C71AF"/>
                </a:solidFill>
                <a:latin typeface="Livvic Medium" pitchFamily="2" charset="0"/>
                <a:ea typeface="ＭＳ Ｐゴシック" panose="020B0600070205080204" pitchFamily="34" charset="-128"/>
                <a:cs typeface="Arial"/>
                <a:sym typeface="Arial"/>
              </a:endParaRPr>
            </a:p>
          </p:txBody>
        </p:sp>
      </p:grpSp>
      <p:pic>
        <p:nvPicPr>
          <p:cNvPr id="9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3474" y="5010602"/>
            <a:ext cx="5006678" cy="340006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2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263435"/>
            <a:ext cx="992486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dirty="0">
                <a:solidFill>
                  <a:srgbClr val="18253B"/>
                </a:solidFill>
                <a:latin typeface="Livvic Bold"/>
              </a:rPr>
              <a:t>Look and check</a:t>
            </a:r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E54E3ADF-B67D-DCD1-8265-2EC53F387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043" y="1558540"/>
            <a:ext cx="5053577" cy="363061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6D84D60-6298-30B1-B99E-F9423E83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418" y="1558541"/>
            <a:ext cx="5714255" cy="365427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E9EBC798-6C64-D0A7-2526-366C9A3E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6123" y="1558540"/>
            <a:ext cx="5447478" cy="363061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9C14E506-5C77-C733-B9F5-9BC25377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429" y="6085777"/>
            <a:ext cx="5059842" cy="340006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F1545FBB-45B0-4B60-07FF-2C855124A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8735" y="6112487"/>
            <a:ext cx="5447477" cy="337335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8FFD926E-E878-EEB0-0647-55F667E11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9557" y="6059241"/>
            <a:ext cx="5608116" cy="340006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B73CD-3180-7C07-1E7B-7DE5EB648F78}"/>
              </a:ext>
            </a:extLst>
          </p:cNvPr>
          <p:cNvSpPr txBox="1"/>
          <p:nvPr/>
        </p:nvSpPr>
        <p:spPr>
          <a:xfrm>
            <a:off x="763167" y="5189157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police officer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3401E-9AA3-6FC5-5913-2B46291B4CA9}"/>
              </a:ext>
            </a:extLst>
          </p:cNvPr>
          <p:cNvSpPr txBox="1"/>
          <p:nvPr/>
        </p:nvSpPr>
        <p:spPr>
          <a:xfrm>
            <a:off x="5769845" y="5143500"/>
            <a:ext cx="6498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garbage collector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FD42C-0136-442A-1387-996DA7A96245}"/>
              </a:ext>
            </a:extLst>
          </p:cNvPr>
          <p:cNvSpPr txBox="1"/>
          <p:nvPr/>
        </p:nvSpPr>
        <p:spPr>
          <a:xfrm>
            <a:off x="12829677" y="5127244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electrician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53B47-C9D1-9CD6-5BFF-1C1B2B3AB806}"/>
              </a:ext>
            </a:extLst>
          </p:cNvPr>
          <p:cNvSpPr txBox="1"/>
          <p:nvPr/>
        </p:nvSpPr>
        <p:spPr>
          <a:xfrm>
            <a:off x="1251884" y="9416927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firefighter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CDD7A-AB33-0C36-D914-08C8687235F1}"/>
              </a:ext>
            </a:extLst>
          </p:cNvPr>
          <p:cNvSpPr txBox="1"/>
          <p:nvPr/>
        </p:nvSpPr>
        <p:spPr>
          <a:xfrm>
            <a:off x="6371659" y="9416927"/>
            <a:ext cx="5544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delivery person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806A7-1404-78F4-C084-00E0BF30EFC9}"/>
              </a:ext>
            </a:extLst>
          </p:cNvPr>
          <p:cNvSpPr txBox="1"/>
          <p:nvPr/>
        </p:nvSpPr>
        <p:spPr>
          <a:xfrm>
            <a:off x="13128922" y="9372509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teacher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B70B6AD-024E-0434-72F8-091819F8BFEA}"/>
              </a:ext>
            </a:extLst>
          </p:cNvPr>
          <p:cNvSpPr txBox="1"/>
          <p:nvPr/>
        </p:nvSpPr>
        <p:spPr>
          <a:xfrm>
            <a:off x="147387" y="368113"/>
            <a:ext cx="180975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dirty="0">
                <a:solidFill>
                  <a:srgbClr val="18253B"/>
                </a:solidFill>
                <a:latin typeface="Livvic Bold"/>
              </a:rPr>
              <a:t>What are their responsibilities?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FF6A4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73709" y="464528"/>
            <a:ext cx="5785591" cy="9357945"/>
          </a:xfrm>
          <a:custGeom>
            <a:avLst/>
            <a:gdLst/>
            <a:ahLst/>
            <a:cxnLst/>
            <a:rect l="l" t="t" r="r" b="b"/>
            <a:pathLst>
              <a:path w="5785591" h="9357945">
                <a:moveTo>
                  <a:pt x="0" y="0"/>
                </a:moveTo>
                <a:lnTo>
                  <a:pt x="5785591" y="0"/>
                </a:lnTo>
                <a:lnTo>
                  <a:pt x="5785591" y="9357944"/>
                </a:lnTo>
                <a:lnTo>
                  <a:pt x="0" y="935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3788" y="2849550"/>
            <a:ext cx="1066800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LOCAL COMMUNITY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46144" y="1873404"/>
            <a:ext cx="4981421" cy="567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1"/>
              </a:lnSpc>
              <a:spcBef>
                <a:spcPct val="0"/>
              </a:spcBef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Unit 1: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5267" y="7437450"/>
            <a:ext cx="10134600" cy="558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15"/>
              </a:lnSpc>
              <a:spcBef>
                <a:spcPct val="0"/>
              </a:spcBef>
            </a:pPr>
            <a:r>
              <a:rPr lang="en-US" sz="6600" dirty="0">
                <a:solidFill>
                  <a:srgbClr val="18253B"/>
                </a:solidFill>
                <a:latin typeface="Livvic Semi-Bold"/>
              </a:rPr>
              <a:t>Lesson 2: A Closer Look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27438"/>
            <a:ext cx="18288000" cy="2359562"/>
            <a:chOff x="0" y="0"/>
            <a:chExt cx="4816593" cy="621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1448"/>
            </a:xfrm>
            <a:custGeom>
              <a:avLst/>
              <a:gdLst/>
              <a:ahLst/>
              <a:cxnLst/>
              <a:rect l="l" t="t" r="r" b="b"/>
              <a:pathLst>
                <a:path w="4816592" h="621448">
                  <a:moveTo>
                    <a:pt x="0" y="0"/>
                  </a:moveTo>
                  <a:lnTo>
                    <a:pt x="4816592" y="0"/>
                  </a:lnTo>
                  <a:lnTo>
                    <a:pt x="4816592" y="621448"/>
                  </a:lnTo>
                  <a:lnTo>
                    <a:pt x="0" y="621448"/>
                  </a:lnTo>
                  <a:close/>
                </a:path>
              </a:pathLst>
            </a:custGeom>
            <a:solidFill>
              <a:srgbClr val="5EB2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59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8600" y="1183532"/>
            <a:ext cx="7472000" cy="9103468"/>
          </a:xfrm>
          <a:custGeom>
            <a:avLst/>
            <a:gdLst/>
            <a:ahLst/>
            <a:cxnLst/>
            <a:rect l="l" t="t" r="r" b="b"/>
            <a:pathLst>
              <a:path w="7472000" h="9103468">
                <a:moveTo>
                  <a:pt x="0" y="0"/>
                </a:moveTo>
                <a:lnTo>
                  <a:pt x="7472000" y="0"/>
                </a:lnTo>
                <a:lnTo>
                  <a:pt x="7472000" y="9103468"/>
                </a:lnTo>
                <a:lnTo>
                  <a:pt x="0" y="9103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24796" y="3771900"/>
            <a:ext cx="10363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798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362" y="1970946"/>
            <a:ext cx="9902477" cy="346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garbage collector 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62" y="5160243"/>
            <a:ext cx="9251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 b="1" dirty="0" err="1">
                <a:solidFill>
                  <a:prstClr val="black"/>
                </a:solidFill>
                <a:latin typeface="Calibri" panose="020F0502020204030204"/>
              </a:rPr>
              <a:t>nhân</a:t>
            </a: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libri" panose="020F0502020204030204"/>
              </a:rPr>
              <a:t>viên</a:t>
            </a: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libri" panose="020F0502020204030204"/>
              </a:rPr>
              <a:t>dọn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libri" panose="020F0502020204030204"/>
              </a:rPr>
              <a:t>vệ</a:t>
            </a: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libri" panose="020F0502020204030204"/>
              </a:rPr>
              <a:t>sinh</a:t>
            </a:r>
            <a:endParaRPr lang="en-US" sz="99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4762" y="3704094"/>
            <a:ext cx="54759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5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ɡɑːbɪdʒ</a:t>
            </a:r>
            <a:r>
              <a:rPr lang="en-US" sz="5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kəlektə</a:t>
            </a:r>
            <a:r>
              <a:rPr lang="en-US" sz="5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9311" y="0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 defTabSz="13716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4472C4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561" y="2103681"/>
            <a:ext cx="6386052" cy="4636332"/>
          </a:xfrm>
          <a:prstGeom prst="rect">
            <a:avLst/>
          </a:prstGeom>
        </p:spPr>
      </p:pic>
      <p:pic>
        <p:nvPicPr>
          <p:cNvPr id="4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711" y="2649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400722" y="2013466"/>
            <a:ext cx="9689349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artisan</a:t>
            </a:r>
            <a:r>
              <a:rPr lang="en-US" sz="81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6961" y="5327672"/>
            <a:ext cx="60763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thợ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nghề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thủ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công</a:t>
            </a:r>
            <a:endParaRPr lang="en-US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4683" y="3566081"/>
            <a:ext cx="33882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/ˌ</a:t>
            </a:r>
            <a:r>
              <a:rPr lang="en-US" sz="5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ɑːtɪˈzæn</a:t>
            </a:r>
            <a:r>
              <a:rPr lang="en-US" sz="5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9311" y="0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 defTabSz="13716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4472C4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65893B2-0803-2FD5-1070-51A08310C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32" y="1275083"/>
            <a:ext cx="5262519" cy="6841274"/>
          </a:xfrm>
          <a:prstGeom prst="rect">
            <a:avLst/>
          </a:prstGeom>
        </p:spPr>
      </p:pic>
      <p:pic>
        <p:nvPicPr>
          <p:cNvPr id="3" name="artisan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803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65" t="905" r="1792" b="21811"/>
          <a:stretch/>
        </p:blipFill>
        <p:spPr>
          <a:xfrm>
            <a:off x="8604577" y="1161989"/>
            <a:ext cx="8969603" cy="6017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9311" y="0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 defTabSz="13716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4472C4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11" y="2049851"/>
            <a:ext cx="995516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8100" b="1" dirty="0">
                <a:solidFill>
                  <a:srgbClr val="FFC000">
                    <a:lumMod val="75000"/>
                  </a:srgbClr>
                </a:solidFill>
                <a:latin typeface="Calibri" panose="020F0502020204030204"/>
              </a:rPr>
              <a:t>pottery (n)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66291" y="4564773"/>
            <a:ext cx="3401187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81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8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100" dirty="0" err="1">
                <a:solidFill>
                  <a:prstClr val="black"/>
                </a:solidFill>
                <a:latin typeface="Calibri" panose="020F0502020204030204"/>
              </a:rPr>
              <a:t>gốm</a:t>
            </a:r>
            <a:endParaRPr lang="en-US" sz="8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6291" y="3462813"/>
            <a:ext cx="27302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5400" b="1" dirty="0" err="1">
                <a:solidFill>
                  <a:srgbClr val="A5A5A5">
                    <a:lumMod val="50000"/>
                  </a:srgbClr>
                </a:solidFill>
                <a:latin typeface="Calibri" panose="020F0502020204030204"/>
              </a:rPr>
              <a:t>pɒtəri</a:t>
            </a:r>
            <a:r>
              <a:rPr lang="en-US" sz="5400" b="1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</a:rPr>
              <a:t>/</a:t>
            </a:r>
            <a:endParaRPr lang="en-US" sz="81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2" name="potter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890" y="243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Robots Pitch Deck by Slidesgo">
  <a:themeElements>
    <a:clrScheme name="Simple Light">
      <a:dk1>
        <a:srgbClr val="1C1C1B"/>
      </a:dk1>
      <a:lt1>
        <a:srgbClr val="FFFFFF"/>
      </a:lt1>
      <a:dk2>
        <a:srgbClr val="F7B673"/>
      </a:dk2>
      <a:lt2>
        <a:srgbClr val="DF7480"/>
      </a:lt2>
      <a:accent1>
        <a:srgbClr val="2C8E96"/>
      </a:accent1>
      <a:accent2>
        <a:srgbClr val="1C1C1B"/>
      </a:accent2>
      <a:accent3>
        <a:srgbClr val="FFFFFF"/>
      </a:accent3>
      <a:accent4>
        <a:srgbClr val="F7B673"/>
      </a:accent4>
      <a:accent5>
        <a:srgbClr val="DF7480"/>
      </a:accent5>
      <a:accent6>
        <a:srgbClr val="EEFF41"/>
      </a:accent6>
      <a:hlink>
        <a:srgbClr val="1C1C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856</Words>
  <Application>Microsoft Office PowerPoint</Application>
  <PresentationFormat>Custom</PresentationFormat>
  <Paragraphs>206</Paragraphs>
  <Slides>27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Livvic Medium</vt:lpstr>
      <vt:lpstr>Calibri Light</vt:lpstr>
      <vt:lpstr>Livvic</vt:lpstr>
      <vt:lpstr>OpenSans</vt:lpstr>
      <vt:lpstr>Calibri</vt:lpstr>
      <vt:lpstr>Didact Gothic</vt:lpstr>
      <vt:lpstr>Do Hyeon</vt:lpstr>
      <vt:lpstr>Barlow</vt:lpstr>
      <vt:lpstr>OpenSans-Semibold</vt:lpstr>
      <vt:lpstr>Century Gothic</vt:lpstr>
      <vt:lpstr>Arial</vt:lpstr>
      <vt:lpstr>Wingdings</vt:lpstr>
      <vt:lpstr>Livvic Bold</vt:lpstr>
      <vt:lpstr>Livvic Light</vt:lpstr>
      <vt:lpstr>Bebas Neue</vt:lpstr>
      <vt:lpstr>Lucida Sans Unicode</vt:lpstr>
      <vt:lpstr>Darker Grotesque SemiBold</vt:lpstr>
      <vt:lpstr>Livvic Semi-Bold</vt:lpstr>
      <vt:lpstr>Londrina Solid</vt:lpstr>
      <vt:lpstr>Office Theme</vt:lpstr>
      <vt:lpstr>São João Day Minitheme by Slidesgo</vt:lpstr>
      <vt:lpstr>Kawaii Robots Pitch Deck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</dc:title>
  <cp:lastModifiedBy>Administrator</cp:lastModifiedBy>
  <cp:revision>3</cp:revision>
  <dcterms:created xsi:type="dcterms:W3CDTF">2006-08-16T00:00:00Z</dcterms:created>
  <dcterms:modified xsi:type="dcterms:W3CDTF">2025-09-11T14:27:02Z</dcterms:modified>
  <dc:identifier>DAGDspAIyz8</dc:identifier>
</cp:coreProperties>
</file>