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58" d="100"/>
          <a:sy n="58" d="100"/>
        </p:scale>
        <p:origin x="79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22/02/2025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bg1"/>
          </a:solidFill>
        </p:spPr>
        <p:txBody>
          <a:bodyPr wrap="square" rtlCol="0">
            <a:spAutoFit/>
          </a:bodyPr>
          <a:lstStyle/>
          <a:p>
            <a:pPr algn="ctr" defTabSz="1219170">
              <a:lnSpc>
                <a:spcPct val="150000"/>
              </a:lnSpc>
              <a:buClr>
                <a:srgbClr val="000000"/>
              </a:buClr>
            </a:pPr>
            <a:r>
              <a:rPr lang="en-US" sz="4800" b="1" kern="0" dirty="0">
                <a:solidFill>
                  <a:srgbClr val="002060"/>
                </a:solidFill>
                <a:latin typeface="Arial"/>
                <a:cs typeface="Arial"/>
                <a:sym typeface="Arial"/>
              </a:rPr>
              <a:t>CHÀO MỪNG CÁC EM </a:t>
            </a:r>
          </a:p>
          <a:p>
            <a:pPr algn="ctr" defTabSz="1219170">
              <a:lnSpc>
                <a:spcPct val="150000"/>
              </a:lnSpc>
              <a:buClr>
                <a:srgbClr val="000000"/>
              </a:buClr>
            </a:pPr>
            <a:r>
              <a:rPr lang="en-US" sz="4800" b="1" kern="0" dirty="0">
                <a:solidFill>
                  <a:srgbClr val="002060"/>
                </a:solidFill>
                <a:latin typeface="Arial"/>
                <a:cs typeface="Arial"/>
                <a:sym typeface="Arial"/>
              </a:rPr>
              <a:t>ĐẾN </a:t>
            </a:r>
            <a:r>
              <a:rPr lang="en-US" sz="4800" b="1" kern="0">
                <a:solidFill>
                  <a:srgbClr val="002060"/>
                </a:solidFill>
                <a:latin typeface="Arial"/>
                <a:cs typeface="Arial"/>
                <a:sym typeface="Arial"/>
              </a:rPr>
              <a:t>VỚI </a:t>
            </a:r>
            <a:r>
              <a:rPr lang="vi-VN" sz="4800" b="1" kern="0">
                <a:solidFill>
                  <a:srgbClr val="002060"/>
                </a:solidFill>
                <a:latin typeface="Arial"/>
                <a:cs typeface="Arial"/>
                <a:sym typeface="Arial"/>
              </a:rPr>
              <a:t>BÀI</a:t>
            </a:r>
            <a:r>
              <a:rPr lang="en-US" sz="4800" b="1" kern="0">
                <a:solidFill>
                  <a:srgbClr val="002060"/>
                </a:solidFill>
                <a:latin typeface="Arial"/>
                <a:cs typeface="Arial"/>
                <a:sym typeface="Arial"/>
              </a:rPr>
              <a:t> </a:t>
            </a:r>
            <a:r>
              <a:rPr lang="en-US" sz="4800" b="1" kern="0" dirty="0">
                <a:solidFill>
                  <a:srgbClr val="002060"/>
                </a:solidFill>
                <a:latin typeface="Arial"/>
                <a:cs typeface="Arial"/>
                <a:sym typeface="Arial"/>
              </a:rPr>
              <a:t>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name="Equation" r:id="rId3" imgW="279360" imgH="444240" progId="Equation.DSMT4">
                  <p:embed/>
                </p:oleObj>
              </mc:Choice>
              <mc:Fallback>
                <p:oleObj name="Equation" r:id="rId3"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name="Equation" r:id="rId5" imgW="2260440" imgH="507960" progId="Equation.DSMT4">
                  <p:embed/>
                </p:oleObj>
              </mc:Choice>
              <mc:Fallback>
                <p:oleObj name="Equation" r:id="rId5"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m:t>
                        </m:r>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m:t>
                        </m:r>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m:t>
                        </m:r>
                        <m:r>
                          <a:rPr lang="en-US" sz="3200" b="0" i="1" kern="0" smtClean="0">
                            <a:solidFill>
                              <a:srgbClr val="000000"/>
                            </a:solidFill>
                            <a:latin typeface="Cambria Math" panose="02040503050406030204" pitchFamily="18" charset="0"/>
                            <a:cs typeface="Arial"/>
                            <a:sym typeface="Arial"/>
                          </a:rPr>
                          <m:t> </m:t>
                        </m:r>
                        <m:r>
                          <a:rPr lang="en-US" sz="3200" b="0" i="1" kern="0" smtClean="0">
                            <a:solidFill>
                              <a:srgbClr val="000000"/>
                            </a:solidFill>
                            <a:latin typeface="Cambria Math" panose="02040503050406030204" pitchFamily="18" charset="0"/>
                            <a:cs typeface="Arial"/>
                            <a:sym typeface="Arial"/>
                          </a:rPr>
                          <m:t>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m:t>
                        </m:r>
                        <m:r>
                          <a:rPr lang="en-US" sz="3200" b="0" i="1" kern="0" smtClean="0">
                            <a:solidFill>
                              <a:srgbClr val="000000"/>
                            </a:solidFill>
                            <a:latin typeface="Cambria Math" panose="02040503050406030204" pitchFamily="18" charset="0"/>
                            <a:cs typeface="Arial"/>
                            <a:sym typeface="Arial"/>
                          </a:rPr>
                          <m:t> </m:t>
                        </m:r>
                        <m:r>
                          <a:rPr lang="en-US" sz="3200" b="0" i="1" kern="0" smtClean="0">
                            <a:solidFill>
                              <a:srgbClr val="000000"/>
                            </a:solidFill>
                            <a:latin typeface="Cambria Math" panose="02040503050406030204" pitchFamily="18" charset="0"/>
                            <a:cs typeface="Arial"/>
                            <a:sym typeface="Arial"/>
                          </a:rPr>
                          <m:t>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m:t>
                        </m:r>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m:t>
                        </m:r>
                        <m:r>
                          <a:rPr lang="en-US" sz="3600" b="0" i="1" smtClean="0">
                            <a:solidFill>
                              <a:srgbClr val="2F1932"/>
                            </a:solidFill>
                            <a:latin typeface="Cambria Math" panose="02040503050406030204" pitchFamily="18" charset="0"/>
                          </a:rPr>
                          <m:t> </m:t>
                        </m:r>
                        <m:r>
                          <a:rPr lang="en-US" sz="3600" b="0" i="1" smtClean="0">
                            <a:solidFill>
                              <a:srgbClr val="2F1932"/>
                            </a:solidFill>
                            <a:latin typeface="Cambria Math" panose="02040503050406030204" pitchFamily="18" charset="0"/>
                          </a:rPr>
                          <m:t>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a:t>
            </a:r>
            <a:r>
              <a:rPr lang="en-US" sz="4800" b="1" kern="0">
                <a:solidFill>
                  <a:srgbClr val="2F1932"/>
                </a:solidFill>
                <a:latin typeface="Arial"/>
                <a:cs typeface="Arial"/>
                <a:sym typeface="Arial"/>
              </a:rPr>
              <a:t>TRONG </a:t>
            </a:r>
            <a:r>
              <a:rPr lang="vi-VN" sz="4800" b="1" kern="0">
                <a:solidFill>
                  <a:srgbClr val="2F1932"/>
                </a:solidFill>
                <a:latin typeface="Arial"/>
                <a:cs typeface="Arial"/>
                <a:sym typeface="Arial"/>
              </a:rPr>
              <a:t>BÀI</a:t>
            </a:r>
            <a:r>
              <a:rPr lang="en-US" sz="4800" b="1" kern="0">
                <a:solidFill>
                  <a:srgbClr val="2F1932"/>
                </a:solidFill>
                <a:latin typeface="Arial"/>
                <a:cs typeface="Arial"/>
                <a:sym typeface="Arial"/>
              </a:rPr>
              <a:t> </a:t>
            </a:r>
            <a:r>
              <a:rPr lang="en-US" sz="4800" b="1" kern="0" dirty="0">
                <a:solidFill>
                  <a:srgbClr val="2F1932"/>
                </a:solidFill>
                <a:latin typeface="Arial"/>
                <a:cs typeface="Arial"/>
                <a:sym typeface="Arial"/>
              </a:rPr>
              <a:t>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1838</Words>
  <Application>Microsoft Office PowerPoint</Application>
  <PresentationFormat>Màn hình rộng</PresentationFormat>
  <Paragraphs>229</Paragraphs>
  <Slides>38</Slides>
  <Notes>35</Notes>
  <HiddenSlides>0</HiddenSlides>
  <MMClips>0</MMClips>
  <ScaleCrop>false</ScaleCrop>
  <HeadingPairs>
    <vt:vector size="8" baseType="variant">
      <vt:variant>
        <vt:lpstr>Phông được Dùng</vt:lpstr>
      </vt:variant>
      <vt:variant>
        <vt:i4>8</vt:i4>
      </vt:variant>
      <vt:variant>
        <vt:lpstr>Chủ đề</vt:lpstr>
      </vt:variant>
      <vt:variant>
        <vt:i4>1</vt:i4>
      </vt:variant>
      <vt:variant>
        <vt:lpstr>Máy chủ nhúng OLE</vt:lpstr>
      </vt:variant>
      <vt:variant>
        <vt:i4>1</vt:i4>
      </vt:variant>
      <vt:variant>
        <vt:lpstr>Tiêu đề Bản chiếu</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Bản trình bày PowerPoint</vt:lpstr>
      <vt:lpstr>Bản trình bày PowerPoint</vt:lpstr>
      <vt:lpstr>Bản trình bày PowerPoint</vt:lpstr>
      <vt:lpstr>Bản trình bày PowerPoint</vt:lpstr>
      <vt:lpstr>NỘI DUNG BÀI HỌC</vt:lpstr>
      <vt:lpstr>Bản trình bày PowerPoint</vt:lpstr>
      <vt:lpstr>Bản trình bày PowerPoint</vt:lpstr>
      <vt:lpstr>Bản trình bày PowerPoint</vt:lpstr>
      <vt:lpstr>Bản trình bày PowerPoint</vt:lpstr>
      <vt:lpstr>VD1:</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2. Thứ tự trong tập hợp các số hữu tỉ</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2022-09-23T05:33:41Z</dcterms:created>
  <dcterms:modified xsi:type="dcterms:W3CDTF">2025-02-22T12:37:12Z</dcterms:modified>
</cp:coreProperties>
</file>