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1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</p:sldIdLst>
  <p:sldSz cx="9144000" cy="5143500" type="screen16x9"/>
  <p:notesSz cx="6858000" cy="9144000"/>
  <p:embeddedFontLst>
    <p:embeddedFont>
      <p:font typeface="Antic" panose="020B0604020202020204" charset="-93"/>
      <p:regular r:id="rId42"/>
    </p:embeddedFont>
    <p:embeddedFont>
      <p:font typeface="Barriecito" panose="020B0604020202020204" charset="-93"/>
      <p:regular r:id="rId43"/>
    </p:embeddedFont>
    <p:embeddedFont>
      <p:font typeface="Bebas Neue" panose="020B0606020202050201" pitchFamily="34" charset="0"/>
      <p:regular r:id="rId44"/>
    </p:embeddedFont>
    <p:embeddedFont>
      <p:font typeface="Cambria Math" panose="02040503050406030204" pitchFamily="18" charset="0"/>
      <p:regular r:id="rId45"/>
    </p:embeddedFont>
    <p:embeddedFont>
      <p:font typeface="Roboto Condensed Light" panose="02000000000000000000" pitchFamily="2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382" autoAdjust="0"/>
  </p:normalViewPr>
  <p:slideViewPr>
    <p:cSldViewPr snapToGrid="0">
      <p:cViewPr varScale="1">
        <p:scale>
          <a:sx n="71" d="100"/>
          <a:sy n="71" d="100"/>
        </p:scale>
        <p:origin x="1164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3/25/2025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svg"/><Relationship Id="rId12" Type="http://schemas.openxmlformats.org/officeDocument/2006/relationships/image" Target="../media/image10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svg"/><Relationship Id="rId9" Type="http://schemas.openxmlformats.org/officeDocument/2006/relationships/image" Target="../media/image10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16.png"/><Relationship Id="rId7" Type="http://schemas.openxmlformats.org/officeDocument/2006/relationships/image" Target="../media/image110.svg"/><Relationship Id="rId12" Type="http://schemas.openxmlformats.org/officeDocument/2006/relationships/image" Target="../media/image98.svg"/><Relationship Id="rId17" Type="http://schemas.openxmlformats.org/officeDocument/2006/relationships/image" Target="../media/image114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3.png"/><Relationship Id="rId20" Type="http://schemas.openxmlformats.org/officeDocument/2006/relationships/image" Target="../media/image115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9.png"/><Relationship Id="rId11" Type="http://schemas.openxmlformats.org/officeDocument/2006/relationships/image" Target="../media/image97.png"/><Relationship Id="rId24" Type="http://schemas.openxmlformats.org/officeDocument/2006/relationships/image" Target="../media/image119.png"/><Relationship Id="rId5" Type="http://schemas.openxmlformats.org/officeDocument/2006/relationships/image" Target="../media/image108.svg"/><Relationship Id="rId15" Type="http://schemas.openxmlformats.org/officeDocument/2006/relationships/image" Target="../media/image101.svg"/><Relationship Id="rId23" Type="http://schemas.openxmlformats.org/officeDocument/2006/relationships/image" Target="../media/image118.png"/><Relationship Id="rId28" Type="http://schemas.openxmlformats.org/officeDocument/2006/relationships/slide" Target="slide36.xml"/><Relationship Id="rId10" Type="http://schemas.openxmlformats.org/officeDocument/2006/relationships/image" Target="../media/image95.png"/><Relationship Id="rId19" Type="http://schemas.openxmlformats.org/officeDocument/2006/relationships/image" Target="../media/image105.svg"/><Relationship Id="rId31" Type="http://schemas.openxmlformats.org/officeDocument/2006/relationships/image" Target="../media/image120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Relationship Id="rId14" Type="http://schemas.openxmlformats.org/officeDocument/2006/relationships/image" Target="../media/image100.png"/><Relationship Id="rId22" Type="http://schemas.openxmlformats.org/officeDocument/2006/relationships/image" Target="../media/image117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0.png"/><Relationship Id="rId12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4.png"/><Relationship Id="rId10" Type="http://schemas.openxmlformats.org/officeDocument/2006/relationships/image" Target="../media/image1200.png"/><Relationship Id="rId4" Type="http://schemas.openxmlformats.org/officeDocument/2006/relationships/audio" Target="../media/media2.mp3"/><Relationship Id="rId9" Type="http://schemas.openxmlformats.org/officeDocument/2006/relationships/image" Target="../media/image1190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>
                <a:latin typeface="+mn-lt"/>
              </a:rPr>
              <a:t>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Trong 50s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lên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giảm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Vận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dụng</a:t>
            </a:r>
            <a:r>
              <a:rPr lang="en-US" sz="22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Cho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10 cm x 15 cm </a:t>
            </a:r>
            <a:r>
              <a:rPr lang="en-US" sz="2000" dirty="0" err="1"/>
              <a:t>được</a:t>
            </a:r>
            <a:r>
              <a:rPr lang="en-US" sz="2000" dirty="0"/>
              <a:t> in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21,6 cm x 27,9 cm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1.8.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Diện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0,28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5 - 1 - 1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1 + 2 020. 0 = 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“</a:t>
            </a:r>
            <a:r>
              <a:rPr lang="en-US" sz="2000" dirty="0" err="1"/>
              <a:t>nối</a:t>
            </a:r>
            <a:r>
              <a:rPr lang="en-US" sz="2000" dirty="0"/>
              <a:t>”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1.9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, </a:t>
            </a:r>
            <a:r>
              <a:rPr lang="en-US" sz="2000" dirty="0" err="1"/>
              <a:t>trừ</a:t>
            </a:r>
            <a:r>
              <a:rPr lang="en-US" sz="2000" dirty="0"/>
              <a:t>, </a:t>
            </a:r>
            <a:r>
              <a:rPr lang="en-US" sz="2000" dirty="0" err="1"/>
              <a:t>nhân</a:t>
            </a:r>
            <a:r>
              <a:rPr lang="en-US" sz="2000" dirty="0"/>
              <a:t>, chia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ngoặc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Gợi</a:t>
            </a:r>
            <a:r>
              <a:rPr lang="en-US" sz="2000" b="1" dirty="0">
                <a:solidFill>
                  <a:schemeClr val="accent1"/>
                </a:solidFill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C00000"/>
                    </a:solidFill>
                  </a:rPr>
                  <a:t>Sau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đựng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120 cm.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2,4 cm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là:</a:t>
            </a:r>
            <a:r>
              <a:rPr lang="en-US" sz="2000" dirty="0"/>
              <a:t> </a:t>
            </a:r>
            <a:r>
              <a:rPr lang="vi-VN" sz="2000" dirty="0"/>
              <a:t>120 : 2,4</a:t>
            </a:r>
            <a:r>
              <a:rPr lang="en-US" sz="2000" dirty="0"/>
              <a:t> </a:t>
            </a:r>
            <a:r>
              <a:rPr lang="vi-VN" sz="2000" dirty="0"/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2774827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2127</Words>
  <Application>Microsoft Office PowerPoint</Application>
  <PresentationFormat>Trình chiếu Trên màn hình (16:9)</PresentationFormat>
  <Paragraphs>204</Paragraphs>
  <Slides>38</Slides>
  <Notes>31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49" baseType="lpstr">
      <vt:lpstr>Barriecito</vt:lpstr>
      <vt:lpstr>Anaheim</vt:lpstr>
      <vt:lpstr>Antic</vt:lpstr>
      <vt:lpstr>Cambria Math</vt:lpstr>
      <vt:lpstr>Roboto Condensed Light</vt:lpstr>
      <vt:lpstr>Calibri Light</vt:lpstr>
      <vt:lpstr>Arial</vt:lpstr>
      <vt:lpstr>Calibri</vt:lpstr>
      <vt:lpstr>Bebas Neue</vt:lpstr>
      <vt:lpstr>Watercolor Preschool Center by Slidesgo</vt:lpstr>
      <vt:lpstr>Office Theme</vt:lpstr>
      <vt:lpstr>CHÀO MỪNG CÁC EM  ĐẾN VỚI BÀI HỌC HÔM NAY!</vt:lpstr>
      <vt:lpstr>Bản trình bày PowerPoint</vt:lpstr>
      <vt:lpstr>Bản trình bày PowerPoint</vt:lpstr>
      <vt:lpstr>BÀI 2: CỘNG, TRỪ, NHÂN, CHIA SỐ HỮU TỈ (2 Tiết)</vt:lpstr>
      <vt:lpstr>Cộng và trừ hai số hữu tỉ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 1: Tính</vt:lpstr>
      <vt:lpstr>Bản trình bày PowerPoint</vt:lpstr>
      <vt:lpstr>Bản trình bày PowerPoint</vt:lpstr>
      <vt:lpstr>Luyện tập 2: Bỏ dấu ngoặc rồi tính các tổng sau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VẬN DỤNG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Bùi Thị Nghĩa</cp:lastModifiedBy>
  <cp:revision>54</cp:revision>
  <dcterms:modified xsi:type="dcterms:W3CDTF">2025-03-25T09:32:27Z</dcterms:modified>
</cp:coreProperties>
</file>