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6" r:id="rId3"/>
    <p:sldMasterId id="2147483710" r:id="rId4"/>
    <p:sldMasterId id="2147483722" r:id="rId5"/>
    <p:sldMasterId id="2147483734" r:id="rId6"/>
  </p:sldMasterIdLst>
  <p:notesMasterIdLst>
    <p:notesMasterId r:id="rId32"/>
  </p:notesMasterIdLst>
  <p:sldIdLst>
    <p:sldId id="344" r:id="rId7"/>
    <p:sldId id="303" r:id="rId8"/>
    <p:sldId id="310" r:id="rId9"/>
    <p:sldId id="306" r:id="rId10"/>
    <p:sldId id="312" r:id="rId11"/>
    <p:sldId id="313" r:id="rId12"/>
    <p:sldId id="333" r:id="rId13"/>
    <p:sldId id="289" r:id="rId14"/>
    <p:sldId id="256" r:id="rId15"/>
    <p:sldId id="334" r:id="rId16"/>
    <p:sldId id="335" r:id="rId17"/>
    <p:sldId id="336" r:id="rId18"/>
    <p:sldId id="337" r:id="rId19"/>
    <p:sldId id="327" r:id="rId20"/>
    <p:sldId id="338" r:id="rId21"/>
    <p:sldId id="339" r:id="rId22"/>
    <p:sldId id="340" r:id="rId23"/>
    <p:sldId id="341" r:id="rId24"/>
    <p:sldId id="342" r:id="rId25"/>
    <p:sldId id="343" r:id="rId26"/>
    <p:sldId id="290" r:id="rId27"/>
    <p:sldId id="317" r:id="rId28"/>
    <p:sldId id="324" r:id="rId29"/>
    <p:sldId id="323" r:id="rId30"/>
    <p:sldId id="326" r:id="rId31"/>
  </p:sldIdLst>
  <p:sldSz cx="9144000" cy="5143500" type="screen16x9"/>
  <p:notesSz cx="6858000" cy="9144000"/>
  <p:defaultTextStyle>
    <a:defPPr>
      <a:defRPr lang="en-US"/>
    </a:defPPr>
    <a:lvl1pPr marL="0" algn="l" defTabSz="913860" rtl="0" eaLnBrk="1" latinLnBrk="0" hangingPunct="1">
      <a:defRPr sz="1800" kern="1200">
        <a:solidFill>
          <a:schemeClr val="tx1"/>
        </a:solidFill>
        <a:latin typeface="+mn-lt"/>
        <a:ea typeface="+mn-ea"/>
        <a:cs typeface="+mn-cs"/>
      </a:defRPr>
    </a:lvl1pPr>
    <a:lvl2pPr marL="456914" algn="l" defTabSz="913860" rtl="0" eaLnBrk="1" latinLnBrk="0" hangingPunct="1">
      <a:defRPr sz="1800" kern="1200">
        <a:solidFill>
          <a:schemeClr val="tx1"/>
        </a:solidFill>
        <a:latin typeface="+mn-lt"/>
        <a:ea typeface="+mn-ea"/>
        <a:cs typeface="+mn-cs"/>
      </a:defRPr>
    </a:lvl2pPr>
    <a:lvl3pPr marL="913860" algn="l" defTabSz="913860" rtl="0" eaLnBrk="1" latinLnBrk="0" hangingPunct="1">
      <a:defRPr sz="1800" kern="1200">
        <a:solidFill>
          <a:schemeClr val="tx1"/>
        </a:solidFill>
        <a:latin typeface="+mn-lt"/>
        <a:ea typeface="+mn-ea"/>
        <a:cs typeface="+mn-cs"/>
      </a:defRPr>
    </a:lvl3pPr>
    <a:lvl4pPr marL="1370784" algn="l" defTabSz="913860" rtl="0" eaLnBrk="1" latinLnBrk="0" hangingPunct="1">
      <a:defRPr sz="1800" kern="1200">
        <a:solidFill>
          <a:schemeClr val="tx1"/>
        </a:solidFill>
        <a:latin typeface="+mn-lt"/>
        <a:ea typeface="+mn-ea"/>
        <a:cs typeface="+mn-cs"/>
      </a:defRPr>
    </a:lvl4pPr>
    <a:lvl5pPr marL="1827719" algn="l" defTabSz="913860" rtl="0" eaLnBrk="1" latinLnBrk="0" hangingPunct="1">
      <a:defRPr sz="1800" kern="1200">
        <a:solidFill>
          <a:schemeClr val="tx1"/>
        </a:solidFill>
        <a:latin typeface="+mn-lt"/>
        <a:ea typeface="+mn-ea"/>
        <a:cs typeface="+mn-cs"/>
      </a:defRPr>
    </a:lvl5pPr>
    <a:lvl6pPr marL="2284632" algn="l" defTabSz="913860" rtl="0" eaLnBrk="1" latinLnBrk="0" hangingPunct="1">
      <a:defRPr sz="1800" kern="1200">
        <a:solidFill>
          <a:schemeClr val="tx1"/>
        </a:solidFill>
        <a:latin typeface="+mn-lt"/>
        <a:ea typeface="+mn-ea"/>
        <a:cs typeface="+mn-cs"/>
      </a:defRPr>
    </a:lvl6pPr>
    <a:lvl7pPr marL="2741546" algn="l" defTabSz="913860" rtl="0" eaLnBrk="1" latinLnBrk="0" hangingPunct="1">
      <a:defRPr sz="1800" kern="1200">
        <a:solidFill>
          <a:schemeClr val="tx1"/>
        </a:solidFill>
        <a:latin typeface="+mn-lt"/>
        <a:ea typeface="+mn-ea"/>
        <a:cs typeface="+mn-cs"/>
      </a:defRPr>
    </a:lvl7pPr>
    <a:lvl8pPr marL="3198480" algn="l" defTabSz="913860" rtl="0" eaLnBrk="1" latinLnBrk="0" hangingPunct="1">
      <a:defRPr sz="1800" kern="1200">
        <a:solidFill>
          <a:schemeClr val="tx1"/>
        </a:solidFill>
        <a:latin typeface="+mn-lt"/>
        <a:ea typeface="+mn-ea"/>
        <a:cs typeface="+mn-cs"/>
      </a:defRPr>
    </a:lvl8pPr>
    <a:lvl9pPr marL="3655405" algn="l" defTabSz="91386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0000FF"/>
    <a:srgbClr val="0066FF"/>
    <a:srgbClr val="FB0BD3"/>
    <a:srgbClr val="00FF00"/>
    <a:srgbClr val="CC99FF"/>
    <a:srgbClr val="00FF99"/>
    <a:srgbClr val="5C1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2000" autoAdjust="0"/>
  </p:normalViewPr>
  <p:slideViewPr>
    <p:cSldViewPr>
      <p:cViewPr varScale="1">
        <p:scale>
          <a:sx n="77" d="100"/>
          <a:sy n="77" d="100"/>
        </p:scale>
        <p:origin x="1380" y="39"/>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4" csCatId="colorful" phldr="1"/>
      <dgm:spPr/>
      <dgm:t>
        <a:bodyPr/>
        <a:lstStyle/>
        <a:p>
          <a:endParaRPr lang="en-US"/>
        </a:p>
      </dgm:t>
    </dgm:pt>
    <dgm:pt modelId="{927F9FF0-D905-4310-9086-F9E86BADE902}">
      <dgm:prSet phldrT="[Text]" custT="1"/>
      <dgm:spPr/>
      <dgm:t>
        <a:bodyPr/>
        <a:lstStyle/>
        <a:p>
          <a:r>
            <a:rPr lang="en-US" sz="4000" dirty="0" err="1">
              <a:solidFill>
                <a:schemeClr val="accent1"/>
              </a:solidFill>
              <a:latin typeface="Times New Roman" panose="02020603050405020304" pitchFamily="18" charset="0"/>
              <a:cs typeface="Times New Roman" panose="02020603050405020304" pitchFamily="18" charset="0"/>
            </a:rPr>
            <a:t>Hai</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phân</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thức</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bằng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nhau</a:t>
          </a:r>
          <a:endParaRPr lang="en-US" sz="4000" dirty="0">
            <a:solidFill>
              <a:schemeClr val="accent1"/>
            </a:solidFill>
            <a:latin typeface="Times New Roman" panose="02020603050405020304" pitchFamily="18" charset="0"/>
            <a:cs typeface="Times New Roman" panose="02020603050405020304" pitchFamily="18" charset="0"/>
          </a:endParaRPr>
        </a:p>
      </dgm:t>
    </dgm:pt>
    <dgm:pt modelId="{52247B35-23D2-46B0-8C1B-8E4BB4FA9CD8}" type="parTrans" cxnId="{9A6A4EAF-96F5-4A96-A85B-99DF874D560B}">
      <dgm:prSet/>
      <dgm:spPr/>
      <dgm:t>
        <a:bodyPr/>
        <a:lstStyle/>
        <a:p>
          <a:endParaRPr lang="en-US"/>
        </a:p>
      </dgm:t>
    </dgm:pt>
    <dgm:pt modelId="{AD1C7CB1-42DB-4CAF-8E9A-605874234335}" type="sibTrans" cxnId="{9A6A4EAF-96F5-4A96-A85B-99DF874D560B}">
      <dgm:prSet/>
      <dgm:spPr/>
      <dgm:t>
        <a:bodyPr/>
        <a:lstStyle/>
        <a:p>
          <a:endParaRPr lang="en-US"/>
        </a:p>
      </dgm:t>
    </dgm:pt>
    <dgm:pt modelId="{24680859-352F-434E-A73A-7739921AA4E9}">
      <dgm:prSet phldrT="[Text]" custT="1"/>
      <dgm:spPr/>
      <dgm:t>
        <a:bodyPr/>
        <a:lstStyle/>
        <a:p>
          <a:r>
            <a:rPr lang="en-US" sz="40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đại</a:t>
          </a:r>
          <a:r>
            <a:rPr lang="en-US"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endParaRPr lang="en-US" sz="32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pt>
    <dgm:pt modelId="{CEB9B9BD-8BE0-4058-B4DC-4D979E7E2E0C}" type="pres">
      <dgm:prSet presAssocID="{FB4CF04D-DD3C-4A2B-BDEA-1EC7F21DE613}" presName="Name1" presStyleCnt="0"/>
      <dgm:spPr/>
    </dgm:pt>
    <dgm:pt modelId="{EFDB8930-189C-4094-9064-B6533BA28C00}" type="pres">
      <dgm:prSet presAssocID="{FB4CF04D-DD3C-4A2B-BDEA-1EC7F21DE613}" presName="cycle" presStyleCnt="0"/>
      <dgm:spPr/>
    </dgm:pt>
    <dgm:pt modelId="{0A3DF740-043E-46DC-8BA4-A6D2B57CCD92}" type="pres">
      <dgm:prSet presAssocID="{FB4CF04D-DD3C-4A2B-BDEA-1EC7F21DE613}" presName="srcNode" presStyleLbl="node1" presStyleIdx="0" presStyleCnt="3"/>
      <dgm:spPr/>
    </dgm:pt>
    <dgm:pt modelId="{12D52BB3-3BC1-4B43-81C5-A78F99E6E50B}" type="pres">
      <dgm:prSet presAssocID="{FB4CF04D-DD3C-4A2B-BDEA-1EC7F21DE613}" presName="conn" presStyleLbl="parChTrans1D2" presStyleIdx="0" presStyleCnt="1"/>
      <dgm:spPr/>
    </dgm:pt>
    <dgm:pt modelId="{3CFB681C-9186-45AC-92AF-A176095EDA84}" type="pres">
      <dgm:prSet presAssocID="{FB4CF04D-DD3C-4A2B-BDEA-1EC7F21DE613}" presName="extraNode" presStyleLbl="node1" presStyleIdx="0" presStyleCnt="3"/>
      <dgm:spPr/>
    </dgm:pt>
    <dgm:pt modelId="{4FDB470C-EC73-4629-8326-56B87ADA1016}" type="pres">
      <dgm:prSet presAssocID="{FB4CF04D-DD3C-4A2B-BDEA-1EC7F21DE613}" presName="dstNode" presStyleLbl="node1" presStyleIdx="0" presStyleCnt="3"/>
      <dgm:spPr/>
    </dgm:pt>
    <dgm:pt modelId="{BCB6EB86-ECF5-48D8-B4DD-E65CA293AFDC}" type="pres">
      <dgm:prSet presAssocID="{927F9FF0-D905-4310-9086-F9E86BADE902}" presName="text_1" presStyleLbl="node1" presStyleIdx="0" presStyleCnt="3" custLinFactY="55161" custLinFactNeighborX="3419" custLinFactNeighborY="100000">
        <dgm:presLayoutVars>
          <dgm:bulletEnabled val="1"/>
        </dgm:presLayoutVars>
      </dgm:prSet>
      <dgm:spPr/>
    </dgm:pt>
    <dgm:pt modelId="{D6338EF6-2CC7-46E2-9B91-C5EBC30C9EF0}" type="pres">
      <dgm:prSet presAssocID="{927F9FF0-D905-4310-9086-F9E86BADE902}" presName="accent_1" presStyleCnt="0"/>
      <dgm:spPr/>
    </dgm:pt>
    <dgm:pt modelId="{C5D70D2B-BF98-4843-A71D-9F6F890FD2E9}" type="pres">
      <dgm:prSet presAssocID="{927F9FF0-D905-4310-9086-F9E86BADE902}" presName="accentRepeatNode" presStyleLbl="solidFgAcc1" presStyleIdx="0" presStyleCnt="3" custLinFactNeighborY="-30595"/>
      <dgm:spPr/>
    </dgm:pt>
    <dgm:pt modelId="{52B8E05D-FB42-42E5-A639-26C907D9CA4A}" type="pres">
      <dgm:prSet presAssocID="{24680859-352F-434E-A73A-7739921AA4E9}" presName="text_2" presStyleLbl="node1" presStyleIdx="1" presStyleCnt="3" custLinFactY="-100000" custLinFactNeighborX="842" custLinFactNeighborY="-104470">
        <dgm:presLayoutVars>
          <dgm:bulletEnabled val="1"/>
        </dgm:presLayoutVars>
      </dgm:prSet>
      <dgm:spPr/>
    </dgm:pt>
    <dgm:pt modelId="{8872010F-91BF-4CE7-8BA0-BEF9A9D8D62E}" type="pres">
      <dgm:prSet presAssocID="{24680859-352F-434E-A73A-7739921AA4E9}" presName="accent_2" presStyleCnt="0"/>
      <dgm:spPr/>
    </dgm:pt>
    <dgm:pt modelId="{9AAF3988-A85C-432B-996A-6956DAF6A211}" type="pres">
      <dgm:prSet presAssocID="{24680859-352F-434E-A73A-7739921AA4E9}" presName="accentRepeatNode" presStyleLbl="solidFgAcc1" presStyleIdx="1" presStyleCnt="3" custLinFactNeighborX="-6549" custLinFactNeighborY="4164"/>
      <dgm:spPr/>
    </dgm:pt>
    <dgm:pt modelId="{3573B9DB-5249-4F4E-8608-D973B3EA88E4}" type="pres">
      <dgm:prSet presAssocID="{4FB770B0-5DE3-4CE8-AF58-21AE5D741E90}" presName="text_3" presStyleLbl="node1" presStyleIdx="2" presStyleCnt="3" custLinFactNeighborY="35712">
        <dgm:presLayoutVars>
          <dgm:bulletEnabled val="1"/>
        </dgm:presLayoutVars>
      </dgm:prSet>
      <dgm:spPr/>
    </dgm:pt>
    <dgm:pt modelId="{25EC83A4-BBC4-4D8F-AF64-ED4DF11AA9B2}" type="pres">
      <dgm:prSet presAssocID="{4FB770B0-5DE3-4CE8-AF58-21AE5D741E90}" presName="accent_3" presStyleCnt="0"/>
      <dgm:spPr/>
    </dgm:pt>
    <dgm:pt modelId="{98A467B2-A631-461C-9AD1-CEE12BA7CEC4}" type="pres">
      <dgm:prSet presAssocID="{4FB770B0-5DE3-4CE8-AF58-21AE5D741E90}" presName="accentRepeatNode" presStyleLbl="solidFgAcc1" presStyleIdx="2" presStyleCnt="3" custLinFactNeighborX="-6115" custLinFactNeighborY="30000"/>
      <dgm:spPr/>
    </dgm:pt>
  </dgm:ptLst>
  <dgm:cxnLst>
    <dgm:cxn modelId="{BF5B4904-B90F-41BC-8E8C-5576631A6420}" srcId="{FB4CF04D-DD3C-4A2B-BDEA-1EC7F21DE613}" destId="{4FB770B0-5DE3-4CE8-AF58-21AE5D741E90}" srcOrd="2" destOrd="0" parTransId="{0DDE051D-2385-471C-A754-02BEC3F938E4}" sibTransId="{89068A4D-87AB-40B8-BB21-5665644E41C3}"/>
    <dgm:cxn modelId="{BEDE1A10-0802-433A-8AC1-D4B5E9119B8A}" srcId="{FB4CF04D-DD3C-4A2B-BDEA-1EC7F21DE613}" destId="{24680859-352F-434E-A73A-7739921AA4E9}" srcOrd="1" destOrd="0" parTransId="{94088993-A75C-4F8D-86F1-EDEC6A78DD39}" sibTransId="{CFF0EFC0-7E8D-4774-A555-72DDA71A8885}"/>
    <dgm:cxn modelId="{1D40D12C-CD7D-488B-B8D0-8AEB6A3C95BF}" type="presOf" srcId="{FB4CF04D-DD3C-4A2B-BDEA-1EC7F21DE613}" destId="{B02714E0-D3C4-46C6-88CD-89C1A955E629}" srcOrd="0" destOrd="0" presId="urn:microsoft.com/office/officeart/2008/layout/VerticalCurvedList"/>
    <dgm:cxn modelId="{17769962-2FFB-468C-88F5-643A397780BD}" type="presOf" srcId="{927F9FF0-D905-4310-9086-F9E86BADE902}" destId="{BCB6EB86-ECF5-48D8-B4DD-E65CA293AFDC}" srcOrd="0" destOrd="0" presId="urn:microsoft.com/office/officeart/2008/layout/VerticalCurvedList"/>
    <dgm:cxn modelId="{9FF15163-93A8-461E-A376-1A2CACA634C2}" type="presOf" srcId="{24680859-352F-434E-A73A-7739921AA4E9}" destId="{52B8E05D-FB42-42E5-A639-26C907D9CA4A}" srcOrd="0" destOrd="0" presId="urn:microsoft.com/office/officeart/2008/layout/VerticalCurvedList"/>
    <dgm:cxn modelId="{0EC7ED8C-7617-41C2-833C-B1DC86D1E94C}" type="presOf" srcId="{AD1C7CB1-42DB-4CAF-8E9A-605874234335}" destId="{12D52BB3-3BC1-4B43-81C5-A78F99E6E50B}" srcOrd="0" destOrd="0" presId="urn:microsoft.com/office/officeart/2008/layout/VerticalCurvedList"/>
    <dgm:cxn modelId="{9A6A4EAF-96F5-4A96-A85B-99DF874D560B}" srcId="{FB4CF04D-DD3C-4A2B-BDEA-1EC7F21DE613}" destId="{927F9FF0-D905-4310-9086-F9E86BADE902}" srcOrd="0" destOrd="0" parTransId="{52247B35-23D2-46B0-8C1B-8E4BB4FA9CD8}" sibTransId="{AD1C7CB1-42DB-4CAF-8E9A-605874234335}"/>
    <dgm:cxn modelId="{C4FE38DB-A1D8-4EF7-9F09-FE8684ED1E4F}" type="presOf" srcId="{4FB770B0-5DE3-4CE8-AF58-21AE5D741E90}" destId="{3573B9DB-5249-4F4E-8608-D973B3EA88E4}" srcOrd="0" destOrd="0" presId="urn:microsoft.com/office/officeart/2008/layout/VerticalCurvedList"/>
    <dgm:cxn modelId="{7B415685-D2CD-4523-899A-7F8B25C1F661}" type="presParOf" srcId="{B02714E0-D3C4-46C6-88CD-89C1A955E629}" destId="{CEB9B9BD-8BE0-4058-B4DC-4D979E7E2E0C}" srcOrd="0" destOrd="0" presId="urn:microsoft.com/office/officeart/2008/layout/VerticalCurvedList"/>
    <dgm:cxn modelId="{D516092C-1C1D-486B-BD26-08D44607856E}" type="presParOf" srcId="{CEB9B9BD-8BE0-4058-B4DC-4D979E7E2E0C}" destId="{EFDB8930-189C-4094-9064-B6533BA28C00}" srcOrd="0" destOrd="0" presId="urn:microsoft.com/office/officeart/2008/layout/VerticalCurvedList"/>
    <dgm:cxn modelId="{774F7D75-B8A5-4F03-B2AC-E4DD7453E851}" type="presParOf" srcId="{EFDB8930-189C-4094-9064-B6533BA28C00}" destId="{0A3DF740-043E-46DC-8BA4-A6D2B57CCD92}" srcOrd="0" destOrd="0" presId="urn:microsoft.com/office/officeart/2008/layout/VerticalCurvedList"/>
    <dgm:cxn modelId="{FA271416-1809-41A5-9348-DFC04A719E08}" type="presParOf" srcId="{EFDB8930-189C-4094-9064-B6533BA28C00}" destId="{12D52BB3-3BC1-4B43-81C5-A78F99E6E50B}" srcOrd="1" destOrd="0" presId="urn:microsoft.com/office/officeart/2008/layout/VerticalCurvedList"/>
    <dgm:cxn modelId="{551B4258-7D50-437F-A381-4D72BE02F9B4}" type="presParOf" srcId="{EFDB8930-189C-4094-9064-B6533BA28C00}" destId="{3CFB681C-9186-45AC-92AF-A176095EDA84}" srcOrd="2" destOrd="0" presId="urn:microsoft.com/office/officeart/2008/layout/VerticalCurvedList"/>
    <dgm:cxn modelId="{E378242A-2C8C-4CE2-822C-0E3808664172}" type="presParOf" srcId="{EFDB8930-189C-4094-9064-B6533BA28C00}" destId="{4FDB470C-EC73-4629-8326-56B87ADA1016}" srcOrd="3" destOrd="0" presId="urn:microsoft.com/office/officeart/2008/layout/VerticalCurvedList"/>
    <dgm:cxn modelId="{BBD23B62-AC1B-4D78-8C35-D1614C5FFD7D}" type="presParOf" srcId="{CEB9B9BD-8BE0-4058-B4DC-4D979E7E2E0C}" destId="{BCB6EB86-ECF5-48D8-B4DD-E65CA293AFDC}" srcOrd="1" destOrd="0" presId="urn:microsoft.com/office/officeart/2008/layout/VerticalCurvedList"/>
    <dgm:cxn modelId="{9DAF405E-5A66-4E8D-B53E-AF9CEA7AF963}" type="presParOf" srcId="{CEB9B9BD-8BE0-4058-B4DC-4D979E7E2E0C}" destId="{D6338EF6-2CC7-46E2-9B91-C5EBC30C9EF0}" srcOrd="2" destOrd="0" presId="urn:microsoft.com/office/officeart/2008/layout/VerticalCurvedList"/>
    <dgm:cxn modelId="{6DB0161D-A70A-4F8E-95F1-0815B391B141}" type="presParOf" srcId="{D6338EF6-2CC7-46E2-9B91-C5EBC30C9EF0}" destId="{C5D70D2B-BF98-4843-A71D-9F6F890FD2E9}" srcOrd="0" destOrd="0" presId="urn:microsoft.com/office/officeart/2008/layout/VerticalCurvedList"/>
    <dgm:cxn modelId="{83049F14-BE94-407F-9573-87BBB180C202}" type="presParOf" srcId="{CEB9B9BD-8BE0-4058-B4DC-4D979E7E2E0C}" destId="{52B8E05D-FB42-42E5-A639-26C907D9CA4A}" srcOrd="3" destOrd="0" presId="urn:microsoft.com/office/officeart/2008/layout/VerticalCurvedList"/>
    <dgm:cxn modelId="{4C336AE0-28CB-46CC-95F8-A7F37C1F4A43}" type="presParOf" srcId="{CEB9B9BD-8BE0-4058-B4DC-4D979E7E2E0C}" destId="{8872010F-91BF-4CE7-8BA0-BEF9A9D8D62E}" srcOrd="4" destOrd="0" presId="urn:microsoft.com/office/officeart/2008/layout/VerticalCurvedList"/>
    <dgm:cxn modelId="{64B9A825-6471-4A1B-A901-2F70810EDA53}" type="presParOf" srcId="{8872010F-91BF-4CE7-8BA0-BEF9A9D8D62E}" destId="{9AAF3988-A85C-432B-996A-6956DAF6A211}" srcOrd="0" destOrd="0" presId="urn:microsoft.com/office/officeart/2008/layout/VerticalCurvedList"/>
    <dgm:cxn modelId="{E03730A0-66D6-4460-ABCD-F0FB9D1EBBC8}" type="presParOf" srcId="{CEB9B9BD-8BE0-4058-B4DC-4D979E7E2E0C}" destId="{3573B9DB-5249-4F4E-8608-D973B3EA88E4}" srcOrd="5" destOrd="0" presId="urn:microsoft.com/office/officeart/2008/layout/VerticalCurvedList"/>
    <dgm:cxn modelId="{84E23CEC-2E4C-4461-B820-A6A85FDB0894}" type="presParOf" srcId="{CEB9B9BD-8BE0-4058-B4DC-4D979E7E2E0C}" destId="{25EC83A4-BBC4-4D8F-AF64-ED4DF11AA9B2}" srcOrd="6" destOrd="0" presId="urn:microsoft.com/office/officeart/2008/layout/VerticalCurvedList"/>
    <dgm:cxn modelId="{1893670A-036B-48BC-8E33-05B9D3ED1036}" type="presParOf" srcId="{25EC83A4-BBC4-4D8F-AF64-ED4DF11AA9B2}" destId="{98A467B2-A631-461C-9AD1-CEE12BA7CEC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5395446" y="-826276"/>
          <a:ext cx="6425091" cy="6425091"/>
        </a:xfrm>
        <a:prstGeom prst="blockArc">
          <a:avLst>
            <a:gd name="adj1" fmla="val 18900000"/>
            <a:gd name="adj2" fmla="val 2700000"/>
            <a:gd name="adj3" fmla="val 336"/>
          </a:avLst>
        </a:prstGeom>
        <a:noFill/>
        <a:ln w="12700" cap="flat" cmpd="sng" algn="ctr">
          <a:solidFill>
            <a:schemeClr val="accent5">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BCB6EB86-ECF5-48D8-B4DD-E65CA293AFDC}">
      <dsp:nvSpPr>
        <dsp:cNvPr id="0" name=""/>
        <dsp:cNvSpPr/>
      </dsp:nvSpPr>
      <dsp:spPr>
        <a:xfrm>
          <a:off x="728289" y="1958277"/>
          <a:ext cx="7481433" cy="954507"/>
        </a:xfrm>
        <a:prstGeom prst="rect">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dirty="0" err="1">
              <a:solidFill>
                <a:schemeClr val="accent1"/>
              </a:solidFill>
              <a:latin typeface="Times New Roman" panose="02020603050405020304" pitchFamily="18" charset="0"/>
              <a:cs typeface="Times New Roman" panose="02020603050405020304" pitchFamily="18" charset="0"/>
            </a:rPr>
            <a:t>Hai</a:t>
          </a:r>
          <a:r>
            <a:rPr lang="en-US" sz="4000" kern="1200" dirty="0">
              <a:solidFill>
                <a:schemeClr val="accent1"/>
              </a:solidFill>
              <a:latin typeface="Times New Roman" panose="02020603050405020304" pitchFamily="18" charset="0"/>
              <a:cs typeface="Times New Roman" panose="02020603050405020304" pitchFamily="18" charset="0"/>
            </a:rPr>
            <a:t> </a:t>
          </a:r>
          <a:r>
            <a:rPr lang="en-US" sz="4000" kern="1200" dirty="0" err="1">
              <a:solidFill>
                <a:schemeClr val="accent1"/>
              </a:solidFill>
              <a:latin typeface="Times New Roman" panose="02020603050405020304" pitchFamily="18" charset="0"/>
              <a:cs typeface="Times New Roman" panose="02020603050405020304" pitchFamily="18" charset="0"/>
            </a:rPr>
            <a:t>phân</a:t>
          </a:r>
          <a:r>
            <a:rPr lang="en-US" sz="4000" kern="1200" dirty="0">
              <a:solidFill>
                <a:schemeClr val="accent1"/>
              </a:solidFill>
              <a:latin typeface="Times New Roman" panose="02020603050405020304" pitchFamily="18" charset="0"/>
              <a:cs typeface="Times New Roman" panose="02020603050405020304" pitchFamily="18" charset="0"/>
            </a:rPr>
            <a:t> </a:t>
          </a:r>
          <a:r>
            <a:rPr lang="en-US" sz="4000" kern="1200" dirty="0" err="1">
              <a:solidFill>
                <a:schemeClr val="accent1"/>
              </a:solidFill>
              <a:latin typeface="Times New Roman" panose="02020603050405020304" pitchFamily="18" charset="0"/>
              <a:cs typeface="Times New Roman" panose="02020603050405020304" pitchFamily="18" charset="0"/>
            </a:rPr>
            <a:t>thức</a:t>
          </a:r>
          <a:r>
            <a:rPr lang="en-US" sz="4000" kern="1200" dirty="0">
              <a:solidFill>
                <a:schemeClr val="accent1"/>
              </a:solidFill>
              <a:latin typeface="Times New Roman" panose="02020603050405020304" pitchFamily="18" charset="0"/>
              <a:cs typeface="Times New Roman" panose="02020603050405020304" pitchFamily="18" charset="0"/>
            </a:rPr>
            <a:t> </a:t>
          </a:r>
          <a:r>
            <a:rPr lang="en-US" sz="4000" kern="1200" dirty="0" err="1">
              <a:solidFill>
                <a:schemeClr val="accent1"/>
              </a:solidFill>
              <a:latin typeface="Times New Roman" panose="02020603050405020304" pitchFamily="18" charset="0"/>
              <a:cs typeface="Times New Roman" panose="02020603050405020304" pitchFamily="18" charset="0"/>
            </a:rPr>
            <a:t>bằng</a:t>
          </a:r>
          <a:r>
            <a:rPr lang="en-US" sz="4000" kern="1200" dirty="0">
              <a:solidFill>
                <a:schemeClr val="accent1"/>
              </a:solidFill>
              <a:latin typeface="Times New Roman" panose="02020603050405020304" pitchFamily="18" charset="0"/>
              <a:cs typeface="Times New Roman" panose="02020603050405020304" pitchFamily="18" charset="0"/>
            </a:rPr>
            <a:t> </a:t>
          </a:r>
          <a:r>
            <a:rPr lang="en-US" sz="4000" kern="1200" dirty="0" err="1">
              <a:solidFill>
                <a:schemeClr val="accent1"/>
              </a:solidFill>
              <a:latin typeface="Times New Roman" panose="02020603050405020304" pitchFamily="18" charset="0"/>
              <a:cs typeface="Times New Roman" panose="02020603050405020304" pitchFamily="18" charset="0"/>
            </a:rPr>
            <a:t>nhau</a:t>
          </a:r>
          <a:endParaRPr lang="en-US" sz="4000" kern="1200" dirty="0">
            <a:solidFill>
              <a:schemeClr val="accent1"/>
            </a:solidFill>
            <a:latin typeface="Times New Roman" panose="02020603050405020304" pitchFamily="18" charset="0"/>
            <a:cs typeface="Times New Roman" panose="02020603050405020304" pitchFamily="18" charset="0"/>
          </a:endParaRPr>
        </a:p>
      </dsp:txBody>
      <dsp:txXfrm>
        <a:off x="728289" y="1958277"/>
        <a:ext cx="7481433" cy="954507"/>
      </dsp:txXfrm>
    </dsp:sp>
    <dsp:sp modelId="{C5D70D2B-BF98-4843-A71D-9F6F890FD2E9}">
      <dsp:nvSpPr>
        <dsp:cNvPr id="0" name=""/>
        <dsp:cNvSpPr/>
      </dsp:nvSpPr>
      <dsp:spPr>
        <a:xfrm>
          <a:off x="65861" y="0"/>
          <a:ext cx="1193134" cy="1193134"/>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52B8E05D-FB42-42E5-A639-26C907D9CA4A}">
      <dsp:nvSpPr>
        <dsp:cNvPr id="0" name=""/>
        <dsp:cNvSpPr/>
      </dsp:nvSpPr>
      <dsp:spPr>
        <a:xfrm>
          <a:off x="1069464" y="0"/>
          <a:ext cx="7134470" cy="954507"/>
        </a:xfrm>
        <a:prstGeom prst="rect">
          <a:avLst/>
        </a:prstGeom>
        <a:solidFill>
          <a:schemeClr val="accent4">
            <a:hueOff val="4900445"/>
            <a:satOff val="-20388"/>
            <a:lumOff val="4804"/>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đại</a:t>
          </a:r>
          <a:r>
            <a:rPr lang="en-US" sz="4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069464" y="0"/>
        <a:ext cx="7134470" cy="954507"/>
      </dsp:txXfrm>
    </dsp:sp>
    <dsp:sp modelId="{9AAF3988-A85C-432B-996A-6956DAF6A211}">
      <dsp:nvSpPr>
        <dsp:cNvPr id="0" name=""/>
        <dsp:cNvSpPr/>
      </dsp:nvSpPr>
      <dsp:spPr>
        <a:xfrm>
          <a:off x="334686" y="1839383"/>
          <a:ext cx="1193134" cy="1193134"/>
        </a:xfrm>
        <a:prstGeom prst="ellipse">
          <a:avLst/>
        </a:prstGeom>
        <a:solidFill>
          <a:schemeClr val="lt1">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3573B9DB-5249-4F4E-8608-D973B3EA88E4}">
      <dsp:nvSpPr>
        <dsp:cNvPr id="0" name=""/>
        <dsp:cNvSpPr/>
      </dsp:nvSpPr>
      <dsp:spPr>
        <a:xfrm>
          <a:off x="662428" y="3681650"/>
          <a:ext cx="7481433" cy="954507"/>
        </a:xfrm>
        <a:prstGeom prst="rect">
          <a:avLst/>
        </a:prstGeom>
        <a:solidFill>
          <a:schemeClr val="accent4">
            <a:hueOff val="9800891"/>
            <a:satOff val="-40777"/>
            <a:lumOff val="9608"/>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Điều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kiện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xác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định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giá</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trị</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của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một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phân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thức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tại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một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giá</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trị</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đã</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của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biến</a:t>
          </a:r>
          <a:endParaRPr lang="en-US" sz="3200" kern="1200" dirty="0">
            <a:latin typeface="Times New Roman" panose="02020603050405020304" pitchFamily="18" charset="0"/>
            <a:cs typeface="Times New Roman" panose="02020603050405020304" pitchFamily="18" charset="0"/>
          </a:endParaRPr>
        </a:p>
      </dsp:txBody>
      <dsp:txXfrm>
        <a:off x="662428" y="3681650"/>
        <a:ext cx="7481433" cy="954507"/>
      </dsp:txXfrm>
    </dsp:sp>
    <dsp:sp modelId="{98A467B2-A631-461C-9AD1-CEE12BA7CEC4}">
      <dsp:nvSpPr>
        <dsp:cNvPr id="0" name=""/>
        <dsp:cNvSpPr/>
      </dsp:nvSpPr>
      <dsp:spPr>
        <a:xfrm>
          <a:off x="0" y="3579403"/>
          <a:ext cx="1193134" cy="1193134"/>
        </a:xfrm>
        <a:prstGeom prst="ellipse">
          <a:avLst/>
        </a:prstGeom>
        <a:solidFill>
          <a:schemeClr val="lt1">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9A961-39CC-4103-91DB-CF797810A704}" type="datetimeFigureOut">
              <a:rPr lang="en-US" smtClean="0"/>
              <a:pPr/>
              <a:t>3/25/2025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5D263-39C5-4DE2-BD65-37AB9015AF0A}" type="slidenum">
              <a:rPr lang="en-US" smtClean="0"/>
              <a:pPr/>
              <a:t>‹#›</a:t>
            </a:fld>
            <a:endParaRPr lang="en-US"/>
          </a:p>
        </p:txBody>
      </p:sp>
    </p:spTree>
    <p:extLst>
      <p:ext uri="{BB962C8B-B14F-4D97-AF65-F5344CB8AC3E}">
        <p14:creationId xmlns:p14="http://schemas.microsoft.com/office/powerpoint/2010/main" val="2327740736"/>
      </p:ext>
    </p:extLst>
  </p:cSld>
  <p:clrMap bg1="lt1" tx1="dk1" bg2="lt2" tx2="dk2" accent1="accent1" accent2="accent2" accent3="accent3" accent4="accent4" accent5="accent5" accent6="accent6" hlink="hlink" folHlink="folHlink"/>
  <p:notesStyle>
    <a:lvl1pPr marL="0" algn="l" defTabSz="913860" rtl="0" eaLnBrk="1" latinLnBrk="0" hangingPunct="1">
      <a:defRPr sz="1200" kern="1200">
        <a:solidFill>
          <a:schemeClr val="tx1"/>
        </a:solidFill>
        <a:latin typeface="+mn-lt"/>
        <a:ea typeface="+mn-ea"/>
        <a:cs typeface="+mn-cs"/>
      </a:defRPr>
    </a:lvl1pPr>
    <a:lvl2pPr marL="456914" algn="l" defTabSz="913860" rtl="0" eaLnBrk="1" latinLnBrk="0" hangingPunct="1">
      <a:defRPr sz="1200" kern="1200">
        <a:solidFill>
          <a:schemeClr val="tx1"/>
        </a:solidFill>
        <a:latin typeface="+mn-lt"/>
        <a:ea typeface="+mn-ea"/>
        <a:cs typeface="+mn-cs"/>
      </a:defRPr>
    </a:lvl2pPr>
    <a:lvl3pPr marL="913860" algn="l" defTabSz="913860" rtl="0" eaLnBrk="1" latinLnBrk="0" hangingPunct="1">
      <a:defRPr sz="1200" kern="1200">
        <a:solidFill>
          <a:schemeClr val="tx1"/>
        </a:solidFill>
        <a:latin typeface="+mn-lt"/>
        <a:ea typeface="+mn-ea"/>
        <a:cs typeface="+mn-cs"/>
      </a:defRPr>
    </a:lvl3pPr>
    <a:lvl4pPr marL="1370784" algn="l" defTabSz="913860" rtl="0" eaLnBrk="1" latinLnBrk="0" hangingPunct="1">
      <a:defRPr sz="1200" kern="1200">
        <a:solidFill>
          <a:schemeClr val="tx1"/>
        </a:solidFill>
        <a:latin typeface="+mn-lt"/>
        <a:ea typeface="+mn-ea"/>
        <a:cs typeface="+mn-cs"/>
      </a:defRPr>
    </a:lvl4pPr>
    <a:lvl5pPr marL="1827719" algn="l" defTabSz="913860" rtl="0" eaLnBrk="1" latinLnBrk="0" hangingPunct="1">
      <a:defRPr sz="1200" kern="1200">
        <a:solidFill>
          <a:schemeClr val="tx1"/>
        </a:solidFill>
        <a:latin typeface="+mn-lt"/>
        <a:ea typeface="+mn-ea"/>
        <a:cs typeface="+mn-cs"/>
      </a:defRPr>
    </a:lvl5pPr>
    <a:lvl6pPr marL="2284632" algn="l" defTabSz="913860" rtl="0" eaLnBrk="1" latinLnBrk="0" hangingPunct="1">
      <a:defRPr sz="1200" kern="1200">
        <a:solidFill>
          <a:schemeClr val="tx1"/>
        </a:solidFill>
        <a:latin typeface="+mn-lt"/>
        <a:ea typeface="+mn-ea"/>
        <a:cs typeface="+mn-cs"/>
      </a:defRPr>
    </a:lvl6pPr>
    <a:lvl7pPr marL="2741546" algn="l" defTabSz="913860" rtl="0" eaLnBrk="1" latinLnBrk="0" hangingPunct="1">
      <a:defRPr sz="1200" kern="1200">
        <a:solidFill>
          <a:schemeClr val="tx1"/>
        </a:solidFill>
        <a:latin typeface="+mn-lt"/>
        <a:ea typeface="+mn-ea"/>
        <a:cs typeface="+mn-cs"/>
      </a:defRPr>
    </a:lvl7pPr>
    <a:lvl8pPr marL="3198480" algn="l" defTabSz="913860" rtl="0" eaLnBrk="1" latinLnBrk="0" hangingPunct="1">
      <a:defRPr sz="1200" kern="1200">
        <a:solidFill>
          <a:schemeClr val="tx1"/>
        </a:solidFill>
        <a:latin typeface="+mn-lt"/>
        <a:ea typeface="+mn-ea"/>
        <a:cs typeface="+mn-cs"/>
      </a:defRPr>
    </a:lvl8pPr>
    <a:lvl9pPr marL="3655405" algn="l" defTabSz="9138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5D263-39C5-4DE2-BD65-37AB9015AF0A}" type="slidenum">
              <a:rPr lang="en-US" smtClean="0"/>
              <a:pPr/>
              <a:t>24</a:t>
            </a:fld>
            <a:endParaRPr lang="en-US"/>
          </a:p>
        </p:txBody>
      </p:sp>
    </p:spTree>
    <p:extLst>
      <p:ext uri="{BB962C8B-B14F-4D97-AF65-F5344CB8AC3E}">
        <p14:creationId xmlns:p14="http://schemas.microsoft.com/office/powerpoint/2010/main" val="272928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14" indent="0" algn="ctr">
              <a:buNone/>
              <a:defRPr>
                <a:solidFill>
                  <a:schemeClr val="tx1">
                    <a:tint val="75000"/>
                  </a:schemeClr>
                </a:solidFill>
              </a:defRPr>
            </a:lvl2pPr>
            <a:lvl3pPr marL="913860" indent="0" algn="ctr">
              <a:buNone/>
              <a:defRPr>
                <a:solidFill>
                  <a:schemeClr val="tx1">
                    <a:tint val="75000"/>
                  </a:schemeClr>
                </a:solidFill>
              </a:defRPr>
            </a:lvl3pPr>
            <a:lvl4pPr marL="1370784" indent="0" algn="ctr">
              <a:buNone/>
              <a:defRPr>
                <a:solidFill>
                  <a:schemeClr val="tx1">
                    <a:tint val="75000"/>
                  </a:schemeClr>
                </a:solidFill>
              </a:defRPr>
            </a:lvl4pPr>
            <a:lvl5pPr marL="1827719" indent="0" algn="ctr">
              <a:buNone/>
              <a:defRPr>
                <a:solidFill>
                  <a:schemeClr val="tx1">
                    <a:tint val="75000"/>
                  </a:schemeClr>
                </a:solidFill>
              </a:defRPr>
            </a:lvl5pPr>
            <a:lvl6pPr marL="2284632" indent="0" algn="ctr">
              <a:buNone/>
              <a:defRPr>
                <a:solidFill>
                  <a:schemeClr val="tx1">
                    <a:tint val="75000"/>
                  </a:schemeClr>
                </a:solidFill>
              </a:defRPr>
            </a:lvl6pPr>
            <a:lvl7pPr marL="2741546" indent="0" algn="ctr">
              <a:buNone/>
              <a:defRPr>
                <a:solidFill>
                  <a:schemeClr val="tx1">
                    <a:tint val="75000"/>
                  </a:schemeClr>
                </a:solidFill>
              </a:defRPr>
            </a:lvl7pPr>
            <a:lvl8pPr marL="3198480" indent="0" algn="ctr">
              <a:buNone/>
              <a:defRPr>
                <a:solidFill>
                  <a:schemeClr val="tx1">
                    <a:tint val="75000"/>
                  </a:schemeClr>
                </a:solidFill>
              </a:defRPr>
            </a:lvl8pPr>
            <a:lvl9pPr marL="36554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7511A5-4B78-42B1-96C0-CF809FA09BEA}"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511A5-4B78-42B1-96C0-CF809FA09BEA}"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511A5-4B78-42B1-96C0-CF809FA09BEA}"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620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A0C8-DD61-4407-8AA5-E6B1ED0128D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E974D3B-B720-4220-A693-75CE1F118AC2}"/>
              </a:ext>
            </a:extLst>
          </p:cNvPr>
          <p:cNvSpPr>
            <a:spLocks noGrp="1"/>
          </p:cNvSpPr>
          <p:nvPr>
            <p:ph type="subTitle" idx="1"/>
          </p:nvPr>
        </p:nvSpPr>
        <p:spPr>
          <a:xfrm>
            <a:off x="1143000" y="2701528"/>
            <a:ext cx="6858000" cy="1241822"/>
          </a:xfrm>
        </p:spPr>
        <p:txBody>
          <a:bodyPr/>
          <a:lstStyle>
            <a:lvl1pPr marL="0" indent="0" algn="ctr">
              <a:buNone/>
              <a:defRPr sz="1800"/>
            </a:lvl1pPr>
            <a:lvl2pPr marL="342695" indent="0" algn="ctr">
              <a:buNone/>
              <a:defRPr sz="1500"/>
            </a:lvl2pPr>
            <a:lvl3pPr marL="685409" indent="0" algn="ctr">
              <a:buNone/>
              <a:defRPr sz="1400"/>
            </a:lvl3pPr>
            <a:lvl4pPr marL="1028114" indent="0" algn="ctr">
              <a:buNone/>
              <a:defRPr sz="1200"/>
            </a:lvl4pPr>
            <a:lvl5pPr marL="1370818" indent="0" algn="ctr">
              <a:buNone/>
              <a:defRPr sz="1200"/>
            </a:lvl5pPr>
            <a:lvl6pPr marL="1713533" indent="0" algn="ctr">
              <a:buNone/>
              <a:defRPr sz="1200"/>
            </a:lvl6pPr>
            <a:lvl7pPr marL="2056226" indent="0" algn="ctr">
              <a:buNone/>
              <a:defRPr sz="1200"/>
            </a:lvl7pPr>
            <a:lvl8pPr marL="2398920" indent="0" algn="ctr">
              <a:buNone/>
              <a:defRPr sz="1200"/>
            </a:lvl8pPr>
            <a:lvl9pPr marL="2741615"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0917730-38F4-4BD2-998F-520C3EC3E87C}"/>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93632A4-B148-4D74-A738-8F211E83B8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A2C79ED-51CD-430B-BDEE-A4E9E8D0656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469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0E721-F501-4D97-8E1F-915A3A103C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7004AB3-20B8-4C21-90D8-21B47796AE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8A60D7-97CA-4BE9-8849-AB636A79147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713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38F9-FF66-4FEC-8F49-09BF0CA6E2C4}"/>
              </a:ext>
            </a:extLst>
          </p:cNvPr>
          <p:cNvSpPr>
            <a:spLocks noGrp="1"/>
          </p:cNvSpPr>
          <p:nvPr>
            <p:ph type="title"/>
          </p:nvPr>
        </p:nvSpPr>
        <p:spPr>
          <a:xfrm>
            <a:off x="623888" y="1282307"/>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3D5AED4-8121-4833-B278-1E7D50F3727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695" indent="0">
              <a:buNone/>
              <a:defRPr sz="1500">
                <a:solidFill>
                  <a:schemeClr val="tx1">
                    <a:tint val="75000"/>
                  </a:schemeClr>
                </a:solidFill>
              </a:defRPr>
            </a:lvl2pPr>
            <a:lvl3pPr marL="685409" indent="0">
              <a:buNone/>
              <a:defRPr sz="1400">
                <a:solidFill>
                  <a:schemeClr val="tx1">
                    <a:tint val="75000"/>
                  </a:schemeClr>
                </a:solidFill>
              </a:defRPr>
            </a:lvl3pPr>
            <a:lvl4pPr marL="1028114" indent="0">
              <a:buNone/>
              <a:defRPr sz="1200">
                <a:solidFill>
                  <a:schemeClr val="tx1">
                    <a:tint val="75000"/>
                  </a:schemeClr>
                </a:solidFill>
              </a:defRPr>
            </a:lvl4pPr>
            <a:lvl5pPr marL="1370818" indent="0">
              <a:buNone/>
              <a:defRPr sz="1200">
                <a:solidFill>
                  <a:schemeClr val="tx1">
                    <a:tint val="75000"/>
                  </a:schemeClr>
                </a:solidFill>
              </a:defRPr>
            </a:lvl5pPr>
            <a:lvl6pPr marL="1713533" indent="0">
              <a:buNone/>
              <a:defRPr sz="1200">
                <a:solidFill>
                  <a:schemeClr val="tx1">
                    <a:tint val="75000"/>
                  </a:schemeClr>
                </a:solidFill>
              </a:defRPr>
            </a:lvl6pPr>
            <a:lvl7pPr marL="2056226" indent="0">
              <a:buNone/>
              <a:defRPr sz="1200">
                <a:solidFill>
                  <a:schemeClr val="tx1">
                    <a:tint val="75000"/>
                  </a:schemeClr>
                </a:solidFill>
              </a:defRPr>
            </a:lvl7pPr>
            <a:lvl8pPr marL="2398920" indent="0">
              <a:buNone/>
              <a:defRPr sz="1200">
                <a:solidFill>
                  <a:schemeClr val="tx1">
                    <a:tint val="75000"/>
                  </a:schemeClr>
                </a:solidFill>
              </a:defRPr>
            </a:lvl8pPr>
            <a:lvl9pPr marL="2741615"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B5F7-AC30-4D8E-A67F-D0460D09A3B0}"/>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747765A-5AAE-4BB4-BE0B-BB184A0559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8BB9437-1A2B-488C-9F12-D833B1675668}"/>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549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2E2F7-8FAD-4BE8-9B87-045EC8C28C8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6DA40-54E4-4752-85F3-90AFEAC2637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9BAA3E-3B0A-4E29-9B6A-9F35183E06C1}"/>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975230D-7C4C-459B-8DF2-5C49DCA7801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74B514D-9783-4563-AB58-36B00CC8705C}"/>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740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4937-4929-419D-AF27-E0D6A4E250D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28AD3-F5A8-4405-84A2-24F7EF54CC2F}"/>
              </a:ext>
            </a:extLst>
          </p:cNvPr>
          <p:cNvSpPr>
            <a:spLocks noGrp="1"/>
          </p:cNvSpPr>
          <p:nvPr>
            <p:ph type="body" idx="1"/>
          </p:nvPr>
        </p:nvSpPr>
        <p:spPr>
          <a:xfrm>
            <a:off x="629842" y="1260872"/>
            <a:ext cx="3868340" cy="617934"/>
          </a:xfrm>
        </p:spPr>
        <p:txBody>
          <a:bodyPr anchor="b"/>
          <a:lstStyle>
            <a:lvl1pPr marL="0" indent="0">
              <a:buNone/>
              <a:defRPr sz="1800" b="1"/>
            </a:lvl1pPr>
            <a:lvl2pPr marL="342695" indent="0">
              <a:buNone/>
              <a:defRPr sz="1500" b="1"/>
            </a:lvl2pPr>
            <a:lvl3pPr marL="685409" indent="0">
              <a:buNone/>
              <a:defRPr sz="1400" b="1"/>
            </a:lvl3pPr>
            <a:lvl4pPr marL="1028114" indent="0">
              <a:buNone/>
              <a:defRPr sz="1200" b="1"/>
            </a:lvl4pPr>
            <a:lvl5pPr marL="1370818" indent="0">
              <a:buNone/>
              <a:defRPr sz="1200" b="1"/>
            </a:lvl5pPr>
            <a:lvl6pPr marL="1713533" indent="0">
              <a:buNone/>
              <a:defRPr sz="1200" b="1"/>
            </a:lvl6pPr>
            <a:lvl7pPr marL="2056226" indent="0">
              <a:buNone/>
              <a:defRPr sz="1200" b="1"/>
            </a:lvl7pPr>
            <a:lvl8pPr marL="2398920" indent="0">
              <a:buNone/>
              <a:defRPr sz="1200" b="1"/>
            </a:lvl8pPr>
            <a:lvl9pPr marL="2741615"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B8CFF-3393-4B73-96CD-0DCF82D6311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1FBAD9-56EC-445B-A45C-000327661AE6}"/>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695" indent="0">
              <a:buNone/>
              <a:defRPr sz="1500" b="1"/>
            </a:lvl2pPr>
            <a:lvl3pPr marL="685409" indent="0">
              <a:buNone/>
              <a:defRPr sz="1400" b="1"/>
            </a:lvl3pPr>
            <a:lvl4pPr marL="1028114" indent="0">
              <a:buNone/>
              <a:defRPr sz="1200" b="1"/>
            </a:lvl4pPr>
            <a:lvl5pPr marL="1370818" indent="0">
              <a:buNone/>
              <a:defRPr sz="1200" b="1"/>
            </a:lvl5pPr>
            <a:lvl6pPr marL="1713533" indent="0">
              <a:buNone/>
              <a:defRPr sz="1200" b="1"/>
            </a:lvl6pPr>
            <a:lvl7pPr marL="2056226" indent="0">
              <a:buNone/>
              <a:defRPr sz="1200" b="1"/>
            </a:lvl7pPr>
            <a:lvl8pPr marL="2398920" indent="0">
              <a:buNone/>
              <a:defRPr sz="1200" b="1"/>
            </a:lvl8pPr>
            <a:lvl9pPr marL="2741615"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B10E2-F232-4AE4-8E64-D328D197B516}"/>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3D3EE1-776A-4E55-A04F-0A7E41207FC8}"/>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D59C913-BCAE-40E9-AC02-384630E2AF7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8FEE27B-95AA-4780-B7FB-E593EE8DB02D}"/>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158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B76C1-B2D2-4071-8C03-5276833E3E0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3E29C01-ABC3-43E2-A0EA-8359BC02AD9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DBEBB51-3A0C-4244-A593-7E9E9BC6E862}"/>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102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5770E9-1B6B-4FF6-9962-F0A710ED0374}"/>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485FA52-488C-495E-AE71-326CE936428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0ED9C96-C0AA-4379-94FC-B1B18C73E9A5}"/>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33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511A5-4B78-42B1-96C0-CF809FA09BEA}"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3029-A91C-4EDE-9691-ADF2FAE9A4F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2EFA138-2B68-484E-A532-A6D029585878}"/>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C7D9EC-1B14-4D28-A719-CACA61BC9431}"/>
              </a:ext>
            </a:extLst>
          </p:cNvPr>
          <p:cNvSpPr>
            <a:spLocks noGrp="1"/>
          </p:cNvSpPr>
          <p:nvPr>
            <p:ph type="body" sz="half" idx="2"/>
          </p:nvPr>
        </p:nvSpPr>
        <p:spPr>
          <a:xfrm>
            <a:off x="629841" y="1543051"/>
            <a:ext cx="2949178" cy="2858691"/>
          </a:xfrm>
        </p:spPr>
        <p:txBody>
          <a:bodyPr/>
          <a:lstStyle>
            <a:lvl1pPr marL="0" indent="0">
              <a:buNone/>
              <a:defRPr sz="1200"/>
            </a:lvl1pPr>
            <a:lvl2pPr marL="342695" indent="0">
              <a:buNone/>
              <a:defRPr sz="1100"/>
            </a:lvl2pPr>
            <a:lvl3pPr marL="685409" indent="0">
              <a:buNone/>
              <a:defRPr sz="900"/>
            </a:lvl3pPr>
            <a:lvl4pPr marL="1028114" indent="0">
              <a:buNone/>
              <a:defRPr sz="800"/>
            </a:lvl4pPr>
            <a:lvl5pPr marL="1370818" indent="0">
              <a:buNone/>
              <a:defRPr sz="800"/>
            </a:lvl5pPr>
            <a:lvl6pPr marL="1713533" indent="0">
              <a:buNone/>
              <a:defRPr sz="800"/>
            </a:lvl6pPr>
            <a:lvl7pPr marL="2056226" indent="0">
              <a:buNone/>
              <a:defRPr sz="800"/>
            </a:lvl7pPr>
            <a:lvl8pPr marL="2398920" indent="0">
              <a:buNone/>
              <a:defRPr sz="800"/>
            </a:lvl8pPr>
            <a:lvl9pPr marL="2741615"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661945FF-2B50-4DC9-9515-5C8ABF8444B9}"/>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FB5E844-4576-4B97-8A26-2884945E61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4AF25BC-8177-40B4-905E-10879F97F1E9}"/>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724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4B5D-2FE5-4E5C-A828-0791FE21EE1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9D0C86F-F829-4895-9948-BFEC5DA41A08}"/>
              </a:ext>
            </a:extLst>
          </p:cNvPr>
          <p:cNvSpPr>
            <a:spLocks noGrp="1"/>
          </p:cNvSpPr>
          <p:nvPr>
            <p:ph type="pic" idx="1"/>
          </p:nvPr>
        </p:nvSpPr>
        <p:spPr>
          <a:xfrm>
            <a:off x="3887391" y="740570"/>
            <a:ext cx="4629150" cy="3655219"/>
          </a:xfrm>
        </p:spPr>
        <p:txBody>
          <a:bodyPr/>
          <a:lstStyle>
            <a:lvl1pPr marL="0" indent="0">
              <a:buNone/>
              <a:defRPr sz="2400"/>
            </a:lvl1pPr>
            <a:lvl2pPr marL="342695" indent="0">
              <a:buNone/>
              <a:defRPr sz="2100"/>
            </a:lvl2pPr>
            <a:lvl3pPr marL="685409" indent="0">
              <a:buNone/>
              <a:defRPr sz="1800"/>
            </a:lvl3pPr>
            <a:lvl4pPr marL="1028114" indent="0">
              <a:buNone/>
              <a:defRPr sz="1500"/>
            </a:lvl4pPr>
            <a:lvl5pPr marL="1370818" indent="0">
              <a:buNone/>
              <a:defRPr sz="1500"/>
            </a:lvl5pPr>
            <a:lvl6pPr marL="1713533" indent="0">
              <a:buNone/>
              <a:defRPr sz="1500"/>
            </a:lvl6pPr>
            <a:lvl7pPr marL="2056226" indent="0">
              <a:buNone/>
              <a:defRPr sz="1500"/>
            </a:lvl7pPr>
            <a:lvl8pPr marL="2398920" indent="0">
              <a:buNone/>
              <a:defRPr sz="1500"/>
            </a:lvl8pPr>
            <a:lvl9pPr marL="2741615" indent="0">
              <a:buNone/>
              <a:defRPr sz="1500"/>
            </a:lvl9pPr>
          </a:lstStyle>
          <a:p>
            <a:endParaRPr lang="en-US"/>
          </a:p>
        </p:txBody>
      </p:sp>
      <p:sp>
        <p:nvSpPr>
          <p:cNvPr id="4" name="Text Placeholder 3">
            <a:extLst>
              <a:ext uri="{FF2B5EF4-FFF2-40B4-BE49-F238E27FC236}">
                <a16:creationId xmlns:a16="http://schemas.microsoft.com/office/drawing/2014/main" id="{CDA89CA3-5B1B-429D-B081-935D088C7F45}"/>
              </a:ext>
            </a:extLst>
          </p:cNvPr>
          <p:cNvSpPr>
            <a:spLocks noGrp="1"/>
          </p:cNvSpPr>
          <p:nvPr>
            <p:ph type="body" sz="half" idx="2"/>
          </p:nvPr>
        </p:nvSpPr>
        <p:spPr>
          <a:xfrm>
            <a:off x="629841" y="1543051"/>
            <a:ext cx="2949178" cy="2858691"/>
          </a:xfrm>
        </p:spPr>
        <p:txBody>
          <a:bodyPr/>
          <a:lstStyle>
            <a:lvl1pPr marL="0" indent="0">
              <a:buNone/>
              <a:defRPr sz="1200"/>
            </a:lvl1pPr>
            <a:lvl2pPr marL="342695" indent="0">
              <a:buNone/>
              <a:defRPr sz="1100"/>
            </a:lvl2pPr>
            <a:lvl3pPr marL="685409" indent="0">
              <a:buNone/>
              <a:defRPr sz="900"/>
            </a:lvl3pPr>
            <a:lvl4pPr marL="1028114" indent="0">
              <a:buNone/>
              <a:defRPr sz="800"/>
            </a:lvl4pPr>
            <a:lvl5pPr marL="1370818" indent="0">
              <a:buNone/>
              <a:defRPr sz="800"/>
            </a:lvl5pPr>
            <a:lvl6pPr marL="1713533" indent="0">
              <a:buNone/>
              <a:defRPr sz="800"/>
            </a:lvl6pPr>
            <a:lvl7pPr marL="2056226" indent="0">
              <a:buNone/>
              <a:defRPr sz="800"/>
            </a:lvl7pPr>
            <a:lvl8pPr marL="2398920" indent="0">
              <a:buNone/>
              <a:defRPr sz="800"/>
            </a:lvl8pPr>
            <a:lvl9pPr marL="2741615"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DFF89B44-2E55-449D-9755-E066BFEAAC15}"/>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C44E9D1-7635-4118-9884-D41F6D38377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9804140-1DFC-47ED-9C8F-CF660DCF6AF3}"/>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622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0FC0E-38A5-4AD4-B260-E19352DB68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C74751-4D22-4929-8B7A-1348A3577B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24BFB43-602B-4B88-AFD2-9DF4C0BEFA4E}"/>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946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60EC9-D3E0-49F5-B8AC-4A34FAE5205F}"/>
              </a:ext>
            </a:extLst>
          </p:cNvPr>
          <p:cNvSpPr>
            <a:spLocks noGrp="1"/>
          </p:cNvSpPr>
          <p:nvPr>
            <p:ph type="title" orient="vert"/>
          </p:nvPr>
        </p:nvSpPr>
        <p:spPr>
          <a:xfrm>
            <a:off x="6543676" y="27385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3F349E-23FF-43EA-A069-62E61C684B31}"/>
              </a:ext>
            </a:extLst>
          </p:cNvPr>
          <p:cNvSpPr>
            <a:spLocks noGrp="1"/>
          </p:cNvSpPr>
          <p:nvPr>
            <p:ph type="body" orient="vert" idx="1"/>
          </p:nvPr>
        </p:nvSpPr>
        <p:spPr>
          <a:xfrm>
            <a:off x="628652" y="27385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6B79C-1077-4FFA-B8AD-04C698F8F6FE}"/>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661CA0E-210D-40E0-9958-B418B040FC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4B83FF2-A7B1-4DF3-BBF5-A5FF1BB28961}"/>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453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22" indent="0" algn="ctr">
              <a:buNone/>
              <a:defRPr sz="1500"/>
            </a:lvl2pPr>
            <a:lvl3pPr marL="685460" indent="0" algn="ctr">
              <a:buNone/>
              <a:defRPr sz="1400"/>
            </a:lvl3pPr>
            <a:lvl4pPr marL="1028190" indent="0" algn="ctr">
              <a:buNone/>
              <a:defRPr sz="1200"/>
            </a:lvl4pPr>
            <a:lvl5pPr marL="1370920" indent="0" algn="ctr">
              <a:buNone/>
              <a:defRPr sz="1200"/>
            </a:lvl5pPr>
            <a:lvl6pPr marL="1713659" indent="0" algn="ctr">
              <a:buNone/>
              <a:defRPr sz="1200"/>
            </a:lvl6pPr>
            <a:lvl7pPr marL="2056379" indent="0" algn="ctr">
              <a:buNone/>
              <a:defRPr sz="1200"/>
            </a:lvl7pPr>
            <a:lvl8pPr marL="2399100" indent="0" algn="ctr">
              <a:buNone/>
              <a:defRPr sz="1200"/>
            </a:lvl8pPr>
            <a:lvl9pPr marL="274182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486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185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7"/>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722" indent="0">
              <a:buNone/>
              <a:defRPr sz="1500">
                <a:solidFill>
                  <a:schemeClr val="tx1">
                    <a:tint val="75000"/>
                  </a:schemeClr>
                </a:solidFill>
              </a:defRPr>
            </a:lvl2pPr>
            <a:lvl3pPr marL="685460" indent="0">
              <a:buNone/>
              <a:defRPr sz="1400">
                <a:solidFill>
                  <a:schemeClr val="tx1">
                    <a:tint val="75000"/>
                  </a:schemeClr>
                </a:solidFill>
              </a:defRPr>
            </a:lvl3pPr>
            <a:lvl4pPr marL="1028190" indent="0">
              <a:buNone/>
              <a:defRPr sz="1200">
                <a:solidFill>
                  <a:schemeClr val="tx1">
                    <a:tint val="75000"/>
                  </a:schemeClr>
                </a:solidFill>
              </a:defRPr>
            </a:lvl4pPr>
            <a:lvl5pPr marL="1370920" indent="0">
              <a:buNone/>
              <a:defRPr sz="1200">
                <a:solidFill>
                  <a:schemeClr val="tx1">
                    <a:tint val="75000"/>
                  </a:schemeClr>
                </a:solidFill>
              </a:defRPr>
            </a:lvl5pPr>
            <a:lvl6pPr marL="1713659" indent="0">
              <a:buNone/>
              <a:defRPr sz="1200">
                <a:solidFill>
                  <a:schemeClr val="tx1">
                    <a:tint val="75000"/>
                  </a:schemeClr>
                </a:solidFill>
              </a:defRPr>
            </a:lvl6pPr>
            <a:lvl7pPr marL="2056379" indent="0">
              <a:buNone/>
              <a:defRPr sz="1200">
                <a:solidFill>
                  <a:schemeClr val="tx1">
                    <a:tint val="75000"/>
                  </a:schemeClr>
                </a:solidFill>
              </a:defRPr>
            </a:lvl7pPr>
            <a:lvl8pPr marL="2399100" indent="0">
              <a:buNone/>
              <a:defRPr sz="1200">
                <a:solidFill>
                  <a:schemeClr val="tx1">
                    <a:tint val="75000"/>
                  </a:schemeClr>
                </a:solidFill>
              </a:defRPr>
            </a:lvl8pPr>
            <a:lvl9pPr marL="274182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234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5A28C7-CDF3-4F0C-8C50-A6DF65459B0F}"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7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5A28C7-CDF3-4F0C-8C50-A6DF65459B0F}"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798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5A28C7-CDF3-4F0C-8C50-A6DF65459B0F}"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51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14" indent="0">
              <a:buNone/>
              <a:defRPr sz="1800">
                <a:solidFill>
                  <a:schemeClr val="tx1">
                    <a:tint val="75000"/>
                  </a:schemeClr>
                </a:solidFill>
              </a:defRPr>
            </a:lvl2pPr>
            <a:lvl3pPr marL="913860" indent="0">
              <a:buNone/>
              <a:defRPr sz="1600">
                <a:solidFill>
                  <a:schemeClr val="tx1">
                    <a:tint val="75000"/>
                  </a:schemeClr>
                </a:solidFill>
              </a:defRPr>
            </a:lvl3pPr>
            <a:lvl4pPr marL="1370784" indent="0">
              <a:buNone/>
              <a:defRPr sz="1400">
                <a:solidFill>
                  <a:schemeClr val="tx1">
                    <a:tint val="75000"/>
                  </a:schemeClr>
                </a:solidFill>
              </a:defRPr>
            </a:lvl4pPr>
            <a:lvl5pPr marL="1827719" indent="0">
              <a:buNone/>
              <a:defRPr sz="1400">
                <a:solidFill>
                  <a:schemeClr val="tx1">
                    <a:tint val="75000"/>
                  </a:schemeClr>
                </a:solidFill>
              </a:defRPr>
            </a:lvl5pPr>
            <a:lvl6pPr marL="2284632" indent="0">
              <a:buNone/>
              <a:defRPr sz="1400">
                <a:solidFill>
                  <a:schemeClr val="tx1">
                    <a:tint val="75000"/>
                  </a:schemeClr>
                </a:solidFill>
              </a:defRPr>
            </a:lvl6pPr>
            <a:lvl7pPr marL="2741546" indent="0">
              <a:buNone/>
              <a:defRPr sz="1400">
                <a:solidFill>
                  <a:schemeClr val="tx1">
                    <a:tint val="75000"/>
                  </a:schemeClr>
                </a:solidFill>
              </a:defRPr>
            </a:lvl7pPr>
            <a:lvl8pPr marL="3198480" indent="0">
              <a:buNone/>
              <a:defRPr sz="1400">
                <a:solidFill>
                  <a:schemeClr val="tx1">
                    <a:tint val="75000"/>
                  </a:schemeClr>
                </a:solidFill>
              </a:defRPr>
            </a:lvl8pPr>
            <a:lvl9pPr marL="36554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7511A5-4B78-42B1-96C0-CF809FA09BEA}"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A28C7-CDF3-4F0C-8C50-A6DF65459B0F}"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263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722" indent="0">
              <a:buNone/>
              <a:defRPr sz="1100"/>
            </a:lvl2pPr>
            <a:lvl3pPr marL="685460" indent="0">
              <a:buNone/>
              <a:defRPr sz="900"/>
            </a:lvl3pPr>
            <a:lvl4pPr marL="1028190" indent="0">
              <a:buNone/>
              <a:defRPr sz="800"/>
            </a:lvl4pPr>
            <a:lvl5pPr marL="1370920" indent="0">
              <a:buNone/>
              <a:defRPr sz="800"/>
            </a:lvl5pPr>
            <a:lvl6pPr marL="1713659" indent="0">
              <a:buNone/>
              <a:defRPr sz="800"/>
            </a:lvl6pPr>
            <a:lvl7pPr marL="2056379" indent="0">
              <a:buNone/>
              <a:defRPr sz="800"/>
            </a:lvl7pPr>
            <a:lvl8pPr marL="2399100" indent="0">
              <a:buNone/>
              <a:defRPr sz="800"/>
            </a:lvl8pPr>
            <a:lvl9pPr marL="2741822"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725A28C7-CDF3-4F0C-8C50-A6DF65459B0F}"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115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722" indent="0">
              <a:buNone/>
              <a:defRPr sz="2100"/>
            </a:lvl2pPr>
            <a:lvl3pPr marL="685460" indent="0">
              <a:buNone/>
              <a:defRPr sz="1800"/>
            </a:lvl3pPr>
            <a:lvl4pPr marL="1028190" indent="0">
              <a:buNone/>
              <a:defRPr sz="1500"/>
            </a:lvl4pPr>
            <a:lvl5pPr marL="1370920" indent="0">
              <a:buNone/>
              <a:defRPr sz="1500"/>
            </a:lvl5pPr>
            <a:lvl6pPr marL="1713659" indent="0">
              <a:buNone/>
              <a:defRPr sz="1500"/>
            </a:lvl6pPr>
            <a:lvl7pPr marL="2056379" indent="0">
              <a:buNone/>
              <a:defRPr sz="1500"/>
            </a:lvl7pPr>
            <a:lvl8pPr marL="2399100" indent="0">
              <a:buNone/>
              <a:defRPr sz="1500"/>
            </a:lvl8pPr>
            <a:lvl9pPr marL="274182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722" indent="0">
              <a:buNone/>
              <a:defRPr sz="1100"/>
            </a:lvl2pPr>
            <a:lvl3pPr marL="685460" indent="0">
              <a:buNone/>
              <a:defRPr sz="900"/>
            </a:lvl3pPr>
            <a:lvl4pPr marL="1028190" indent="0">
              <a:buNone/>
              <a:defRPr sz="800"/>
            </a:lvl4pPr>
            <a:lvl5pPr marL="1370920" indent="0">
              <a:buNone/>
              <a:defRPr sz="800"/>
            </a:lvl5pPr>
            <a:lvl6pPr marL="1713659" indent="0">
              <a:buNone/>
              <a:defRPr sz="800"/>
            </a:lvl6pPr>
            <a:lvl7pPr marL="2056379" indent="0">
              <a:buNone/>
              <a:defRPr sz="800"/>
            </a:lvl7pPr>
            <a:lvl8pPr marL="2399100" indent="0">
              <a:buNone/>
              <a:defRPr sz="800"/>
            </a:lvl8pPr>
            <a:lvl9pPr marL="2741822"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725A28C7-CDF3-4F0C-8C50-A6DF65459B0F}"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88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014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3"/>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037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82C55-E297-45F8-9259-0E6BF207532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F1C4901-A623-4E72-80B1-435D0DE98AD9}"/>
              </a:ext>
            </a:extLst>
          </p:cNvPr>
          <p:cNvSpPr>
            <a:spLocks noGrp="1"/>
          </p:cNvSpPr>
          <p:nvPr>
            <p:ph type="subTitle" idx="1"/>
          </p:nvPr>
        </p:nvSpPr>
        <p:spPr>
          <a:xfrm>
            <a:off x="1143000" y="2701528"/>
            <a:ext cx="6858000" cy="1241822"/>
          </a:xfrm>
        </p:spPr>
        <p:txBody>
          <a:bodyPr/>
          <a:lstStyle>
            <a:lvl1pPr marL="0" indent="0" algn="ctr">
              <a:buNone/>
              <a:defRPr sz="1800"/>
            </a:lvl1pPr>
            <a:lvl2pPr marL="342803" indent="0" algn="ctr">
              <a:buNone/>
              <a:defRPr sz="1500"/>
            </a:lvl2pPr>
            <a:lvl3pPr marL="685613" indent="0" algn="ctr">
              <a:buNone/>
              <a:defRPr sz="1400"/>
            </a:lvl3pPr>
            <a:lvl4pPr marL="1028420" indent="0" algn="ctr">
              <a:buNone/>
              <a:defRPr sz="1200"/>
            </a:lvl4pPr>
            <a:lvl5pPr marL="1371226" indent="0" algn="ctr">
              <a:buNone/>
              <a:defRPr sz="1200"/>
            </a:lvl5pPr>
            <a:lvl6pPr marL="1714037" indent="0" algn="ctr">
              <a:buNone/>
              <a:defRPr sz="1200"/>
            </a:lvl6pPr>
            <a:lvl7pPr marL="2056838" indent="0" algn="ctr">
              <a:buNone/>
              <a:defRPr sz="1200"/>
            </a:lvl7pPr>
            <a:lvl8pPr marL="2399640" indent="0" algn="ctr">
              <a:buNone/>
              <a:defRPr sz="1200"/>
            </a:lvl8pPr>
            <a:lvl9pPr marL="2742443"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04CE211-34F3-4E35-BB3E-82492D4B059F}"/>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5E58AEF-B266-49A6-B8AD-5BB07CA55DD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BD29462-81D0-4F9A-B88E-9330D338F073}"/>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751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BC5B-6DAA-4589-BA6D-18635F32F7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DCBC2-F747-4A64-98DC-419BBF9D95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B0B5E-4A6D-4B4B-8166-CDDF7F2F2894}"/>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FBD10F-1331-4807-ADC7-208B2DB79FB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01A019-300B-4E55-81FF-F200FA34F0C1}"/>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485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092F-B232-4BEE-848F-22D967FD52D0}"/>
              </a:ext>
            </a:extLst>
          </p:cNvPr>
          <p:cNvSpPr>
            <a:spLocks noGrp="1"/>
          </p:cNvSpPr>
          <p:nvPr>
            <p:ph type="title"/>
          </p:nvPr>
        </p:nvSpPr>
        <p:spPr>
          <a:xfrm>
            <a:off x="623887" y="1282307"/>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C02F77C-4AAF-48E2-8CCB-D950952C5083}"/>
              </a:ext>
            </a:extLst>
          </p:cNvPr>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03" indent="0">
              <a:buNone/>
              <a:defRPr sz="1500">
                <a:solidFill>
                  <a:schemeClr val="tx1">
                    <a:tint val="75000"/>
                  </a:schemeClr>
                </a:solidFill>
              </a:defRPr>
            </a:lvl2pPr>
            <a:lvl3pPr marL="685613" indent="0">
              <a:buNone/>
              <a:defRPr sz="1400">
                <a:solidFill>
                  <a:schemeClr val="tx1">
                    <a:tint val="75000"/>
                  </a:schemeClr>
                </a:solidFill>
              </a:defRPr>
            </a:lvl3pPr>
            <a:lvl4pPr marL="1028420" indent="0">
              <a:buNone/>
              <a:defRPr sz="1200">
                <a:solidFill>
                  <a:schemeClr val="tx1">
                    <a:tint val="75000"/>
                  </a:schemeClr>
                </a:solidFill>
              </a:defRPr>
            </a:lvl4pPr>
            <a:lvl5pPr marL="1371226" indent="0">
              <a:buNone/>
              <a:defRPr sz="1200">
                <a:solidFill>
                  <a:schemeClr val="tx1">
                    <a:tint val="75000"/>
                  </a:schemeClr>
                </a:solidFill>
              </a:defRPr>
            </a:lvl5pPr>
            <a:lvl6pPr marL="1714037" indent="0">
              <a:buNone/>
              <a:defRPr sz="1200">
                <a:solidFill>
                  <a:schemeClr val="tx1">
                    <a:tint val="75000"/>
                  </a:schemeClr>
                </a:solidFill>
              </a:defRPr>
            </a:lvl6pPr>
            <a:lvl7pPr marL="2056838" indent="0">
              <a:buNone/>
              <a:defRPr sz="1200">
                <a:solidFill>
                  <a:schemeClr val="tx1">
                    <a:tint val="75000"/>
                  </a:schemeClr>
                </a:solidFill>
              </a:defRPr>
            </a:lvl7pPr>
            <a:lvl8pPr marL="2399640" indent="0">
              <a:buNone/>
              <a:defRPr sz="1200">
                <a:solidFill>
                  <a:schemeClr val="tx1">
                    <a:tint val="75000"/>
                  </a:schemeClr>
                </a:solidFill>
              </a:defRPr>
            </a:lvl8pPr>
            <a:lvl9pPr marL="2742443"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04DBD9-0C71-4DFF-B92E-425C62A140C6}"/>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31FB46E-6131-40B9-9A8F-0A4A939FB4A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72691E-B895-4B86-818F-32898B938AFC}"/>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2053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4D88-8096-43EF-A8EA-F1188AB47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E8178D-46A1-4930-8F24-7365A136B6B0}"/>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671F01-DE9E-46C9-829F-17025DEB84C8}"/>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478E6E-DA98-4CFC-B0B3-D40C1CB7E62B}"/>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AD4579E-7C7B-41BE-A693-0802591224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1EACB9D-58D9-4FBF-9446-5B8E9BB247AD}"/>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14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3078-88F8-47E5-BC4A-D153EA4BE3F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EC2C82-C3F5-48E4-B563-5B95722ED023}"/>
              </a:ext>
            </a:extLst>
          </p:cNvPr>
          <p:cNvSpPr>
            <a:spLocks noGrp="1"/>
          </p:cNvSpPr>
          <p:nvPr>
            <p:ph type="body" idx="1"/>
          </p:nvPr>
        </p:nvSpPr>
        <p:spPr>
          <a:xfrm>
            <a:off x="629842" y="1260872"/>
            <a:ext cx="3868340" cy="617934"/>
          </a:xfrm>
        </p:spPr>
        <p:txBody>
          <a:bodyPr anchor="b"/>
          <a:lstStyle>
            <a:lvl1pPr marL="0" indent="0">
              <a:buNone/>
              <a:defRPr sz="1800" b="1"/>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EDE0C4D-AC92-40FA-B198-6761A64A527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88A021-0749-415B-8E73-B4EBCA3B2FE2}"/>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9A79-379A-425D-8793-D68FC7AA509F}"/>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0A27A0-6F52-4703-AC9F-CB80219A275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E661572-6B28-434A-A30E-B5E92CA2D26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9C51A3A-F004-4356-9C36-DD5BAA5C3F3E}"/>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45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7511A5-4B78-42B1-96C0-CF809FA09BEA}"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87D0-9D2F-4C50-BA8E-7790FF95E3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2EC74F-AF71-4DFD-A5F1-51FB11BFF61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D0B4A6D-213C-4DC2-8F72-9430984E8EC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92F2D3F-3C89-4B0E-A5B2-27795C5667A9}"/>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080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398CC0-4A0E-40F4-8314-A11F93A8371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EF2307B-C939-4F08-B92A-0BA9B0200E0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CDC5FC7-D996-4915-9612-8D84D86432EF}"/>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049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E931-BCC3-43EC-B2C7-D05817D084D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8141B91-5FE7-4708-9D31-9DFC1F118FEA}"/>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117B2D-39CB-4AD1-99FA-7F745BB9BA9F}"/>
              </a:ext>
            </a:extLst>
          </p:cNvPr>
          <p:cNvSpPr>
            <a:spLocks noGrp="1"/>
          </p:cNvSpPr>
          <p:nvPr>
            <p:ph type="body" sz="half" idx="2"/>
          </p:nvPr>
        </p:nvSpPr>
        <p:spPr>
          <a:xfrm>
            <a:off x="629841" y="1543051"/>
            <a:ext cx="2949178" cy="2858691"/>
          </a:xfrm>
        </p:spPr>
        <p:txBody>
          <a:bodyPr/>
          <a:lstStyle>
            <a:lvl1pPr marL="0" indent="0">
              <a:buNone/>
              <a:defRPr sz="1200"/>
            </a:lvl1pPr>
            <a:lvl2pPr marL="342803" indent="0">
              <a:buNone/>
              <a:defRPr sz="1100"/>
            </a:lvl2pPr>
            <a:lvl3pPr marL="685613" indent="0">
              <a:buNone/>
              <a:defRPr sz="900"/>
            </a:lvl3pPr>
            <a:lvl4pPr marL="1028420" indent="0">
              <a:buNone/>
              <a:defRPr sz="800"/>
            </a:lvl4pPr>
            <a:lvl5pPr marL="1371226" indent="0">
              <a:buNone/>
              <a:defRPr sz="800"/>
            </a:lvl5pPr>
            <a:lvl6pPr marL="1714037" indent="0">
              <a:buNone/>
              <a:defRPr sz="800"/>
            </a:lvl6pPr>
            <a:lvl7pPr marL="2056838" indent="0">
              <a:buNone/>
              <a:defRPr sz="800"/>
            </a:lvl7pPr>
            <a:lvl8pPr marL="2399640" indent="0">
              <a:buNone/>
              <a:defRPr sz="800"/>
            </a:lvl8pPr>
            <a:lvl9pPr marL="2742443"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CF7138FA-3C06-4CD9-B5B2-3691DA134234}"/>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13EB316-AEFE-4B2E-8925-1EBE1A5587F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37651C5-0BB4-4E89-9180-24645473093C}"/>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090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3161-80EF-41D8-AAA4-5D7960F070A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EBEA0ED-9A7C-430F-9CE7-B2451A89DE19}"/>
              </a:ext>
            </a:extLst>
          </p:cNvPr>
          <p:cNvSpPr>
            <a:spLocks noGrp="1"/>
          </p:cNvSpPr>
          <p:nvPr>
            <p:ph type="pic" idx="1"/>
          </p:nvPr>
        </p:nvSpPr>
        <p:spPr>
          <a:xfrm>
            <a:off x="3887391" y="740570"/>
            <a:ext cx="4629150" cy="3655219"/>
          </a:xfrm>
        </p:spPr>
        <p:txBody>
          <a:bodyPr/>
          <a:lstStyle>
            <a:lvl1pPr marL="0" indent="0">
              <a:buNone/>
              <a:defRPr sz="2400"/>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endParaRPr lang="en-US"/>
          </a:p>
        </p:txBody>
      </p:sp>
      <p:sp>
        <p:nvSpPr>
          <p:cNvPr id="4" name="Text Placeholder 3">
            <a:extLst>
              <a:ext uri="{FF2B5EF4-FFF2-40B4-BE49-F238E27FC236}">
                <a16:creationId xmlns:a16="http://schemas.microsoft.com/office/drawing/2014/main" id="{DA43D238-E348-4567-8076-0C3E7A5504A3}"/>
              </a:ext>
            </a:extLst>
          </p:cNvPr>
          <p:cNvSpPr>
            <a:spLocks noGrp="1"/>
          </p:cNvSpPr>
          <p:nvPr>
            <p:ph type="body" sz="half" idx="2"/>
          </p:nvPr>
        </p:nvSpPr>
        <p:spPr>
          <a:xfrm>
            <a:off x="629841" y="1543051"/>
            <a:ext cx="2949178" cy="2858691"/>
          </a:xfrm>
        </p:spPr>
        <p:txBody>
          <a:bodyPr/>
          <a:lstStyle>
            <a:lvl1pPr marL="0" indent="0">
              <a:buNone/>
              <a:defRPr sz="1200"/>
            </a:lvl1pPr>
            <a:lvl2pPr marL="342803" indent="0">
              <a:buNone/>
              <a:defRPr sz="1100"/>
            </a:lvl2pPr>
            <a:lvl3pPr marL="685613" indent="0">
              <a:buNone/>
              <a:defRPr sz="900"/>
            </a:lvl3pPr>
            <a:lvl4pPr marL="1028420" indent="0">
              <a:buNone/>
              <a:defRPr sz="800"/>
            </a:lvl4pPr>
            <a:lvl5pPr marL="1371226" indent="0">
              <a:buNone/>
              <a:defRPr sz="800"/>
            </a:lvl5pPr>
            <a:lvl6pPr marL="1714037" indent="0">
              <a:buNone/>
              <a:defRPr sz="800"/>
            </a:lvl6pPr>
            <a:lvl7pPr marL="2056838" indent="0">
              <a:buNone/>
              <a:defRPr sz="800"/>
            </a:lvl7pPr>
            <a:lvl8pPr marL="2399640" indent="0">
              <a:buNone/>
              <a:defRPr sz="800"/>
            </a:lvl8pPr>
            <a:lvl9pPr marL="2742443"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F2CD2D73-A223-4A04-9EDD-2928593918D7}"/>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C96650F-7933-4F8A-A4CC-C4198D5F985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0D85A6C-F6E0-4F3A-9DC9-DDAA1B122597}"/>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343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A83D-B5CC-4AD9-BD3A-8775D3D8DA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1E6092-E614-40C4-9792-0F4401F78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145D87-1BB0-4206-8B0A-D4CF2AE2CAB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C941FF-BE5D-41FB-A3AC-49297E3E17E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11841E4-9624-4239-A7DA-B867D4A0ED83}"/>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48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639E85-BDD6-4177-9321-3D9C3A985A35}"/>
              </a:ext>
            </a:extLst>
          </p:cNvPr>
          <p:cNvSpPr>
            <a:spLocks noGrp="1"/>
          </p:cNvSpPr>
          <p:nvPr>
            <p:ph type="title" orient="vert"/>
          </p:nvPr>
        </p:nvSpPr>
        <p:spPr>
          <a:xfrm>
            <a:off x="6543676"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A7AC03-4E68-494B-8E05-B24F8093A3E4}"/>
              </a:ext>
            </a:extLst>
          </p:cNvPr>
          <p:cNvSpPr>
            <a:spLocks noGrp="1"/>
          </p:cNvSpPr>
          <p:nvPr>
            <p:ph type="body" orient="vert" idx="1"/>
          </p:nvPr>
        </p:nvSpPr>
        <p:spPr>
          <a:xfrm>
            <a:off x="628652"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928D2-16DE-40E3-BFDD-D4F1869C5D08}"/>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FB703C8-7E10-4166-B074-83EEA9CBC5E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724CDB5-7341-413C-A848-175C5194AF5C}"/>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632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A0C8-DD61-4407-8AA5-E6B1ED0128D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E974D3B-B720-4220-A693-75CE1F118AC2}"/>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0917730-38F4-4BD2-998F-520C3EC3E87C}"/>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93632A4-B148-4D74-A738-8F211E83B8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A2C79ED-51CD-430B-BDEE-A4E9E8D0656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9043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0E721-F501-4D97-8E1F-915A3A103C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7004AB3-20B8-4C21-90D8-21B47796AE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8A60D7-97CA-4BE9-8849-AB636A79147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203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38F9-FF66-4FEC-8F49-09BF0CA6E2C4}"/>
              </a:ext>
            </a:extLst>
          </p:cNvPr>
          <p:cNvSpPr>
            <a:spLocks noGrp="1"/>
          </p:cNvSpPr>
          <p:nvPr>
            <p:ph type="title"/>
          </p:nvPr>
        </p:nvSpPr>
        <p:spPr>
          <a:xfrm>
            <a:off x="623887" y="1282307"/>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3D5AED4-8121-4833-B278-1E7D50F37279}"/>
              </a:ext>
            </a:extLst>
          </p:cNvPr>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B5F7-AC30-4D8E-A67F-D0460D09A3B0}"/>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747765A-5AAE-4BB4-BE0B-BB184A0559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8BB9437-1A2B-488C-9F12-D833B1675668}"/>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755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2E2F7-8FAD-4BE8-9B87-045EC8C28C86}"/>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6DA40-54E4-4752-85F3-90AFEAC26370}"/>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9BAA3E-3B0A-4E29-9B6A-9F35183E06C1}"/>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975230D-7C4C-459B-8DF2-5C49DCA7801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74B514D-9783-4563-AB58-36B00CC8705C}"/>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17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14" indent="0">
              <a:buNone/>
              <a:defRPr sz="2000" b="1"/>
            </a:lvl2pPr>
            <a:lvl3pPr marL="913860" indent="0">
              <a:buNone/>
              <a:defRPr sz="1800" b="1"/>
            </a:lvl3pPr>
            <a:lvl4pPr marL="1370784" indent="0">
              <a:buNone/>
              <a:defRPr sz="1600" b="1"/>
            </a:lvl4pPr>
            <a:lvl5pPr marL="1827719" indent="0">
              <a:buNone/>
              <a:defRPr sz="1600" b="1"/>
            </a:lvl5pPr>
            <a:lvl6pPr marL="2284632" indent="0">
              <a:buNone/>
              <a:defRPr sz="1600" b="1"/>
            </a:lvl6pPr>
            <a:lvl7pPr marL="2741546" indent="0">
              <a:buNone/>
              <a:defRPr sz="1600" b="1"/>
            </a:lvl7pPr>
            <a:lvl8pPr marL="3198480" indent="0">
              <a:buNone/>
              <a:defRPr sz="1600" b="1"/>
            </a:lvl8pPr>
            <a:lvl9pPr marL="36554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0" y="1151335"/>
            <a:ext cx="4041775" cy="479822"/>
          </a:xfrm>
        </p:spPr>
        <p:txBody>
          <a:bodyPr anchor="b"/>
          <a:lstStyle>
            <a:lvl1pPr marL="0" indent="0">
              <a:buNone/>
              <a:defRPr sz="2400" b="1"/>
            </a:lvl1pPr>
            <a:lvl2pPr marL="456914" indent="0">
              <a:buNone/>
              <a:defRPr sz="2000" b="1"/>
            </a:lvl2pPr>
            <a:lvl3pPr marL="913860" indent="0">
              <a:buNone/>
              <a:defRPr sz="1800" b="1"/>
            </a:lvl3pPr>
            <a:lvl4pPr marL="1370784" indent="0">
              <a:buNone/>
              <a:defRPr sz="1600" b="1"/>
            </a:lvl4pPr>
            <a:lvl5pPr marL="1827719" indent="0">
              <a:buNone/>
              <a:defRPr sz="1600" b="1"/>
            </a:lvl5pPr>
            <a:lvl6pPr marL="2284632" indent="0">
              <a:buNone/>
              <a:defRPr sz="1600" b="1"/>
            </a:lvl6pPr>
            <a:lvl7pPr marL="2741546" indent="0">
              <a:buNone/>
              <a:defRPr sz="1600" b="1"/>
            </a:lvl7pPr>
            <a:lvl8pPr marL="3198480" indent="0">
              <a:buNone/>
              <a:defRPr sz="1600" b="1"/>
            </a:lvl8pPr>
            <a:lvl9pPr marL="36554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7511A5-4B78-42B1-96C0-CF809FA09BEA}" type="datetimeFigureOut">
              <a:rPr lang="en-US" smtClean="0"/>
              <a:pPr/>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4937-4929-419D-AF27-E0D6A4E250D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28AD3-F5A8-4405-84A2-24F7EF54CC2F}"/>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B8CFF-3393-4B73-96CD-0DCF82D6311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1FBAD9-56EC-445B-A45C-000327661AE6}"/>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B10E2-F232-4AE4-8E64-D328D197B516}"/>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3D3EE1-776A-4E55-A04F-0A7E41207FC8}"/>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D59C913-BCAE-40E9-AC02-384630E2AF7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8FEE27B-95AA-4780-B7FB-E593EE8DB02D}"/>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00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B76C1-B2D2-4071-8C03-5276833E3E0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3E29C01-ABC3-43E2-A0EA-8359BC02AD9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DBEBB51-3A0C-4244-A593-7E9E9BC6E862}"/>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0718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5770E9-1B6B-4FF6-9962-F0A710ED0374}"/>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485FA52-488C-495E-AE71-326CE936428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0ED9C96-C0AA-4379-94FC-B1B18C73E9A5}"/>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5490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3029-A91C-4EDE-9691-ADF2FAE9A4F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2EFA138-2B68-484E-A532-A6D029585878}"/>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C7D9EC-1B14-4D28-A719-CACA61BC9431}"/>
              </a:ext>
            </a:extLst>
          </p:cNvPr>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661945FF-2B50-4DC9-9515-5C8ABF8444B9}"/>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FB5E844-4576-4B97-8A26-2884945E61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4AF25BC-8177-40B4-905E-10879F97F1E9}"/>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562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4B5D-2FE5-4E5C-A828-0791FE21EE1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9D0C86F-F829-4895-9948-BFEC5DA41A08}"/>
              </a:ext>
            </a:extLst>
          </p:cNvPr>
          <p:cNvSpPr>
            <a:spLocks noGrp="1"/>
          </p:cNvSpPr>
          <p:nvPr>
            <p:ph type="pic" idx="1"/>
          </p:nvPr>
        </p:nvSpPr>
        <p:spPr>
          <a:xfrm>
            <a:off x="3887391" y="740570"/>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en-US"/>
          </a:p>
        </p:txBody>
      </p:sp>
      <p:sp>
        <p:nvSpPr>
          <p:cNvPr id="4" name="Text Placeholder 3">
            <a:extLst>
              <a:ext uri="{FF2B5EF4-FFF2-40B4-BE49-F238E27FC236}">
                <a16:creationId xmlns:a16="http://schemas.microsoft.com/office/drawing/2014/main" id="{CDA89CA3-5B1B-429D-B081-935D088C7F45}"/>
              </a:ext>
            </a:extLst>
          </p:cNvPr>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DFF89B44-2E55-449D-9755-E066BFEAAC15}"/>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C44E9D1-7635-4118-9884-D41F6D38377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9804140-1DFC-47ED-9C8F-CF660DCF6AF3}"/>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1607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0FC0E-38A5-4AD4-B260-E19352DB68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C74751-4D22-4929-8B7A-1348A3577B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24BFB43-602B-4B88-AFD2-9DF4C0BEFA4E}"/>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4900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60EC9-D3E0-49F5-B8AC-4A34FAE5205F}"/>
              </a:ext>
            </a:extLst>
          </p:cNvPr>
          <p:cNvSpPr>
            <a:spLocks noGrp="1"/>
          </p:cNvSpPr>
          <p:nvPr>
            <p:ph type="title" orient="vert"/>
          </p:nvPr>
        </p:nvSpPr>
        <p:spPr>
          <a:xfrm>
            <a:off x="6543676"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3F349E-23FF-43EA-A069-62E61C684B31}"/>
              </a:ext>
            </a:extLst>
          </p:cNvPr>
          <p:cNvSpPr>
            <a:spLocks noGrp="1"/>
          </p:cNvSpPr>
          <p:nvPr>
            <p:ph type="body" orient="vert" idx="1"/>
          </p:nvPr>
        </p:nvSpPr>
        <p:spPr>
          <a:xfrm>
            <a:off x="628652"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6B79C-1077-4FFA-B8AD-04C698F8F6FE}"/>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661CA0E-210D-40E0-9958-B418B040FC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4B83FF2-A7B1-4DF3-BBF5-A5FF1BB28961}"/>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5053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A0C8-DD61-4407-8AA5-E6B1ED0128D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E974D3B-B720-4220-A693-75CE1F118AC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0917730-38F4-4BD2-998F-520C3EC3E87C}"/>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93632A4-B148-4D74-A738-8F211E83B8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A2C79ED-51CD-430B-BDEE-A4E9E8D0656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27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0E721-F501-4D97-8E1F-915A3A103C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7004AB3-20B8-4C21-90D8-21B47796AE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8A60D7-97CA-4BE9-8849-AB636A79147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2842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38F9-FF66-4FEC-8F49-09BF0CA6E2C4}"/>
              </a:ext>
            </a:extLst>
          </p:cNvPr>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3D5AED4-8121-4833-B278-1E7D50F37279}"/>
              </a:ext>
            </a:extLst>
          </p:cNvPr>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B5F7-AC30-4D8E-A67F-D0460D09A3B0}"/>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747765A-5AAE-4BB4-BE0B-BB184A0559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8BB9437-1A2B-488C-9F12-D833B1675668}"/>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7511A5-4B78-42B1-96C0-CF809FA09BEA}" type="datetimeFigureOut">
              <a:rPr lang="en-US" smtClean="0"/>
              <a:pPr/>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2E2F7-8FAD-4BE8-9B87-045EC8C28C86}"/>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6DA40-54E4-4752-85F3-90AFEAC26370}"/>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9BAA3E-3B0A-4E29-9B6A-9F35183E06C1}"/>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975230D-7C4C-459B-8DF2-5C49DCA7801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74B514D-9783-4563-AB58-36B00CC8705C}"/>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3502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4937-4929-419D-AF27-E0D6A4E250D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28AD3-F5A8-4405-84A2-24F7EF54CC2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B8CFF-3393-4B73-96CD-0DCF82D6311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1FBAD9-56EC-445B-A45C-000327661AE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B10E2-F232-4AE4-8E64-D328D197B51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3D3EE1-776A-4E55-A04F-0A7E41207FC8}"/>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D59C913-BCAE-40E9-AC02-384630E2AF7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8FEE27B-95AA-4780-B7FB-E593EE8DB02D}"/>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2226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B76C1-B2D2-4071-8C03-5276833E3E0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3E29C01-ABC3-43E2-A0EA-8359BC02AD9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DBEBB51-3A0C-4244-A593-7E9E9BC6E862}"/>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822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5770E9-1B6B-4FF6-9962-F0A710ED0374}"/>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485FA52-488C-495E-AE71-326CE936428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0ED9C96-C0AA-4379-94FC-B1B18C73E9A5}"/>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067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3029-A91C-4EDE-9691-ADF2FAE9A4F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2EFA138-2B68-484E-A532-A6D02958587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C7D9EC-1B14-4D28-A719-CACA61BC943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661945FF-2B50-4DC9-9515-5C8ABF8444B9}"/>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FB5E844-4576-4B97-8A26-2884945E61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4AF25BC-8177-40B4-905E-10879F97F1E9}"/>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7609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4B5D-2FE5-4E5C-A828-0791FE21EE1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9D0C86F-F829-4895-9948-BFEC5DA41A0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DA89CA3-5B1B-429D-B081-935D088C7F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DFF89B44-2E55-449D-9755-E066BFEAAC15}"/>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C44E9D1-7635-4118-9884-D41F6D38377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9804140-1DFC-47ED-9C8F-CF660DCF6AF3}"/>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269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0FC0E-38A5-4AD4-B260-E19352DB68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C74751-4D22-4929-8B7A-1348A3577B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24BFB43-602B-4B88-AFD2-9DF4C0BEFA4E}"/>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9110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60EC9-D3E0-49F5-B8AC-4A34FAE5205F}"/>
              </a:ext>
            </a:extLst>
          </p:cNvPr>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3F349E-23FF-43EA-A069-62E61C684B31}"/>
              </a:ext>
            </a:extLst>
          </p:cNvPr>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6B79C-1077-4FFA-B8AD-04C698F8F6FE}"/>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661CA0E-210D-40E0-9958-B418B040FC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4B83FF2-A7B1-4DF3-BBF5-A5FF1BB28961}"/>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49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511A5-4B78-42B1-96C0-CF809FA09BEA}" type="datetimeFigureOut">
              <a:rPr lang="en-US" smtClean="0"/>
              <a:pPr/>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914" indent="0">
              <a:buNone/>
              <a:defRPr sz="1200"/>
            </a:lvl2pPr>
            <a:lvl3pPr marL="913860" indent="0">
              <a:buNone/>
              <a:defRPr sz="1000"/>
            </a:lvl3pPr>
            <a:lvl4pPr marL="1370784" indent="0">
              <a:buNone/>
              <a:defRPr sz="900"/>
            </a:lvl4pPr>
            <a:lvl5pPr marL="1827719" indent="0">
              <a:buNone/>
              <a:defRPr sz="900"/>
            </a:lvl5pPr>
            <a:lvl6pPr marL="2284632" indent="0">
              <a:buNone/>
              <a:defRPr sz="900"/>
            </a:lvl6pPr>
            <a:lvl7pPr marL="2741546" indent="0">
              <a:buNone/>
              <a:defRPr sz="900"/>
            </a:lvl7pPr>
            <a:lvl8pPr marL="3198480" indent="0">
              <a:buNone/>
              <a:defRPr sz="900"/>
            </a:lvl8pPr>
            <a:lvl9pPr marL="36554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7511A5-4B78-42B1-96C0-CF809FA09BEA}"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14" indent="0">
              <a:buNone/>
              <a:defRPr sz="2800"/>
            </a:lvl2pPr>
            <a:lvl3pPr marL="913860" indent="0">
              <a:buNone/>
              <a:defRPr sz="2400"/>
            </a:lvl3pPr>
            <a:lvl4pPr marL="1370784" indent="0">
              <a:buNone/>
              <a:defRPr sz="2000"/>
            </a:lvl4pPr>
            <a:lvl5pPr marL="1827719" indent="0">
              <a:buNone/>
              <a:defRPr sz="2000"/>
            </a:lvl5pPr>
            <a:lvl6pPr marL="2284632" indent="0">
              <a:buNone/>
              <a:defRPr sz="2000"/>
            </a:lvl6pPr>
            <a:lvl7pPr marL="2741546" indent="0">
              <a:buNone/>
              <a:defRPr sz="2000"/>
            </a:lvl7pPr>
            <a:lvl8pPr marL="3198480" indent="0">
              <a:buNone/>
              <a:defRPr sz="2000"/>
            </a:lvl8pPr>
            <a:lvl9pPr marL="3655405" indent="0">
              <a:buNone/>
              <a:defRPr sz="2000"/>
            </a:lvl9pPr>
          </a:lstStyle>
          <a:p>
            <a:endParaRPr lang="en-US"/>
          </a:p>
        </p:txBody>
      </p:sp>
      <p:sp>
        <p:nvSpPr>
          <p:cNvPr id="4" name="Text Placeholder 3"/>
          <p:cNvSpPr>
            <a:spLocks noGrp="1"/>
          </p:cNvSpPr>
          <p:nvPr>
            <p:ph type="body" sz="half" idx="2"/>
          </p:nvPr>
        </p:nvSpPr>
        <p:spPr>
          <a:xfrm>
            <a:off x="1792288" y="4025527"/>
            <a:ext cx="5486400" cy="603647"/>
          </a:xfrm>
        </p:spPr>
        <p:txBody>
          <a:bodyPr/>
          <a:lstStyle>
            <a:lvl1pPr marL="0" indent="0">
              <a:buNone/>
              <a:defRPr sz="1400"/>
            </a:lvl1pPr>
            <a:lvl2pPr marL="456914" indent="0">
              <a:buNone/>
              <a:defRPr sz="1200"/>
            </a:lvl2pPr>
            <a:lvl3pPr marL="913860" indent="0">
              <a:buNone/>
              <a:defRPr sz="1000"/>
            </a:lvl3pPr>
            <a:lvl4pPr marL="1370784" indent="0">
              <a:buNone/>
              <a:defRPr sz="900"/>
            </a:lvl4pPr>
            <a:lvl5pPr marL="1827719" indent="0">
              <a:buNone/>
              <a:defRPr sz="900"/>
            </a:lvl5pPr>
            <a:lvl6pPr marL="2284632" indent="0">
              <a:buNone/>
              <a:defRPr sz="900"/>
            </a:lvl6pPr>
            <a:lvl7pPr marL="2741546" indent="0">
              <a:buNone/>
              <a:defRPr sz="900"/>
            </a:lvl7pPr>
            <a:lvl8pPr marL="3198480" indent="0">
              <a:buNone/>
              <a:defRPr sz="900"/>
            </a:lvl8pPr>
            <a:lvl9pPr marL="36554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7511A5-4B78-42B1-96C0-CF809FA09BEA}"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2" tIns="45696" rIns="91392"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2" tIns="45696" rIns="91392"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392" tIns="45696" rIns="91392" bIns="45696" rtlCol="0" anchor="ctr"/>
          <a:lstStyle>
            <a:lvl1pPr algn="l">
              <a:defRPr sz="1200">
                <a:solidFill>
                  <a:schemeClr val="tx1">
                    <a:tint val="75000"/>
                  </a:schemeClr>
                </a:solidFill>
              </a:defRPr>
            </a:lvl1pPr>
          </a:lstStyle>
          <a:p>
            <a:fld id="{AB7511A5-4B78-42B1-96C0-CF809FA09BEA}" type="datetimeFigureOut">
              <a:rPr lang="en-US" smtClean="0"/>
              <a:pPr/>
              <a:t>3/25/2025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92" tIns="45696" rIns="91392"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2" tIns="45696" rIns="91392" bIns="45696" rtlCol="0" anchor="ctr"/>
          <a:lstStyle>
            <a:lvl1pPr algn="r">
              <a:defRPr sz="1200">
                <a:solidFill>
                  <a:schemeClr val="tx1">
                    <a:tint val="75000"/>
                  </a:schemeClr>
                </a:solidFill>
              </a:defRPr>
            </a:lvl1pPr>
          </a:lstStyle>
          <a:p>
            <a:fld id="{ED38FE34-7A9E-437A-B739-E264F50A39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860" rtl="0" eaLnBrk="1" latinLnBrk="0" hangingPunct="1">
        <a:spcBef>
          <a:spcPct val="0"/>
        </a:spcBef>
        <a:buNone/>
        <a:defRPr sz="4400" kern="1200">
          <a:solidFill>
            <a:schemeClr val="tx1"/>
          </a:solidFill>
          <a:latin typeface="+mj-lt"/>
          <a:ea typeface="+mj-ea"/>
          <a:cs typeface="+mj-cs"/>
        </a:defRPr>
      </a:lvl1pPr>
    </p:titleStyle>
    <p:bodyStyle>
      <a:lvl1pPr marL="342686" indent="-342686" algn="l" defTabSz="91386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17" indent="-285582" algn="l" defTabSz="91386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17" indent="-228456" algn="l" defTabSz="91386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40"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75"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088"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24"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48"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872"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0" rtl="0" eaLnBrk="1" latinLnBrk="0" hangingPunct="1">
        <a:defRPr sz="1800" kern="1200">
          <a:solidFill>
            <a:schemeClr val="tx1"/>
          </a:solidFill>
          <a:latin typeface="+mn-lt"/>
          <a:ea typeface="+mn-ea"/>
          <a:cs typeface="+mn-cs"/>
        </a:defRPr>
      </a:lvl1pPr>
      <a:lvl2pPr marL="456914" algn="l" defTabSz="913860" rtl="0" eaLnBrk="1" latinLnBrk="0" hangingPunct="1">
        <a:defRPr sz="1800" kern="1200">
          <a:solidFill>
            <a:schemeClr val="tx1"/>
          </a:solidFill>
          <a:latin typeface="+mn-lt"/>
          <a:ea typeface="+mn-ea"/>
          <a:cs typeface="+mn-cs"/>
        </a:defRPr>
      </a:lvl2pPr>
      <a:lvl3pPr marL="913860" algn="l" defTabSz="913860" rtl="0" eaLnBrk="1" latinLnBrk="0" hangingPunct="1">
        <a:defRPr sz="1800" kern="1200">
          <a:solidFill>
            <a:schemeClr val="tx1"/>
          </a:solidFill>
          <a:latin typeface="+mn-lt"/>
          <a:ea typeface="+mn-ea"/>
          <a:cs typeface="+mn-cs"/>
        </a:defRPr>
      </a:lvl3pPr>
      <a:lvl4pPr marL="1370784" algn="l" defTabSz="913860" rtl="0" eaLnBrk="1" latinLnBrk="0" hangingPunct="1">
        <a:defRPr sz="1800" kern="1200">
          <a:solidFill>
            <a:schemeClr val="tx1"/>
          </a:solidFill>
          <a:latin typeface="+mn-lt"/>
          <a:ea typeface="+mn-ea"/>
          <a:cs typeface="+mn-cs"/>
        </a:defRPr>
      </a:lvl4pPr>
      <a:lvl5pPr marL="1827719" algn="l" defTabSz="913860" rtl="0" eaLnBrk="1" latinLnBrk="0" hangingPunct="1">
        <a:defRPr sz="1800" kern="1200">
          <a:solidFill>
            <a:schemeClr val="tx1"/>
          </a:solidFill>
          <a:latin typeface="+mn-lt"/>
          <a:ea typeface="+mn-ea"/>
          <a:cs typeface="+mn-cs"/>
        </a:defRPr>
      </a:lvl5pPr>
      <a:lvl6pPr marL="2284632" algn="l" defTabSz="913860" rtl="0" eaLnBrk="1" latinLnBrk="0" hangingPunct="1">
        <a:defRPr sz="1800" kern="1200">
          <a:solidFill>
            <a:schemeClr val="tx1"/>
          </a:solidFill>
          <a:latin typeface="+mn-lt"/>
          <a:ea typeface="+mn-ea"/>
          <a:cs typeface="+mn-cs"/>
        </a:defRPr>
      </a:lvl6pPr>
      <a:lvl7pPr marL="2741546" algn="l" defTabSz="913860" rtl="0" eaLnBrk="1" latinLnBrk="0" hangingPunct="1">
        <a:defRPr sz="1800" kern="1200">
          <a:solidFill>
            <a:schemeClr val="tx1"/>
          </a:solidFill>
          <a:latin typeface="+mn-lt"/>
          <a:ea typeface="+mn-ea"/>
          <a:cs typeface="+mn-cs"/>
        </a:defRPr>
      </a:lvl7pPr>
      <a:lvl8pPr marL="3198480" algn="l" defTabSz="913860" rtl="0" eaLnBrk="1" latinLnBrk="0" hangingPunct="1">
        <a:defRPr sz="1800" kern="1200">
          <a:solidFill>
            <a:schemeClr val="tx1"/>
          </a:solidFill>
          <a:latin typeface="+mn-lt"/>
          <a:ea typeface="+mn-ea"/>
          <a:cs typeface="+mn-cs"/>
        </a:defRPr>
      </a:lvl8pPr>
      <a:lvl9pPr marL="3655405" algn="l" defTabSz="91386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C6CC5-2976-48E4-9DA7-C6F68A436420}"/>
              </a:ext>
            </a:extLst>
          </p:cNvPr>
          <p:cNvSpPr>
            <a:spLocks noGrp="1"/>
          </p:cNvSpPr>
          <p:nvPr>
            <p:ph type="title"/>
          </p:nvPr>
        </p:nvSpPr>
        <p:spPr>
          <a:xfrm>
            <a:off x="628650" y="273844"/>
            <a:ext cx="7886700" cy="994172"/>
          </a:xfrm>
          <a:prstGeom prst="rect">
            <a:avLst/>
          </a:prstGeom>
        </p:spPr>
        <p:txBody>
          <a:bodyPr vert="horz" lIns="68546" tIns="34289" rIns="68546"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0154F7-EC49-4C91-8296-BE7D75C7FD5B}"/>
              </a:ext>
            </a:extLst>
          </p:cNvPr>
          <p:cNvSpPr>
            <a:spLocks noGrp="1"/>
          </p:cNvSpPr>
          <p:nvPr>
            <p:ph type="body" idx="1"/>
          </p:nvPr>
        </p:nvSpPr>
        <p:spPr>
          <a:xfrm>
            <a:off x="628650" y="1369219"/>
            <a:ext cx="7886700" cy="3263504"/>
          </a:xfrm>
          <a:prstGeom prst="rect">
            <a:avLst/>
          </a:prstGeom>
        </p:spPr>
        <p:txBody>
          <a:bodyPr vert="horz" lIns="68546" tIns="34289" rIns="68546"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904F1-A638-4D0B-AF9F-7068DD644AB8}"/>
              </a:ext>
            </a:extLst>
          </p:cNvPr>
          <p:cNvSpPr>
            <a:spLocks noGrp="1"/>
          </p:cNvSpPr>
          <p:nvPr>
            <p:ph type="dt" sz="half" idx="2"/>
          </p:nvPr>
        </p:nvSpPr>
        <p:spPr>
          <a:xfrm>
            <a:off x="628650" y="4767264"/>
            <a:ext cx="2057400" cy="273844"/>
          </a:xfrm>
          <a:prstGeom prst="rect">
            <a:avLst/>
          </a:prstGeom>
        </p:spPr>
        <p:txBody>
          <a:bodyPr vert="horz" lIns="68546" tIns="34289" rIns="68546" bIns="34289" rtlCol="0" anchor="ctr"/>
          <a:lstStyle>
            <a:lvl1pPr algn="l">
              <a:defRPr sz="900">
                <a:solidFill>
                  <a:schemeClr val="tx1">
                    <a:tint val="75000"/>
                  </a:schemeClr>
                </a:solidFill>
              </a:defRPr>
            </a:lvl1pPr>
          </a:lstStyle>
          <a:p>
            <a:pPr defTabSz="685409"/>
            <a:fld id="{55E0C165-B762-42E3-8810-94456B5AF9B2}" type="datetimeFigureOut">
              <a:rPr lang="en-US" smtClean="0">
                <a:solidFill>
                  <a:prstClr val="black">
                    <a:tint val="75000"/>
                  </a:prstClr>
                </a:solidFill>
              </a:rPr>
              <a:pPr defTabSz="685409"/>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1AE09B-ABDD-4D81-8056-A45AA92C6106}"/>
              </a:ext>
            </a:extLst>
          </p:cNvPr>
          <p:cNvSpPr>
            <a:spLocks noGrp="1"/>
          </p:cNvSpPr>
          <p:nvPr>
            <p:ph type="ftr" sz="quarter" idx="3"/>
          </p:nvPr>
        </p:nvSpPr>
        <p:spPr>
          <a:xfrm>
            <a:off x="3028950" y="4767264"/>
            <a:ext cx="3086100" cy="273844"/>
          </a:xfrm>
          <a:prstGeom prst="rect">
            <a:avLst/>
          </a:prstGeom>
        </p:spPr>
        <p:txBody>
          <a:bodyPr vert="horz" lIns="68546" tIns="34289" rIns="68546" bIns="34289" rtlCol="0" anchor="ctr"/>
          <a:lstStyle>
            <a:lvl1pPr algn="ctr">
              <a:defRPr sz="900">
                <a:solidFill>
                  <a:schemeClr val="tx1">
                    <a:tint val="75000"/>
                  </a:schemeClr>
                </a:solidFill>
              </a:defRPr>
            </a:lvl1pPr>
          </a:lstStyle>
          <a:p>
            <a:pPr defTabSz="685409"/>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D966D88-646F-462B-8F2B-A416C3B259B5}"/>
              </a:ext>
            </a:extLst>
          </p:cNvPr>
          <p:cNvSpPr>
            <a:spLocks noGrp="1"/>
          </p:cNvSpPr>
          <p:nvPr>
            <p:ph type="sldNum" sz="quarter" idx="4"/>
          </p:nvPr>
        </p:nvSpPr>
        <p:spPr>
          <a:xfrm>
            <a:off x="6457950" y="4767264"/>
            <a:ext cx="2057400" cy="273844"/>
          </a:xfrm>
          <a:prstGeom prst="rect">
            <a:avLst/>
          </a:prstGeom>
        </p:spPr>
        <p:txBody>
          <a:bodyPr vert="horz" lIns="68546" tIns="34289" rIns="68546" bIns="34289" rtlCol="0" anchor="ctr"/>
          <a:lstStyle>
            <a:lvl1pPr algn="r">
              <a:defRPr sz="900">
                <a:solidFill>
                  <a:schemeClr val="tx1">
                    <a:tint val="75000"/>
                  </a:schemeClr>
                </a:solidFill>
              </a:defRPr>
            </a:lvl1pPr>
          </a:lstStyle>
          <a:p>
            <a:pPr defTabSz="685409"/>
            <a:fld id="{320D0775-F658-44BD-831E-2B32475A435C}" type="slidenum">
              <a:rPr lang="en-US" smtClean="0">
                <a:solidFill>
                  <a:prstClr val="black">
                    <a:tint val="75000"/>
                  </a:prstClr>
                </a:solidFill>
              </a:rPr>
              <a:pPr defTabSz="685409"/>
              <a:t>‹#›</a:t>
            </a:fld>
            <a:endParaRPr lang="en-US">
              <a:solidFill>
                <a:prstClr val="black">
                  <a:tint val="75000"/>
                </a:prstClr>
              </a:solidFill>
            </a:endParaRPr>
          </a:p>
        </p:txBody>
      </p:sp>
    </p:spTree>
    <p:extLst>
      <p:ext uri="{BB962C8B-B14F-4D97-AF65-F5344CB8AC3E}">
        <p14:creationId xmlns:p14="http://schemas.microsoft.com/office/powerpoint/2010/main" val="22576323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4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58" indent="-171358" algn="l" defTabSz="68540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73" indent="-171358" algn="l" defTabSz="68540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66" indent="-171358" algn="l" defTabSz="6854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60"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155"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869"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574"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278"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993"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09" rtl="0" eaLnBrk="1" latinLnBrk="0" hangingPunct="1">
        <a:defRPr sz="1400" kern="1200">
          <a:solidFill>
            <a:schemeClr val="tx1"/>
          </a:solidFill>
          <a:latin typeface="+mn-lt"/>
          <a:ea typeface="+mn-ea"/>
          <a:cs typeface="+mn-cs"/>
        </a:defRPr>
      </a:lvl1pPr>
      <a:lvl2pPr marL="342695" algn="l" defTabSz="685409" rtl="0" eaLnBrk="1" latinLnBrk="0" hangingPunct="1">
        <a:defRPr sz="1400" kern="1200">
          <a:solidFill>
            <a:schemeClr val="tx1"/>
          </a:solidFill>
          <a:latin typeface="+mn-lt"/>
          <a:ea typeface="+mn-ea"/>
          <a:cs typeface="+mn-cs"/>
        </a:defRPr>
      </a:lvl2pPr>
      <a:lvl3pPr marL="685409" algn="l" defTabSz="685409" rtl="0" eaLnBrk="1" latinLnBrk="0" hangingPunct="1">
        <a:defRPr sz="1400" kern="1200">
          <a:solidFill>
            <a:schemeClr val="tx1"/>
          </a:solidFill>
          <a:latin typeface="+mn-lt"/>
          <a:ea typeface="+mn-ea"/>
          <a:cs typeface="+mn-cs"/>
        </a:defRPr>
      </a:lvl3pPr>
      <a:lvl4pPr marL="1028114" algn="l" defTabSz="685409" rtl="0" eaLnBrk="1" latinLnBrk="0" hangingPunct="1">
        <a:defRPr sz="1400" kern="1200">
          <a:solidFill>
            <a:schemeClr val="tx1"/>
          </a:solidFill>
          <a:latin typeface="+mn-lt"/>
          <a:ea typeface="+mn-ea"/>
          <a:cs typeface="+mn-cs"/>
        </a:defRPr>
      </a:lvl4pPr>
      <a:lvl5pPr marL="1370818" algn="l" defTabSz="685409" rtl="0" eaLnBrk="1" latinLnBrk="0" hangingPunct="1">
        <a:defRPr sz="1400" kern="1200">
          <a:solidFill>
            <a:schemeClr val="tx1"/>
          </a:solidFill>
          <a:latin typeface="+mn-lt"/>
          <a:ea typeface="+mn-ea"/>
          <a:cs typeface="+mn-cs"/>
        </a:defRPr>
      </a:lvl5pPr>
      <a:lvl6pPr marL="1713533" algn="l" defTabSz="685409" rtl="0" eaLnBrk="1" latinLnBrk="0" hangingPunct="1">
        <a:defRPr sz="1400" kern="1200">
          <a:solidFill>
            <a:schemeClr val="tx1"/>
          </a:solidFill>
          <a:latin typeface="+mn-lt"/>
          <a:ea typeface="+mn-ea"/>
          <a:cs typeface="+mn-cs"/>
        </a:defRPr>
      </a:lvl6pPr>
      <a:lvl7pPr marL="2056226" algn="l" defTabSz="685409" rtl="0" eaLnBrk="1" latinLnBrk="0" hangingPunct="1">
        <a:defRPr sz="1400" kern="1200">
          <a:solidFill>
            <a:schemeClr val="tx1"/>
          </a:solidFill>
          <a:latin typeface="+mn-lt"/>
          <a:ea typeface="+mn-ea"/>
          <a:cs typeface="+mn-cs"/>
        </a:defRPr>
      </a:lvl7pPr>
      <a:lvl8pPr marL="2398920" algn="l" defTabSz="685409" rtl="0" eaLnBrk="1" latinLnBrk="0" hangingPunct="1">
        <a:defRPr sz="1400" kern="1200">
          <a:solidFill>
            <a:schemeClr val="tx1"/>
          </a:solidFill>
          <a:latin typeface="+mn-lt"/>
          <a:ea typeface="+mn-ea"/>
          <a:cs typeface="+mn-cs"/>
        </a:defRPr>
      </a:lvl8pPr>
      <a:lvl9pPr marL="2741615" algn="l" defTabSz="685409"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50" tIns="34289" rIns="68550" bIns="3428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68550" tIns="34289" rIns="68550"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550" tIns="34289" rIns="68550" bIns="34289" rtlCol="0" anchor="ctr"/>
          <a:lstStyle>
            <a:lvl1pPr algn="l">
              <a:defRPr sz="900">
                <a:solidFill>
                  <a:schemeClr val="tx1">
                    <a:tint val="75000"/>
                  </a:schemeClr>
                </a:solidFill>
              </a:defRPr>
            </a:lvl1pPr>
          </a:lstStyle>
          <a:p>
            <a:pPr defTabSz="685460"/>
            <a:fld id="{725A28C7-CDF3-4F0C-8C50-A6DF65459B0F}" type="datetimeFigureOut">
              <a:rPr lang="en-US" smtClean="0">
                <a:solidFill>
                  <a:prstClr val="black">
                    <a:tint val="75000"/>
                  </a:prstClr>
                </a:solidFill>
              </a:rPr>
              <a:pPr defTabSz="685460"/>
              <a:t>3/25/2025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50" tIns="34289" rIns="68550" bIns="34289" rtlCol="0" anchor="ctr"/>
          <a:lstStyle>
            <a:lvl1pPr algn="ctr">
              <a:defRPr sz="900">
                <a:solidFill>
                  <a:schemeClr val="tx1">
                    <a:tint val="75000"/>
                  </a:schemeClr>
                </a:solidFill>
              </a:defRPr>
            </a:lvl1pPr>
          </a:lstStyle>
          <a:p>
            <a:pPr defTabSz="68546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50" tIns="34289" rIns="68550" bIns="34289" rtlCol="0" anchor="ctr"/>
          <a:lstStyle>
            <a:lvl1pPr algn="r">
              <a:defRPr sz="900">
                <a:solidFill>
                  <a:schemeClr val="tx1">
                    <a:tint val="75000"/>
                  </a:schemeClr>
                </a:solidFill>
              </a:defRPr>
            </a:lvl1pPr>
          </a:lstStyle>
          <a:p>
            <a:pPr defTabSz="685460"/>
            <a:fld id="{FC168189-F76A-4C74-8E74-2DAC1674324B}" type="slidenum">
              <a:rPr lang="en-US" smtClean="0">
                <a:solidFill>
                  <a:prstClr val="black">
                    <a:tint val="75000"/>
                  </a:prstClr>
                </a:solidFill>
              </a:rPr>
              <a:pPr defTabSz="685460"/>
              <a:t>‹#›</a:t>
            </a:fld>
            <a:endParaRPr lang="en-US">
              <a:solidFill>
                <a:prstClr val="black">
                  <a:tint val="75000"/>
                </a:prstClr>
              </a:solidFill>
            </a:endParaRPr>
          </a:p>
        </p:txBody>
      </p:sp>
    </p:spTree>
    <p:extLst>
      <p:ext uri="{BB962C8B-B14F-4D97-AF65-F5344CB8AC3E}">
        <p14:creationId xmlns:p14="http://schemas.microsoft.com/office/powerpoint/2010/main" val="12734717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4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0" indent="-171370" algn="l" defTabSz="68546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09" indent="-171370" algn="l" defTabSz="68546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29" indent="-171370" algn="l" defTabSz="6854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55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272"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01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74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7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20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60" rtl="0" eaLnBrk="1" latinLnBrk="0" hangingPunct="1">
        <a:defRPr sz="1400" kern="1200">
          <a:solidFill>
            <a:schemeClr val="tx1"/>
          </a:solidFill>
          <a:latin typeface="+mn-lt"/>
          <a:ea typeface="+mn-ea"/>
          <a:cs typeface="+mn-cs"/>
        </a:defRPr>
      </a:lvl1pPr>
      <a:lvl2pPr marL="342722" algn="l" defTabSz="685460" rtl="0" eaLnBrk="1" latinLnBrk="0" hangingPunct="1">
        <a:defRPr sz="1400" kern="1200">
          <a:solidFill>
            <a:schemeClr val="tx1"/>
          </a:solidFill>
          <a:latin typeface="+mn-lt"/>
          <a:ea typeface="+mn-ea"/>
          <a:cs typeface="+mn-cs"/>
        </a:defRPr>
      </a:lvl2pPr>
      <a:lvl3pPr marL="685460" algn="l" defTabSz="685460" rtl="0" eaLnBrk="1" latinLnBrk="0" hangingPunct="1">
        <a:defRPr sz="1400" kern="1200">
          <a:solidFill>
            <a:schemeClr val="tx1"/>
          </a:solidFill>
          <a:latin typeface="+mn-lt"/>
          <a:ea typeface="+mn-ea"/>
          <a:cs typeface="+mn-cs"/>
        </a:defRPr>
      </a:lvl3pPr>
      <a:lvl4pPr marL="1028190" algn="l" defTabSz="685460" rtl="0" eaLnBrk="1" latinLnBrk="0" hangingPunct="1">
        <a:defRPr sz="1400" kern="1200">
          <a:solidFill>
            <a:schemeClr val="tx1"/>
          </a:solidFill>
          <a:latin typeface="+mn-lt"/>
          <a:ea typeface="+mn-ea"/>
          <a:cs typeface="+mn-cs"/>
        </a:defRPr>
      </a:lvl4pPr>
      <a:lvl5pPr marL="1370920" algn="l" defTabSz="685460" rtl="0" eaLnBrk="1" latinLnBrk="0" hangingPunct="1">
        <a:defRPr sz="1400" kern="1200">
          <a:solidFill>
            <a:schemeClr val="tx1"/>
          </a:solidFill>
          <a:latin typeface="+mn-lt"/>
          <a:ea typeface="+mn-ea"/>
          <a:cs typeface="+mn-cs"/>
        </a:defRPr>
      </a:lvl5pPr>
      <a:lvl6pPr marL="1713659" algn="l" defTabSz="685460" rtl="0" eaLnBrk="1" latinLnBrk="0" hangingPunct="1">
        <a:defRPr sz="1400" kern="1200">
          <a:solidFill>
            <a:schemeClr val="tx1"/>
          </a:solidFill>
          <a:latin typeface="+mn-lt"/>
          <a:ea typeface="+mn-ea"/>
          <a:cs typeface="+mn-cs"/>
        </a:defRPr>
      </a:lvl6pPr>
      <a:lvl7pPr marL="2056379" algn="l" defTabSz="685460" rtl="0" eaLnBrk="1" latinLnBrk="0" hangingPunct="1">
        <a:defRPr sz="1400" kern="1200">
          <a:solidFill>
            <a:schemeClr val="tx1"/>
          </a:solidFill>
          <a:latin typeface="+mn-lt"/>
          <a:ea typeface="+mn-ea"/>
          <a:cs typeface="+mn-cs"/>
        </a:defRPr>
      </a:lvl7pPr>
      <a:lvl8pPr marL="2399100" algn="l" defTabSz="685460" rtl="0" eaLnBrk="1" latinLnBrk="0" hangingPunct="1">
        <a:defRPr sz="1400" kern="1200">
          <a:solidFill>
            <a:schemeClr val="tx1"/>
          </a:solidFill>
          <a:latin typeface="+mn-lt"/>
          <a:ea typeface="+mn-ea"/>
          <a:cs typeface="+mn-cs"/>
        </a:defRPr>
      </a:lvl8pPr>
      <a:lvl9pPr marL="2741822" algn="l" defTabSz="68546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F59137-DCE9-42B0-B798-6BAA4D99A3F9}"/>
              </a:ext>
            </a:extLst>
          </p:cNvPr>
          <p:cNvSpPr>
            <a:spLocks noGrp="1"/>
          </p:cNvSpPr>
          <p:nvPr>
            <p:ph type="title"/>
          </p:nvPr>
        </p:nvSpPr>
        <p:spPr>
          <a:xfrm>
            <a:off x="628650" y="273844"/>
            <a:ext cx="7886700" cy="994172"/>
          </a:xfrm>
          <a:prstGeom prst="rect">
            <a:avLst/>
          </a:prstGeom>
        </p:spPr>
        <p:txBody>
          <a:bodyPr vert="horz" lIns="68564" tIns="34289" rIns="68564"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A45D6-68AB-4119-8A3D-526C9320785C}"/>
              </a:ext>
            </a:extLst>
          </p:cNvPr>
          <p:cNvSpPr>
            <a:spLocks noGrp="1"/>
          </p:cNvSpPr>
          <p:nvPr>
            <p:ph type="body" idx="1"/>
          </p:nvPr>
        </p:nvSpPr>
        <p:spPr>
          <a:xfrm>
            <a:off x="628650" y="1369218"/>
            <a:ext cx="7886700" cy="3263504"/>
          </a:xfrm>
          <a:prstGeom prst="rect">
            <a:avLst/>
          </a:prstGeom>
        </p:spPr>
        <p:txBody>
          <a:bodyPr vert="horz" lIns="68564" tIns="34289" rIns="68564"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B6C90-9A61-493D-808B-D7A5EEF0C0AA}"/>
              </a:ext>
            </a:extLst>
          </p:cNvPr>
          <p:cNvSpPr>
            <a:spLocks noGrp="1"/>
          </p:cNvSpPr>
          <p:nvPr>
            <p:ph type="dt" sz="half" idx="2"/>
          </p:nvPr>
        </p:nvSpPr>
        <p:spPr>
          <a:xfrm>
            <a:off x="628650" y="4767264"/>
            <a:ext cx="2057400" cy="273844"/>
          </a:xfrm>
          <a:prstGeom prst="rect">
            <a:avLst/>
          </a:prstGeom>
        </p:spPr>
        <p:txBody>
          <a:bodyPr vert="horz" lIns="68564" tIns="34289" rIns="68564" bIns="34289" rtlCol="0" anchor="ctr"/>
          <a:lstStyle>
            <a:lvl1pPr algn="l">
              <a:defRPr sz="900">
                <a:solidFill>
                  <a:schemeClr val="tx1">
                    <a:tint val="75000"/>
                  </a:schemeClr>
                </a:solidFill>
              </a:defRPr>
            </a:lvl1pPr>
          </a:lstStyle>
          <a:p>
            <a:pPr defTabSz="685613"/>
            <a:fld id="{69BE7C88-FF25-421F-BDF0-B788864CBEDA}" type="datetimeFigureOut">
              <a:rPr lang="en-US" smtClean="0">
                <a:solidFill>
                  <a:prstClr val="black">
                    <a:tint val="75000"/>
                  </a:prstClr>
                </a:solidFill>
              </a:rPr>
              <a:pPr defTabSz="685613"/>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7DC3582-5B9F-49D5-AEBB-3F25B04B61D0}"/>
              </a:ext>
            </a:extLst>
          </p:cNvPr>
          <p:cNvSpPr>
            <a:spLocks noGrp="1"/>
          </p:cNvSpPr>
          <p:nvPr>
            <p:ph type="ftr" sz="quarter" idx="3"/>
          </p:nvPr>
        </p:nvSpPr>
        <p:spPr>
          <a:xfrm>
            <a:off x="3028950" y="4767264"/>
            <a:ext cx="3086100" cy="273844"/>
          </a:xfrm>
          <a:prstGeom prst="rect">
            <a:avLst/>
          </a:prstGeom>
        </p:spPr>
        <p:txBody>
          <a:bodyPr vert="horz" lIns="68564" tIns="34289" rIns="68564" bIns="34289" rtlCol="0" anchor="ctr"/>
          <a:lstStyle>
            <a:lvl1pPr algn="ctr">
              <a:defRPr sz="900">
                <a:solidFill>
                  <a:schemeClr val="tx1">
                    <a:tint val="75000"/>
                  </a:schemeClr>
                </a:solidFill>
              </a:defRPr>
            </a:lvl1pPr>
          </a:lstStyle>
          <a:p>
            <a:pPr defTabSz="68561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621726F-47DE-46DB-8EF0-94C3D6EA6C76}"/>
              </a:ext>
            </a:extLst>
          </p:cNvPr>
          <p:cNvSpPr>
            <a:spLocks noGrp="1"/>
          </p:cNvSpPr>
          <p:nvPr>
            <p:ph type="sldNum" sz="quarter" idx="4"/>
          </p:nvPr>
        </p:nvSpPr>
        <p:spPr>
          <a:xfrm>
            <a:off x="6457950" y="4767264"/>
            <a:ext cx="2057400" cy="273844"/>
          </a:xfrm>
          <a:prstGeom prst="rect">
            <a:avLst/>
          </a:prstGeom>
        </p:spPr>
        <p:txBody>
          <a:bodyPr vert="horz" lIns="68564" tIns="34289" rIns="68564" bIns="34289" rtlCol="0" anchor="ctr"/>
          <a:lstStyle>
            <a:lvl1pPr algn="r">
              <a:defRPr sz="900">
                <a:solidFill>
                  <a:schemeClr val="tx1">
                    <a:tint val="75000"/>
                  </a:schemeClr>
                </a:solidFill>
              </a:defRPr>
            </a:lvl1pPr>
          </a:lstStyle>
          <a:p>
            <a:pPr defTabSz="685613"/>
            <a:fld id="{CB6104B8-2913-4442-AC3D-4A31E973FE16}" type="slidenum">
              <a:rPr lang="en-US" smtClean="0">
                <a:solidFill>
                  <a:prstClr val="black">
                    <a:tint val="75000"/>
                  </a:prstClr>
                </a:solidFill>
              </a:rPr>
              <a:pPr defTabSz="685613"/>
              <a:t>‹#›</a:t>
            </a:fld>
            <a:endParaRPr lang="en-US">
              <a:solidFill>
                <a:prstClr val="black">
                  <a:tint val="75000"/>
                </a:prstClr>
              </a:solidFill>
            </a:endParaRPr>
          </a:p>
        </p:txBody>
      </p:sp>
    </p:spTree>
    <p:extLst>
      <p:ext uri="{BB962C8B-B14F-4D97-AF65-F5344CB8AC3E}">
        <p14:creationId xmlns:p14="http://schemas.microsoft.com/office/powerpoint/2010/main" val="67053934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68561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06" indent="-171406" algn="l" defTabSz="68561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17" indent="-171406" algn="l" defTabSz="68561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18" indent="-171406" algn="l" defTabSz="68561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2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62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43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4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046"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857"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13" rtl="0" eaLnBrk="1" latinLnBrk="0" hangingPunct="1">
        <a:defRPr sz="1400" kern="1200">
          <a:solidFill>
            <a:schemeClr val="tx1"/>
          </a:solidFill>
          <a:latin typeface="+mn-lt"/>
          <a:ea typeface="+mn-ea"/>
          <a:cs typeface="+mn-cs"/>
        </a:defRPr>
      </a:lvl1pPr>
      <a:lvl2pPr marL="342803" algn="l" defTabSz="685613" rtl="0" eaLnBrk="1" latinLnBrk="0" hangingPunct="1">
        <a:defRPr sz="1400" kern="1200">
          <a:solidFill>
            <a:schemeClr val="tx1"/>
          </a:solidFill>
          <a:latin typeface="+mn-lt"/>
          <a:ea typeface="+mn-ea"/>
          <a:cs typeface="+mn-cs"/>
        </a:defRPr>
      </a:lvl2pPr>
      <a:lvl3pPr marL="685613" algn="l" defTabSz="685613" rtl="0" eaLnBrk="1" latinLnBrk="0" hangingPunct="1">
        <a:defRPr sz="1400" kern="1200">
          <a:solidFill>
            <a:schemeClr val="tx1"/>
          </a:solidFill>
          <a:latin typeface="+mn-lt"/>
          <a:ea typeface="+mn-ea"/>
          <a:cs typeface="+mn-cs"/>
        </a:defRPr>
      </a:lvl3pPr>
      <a:lvl4pPr marL="1028420" algn="l" defTabSz="685613" rtl="0" eaLnBrk="1" latinLnBrk="0" hangingPunct="1">
        <a:defRPr sz="1400" kern="1200">
          <a:solidFill>
            <a:schemeClr val="tx1"/>
          </a:solidFill>
          <a:latin typeface="+mn-lt"/>
          <a:ea typeface="+mn-ea"/>
          <a:cs typeface="+mn-cs"/>
        </a:defRPr>
      </a:lvl4pPr>
      <a:lvl5pPr marL="1371226" algn="l" defTabSz="685613" rtl="0" eaLnBrk="1" latinLnBrk="0" hangingPunct="1">
        <a:defRPr sz="1400" kern="1200">
          <a:solidFill>
            <a:schemeClr val="tx1"/>
          </a:solidFill>
          <a:latin typeface="+mn-lt"/>
          <a:ea typeface="+mn-ea"/>
          <a:cs typeface="+mn-cs"/>
        </a:defRPr>
      </a:lvl5pPr>
      <a:lvl6pPr marL="1714037" algn="l" defTabSz="685613" rtl="0" eaLnBrk="1" latinLnBrk="0" hangingPunct="1">
        <a:defRPr sz="1400" kern="1200">
          <a:solidFill>
            <a:schemeClr val="tx1"/>
          </a:solidFill>
          <a:latin typeface="+mn-lt"/>
          <a:ea typeface="+mn-ea"/>
          <a:cs typeface="+mn-cs"/>
        </a:defRPr>
      </a:lvl6pPr>
      <a:lvl7pPr marL="2056838" algn="l" defTabSz="685613" rtl="0" eaLnBrk="1" latinLnBrk="0" hangingPunct="1">
        <a:defRPr sz="1400" kern="1200">
          <a:solidFill>
            <a:schemeClr val="tx1"/>
          </a:solidFill>
          <a:latin typeface="+mn-lt"/>
          <a:ea typeface="+mn-ea"/>
          <a:cs typeface="+mn-cs"/>
        </a:defRPr>
      </a:lvl7pPr>
      <a:lvl8pPr marL="2399640" algn="l" defTabSz="685613" rtl="0" eaLnBrk="1" latinLnBrk="0" hangingPunct="1">
        <a:defRPr sz="1400" kern="1200">
          <a:solidFill>
            <a:schemeClr val="tx1"/>
          </a:solidFill>
          <a:latin typeface="+mn-lt"/>
          <a:ea typeface="+mn-ea"/>
          <a:cs typeface="+mn-cs"/>
        </a:defRPr>
      </a:lvl8pPr>
      <a:lvl9pPr marL="2742443" algn="l" defTabSz="685613"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C6CC5-2976-48E4-9DA7-C6F68A436420}"/>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0154F7-EC49-4C91-8296-BE7D75C7FD5B}"/>
              </a:ext>
            </a:extLst>
          </p:cNvPr>
          <p:cNvSpPr>
            <a:spLocks noGrp="1"/>
          </p:cNvSpPr>
          <p:nvPr>
            <p:ph type="body" idx="1"/>
          </p:nvPr>
        </p:nvSpPr>
        <p:spPr>
          <a:xfrm>
            <a:off x="628650" y="1369218"/>
            <a:ext cx="7886700" cy="3263504"/>
          </a:xfrm>
          <a:prstGeom prst="rect">
            <a:avLst/>
          </a:prstGeom>
        </p:spPr>
        <p:txBody>
          <a:bodyPr vert="horz" lIns="68571" tIns="34289" rIns="68571"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904F1-A638-4D0B-AF9F-7068DD644AB8}"/>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55E0C165-B762-42E3-8810-94456B5AF9B2}" type="datetimeFigureOut">
              <a:rPr lang="en-US" smtClean="0">
                <a:solidFill>
                  <a:prstClr val="black">
                    <a:tint val="75000"/>
                  </a:prstClr>
                </a:solidFill>
              </a:rPr>
              <a:pPr defTabSz="685698"/>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1AE09B-ABDD-4D81-8056-A45AA92C6106}"/>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D966D88-646F-462B-8F2B-A416C3B259B5}"/>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320D0775-F658-44BD-831E-2B32475A435C}" type="slidenum">
              <a:rPr lang="en-US" smtClean="0">
                <a:solidFill>
                  <a:prstClr val="black">
                    <a:tint val="75000"/>
                  </a:prstClr>
                </a:solidFill>
              </a:rPr>
              <a:pPr defTabSz="685698"/>
              <a:t>‹#›</a:t>
            </a:fld>
            <a:endParaRPr lang="en-US">
              <a:solidFill>
                <a:prstClr val="black">
                  <a:tint val="75000"/>
                </a:prstClr>
              </a:solidFill>
            </a:endParaRPr>
          </a:p>
        </p:txBody>
      </p:sp>
    </p:spTree>
    <p:extLst>
      <p:ext uri="{BB962C8B-B14F-4D97-AF65-F5344CB8AC3E}">
        <p14:creationId xmlns:p14="http://schemas.microsoft.com/office/powerpoint/2010/main" val="336301815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C6CC5-2976-48E4-9DA7-C6F68A436420}"/>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0154F7-EC49-4C91-8296-BE7D75C7FD5B}"/>
              </a:ext>
            </a:extLst>
          </p:cNvPr>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904F1-A638-4D0B-AF9F-7068DD644AB8}"/>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55E0C165-B762-42E3-8810-94456B5AF9B2}" type="datetimeFigureOut">
              <a:rPr lang="en-US" smtClean="0">
                <a:solidFill>
                  <a:prstClr val="black">
                    <a:tint val="75000"/>
                  </a:prstClr>
                </a:solidFill>
              </a:rPr>
              <a:pPr defTabSz="685800"/>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1AE09B-ABDD-4D81-8056-A45AA92C6106}"/>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D966D88-646F-462B-8F2B-A416C3B259B5}"/>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320D0775-F658-44BD-831E-2B32475A435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5919886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7.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8.wmf"/></Relationships>
</file>

<file path=ppt/slides/_rels/slide12.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wmf"/><Relationship Id="rId5" Type="http://schemas.openxmlformats.org/officeDocument/2006/relationships/oleObject" Target="../embeddings/oleObject7.bin"/><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14.bin"/><Relationship Id="rId18" Type="http://schemas.openxmlformats.org/officeDocument/2006/relationships/image" Target="../media/image39.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36.wmf"/><Relationship Id="rId17" Type="http://schemas.openxmlformats.org/officeDocument/2006/relationships/oleObject" Target="../embeddings/oleObject16.bin"/><Relationship Id="rId2" Type="http://schemas.openxmlformats.org/officeDocument/2006/relationships/notesSlide" Target="../notesSlides/notesSlide5.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slideLayout" Target="../slideLayouts/slideLayout1.xml"/><Relationship Id="rId6" Type="http://schemas.openxmlformats.org/officeDocument/2006/relationships/image" Target="../media/image33.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35.wmf"/><Relationship Id="rId19" Type="http://schemas.openxmlformats.org/officeDocument/2006/relationships/oleObject" Target="../embeddings/oleObject17.bin"/><Relationship Id="rId4" Type="http://schemas.openxmlformats.org/officeDocument/2006/relationships/image" Target="../media/image32.wmf"/><Relationship Id="rId9" Type="http://schemas.openxmlformats.org/officeDocument/2006/relationships/oleObject" Target="../embeddings/oleObject12.bin"/><Relationship Id="rId14" Type="http://schemas.openxmlformats.org/officeDocument/2006/relationships/image" Target="../media/image37.wmf"/></Relationships>
</file>

<file path=ppt/slides/_rels/slide1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oleObject" Target="../embeddings/oleObject19.bin"/><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6.wmf"/><Relationship Id="rId12" Type="http://schemas.openxmlformats.org/officeDocument/2006/relationships/oleObject" Target="../embeddings/oleObject25.bin"/><Relationship Id="rId17" Type="http://schemas.openxmlformats.org/officeDocument/2006/relationships/image" Target="../media/image51.wmf"/><Relationship Id="rId2" Type="http://schemas.openxmlformats.org/officeDocument/2006/relationships/oleObject" Target="../embeddings/oleObject20.bin"/><Relationship Id="rId16" Type="http://schemas.openxmlformats.org/officeDocument/2006/relationships/oleObject" Target="../embeddings/oleObject27.bin"/><Relationship Id="rId1" Type="http://schemas.openxmlformats.org/officeDocument/2006/relationships/slideLayout" Target="../slideLayouts/slideLayout7.xml"/><Relationship Id="rId6" Type="http://schemas.openxmlformats.org/officeDocument/2006/relationships/oleObject" Target="../embeddings/oleObject22.bin"/><Relationship Id="rId11" Type="http://schemas.openxmlformats.org/officeDocument/2006/relationships/image" Target="../media/image48.wmf"/><Relationship Id="rId5" Type="http://schemas.openxmlformats.org/officeDocument/2006/relationships/image" Target="../media/image45.wmf"/><Relationship Id="rId15" Type="http://schemas.openxmlformats.org/officeDocument/2006/relationships/image" Target="../media/image50.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47.wmf"/><Relationship Id="rId14"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56.wmf"/><Relationship Id="rId3" Type="http://schemas.openxmlformats.org/officeDocument/2006/relationships/image" Target="../media/image52.wmf"/><Relationship Id="rId7" Type="http://schemas.openxmlformats.org/officeDocument/2006/relationships/image" Target="../media/image54.wmf"/><Relationship Id="rId12" Type="http://schemas.openxmlformats.org/officeDocument/2006/relationships/oleObject" Target="../embeddings/oleObject32.bin"/><Relationship Id="rId17" Type="http://schemas.openxmlformats.org/officeDocument/2006/relationships/image" Target="../media/image58.wmf"/><Relationship Id="rId2" Type="http://schemas.openxmlformats.org/officeDocument/2006/relationships/oleObject" Target="../embeddings/oleObject28.bin"/><Relationship Id="rId16" Type="http://schemas.openxmlformats.org/officeDocument/2006/relationships/oleObject" Target="../embeddings/oleObject34.bin"/><Relationship Id="rId1" Type="http://schemas.openxmlformats.org/officeDocument/2006/relationships/slideLayout" Target="../slideLayouts/slideLayout7.xml"/><Relationship Id="rId6" Type="http://schemas.openxmlformats.org/officeDocument/2006/relationships/oleObject" Target="../embeddings/oleObject30.bin"/><Relationship Id="rId11" Type="http://schemas.openxmlformats.org/officeDocument/2006/relationships/image" Target="../media/image48.wmf"/><Relationship Id="rId5" Type="http://schemas.openxmlformats.org/officeDocument/2006/relationships/image" Target="../media/image53.wmf"/><Relationship Id="rId15" Type="http://schemas.openxmlformats.org/officeDocument/2006/relationships/image" Target="../media/image57.wmf"/><Relationship Id="rId10" Type="http://schemas.openxmlformats.org/officeDocument/2006/relationships/oleObject" Target="../embeddings/oleObject24.bin"/><Relationship Id="rId4" Type="http://schemas.openxmlformats.org/officeDocument/2006/relationships/oleObject" Target="../embeddings/oleObject29.bin"/><Relationship Id="rId9" Type="http://schemas.openxmlformats.org/officeDocument/2006/relationships/image" Target="../media/image55.wmf"/><Relationship Id="rId1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35.bin"/><Relationship Id="rId1" Type="http://schemas.openxmlformats.org/officeDocument/2006/relationships/slideLayout" Target="../slideLayouts/slideLayout7.xml"/><Relationship Id="rId5" Type="http://schemas.openxmlformats.org/officeDocument/2006/relationships/image" Target="../media/image60.wmf"/><Relationship Id="rId4" Type="http://schemas.openxmlformats.org/officeDocument/2006/relationships/oleObject" Target="../embeddings/oleObject3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1.wmf"/><Relationship Id="rId12" Type="http://schemas.openxmlformats.org/officeDocument/2006/relationships/oleObject" Target="../embeddings/oleObject40.bin"/><Relationship Id="rId2" Type="http://schemas.openxmlformats.org/officeDocument/2006/relationships/oleObject" Target="../embeddings/oleObject35.bin"/><Relationship Id="rId1" Type="http://schemas.openxmlformats.org/officeDocument/2006/relationships/slideLayout" Target="../slideLayouts/slideLayout7.xml"/><Relationship Id="rId6" Type="http://schemas.openxmlformats.org/officeDocument/2006/relationships/oleObject" Target="../embeddings/oleObject37.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62.wmf"/></Relationships>
</file>

<file path=ppt/slides/_rels/slide19.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oleObject" Target="../embeddings/oleObject42.bin"/><Relationship Id="rId5" Type="http://schemas.openxmlformats.org/officeDocument/2006/relationships/image" Target="../media/image66.wmf"/><Relationship Id="rId4" Type="http://schemas.openxmlformats.org/officeDocument/2006/relationships/oleObject" Target="../embeddings/oleObject41.bin"/><Relationship Id="rId9" Type="http://schemas.openxmlformats.org/officeDocument/2006/relationships/image" Target="../media/image6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74.wmf"/><Relationship Id="rId2" Type="http://schemas.openxmlformats.org/officeDocument/2006/relationships/image" Target="../media/image69.png"/><Relationship Id="rId1" Type="http://schemas.openxmlformats.org/officeDocument/2006/relationships/slideLayout" Target="../slideLayouts/slideLayout12.xml"/><Relationship Id="rId6" Type="http://schemas.openxmlformats.org/officeDocument/2006/relationships/image" Target="../media/image71.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47.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6.wmf"/><Relationship Id="rId5" Type="http://schemas.openxmlformats.org/officeDocument/2006/relationships/oleObject" Target="../embeddings/oleObject50.bin"/><Relationship Id="rId4" Type="http://schemas.openxmlformats.org/officeDocument/2006/relationships/image" Target="../media/image75.wmf"/><Relationship Id="rId9"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9.pn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hyperlink" Target="https://www.publicdomainpictures.net/en/view-image.php?image=317882&amp;picture=abstract-background" TargetMode="External"/><Relationship Id="rId7" Type="http://schemas.openxmlformats.org/officeDocument/2006/relationships/hyperlink" Target="https://www.wisc-online.com/assetrepository/viewasset?id=1508" TargetMode="External"/><Relationship Id="rId12"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hyperlink" Target="http://www.allwhitebackground.com/colorful-background-images.html" TargetMode="External"/><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gif"/><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wmf"/><Relationship Id="rId5" Type="http://schemas.openxmlformats.org/officeDocument/2006/relationships/oleObject" Target="../embeddings/oleObject2.bin"/><Relationship Id="rId4" Type="http://schemas.openxmlformats.org/officeDocument/2006/relationships/image" Target="../media/image23.wmf"/><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1198" y="611875"/>
            <a:ext cx="6110786" cy="507831"/>
          </a:xfrm>
          <a:prstGeom prst="rect">
            <a:avLst/>
          </a:prstGeom>
          <a:noFill/>
        </p:spPr>
        <p:txBody>
          <a:bodyPr wrap="square" rtlCol="0">
            <a:spAutoFit/>
          </a:bodyPr>
          <a:lstStyle/>
          <a:p>
            <a:pPr algn="ctr"/>
            <a:r>
              <a:rPr lang="en-US" sz="2700" b="1" dirty="0">
                <a:solidFill>
                  <a:schemeClr val="accent5">
                    <a:lumMod val="50000"/>
                  </a:schemeClr>
                </a:solidFill>
                <a:latin typeface="Times New Roman" panose="02020603050405020304" pitchFamily="18" charset="0"/>
                <a:cs typeface="Times New Roman" panose="02020603050405020304" pitchFamily="18" charset="0"/>
              </a:rPr>
              <a:t>CHƯƠNG VI. PHÂN THỨC ĐẠI SỐ</a:t>
            </a:r>
          </a:p>
        </p:txBody>
      </p:sp>
      <p:sp>
        <p:nvSpPr>
          <p:cNvPr id="3" name="TextBox 2"/>
          <p:cNvSpPr txBox="1"/>
          <p:nvPr/>
        </p:nvSpPr>
        <p:spPr>
          <a:xfrm>
            <a:off x="1907704" y="1507999"/>
            <a:ext cx="5256584" cy="553998"/>
          </a:xfrm>
          <a:prstGeom prst="rect">
            <a:avLst/>
          </a:prstGeom>
          <a:noFill/>
        </p:spPr>
        <p:txBody>
          <a:bodyPr wrap="square" rtlCol="0">
            <a:spAutoFit/>
          </a:bodyPr>
          <a:lstStyle/>
          <a:p>
            <a:r>
              <a:rPr lang="en-US" sz="3000" b="1" dirty="0">
                <a:solidFill>
                  <a:schemeClr val="accent1">
                    <a:lumMod val="75000"/>
                  </a:schemeClr>
                </a:solidFill>
                <a:latin typeface="Times New Roman" panose="02020603050405020304" pitchFamily="18" charset="0"/>
                <a:cs typeface="Times New Roman" panose="02020603050405020304" pitchFamily="18" charset="0"/>
              </a:rPr>
              <a:t>BÀI 21. PHÂN THỨC ĐẠI SỐ</a:t>
            </a:r>
          </a:p>
        </p:txBody>
      </p:sp>
    </p:spTree>
    <p:extLst>
      <p:ext uri="{BB962C8B-B14F-4D97-AF65-F5344CB8AC3E}">
        <p14:creationId xmlns:p14="http://schemas.microsoft.com/office/powerpoint/2010/main" val="171727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a:latin typeface="Times New Roman" pitchFamily="18" charset="0"/>
                <a:cs typeface="Times New Roman" pitchFamily="18" charset="0"/>
              </a:rPr>
              <a:t>BÀI 21: PHÂN THỨC ĐẠI SỐ</a:t>
            </a: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Phân thức đại số là gì?</a:t>
            </a:r>
            <a:endParaRPr lang="en-US" sz="2400" dirty="0">
              <a:latin typeface="Times New Roman" pitchFamily="18" charset="0"/>
              <a:cs typeface="Times New Roman"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2CF18F18-6288-47AA-9966-D7D1B01EE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7181" y="317120"/>
            <a:ext cx="1054273" cy="1054273"/>
          </a:xfrm>
          <a:prstGeom prst="rect">
            <a:avLst/>
          </a:prstGeom>
        </p:spPr>
      </p:pic>
      <p:sp>
        <p:nvSpPr>
          <p:cNvPr id="4" name="Rectangle 3"/>
          <p:cNvSpPr/>
          <p:nvPr/>
        </p:nvSpPr>
        <p:spPr>
          <a:xfrm>
            <a:off x="0" y="1131590"/>
            <a:ext cx="9011454" cy="1200329"/>
          </a:xfrm>
          <a:prstGeom prst="rect">
            <a:avLst/>
          </a:prstGeom>
        </p:spPr>
        <p:txBody>
          <a:bodyPr wrap="square">
            <a:spAutoFit/>
          </a:bodyPr>
          <a:lstStyle/>
          <a:p>
            <a:r>
              <a:rPr lang="en-US" sz="2400" b="1" dirty="0">
                <a:latin typeface="Times New Roman" pitchFamily="18" charset="0"/>
                <a:cs typeface="Times New Roman" pitchFamily="18" charset="0"/>
              </a:rPr>
              <a:t>HĐ 2:</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x (cm)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y (cm).</a:t>
            </a:r>
          </a:p>
        </p:txBody>
      </p:sp>
      <p:sp>
        <p:nvSpPr>
          <p:cNvPr id="5" name="Rectangle 4"/>
          <p:cNvSpPr/>
          <p:nvPr/>
        </p:nvSpPr>
        <p:spPr>
          <a:xfrm>
            <a:off x="412474" y="2211710"/>
            <a:ext cx="8480005" cy="1421928"/>
          </a:xfrm>
          <a:prstGeom prst="rect">
            <a:avLst/>
          </a:prstGeom>
        </p:spPr>
        <p:txBody>
          <a:bodyPr wrap="square">
            <a:spAutoFit/>
          </a:bodyPr>
          <a:lstStyle/>
          <a:p>
            <a:pPr algn="ctr">
              <a:lnSpc>
                <a:spcPct val="120000"/>
              </a:lnSpc>
            </a:pPr>
            <a:r>
              <a:rPr lang="vi-VN" sz="2400" b="1" dirty="0">
                <a:latin typeface="+mj-lt"/>
              </a:rPr>
              <a:t>Giải:</a:t>
            </a:r>
            <a:endParaRPr lang="vi-VN" sz="2400" dirty="0">
              <a:latin typeface="+mj-lt"/>
            </a:endParaRPr>
          </a:p>
          <a:p>
            <a:pPr>
              <a:lnSpc>
                <a:spcPct val="120000"/>
              </a:lnSpc>
            </a:pPr>
            <a:r>
              <a:rPr lang="vi-VN" sz="2400" dirty="0">
                <a:latin typeface="+mj-lt"/>
              </a:rPr>
              <a:t>Biểu thức biểu thị tỉ số giữa chiều rộng và chiều dài của một hình chữ nhật đó là:</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4283669318"/>
              </p:ext>
            </p:extLst>
          </p:nvPr>
        </p:nvGraphicFramePr>
        <p:xfrm>
          <a:off x="2411760" y="3075806"/>
          <a:ext cx="277812" cy="787400"/>
        </p:xfrm>
        <a:graphic>
          <a:graphicData uri="http://schemas.openxmlformats.org/presentationml/2006/ole">
            <mc:AlternateContent xmlns:mc="http://schemas.openxmlformats.org/markup-compatibility/2006">
              <mc:Choice xmlns:v="urn:schemas-microsoft-com:vml" Requires="v">
                <p:oleObj name="Equation" r:id="rId4" imgW="266400" imgH="787320" progId="Equation.DSMT4">
                  <p:embed/>
                </p:oleObj>
              </mc:Choice>
              <mc:Fallback>
                <p:oleObj name="Equation" r:id="rId4" imgW="266400" imgH="787320" progId="Equation.DSMT4">
                  <p:embed/>
                  <p:pic>
                    <p:nvPicPr>
                      <p:cNvPr id="0" name="Object 1"/>
                      <p:cNvPicPr>
                        <a:picLocks noChangeAspect="1" noChangeArrowheads="1"/>
                      </p:cNvPicPr>
                      <p:nvPr/>
                    </p:nvPicPr>
                    <p:blipFill>
                      <a:blip r:embed="rId5"/>
                      <a:srcRect/>
                      <a:stretch>
                        <a:fillRect/>
                      </a:stretch>
                    </p:blipFill>
                    <p:spPr bwMode="auto">
                      <a:xfrm>
                        <a:off x="2411760" y="3075806"/>
                        <a:ext cx="277812"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520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a:latin typeface="Times New Roman" pitchFamily="18" charset="0"/>
                <a:cs typeface="Times New Roman" pitchFamily="18" charset="0"/>
              </a:rPr>
              <a:t>BÀI 21: PHÂN THỨC ĐẠI SỐ</a:t>
            </a: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Phân thức đại số là gì?</a:t>
            </a:r>
            <a:endParaRPr lang="en-US" sz="2400" dirty="0">
              <a:latin typeface="Times New Roman" pitchFamily="18" charset="0"/>
              <a:cs typeface="Times New Roman"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87524" y="1234404"/>
            <a:ext cx="8568952" cy="1484830"/>
          </a:xfrm>
          <a:prstGeom prst="rect">
            <a:avLst/>
          </a:prstGeom>
          <a:solidFill>
            <a:srgbClr val="FDEADA"/>
          </a:solidFill>
        </p:spPr>
        <p:txBody>
          <a:bodyPr wrap="square">
            <a:spAutoFit/>
          </a:bodyPr>
          <a:lstStyle/>
          <a:p>
            <a:pPr>
              <a:lnSpc>
                <a:spcPct val="130000"/>
              </a:lnSpc>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nghĩa</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Một phân thức đại số </a:t>
            </a:r>
            <a:r>
              <a:rPr lang="vi-VN" sz="2400" dirty="0">
                <a:latin typeface="Times New Roman" pitchFamily="18" charset="0"/>
                <a:cs typeface="Times New Roman" pitchFamily="18" charset="0"/>
              </a:rPr>
              <a:t>(phân thức) là một biểu thức có dạng </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trong đó A, B là hai đa thức và B khác đa thức 0.</a:t>
            </a:r>
          </a:p>
          <a:p>
            <a:pPr>
              <a:lnSpc>
                <a:spcPct val="130000"/>
              </a:lnSpc>
            </a:pPr>
            <a:r>
              <a:rPr lang="vi-VN" sz="2400" dirty="0">
                <a:latin typeface="Times New Roman" pitchFamily="18" charset="0"/>
                <a:cs typeface="Times New Roman" pitchFamily="18" charset="0"/>
              </a:rPr>
              <a:t>A được gọi là </a:t>
            </a:r>
            <a:r>
              <a:rPr lang="vi-VN" sz="2400" b="1" dirty="0">
                <a:latin typeface="Times New Roman" pitchFamily="18" charset="0"/>
                <a:cs typeface="Times New Roman" pitchFamily="18" charset="0"/>
              </a:rPr>
              <a:t>tử thức </a:t>
            </a:r>
            <a:r>
              <a:rPr lang="vi-VN" sz="2400" dirty="0">
                <a:latin typeface="Times New Roman" pitchFamily="18" charset="0"/>
                <a:cs typeface="Times New Roman" pitchFamily="18" charset="0"/>
              </a:rPr>
              <a:t>(hoặc tử) và B được gọi là </a:t>
            </a:r>
            <a:r>
              <a:rPr lang="vi-VN" sz="2400" b="1" dirty="0">
                <a:latin typeface="Times New Roman" pitchFamily="18" charset="0"/>
                <a:cs typeface="Times New Roman" pitchFamily="18" charset="0"/>
              </a:rPr>
              <a:t>mẫu thức</a:t>
            </a:r>
            <a:r>
              <a:rPr lang="vi-VN" sz="2400" dirty="0">
                <a:latin typeface="Times New Roman" pitchFamily="18" charset="0"/>
                <a:cs typeface="Times New Roman" pitchFamily="18" charset="0"/>
              </a:rPr>
              <a:t> (mẫu).</a:t>
            </a: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6004204"/>
              </p:ext>
            </p:extLst>
          </p:nvPr>
        </p:nvGraphicFramePr>
        <p:xfrm>
          <a:off x="1367644" y="1684223"/>
          <a:ext cx="296863" cy="717551"/>
        </p:xfrm>
        <a:graphic>
          <a:graphicData uri="http://schemas.openxmlformats.org/presentationml/2006/ole">
            <mc:AlternateContent xmlns:mc="http://schemas.openxmlformats.org/markup-compatibility/2006">
              <mc:Choice xmlns:v="urn:schemas-microsoft-com:vml" Requires="v">
                <p:oleObj name="Equation" r:id="rId3" imgW="291960" imgH="723600" progId="Equation.DSMT4">
                  <p:embed/>
                </p:oleObj>
              </mc:Choice>
              <mc:Fallback>
                <p:oleObj name="Equation" r:id="rId3" imgW="291960" imgH="723600" progId="Equation.DSMT4">
                  <p:embed/>
                  <p:pic>
                    <p:nvPicPr>
                      <p:cNvPr id="0" name="Object 1"/>
                      <p:cNvPicPr>
                        <a:picLocks noChangeAspect="1" noChangeArrowheads="1"/>
                      </p:cNvPicPr>
                      <p:nvPr/>
                    </p:nvPicPr>
                    <p:blipFill>
                      <a:blip r:embed="rId4"/>
                      <a:srcRect/>
                      <a:stretch>
                        <a:fillRect/>
                      </a:stretch>
                    </p:blipFill>
                    <p:spPr bwMode="auto">
                      <a:xfrm>
                        <a:off x="1367644" y="1684223"/>
                        <a:ext cx="296863" cy="717551"/>
                      </a:xfrm>
                      <a:prstGeom prst="rect">
                        <a:avLst/>
                      </a:prstGeom>
                      <a:noFill/>
                    </p:spPr>
                  </p:pic>
                </p:oleObj>
              </mc:Fallback>
            </mc:AlternateContent>
          </a:graphicData>
        </a:graphic>
      </p:graphicFrame>
      <p:sp>
        <p:nvSpPr>
          <p:cNvPr id="15" name="Rectangle 14"/>
          <p:cNvSpPr/>
          <p:nvPr/>
        </p:nvSpPr>
        <p:spPr>
          <a:xfrm>
            <a:off x="142589" y="3057538"/>
            <a:ext cx="8858821" cy="1200329"/>
          </a:xfrm>
          <a:prstGeom prst="rect">
            <a:avLst/>
          </a:prstGeom>
        </p:spPr>
        <p:txBody>
          <a:bodyPr wrap="square">
            <a:spAutoFit/>
          </a:bodyPr>
          <a:lstStyle/>
          <a:p>
            <a:r>
              <a:rPr lang="en-US" sz="2400" b="1" dirty="0">
                <a:latin typeface="Times New Roman" pitchFamily="18" charset="0"/>
                <a:cs typeface="Times New Roman" pitchFamily="18" charset="0"/>
              </a:rPr>
              <a:t>*</a:t>
            </a:r>
            <a:r>
              <a:rPr lang="vi-VN" sz="2400" b="1" dirty="0">
                <a:latin typeface="Times New Roman" pitchFamily="18" charset="0"/>
                <a:cs typeface="Times New Roman" pitchFamily="18" charset="0"/>
              </a:rPr>
              <a:t>Nhận xét:</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Mỗi đa thức cũng được coi là một phân thức với mẫu thức bằng 1. </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Đặc biệt, số 0 và số 1 cũng là những phân thức đại số</a:t>
            </a:r>
          </a:p>
        </p:txBody>
      </p:sp>
    </p:spTree>
    <p:extLst>
      <p:ext uri="{BB962C8B-B14F-4D97-AF65-F5344CB8AC3E}">
        <p14:creationId xmlns:p14="http://schemas.microsoft.com/office/powerpoint/2010/main" val="147362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a:latin typeface="Times New Roman" pitchFamily="18" charset="0"/>
                <a:cs typeface="Times New Roman" pitchFamily="18" charset="0"/>
              </a:rPr>
              <a:t>BÀI 21: PHÂN THỨC ĐẠI SỐ</a:t>
            </a:r>
          </a:p>
        </p:txBody>
      </p:sp>
      <p:sp>
        <p:nvSpPr>
          <p:cNvPr id="2" name="TextBox 1"/>
          <p:cNvSpPr txBox="1"/>
          <p:nvPr/>
        </p:nvSpPr>
        <p:spPr>
          <a:xfrm>
            <a:off x="-17303" y="314411"/>
            <a:ext cx="3790767" cy="461665"/>
          </a:xfrm>
          <a:prstGeom prst="rect">
            <a:avLst/>
          </a:prstGeom>
          <a:noFill/>
        </p:spPr>
        <p:txBody>
          <a:bodyPr wrap="square" rtlCol="0">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29114" y="619674"/>
            <a:ext cx="9007382" cy="2094228"/>
          </a:xfrm>
          <a:prstGeom prst="rect">
            <a:avLst/>
          </a:prstGeom>
        </p:spPr>
        <p:txBody>
          <a:bodyPr wrap="square">
            <a:spAutoFit/>
          </a:bodyPr>
          <a:lstStyle/>
          <a:p>
            <a:pPr>
              <a:lnSpc>
                <a:spcPct val="110000"/>
              </a:lnSpc>
            </a:pPr>
            <a:r>
              <a:rPr lang="vi-VN" sz="2400" b="1" dirty="0">
                <a:latin typeface="Times New Roman" pitchFamily="18" charset="0"/>
                <a:cs typeface="Times New Roman" pitchFamily="18" charset="0"/>
              </a:rPr>
              <a:t>Ví dụ 1:</a:t>
            </a:r>
            <a:endParaRPr lang="vi-VN" sz="2400" dirty="0">
              <a:latin typeface="Times New Roman" pitchFamily="18" charset="0"/>
              <a:cs typeface="Times New Roman" pitchFamily="18" charset="0"/>
            </a:endParaRPr>
          </a:p>
          <a:p>
            <a:pPr marL="457200" indent="-457200">
              <a:lnSpc>
                <a:spcPct val="110000"/>
              </a:lnSpc>
              <a:buAutoNum type="alphaLcParenR"/>
            </a:pPr>
            <a:r>
              <a:rPr lang="vi-VN" sz="2400" dirty="0">
                <a:latin typeface="Times New Roman" pitchFamily="18" charset="0"/>
                <a:cs typeface="Times New Roman" pitchFamily="18" charset="0"/>
              </a:rPr>
              <a:t>Cách viết nào sau đây </a:t>
            </a:r>
            <a:r>
              <a:rPr lang="vi-VN" sz="2400" b="1" dirty="0">
                <a:latin typeface="Times New Roman" pitchFamily="18" charset="0"/>
                <a:cs typeface="Times New Roman" pitchFamily="18" charset="0"/>
              </a:rPr>
              <a:t>không</a:t>
            </a:r>
            <a:r>
              <a:rPr lang="vi-VN" sz="2400" dirty="0">
                <a:latin typeface="Times New Roman" pitchFamily="18" charset="0"/>
                <a:cs typeface="Times New Roman" pitchFamily="18" charset="0"/>
              </a:rPr>
              <a:t> cho một phân thức?</a:t>
            </a:r>
            <a:endParaRPr lang="en-US" sz="2400" dirty="0">
              <a:latin typeface="Times New Roman" pitchFamily="18" charset="0"/>
              <a:cs typeface="Times New Roman" pitchFamily="18" charset="0"/>
            </a:endParaRPr>
          </a:p>
          <a:p>
            <a:pPr marL="457200" indent="-457200">
              <a:lnSpc>
                <a:spcPct val="110000"/>
              </a:lnSpc>
              <a:buAutoNum type="alphaLcParenR"/>
            </a:pPr>
            <a:endParaRPr lang="en-US" sz="2400" dirty="0">
              <a:latin typeface="Times New Roman" pitchFamily="18" charset="0"/>
              <a:cs typeface="Times New Roman" pitchFamily="18" charset="0"/>
            </a:endParaRPr>
          </a:p>
          <a:p>
            <a:pPr>
              <a:lnSpc>
                <a:spcPct val="110000"/>
              </a:lnSpc>
            </a:pPr>
            <a:endParaRPr lang="vi-VN" sz="2400" dirty="0">
              <a:latin typeface="Times New Roman" pitchFamily="18" charset="0"/>
              <a:cs typeface="Times New Roman" pitchFamily="18" charset="0"/>
            </a:endParaRPr>
          </a:p>
          <a:p>
            <a:pPr>
              <a:lnSpc>
                <a:spcPct val="110000"/>
              </a:lnSpc>
            </a:pPr>
            <a:r>
              <a:rPr lang="vi-VN" sz="2400" dirty="0">
                <a:latin typeface="Times New Roman" pitchFamily="18" charset="0"/>
                <a:cs typeface="Times New Roman" pitchFamily="18" charset="0"/>
              </a:rPr>
              <a:t>b) Viết mẫu thức của mỗi phân thức trong các cách viết trên?</a:t>
            </a:r>
          </a:p>
        </p:txBody>
      </p:sp>
      <p:graphicFrame>
        <p:nvGraphicFramePr>
          <p:cNvPr id="5" name="Object 4"/>
          <p:cNvGraphicFramePr>
            <a:graphicFrameLocks noChangeAspect="1"/>
          </p:cNvGraphicFramePr>
          <p:nvPr>
            <p:extLst>
              <p:ext uri="{D42A27DB-BD31-4B8C-83A1-F6EECF244321}">
                <p14:modId xmlns:p14="http://schemas.microsoft.com/office/powerpoint/2010/main" val="1415927145"/>
              </p:ext>
            </p:extLst>
          </p:nvPr>
        </p:nvGraphicFramePr>
        <p:xfrm>
          <a:off x="2051720" y="1510473"/>
          <a:ext cx="4622800" cy="812800"/>
        </p:xfrm>
        <a:graphic>
          <a:graphicData uri="http://schemas.openxmlformats.org/presentationml/2006/ole">
            <mc:AlternateContent xmlns:mc="http://schemas.openxmlformats.org/markup-compatibility/2006">
              <mc:Choice xmlns:v="urn:schemas-microsoft-com:vml" Requires="v">
                <p:oleObj name="Equation" r:id="rId3" imgW="4622760" imgH="812520" progId="Equation.DSMT4">
                  <p:embed/>
                </p:oleObj>
              </mc:Choice>
              <mc:Fallback>
                <p:oleObj name="Equation" r:id="rId3" imgW="4622760" imgH="812520" progId="Equation.DSMT4">
                  <p:embed/>
                  <p:pic>
                    <p:nvPicPr>
                      <p:cNvPr id="0" name=""/>
                      <p:cNvPicPr/>
                      <p:nvPr/>
                    </p:nvPicPr>
                    <p:blipFill>
                      <a:blip r:embed="rId4"/>
                      <a:stretch>
                        <a:fillRect/>
                      </a:stretch>
                    </p:blipFill>
                    <p:spPr>
                      <a:xfrm>
                        <a:off x="2051720" y="1510473"/>
                        <a:ext cx="4622800" cy="812800"/>
                      </a:xfrm>
                      <a:prstGeom prst="rect">
                        <a:avLst/>
                      </a:prstGeom>
                    </p:spPr>
                  </p:pic>
                </p:oleObj>
              </mc:Fallback>
            </mc:AlternateContent>
          </a:graphicData>
        </a:graphic>
      </p:graphicFrame>
      <p:sp>
        <p:nvSpPr>
          <p:cNvPr id="11" name="Rectangle 10"/>
          <p:cNvSpPr/>
          <p:nvPr/>
        </p:nvSpPr>
        <p:spPr>
          <a:xfrm>
            <a:off x="232677" y="3102718"/>
            <a:ext cx="8784975" cy="461665"/>
          </a:xfrm>
          <a:prstGeom prst="rect">
            <a:avLst/>
          </a:prstGeom>
        </p:spPr>
        <p:txBody>
          <a:bodyPr wrap="square">
            <a:spAutoFit/>
          </a:bodyPr>
          <a:lstStyle/>
          <a:p>
            <a:pPr marL="457200" indent="-457200">
              <a:buAutoNum type="alphaLcParenR"/>
            </a:pPr>
            <a:r>
              <a:rPr lang="vi-VN" sz="2400" dirty="0">
                <a:latin typeface="Times New Roman" pitchFamily="18" charset="0"/>
                <a:cs typeface="Times New Roman" pitchFamily="18" charset="0"/>
              </a:rPr>
              <a:t>Trong các cách viết trên</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không phải là một phân thức.</a:t>
            </a:r>
            <a:endParaRPr lang="en-US" sz="2400" dirty="0">
              <a:latin typeface="Times New Roman" pitchFamily="18" charset="0"/>
              <a:cs typeface="Times New Roman"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292428007"/>
              </p:ext>
            </p:extLst>
          </p:nvPr>
        </p:nvGraphicFramePr>
        <p:xfrm>
          <a:off x="3893763" y="2966524"/>
          <a:ext cx="749300" cy="774700"/>
        </p:xfrm>
        <a:graphic>
          <a:graphicData uri="http://schemas.openxmlformats.org/presentationml/2006/ole">
            <mc:AlternateContent xmlns:mc="http://schemas.openxmlformats.org/markup-compatibility/2006">
              <mc:Choice xmlns:v="urn:schemas-microsoft-com:vml" Requires="v">
                <p:oleObj name="Equation" r:id="rId5" imgW="749160" imgH="774360" progId="Equation.DSMT4">
                  <p:embed/>
                </p:oleObj>
              </mc:Choice>
              <mc:Fallback>
                <p:oleObj name="Equation" r:id="rId5" imgW="749160" imgH="774360" progId="Equation.DSMT4">
                  <p:embed/>
                  <p:pic>
                    <p:nvPicPr>
                      <p:cNvPr id="0" name=""/>
                      <p:cNvPicPr/>
                      <p:nvPr/>
                    </p:nvPicPr>
                    <p:blipFill>
                      <a:blip r:embed="rId6"/>
                      <a:stretch>
                        <a:fillRect/>
                      </a:stretch>
                    </p:blipFill>
                    <p:spPr>
                      <a:xfrm>
                        <a:off x="3893763" y="2966524"/>
                        <a:ext cx="749300" cy="7747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00421892"/>
              </p:ext>
            </p:extLst>
          </p:nvPr>
        </p:nvGraphicFramePr>
        <p:xfrm>
          <a:off x="5469676" y="3715626"/>
          <a:ext cx="2019300" cy="520700"/>
        </p:xfrm>
        <a:graphic>
          <a:graphicData uri="http://schemas.openxmlformats.org/presentationml/2006/ole">
            <mc:AlternateContent xmlns:mc="http://schemas.openxmlformats.org/markup-compatibility/2006">
              <mc:Choice xmlns:v="urn:schemas-microsoft-com:vml" Requires="v">
                <p:oleObj name="Equation" r:id="rId7" imgW="2019240" imgH="520560" progId="Equation.DSMT4">
                  <p:embed/>
                </p:oleObj>
              </mc:Choice>
              <mc:Fallback>
                <p:oleObj name="Equation" r:id="rId7" imgW="2019240" imgH="520560" progId="Equation.DSMT4">
                  <p:embed/>
                  <p:pic>
                    <p:nvPicPr>
                      <p:cNvPr id="0" name=""/>
                      <p:cNvPicPr/>
                      <p:nvPr/>
                    </p:nvPicPr>
                    <p:blipFill>
                      <a:blip r:embed="rId8"/>
                      <a:stretch>
                        <a:fillRect/>
                      </a:stretch>
                    </p:blipFill>
                    <p:spPr>
                      <a:xfrm>
                        <a:off x="5469676" y="3715626"/>
                        <a:ext cx="2019300" cy="520700"/>
                      </a:xfrm>
                      <a:prstGeom prst="rect">
                        <a:avLst/>
                      </a:prstGeom>
                    </p:spPr>
                  </p:pic>
                </p:oleObj>
              </mc:Fallback>
            </mc:AlternateContent>
          </a:graphicData>
        </a:graphic>
      </p:graphicFrame>
      <p:sp>
        <p:nvSpPr>
          <p:cNvPr id="15" name="Rectangle 14"/>
          <p:cNvSpPr/>
          <p:nvPr/>
        </p:nvSpPr>
        <p:spPr>
          <a:xfrm>
            <a:off x="251595" y="3723878"/>
            <a:ext cx="5293437" cy="461665"/>
          </a:xfrm>
          <a:prstGeom prst="rect">
            <a:avLst/>
          </a:prstGeom>
        </p:spPr>
        <p:txBody>
          <a:bodyPr wrap="none">
            <a:spAutoFit/>
          </a:bodyPr>
          <a:lstStyle/>
          <a:p>
            <a:r>
              <a:rPr lang="vi-VN" sz="2400" dirty="0">
                <a:latin typeface="Times New Roman" pitchFamily="18" charset="0"/>
                <a:cs typeface="Times New Roman" pitchFamily="18" charset="0"/>
              </a:rPr>
              <a:t>b) Các phân thức có mẫu thức lần lượt là</a:t>
            </a:r>
            <a:r>
              <a:rPr lang="en-US" sz="2400" dirty="0">
                <a:latin typeface="Times New Roman" pitchFamily="18" charset="0"/>
                <a:cs typeface="Times New Roman" pitchFamily="18" charset="0"/>
              </a:rPr>
              <a:t>:</a:t>
            </a:r>
            <a:endParaRPr lang="en-US" sz="2400" dirty="0"/>
          </a:p>
        </p:txBody>
      </p:sp>
      <p:sp>
        <p:nvSpPr>
          <p:cNvPr id="16" name="Rectangle 15"/>
          <p:cNvSpPr/>
          <p:nvPr/>
        </p:nvSpPr>
        <p:spPr>
          <a:xfrm>
            <a:off x="4070222" y="2571750"/>
            <a:ext cx="747320" cy="461665"/>
          </a:xfrm>
          <a:prstGeom prst="rect">
            <a:avLst/>
          </a:prstGeom>
        </p:spPr>
        <p:txBody>
          <a:bodyPr wrap="non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53933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a:latin typeface="Times New Roman" pitchFamily="18" charset="0"/>
                <a:cs typeface="Times New Roman" pitchFamily="18" charset="0"/>
              </a:rPr>
              <a:t>BÀI 21: PHÂN THỨC ĐẠI SỐ</a:t>
            </a: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323528" y="315891"/>
            <a:ext cx="252028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Luyện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1</a:t>
            </a:r>
          </a:p>
        </p:txBody>
      </p:sp>
      <p:sp>
        <p:nvSpPr>
          <p:cNvPr id="6" name="Rectangle 5"/>
          <p:cNvSpPr/>
          <p:nvPr/>
        </p:nvSpPr>
        <p:spPr>
          <a:xfrm>
            <a:off x="179512" y="773418"/>
            <a:ext cx="8568952" cy="461665"/>
          </a:xfrm>
          <a:prstGeom prst="rect">
            <a:avLst/>
          </a:prstGeom>
        </p:spPr>
        <p:txBody>
          <a:bodyPr wrap="square">
            <a:spAutoFit/>
          </a:bodyPr>
          <a:lstStyle/>
          <a:p>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mẫu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a:t>
            </a:r>
          </a:p>
        </p:txBody>
      </p:sp>
      <p:graphicFrame>
        <p:nvGraphicFramePr>
          <p:cNvPr id="10" name="Object 9"/>
          <p:cNvGraphicFramePr>
            <a:graphicFrameLocks noChangeAspect="1"/>
          </p:cNvGraphicFramePr>
          <p:nvPr>
            <p:extLst>
              <p:ext uri="{D42A27DB-BD31-4B8C-83A1-F6EECF244321}">
                <p14:modId xmlns:p14="http://schemas.microsoft.com/office/powerpoint/2010/main" val="1715308910"/>
              </p:ext>
            </p:extLst>
          </p:nvPr>
        </p:nvGraphicFramePr>
        <p:xfrm>
          <a:off x="415397" y="1235075"/>
          <a:ext cx="774700" cy="838200"/>
        </p:xfrm>
        <a:graphic>
          <a:graphicData uri="http://schemas.openxmlformats.org/presentationml/2006/ole">
            <mc:AlternateContent xmlns:mc="http://schemas.openxmlformats.org/markup-compatibility/2006">
              <mc:Choice xmlns:v="urn:schemas-microsoft-com:vml" Requires="v">
                <p:oleObj name="Equation" r:id="rId3" imgW="774360" imgH="838080" progId="Equation.DSMT4">
                  <p:embed/>
                </p:oleObj>
              </mc:Choice>
              <mc:Fallback>
                <p:oleObj name="Equation" r:id="rId3" imgW="774360" imgH="838080" progId="Equation.DSMT4">
                  <p:embed/>
                  <p:pic>
                    <p:nvPicPr>
                      <p:cNvPr id="0" name=""/>
                      <p:cNvPicPr/>
                      <p:nvPr/>
                    </p:nvPicPr>
                    <p:blipFill>
                      <a:blip r:embed="rId4"/>
                      <a:stretch>
                        <a:fillRect/>
                      </a:stretch>
                    </p:blipFill>
                    <p:spPr>
                      <a:xfrm>
                        <a:off x="415397" y="1235075"/>
                        <a:ext cx="774700" cy="838200"/>
                      </a:xfrm>
                      <a:prstGeom prst="rect">
                        <a:avLst/>
                      </a:prstGeom>
                    </p:spPr>
                  </p:pic>
                </p:oleObj>
              </mc:Fallback>
            </mc:AlternateContent>
          </a:graphicData>
        </a:graphic>
      </p:graphicFrame>
      <p:sp>
        <p:nvSpPr>
          <p:cNvPr id="17" name="TextBox 16"/>
          <p:cNvSpPr txBox="1"/>
          <p:nvPr/>
        </p:nvSpPr>
        <p:spPr>
          <a:xfrm>
            <a:off x="58036" y="1347614"/>
            <a:ext cx="2520280" cy="461665"/>
          </a:xfrm>
          <a:prstGeom prst="rect">
            <a:avLst/>
          </a:prstGeom>
          <a:noFill/>
        </p:spPr>
        <p:txBody>
          <a:bodyPr wrap="square" rtlCol="0">
            <a:spAutoFit/>
          </a:bodyPr>
          <a:lstStyle/>
          <a:p>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     </a:t>
            </a:r>
          </a:p>
        </p:txBody>
      </p:sp>
      <p:graphicFrame>
        <p:nvGraphicFramePr>
          <p:cNvPr id="13" name="Object 12"/>
          <p:cNvGraphicFramePr>
            <a:graphicFrameLocks noChangeAspect="1"/>
          </p:cNvGraphicFramePr>
          <p:nvPr>
            <p:extLst>
              <p:ext uri="{D42A27DB-BD31-4B8C-83A1-F6EECF244321}">
                <p14:modId xmlns:p14="http://schemas.microsoft.com/office/powerpoint/2010/main" val="427042979"/>
              </p:ext>
            </p:extLst>
          </p:nvPr>
        </p:nvGraphicFramePr>
        <p:xfrm>
          <a:off x="1609048" y="1230313"/>
          <a:ext cx="533400" cy="863600"/>
        </p:xfrm>
        <a:graphic>
          <a:graphicData uri="http://schemas.openxmlformats.org/presentationml/2006/ole">
            <mc:AlternateContent xmlns:mc="http://schemas.openxmlformats.org/markup-compatibility/2006">
              <mc:Choice xmlns:v="urn:schemas-microsoft-com:vml" Requires="v">
                <p:oleObj name="Equation" r:id="rId5" imgW="533160" imgH="863280" progId="Equation.DSMT4">
                  <p:embed/>
                </p:oleObj>
              </mc:Choice>
              <mc:Fallback>
                <p:oleObj name="Equation" r:id="rId5" imgW="533160" imgH="863280" progId="Equation.DSMT4">
                  <p:embed/>
                  <p:pic>
                    <p:nvPicPr>
                      <p:cNvPr id="0" name="Object 9"/>
                      <p:cNvPicPr>
                        <a:picLocks noChangeAspect="1" noChangeArrowheads="1"/>
                      </p:cNvPicPr>
                      <p:nvPr/>
                    </p:nvPicPr>
                    <p:blipFill>
                      <a:blip r:embed="rId6"/>
                      <a:srcRect/>
                      <a:stretch>
                        <a:fillRect/>
                      </a:stretch>
                    </p:blipFill>
                    <p:spPr bwMode="auto">
                      <a:xfrm>
                        <a:off x="1609048" y="1230313"/>
                        <a:ext cx="533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2555144" y="1347614"/>
            <a:ext cx="3529023" cy="461665"/>
          </a:xfrm>
          <a:prstGeom prst="rect">
            <a:avLst/>
          </a:prstGeom>
          <a:noFill/>
        </p:spPr>
        <p:txBody>
          <a:bodyPr wrap="square" rtlCol="0">
            <a:spAutoFit/>
          </a:bodyPr>
          <a:lstStyle/>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 </a:t>
            </a:r>
          </a:p>
        </p:txBody>
      </p:sp>
      <p:graphicFrame>
        <p:nvGraphicFramePr>
          <p:cNvPr id="18" name="Object 17"/>
          <p:cNvGraphicFramePr>
            <a:graphicFrameLocks noChangeAspect="1"/>
          </p:cNvGraphicFramePr>
          <p:nvPr>
            <p:extLst>
              <p:ext uri="{D42A27DB-BD31-4B8C-83A1-F6EECF244321}">
                <p14:modId xmlns:p14="http://schemas.microsoft.com/office/powerpoint/2010/main" val="938479339"/>
              </p:ext>
            </p:extLst>
          </p:nvPr>
        </p:nvGraphicFramePr>
        <p:xfrm>
          <a:off x="2987824" y="1235083"/>
          <a:ext cx="1028700" cy="825500"/>
        </p:xfrm>
        <a:graphic>
          <a:graphicData uri="http://schemas.openxmlformats.org/presentationml/2006/ole">
            <mc:AlternateContent xmlns:mc="http://schemas.openxmlformats.org/markup-compatibility/2006">
              <mc:Choice xmlns:v="urn:schemas-microsoft-com:vml" Requires="v">
                <p:oleObj name="Equation" r:id="rId7" imgW="1028520" imgH="825480" progId="Equation.DSMT4">
                  <p:embed/>
                </p:oleObj>
              </mc:Choice>
              <mc:Fallback>
                <p:oleObj name="Equation" r:id="rId7" imgW="1028520" imgH="825480" progId="Equation.DSMT4">
                  <p:embed/>
                  <p:pic>
                    <p:nvPicPr>
                      <p:cNvPr id="0" name="Object 12"/>
                      <p:cNvPicPr>
                        <a:picLocks noChangeAspect="1" noChangeArrowheads="1"/>
                      </p:cNvPicPr>
                      <p:nvPr/>
                    </p:nvPicPr>
                    <p:blipFill>
                      <a:blip r:embed="rId8"/>
                      <a:srcRect/>
                      <a:stretch>
                        <a:fillRect/>
                      </a:stretch>
                    </p:blipFill>
                    <p:spPr bwMode="auto">
                      <a:xfrm>
                        <a:off x="2987824" y="1235083"/>
                        <a:ext cx="10287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955473"/>
              </p:ext>
            </p:extLst>
          </p:nvPr>
        </p:nvGraphicFramePr>
        <p:xfrm>
          <a:off x="4515781" y="1256830"/>
          <a:ext cx="1028700" cy="800100"/>
        </p:xfrm>
        <a:graphic>
          <a:graphicData uri="http://schemas.openxmlformats.org/presentationml/2006/ole">
            <mc:AlternateContent xmlns:mc="http://schemas.openxmlformats.org/markup-compatibility/2006">
              <mc:Choice xmlns:v="urn:schemas-microsoft-com:vml" Requires="v">
                <p:oleObj name="Equation" r:id="rId9" imgW="1028520" imgH="799920" progId="Equation.DSMT4">
                  <p:embed/>
                </p:oleObj>
              </mc:Choice>
              <mc:Fallback>
                <p:oleObj name="Equation" r:id="rId9" imgW="1028520" imgH="799920" progId="Equation.DSMT4">
                  <p:embed/>
                  <p:pic>
                    <p:nvPicPr>
                      <p:cNvPr id="0" name="Object 17"/>
                      <p:cNvPicPr>
                        <a:picLocks noChangeAspect="1" noChangeArrowheads="1"/>
                      </p:cNvPicPr>
                      <p:nvPr/>
                    </p:nvPicPr>
                    <p:blipFill>
                      <a:blip r:embed="rId10"/>
                      <a:srcRect/>
                      <a:stretch>
                        <a:fillRect/>
                      </a:stretch>
                    </p:blipFill>
                    <p:spPr bwMode="auto">
                      <a:xfrm>
                        <a:off x="4515781" y="1256830"/>
                        <a:ext cx="1028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5940152" y="1415880"/>
            <a:ext cx="2520280" cy="461665"/>
          </a:xfrm>
          <a:prstGeom prst="rect">
            <a:avLst/>
          </a:prstGeom>
          <a:noFill/>
        </p:spPr>
        <p:txBody>
          <a:bodyPr wrap="square" rtlCol="0">
            <a:spAutoFit/>
          </a:bodyPr>
          <a:lstStyle/>
          <a:p>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p>
        </p:txBody>
      </p:sp>
      <p:graphicFrame>
        <p:nvGraphicFramePr>
          <p:cNvPr id="22" name="Object 21"/>
          <p:cNvGraphicFramePr>
            <a:graphicFrameLocks noChangeAspect="1"/>
          </p:cNvGraphicFramePr>
          <p:nvPr>
            <p:extLst>
              <p:ext uri="{D42A27DB-BD31-4B8C-83A1-F6EECF244321}">
                <p14:modId xmlns:p14="http://schemas.microsoft.com/office/powerpoint/2010/main" val="829294241"/>
              </p:ext>
            </p:extLst>
          </p:nvPr>
        </p:nvGraphicFramePr>
        <p:xfrm>
          <a:off x="6416228" y="1259859"/>
          <a:ext cx="1041400" cy="774700"/>
        </p:xfrm>
        <a:graphic>
          <a:graphicData uri="http://schemas.openxmlformats.org/presentationml/2006/ole">
            <mc:AlternateContent xmlns:mc="http://schemas.openxmlformats.org/markup-compatibility/2006">
              <mc:Choice xmlns:v="urn:schemas-microsoft-com:vml" Requires="v">
                <p:oleObj name="Equation" r:id="rId11" imgW="1041120" imgH="774360" progId="Equation.DSMT4">
                  <p:embed/>
                </p:oleObj>
              </mc:Choice>
              <mc:Fallback>
                <p:oleObj name="Equation" r:id="rId11" imgW="1041120" imgH="774360" progId="Equation.DSMT4">
                  <p:embed/>
                  <p:pic>
                    <p:nvPicPr>
                      <p:cNvPr id="0" name="Object 17"/>
                      <p:cNvPicPr>
                        <a:picLocks noChangeAspect="1" noChangeArrowheads="1"/>
                      </p:cNvPicPr>
                      <p:nvPr/>
                    </p:nvPicPr>
                    <p:blipFill>
                      <a:blip r:embed="rId12"/>
                      <a:srcRect/>
                      <a:stretch>
                        <a:fillRect/>
                      </a:stretch>
                    </p:blipFill>
                    <p:spPr bwMode="auto">
                      <a:xfrm>
                        <a:off x="6416228" y="1259859"/>
                        <a:ext cx="1041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122407661"/>
              </p:ext>
            </p:extLst>
          </p:nvPr>
        </p:nvGraphicFramePr>
        <p:xfrm>
          <a:off x="8013700" y="1263650"/>
          <a:ext cx="1079500" cy="850900"/>
        </p:xfrm>
        <a:graphic>
          <a:graphicData uri="http://schemas.openxmlformats.org/presentationml/2006/ole">
            <mc:AlternateContent xmlns:mc="http://schemas.openxmlformats.org/markup-compatibility/2006">
              <mc:Choice xmlns:v="urn:schemas-microsoft-com:vml" Requires="v">
                <p:oleObj name="Equation" r:id="rId13" imgW="1079280" imgH="850680" progId="Equation.DSMT4">
                  <p:embed/>
                </p:oleObj>
              </mc:Choice>
              <mc:Fallback>
                <p:oleObj name="Equation" r:id="rId13" imgW="1079280" imgH="850680" progId="Equation.DSMT4">
                  <p:embed/>
                  <p:pic>
                    <p:nvPicPr>
                      <p:cNvPr id="0" name="Object 17"/>
                      <p:cNvPicPr>
                        <a:picLocks noChangeAspect="1" noChangeArrowheads="1"/>
                      </p:cNvPicPr>
                      <p:nvPr/>
                    </p:nvPicPr>
                    <p:blipFill>
                      <a:blip r:embed="rId14"/>
                      <a:srcRect/>
                      <a:stretch>
                        <a:fillRect/>
                      </a:stretch>
                    </p:blipFill>
                    <p:spPr bwMode="auto">
                      <a:xfrm>
                        <a:off x="8013700" y="1263650"/>
                        <a:ext cx="1079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Rectangle 24"/>
          <p:cNvSpPr/>
          <p:nvPr/>
        </p:nvSpPr>
        <p:spPr>
          <a:xfrm>
            <a:off x="467544" y="2532841"/>
            <a:ext cx="4572000" cy="830997"/>
          </a:xfrm>
          <a:prstGeom prst="rect">
            <a:avLst/>
          </a:prstGeom>
        </p:spPr>
        <p:txBody>
          <a:bodyPr>
            <a:spAutoFit/>
          </a:bodyPr>
          <a:lstStyle/>
          <a:p>
            <a:pPr algn="ctr"/>
            <a:r>
              <a:rPr lang="en-US" sz="2400" b="1" dirty="0" err="1">
                <a:latin typeface="Times New Roman" pitchFamily="18" charset="0"/>
                <a:cs typeface="Times New Roman" pitchFamily="18" charset="0"/>
              </a:rPr>
              <a:t>Giải</a:t>
            </a:r>
            <a:endParaRPr lang="en-US" sz="24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mẫu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endParaRPr lang="en-US" sz="2400" dirty="0">
              <a:latin typeface="Times New Roman" pitchFamily="18" charset="0"/>
              <a:cs typeface="Times New Roman" pitchFamily="18" charset="0"/>
            </a:endParaRPr>
          </a:p>
        </p:txBody>
      </p:sp>
      <p:sp>
        <p:nvSpPr>
          <p:cNvPr id="27" name="TextBox 26"/>
          <p:cNvSpPr txBox="1"/>
          <p:nvPr/>
        </p:nvSpPr>
        <p:spPr>
          <a:xfrm>
            <a:off x="5164918" y="2884541"/>
            <a:ext cx="2520280" cy="461665"/>
          </a:xfrm>
          <a:prstGeom prst="rect">
            <a:avLst/>
          </a:prstGeom>
          <a:noFill/>
        </p:spPr>
        <p:txBody>
          <a:bodyPr wrap="square" rtlCol="0">
            <a:spAutoFit/>
          </a:bodyPr>
          <a:lstStyle/>
          <a:p>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p>
        </p:txBody>
      </p:sp>
      <p:graphicFrame>
        <p:nvGraphicFramePr>
          <p:cNvPr id="29" name="Object 28"/>
          <p:cNvGraphicFramePr>
            <a:graphicFrameLocks noChangeAspect="1"/>
          </p:cNvGraphicFramePr>
          <p:nvPr>
            <p:extLst>
              <p:ext uri="{D42A27DB-BD31-4B8C-83A1-F6EECF244321}">
                <p14:modId xmlns:p14="http://schemas.microsoft.com/office/powerpoint/2010/main" val="682862933"/>
              </p:ext>
            </p:extLst>
          </p:nvPr>
        </p:nvGraphicFramePr>
        <p:xfrm>
          <a:off x="5640994" y="2728520"/>
          <a:ext cx="1041400" cy="774700"/>
        </p:xfrm>
        <a:graphic>
          <a:graphicData uri="http://schemas.openxmlformats.org/presentationml/2006/ole">
            <mc:AlternateContent xmlns:mc="http://schemas.openxmlformats.org/markup-compatibility/2006">
              <mc:Choice xmlns:v="urn:schemas-microsoft-com:vml" Requires="v">
                <p:oleObj name="Equation" r:id="rId15" imgW="1041120" imgH="774360" progId="Equation.DSMT4">
                  <p:embed/>
                </p:oleObj>
              </mc:Choice>
              <mc:Fallback>
                <p:oleObj name="Equation" r:id="rId15" imgW="1041120" imgH="774360" progId="Equation.DSMT4">
                  <p:embed/>
                  <p:pic>
                    <p:nvPicPr>
                      <p:cNvPr id="0" name=""/>
                      <p:cNvPicPr>
                        <a:picLocks noChangeAspect="1" noChangeArrowheads="1"/>
                      </p:cNvPicPr>
                      <p:nvPr/>
                    </p:nvPicPr>
                    <p:blipFill>
                      <a:blip r:embed="rId16"/>
                      <a:srcRect/>
                      <a:stretch>
                        <a:fillRect/>
                      </a:stretch>
                    </p:blipFill>
                    <p:spPr bwMode="auto">
                      <a:xfrm>
                        <a:off x="5640994" y="2728520"/>
                        <a:ext cx="1041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167202492"/>
              </p:ext>
            </p:extLst>
          </p:nvPr>
        </p:nvGraphicFramePr>
        <p:xfrm>
          <a:off x="7239000" y="2732088"/>
          <a:ext cx="1079500" cy="850900"/>
        </p:xfrm>
        <a:graphic>
          <a:graphicData uri="http://schemas.openxmlformats.org/presentationml/2006/ole">
            <mc:AlternateContent xmlns:mc="http://schemas.openxmlformats.org/markup-compatibility/2006">
              <mc:Choice xmlns:v="urn:schemas-microsoft-com:vml" Requires="v">
                <p:oleObj name="Equation" r:id="rId17" imgW="1079280" imgH="850680" progId="Equation.DSMT4">
                  <p:embed/>
                </p:oleObj>
              </mc:Choice>
              <mc:Fallback>
                <p:oleObj name="Equation" r:id="rId17" imgW="1079280" imgH="850680" progId="Equation.DSMT4">
                  <p:embed/>
                  <p:pic>
                    <p:nvPicPr>
                      <p:cNvPr id="0" name=""/>
                      <p:cNvPicPr>
                        <a:picLocks noChangeAspect="1" noChangeArrowheads="1"/>
                      </p:cNvPicPr>
                      <p:nvPr/>
                    </p:nvPicPr>
                    <p:blipFill>
                      <a:blip r:embed="rId18"/>
                      <a:srcRect/>
                      <a:stretch>
                        <a:fillRect/>
                      </a:stretch>
                    </p:blipFill>
                    <p:spPr bwMode="auto">
                      <a:xfrm>
                        <a:off x="7239000" y="2732088"/>
                        <a:ext cx="1079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Rectangle 30"/>
          <p:cNvSpPr/>
          <p:nvPr/>
        </p:nvSpPr>
        <p:spPr>
          <a:xfrm>
            <a:off x="332844" y="3651870"/>
            <a:ext cx="4572000" cy="461665"/>
          </a:xfrm>
          <a:prstGeom prst="rect">
            <a:avLst/>
          </a:prstGeom>
        </p:spPr>
        <p:txBody>
          <a:bodyPr>
            <a:spAutoFit/>
          </a:bodyPr>
          <a:lstStyle/>
          <a:p>
            <a:r>
              <a:rPr lang="en-US" sz="2400" dirty="0" err="1">
                <a:latin typeface="Times New Roman" pitchFamily="18" charset="0"/>
                <a:cs typeface="Times New Roman" pitchFamily="18" charset="0"/>
              </a:rPr>
              <a:t>Vì</a:t>
            </a:r>
            <a:endParaRPr lang="en-US" sz="2400" dirty="0">
              <a:latin typeface="Times New Roman" pitchFamily="18" charset="0"/>
              <a:cs typeface="Times New Roman"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097255533"/>
              </p:ext>
            </p:extLst>
          </p:nvPr>
        </p:nvGraphicFramePr>
        <p:xfrm>
          <a:off x="956556" y="3581400"/>
          <a:ext cx="2489200" cy="850900"/>
        </p:xfrm>
        <a:graphic>
          <a:graphicData uri="http://schemas.openxmlformats.org/presentationml/2006/ole">
            <mc:AlternateContent xmlns:mc="http://schemas.openxmlformats.org/markup-compatibility/2006">
              <mc:Choice xmlns:v="urn:schemas-microsoft-com:vml" Requires="v">
                <p:oleObj name="Equation" r:id="rId19" imgW="2489040" imgH="850680" progId="Equation.DSMT4">
                  <p:embed/>
                </p:oleObj>
              </mc:Choice>
              <mc:Fallback>
                <p:oleObj name="Equation" r:id="rId19" imgW="2489040" imgH="850680" progId="Equation.DSMT4">
                  <p:embed/>
                  <p:pic>
                    <p:nvPicPr>
                      <p:cNvPr id="0" name="Object 28"/>
                      <p:cNvPicPr>
                        <a:picLocks noChangeAspect="1" noChangeArrowheads="1"/>
                      </p:cNvPicPr>
                      <p:nvPr/>
                    </p:nvPicPr>
                    <p:blipFill>
                      <a:blip r:embed="rId20"/>
                      <a:srcRect/>
                      <a:stretch>
                        <a:fillRect/>
                      </a:stretch>
                    </p:blipFill>
                    <p:spPr bwMode="auto">
                      <a:xfrm>
                        <a:off x="956556" y="3581400"/>
                        <a:ext cx="2489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853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xEl>
                                              <p:pRg st="0" end="0"/>
                                            </p:txEl>
                                          </p:spTgt>
                                        </p:tgtEl>
                                        <p:attrNameLst>
                                          <p:attrName>style.visibility</p:attrName>
                                        </p:attrNameLst>
                                      </p:cBhvr>
                                      <p:to>
                                        <p:strVal val="visible"/>
                                      </p:to>
                                    </p:set>
                                    <p:animEffect transition="in" filter="fade">
                                      <p:cBhvr>
                                        <p:cTn id="26" dur="500"/>
                                        <p:tgtEl>
                                          <p:spTgt spid="31">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45"/>
          <p:cNvGraphicFramePr>
            <a:graphicFrameLocks noChangeAspect="1"/>
          </p:cNvGraphicFramePr>
          <p:nvPr>
            <p:extLst>
              <p:ext uri="{D42A27DB-BD31-4B8C-83A1-F6EECF244321}">
                <p14:modId xmlns:p14="http://schemas.microsoft.com/office/powerpoint/2010/main" val="1741326305"/>
              </p:ext>
            </p:extLst>
          </p:nvPr>
        </p:nvGraphicFramePr>
        <p:xfrm>
          <a:off x="773832" y="5623069"/>
          <a:ext cx="733425" cy="180975"/>
        </p:xfrm>
        <a:graphic>
          <a:graphicData uri="http://schemas.openxmlformats.org/presentationml/2006/ole">
            <mc:AlternateContent xmlns:mc="http://schemas.openxmlformats.org/markup-compatibility/2006">
              <mc:Choice xmlns:v="urn:schemas-microsoft-com:vml" Requires="v">
                <p:oleObj name="Equation" r:id="rId2" imgW="736280" imgH="177723" progId="Equation.DSMT4">
                  <p:embed/>
                </p:oleObj>
              </mc:Choice>
              <mc:Fallback>
                <p:oleObj name="Equation" r:id="rId2" imgW="736280" imgH="177723"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32" y="5623069"/>
                        <a:ext cx="73342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641" name="Picture 3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8" y="195486"/>
            <a:ext cx="9145016"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9371" y="2193503"/>
            <a:ext cx="3456384" cy="461665"/>
          </a:xfrm>
          <a:prstGeom prst="rect">
            <a:avLst/>
          </a:prstGeom>
          <a:noFill/>
        </p:spPr>
        <p:txBody>
          <a:bodyPr wrap="square" rtlCol="0">
            <a:spAutoFit/>
          </a:bodyPr>
          <a:lstStyle/>
          <a:p>
            <a:r>
              <a:rPr lang="en-US" sz="2400" dirty="0">
                <a:latin typeface="Times New Roman" pitchFamily="18" charset="0"/>
                <a:cs typeface="Times New Roman" pitchFamily="18" charset="0"/>
              </a:rPr>
              <a:t>Theo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a:t>
            </a:r>
          </a:p>
        </p:txBody>
      </p:sp>
      <p:sp>
        <p:nvSpPr>
          <p:cNvPr id="3" name="Rectangle 331"/>
          <p:cNvSpPr>
            <a:spLocks noChangeArrowheads="1"/>
          </p:cNvSpPr>
          <p:nvPr/>
        </p:nvSpPr>
        <p:spPr bwMode="auto">
          <a:xfrm>
            <a:off x="419371" y="3574926"/>
            <a:ext cx="32758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Tròn</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đúng</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Vuông</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sai</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Vì</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8028061"/>
              </p:ext>
            </p:extLst>
          </p:nvPr>
        </p:nvGraphicFramePr>
        <p:xfrm>
          <a:off x="3756025" y="3508375"/>
          <a:ext cx="592138" cy="668338"/>
        </p:xfrm>
        <a:graphic>
          <a:graphicData uri="http://schemas.openxmlformats.org/presentationml/2006/ole">
            <mc:AlternateContent xmlns:mc="http://schemas.openxmlformats.org/markup-compatibility/2006">
              <mc:Choice xmlns:v="urn:schemas-microsoft-com:vml" Requires="v">
                <p:oleObj name="Equation" r:id="rId5" imgW="596880" imgH="672840" progId="Equation.DSMT4">
                  <p:embed/>
                </p:oleObj>
              </mc:Choice>
              <mc:Fallback>
                <p:oleObj name="Equation" r:id="rId5" imgW="596880" imgH="672840" progId="Equation.DSMT4">
                  <p:embed/>
                  <p:pic>
                    <p:nvPicPr>
                      <p:cNvPr id="0" name="Object 330"/>
                      <p:cNvPicPr>
                        <a:picLocks noChangeAspect="1" noChangeArrowheads="1"/>
                      </p:cNvPicPr>
                      <p:nvPr/>
                    </p:nvPicPr>
                    <p:blipFill>
                      <a:blip r:embed="rId6"/>
                      <a:srcRect/>
                      <a:stretch>
                        <a:fillRect/>
                      </a:stretch>
                    </p:blipFill>
                    <p:spPr bwMode="auto">
                      <a:xfrm>
                        <a:off x="3756025" y="3508375"/>
                        <a:ext cx="592138"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32"/>
          <p:cNvSpPr>
            <a:spLocks noChangeArrowheads="1"/>
          </p:cNvSpPr>
          <p:nvPr/>
        </p:nvSpPr>
        <p:spPr bwMode="auto">
          <a:xfrm>
            <a:off x="4427984" y="3534997"/>
            <a:ext cx="41336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không</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phải</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đa</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7" name="TextBox 46"/>
          <p:cNvSpPr txBox="1"/>
          <p:nvPr/>
        </p:nvSpPr>
        <p:spPr>
          <a:xfrm>
            <a:off x="2771800" y="2859782"/>
            <a:ext cx="3168352"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Giải</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76948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9502"/>
            <a:ext cx="3860352" cy="461665"/>
          </a:xfrm>
          <a:prstGeom prst="rect">
            <a:avLst/>
          </a:prstGeom>
        </p:spPr>
        <p:txBody>
          <a:bodyPr wrap="none">
            <a:spAutoFit/>
          </a:bodyPr>
          <a:lstStyle/>
          <a:p>
            <a:r>
              <a:rPr lang="en-US" sz="2400" b="1" dirty="0">
                <a:latin typeface="Times New Roman" pitchFamily="18" charset="0"/>
                <a:cs typeface="Times New Roman" pitchFamily="18" charset="0"/>
              </a:rPr>
              <a:t>2. </a:t>
            </a:r>
            <a:r>
              <a:rPr lang="nl-NL" sz="2400" b="1" dirty="0">
                <a:latin typeface="Times New Roman" pitchFamily="18" charset="0"/>
                <a:cs typeface="Times New Roman" pitchFamily="18" charset="0"/>
              </a:rPr>
              <a:t>Hai phân thức bằng nhau</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a:latin typeface="Times New Roman" pitchFamily="18" charset="0"/>
                <a:cs typeface="Times New Roman" pitchFamily="18" charset="0"/>
              </a:rPr>
              <a:t>BÀI 21: PHÂN THỨC ĐẠI SỐ</a:t>
            </a:r>
          </a:p>
        </p:txBody>
      </p:sp>
      <p:sp>
        <p:nvSpPr>
          <p:cNvPr id="4" name="Rectangle 3"/>
          <p:cNvSpPr/>
          <p:nvPr/>
        </p:nvSpPr>
        <p:spPr>
          <a:xfrm>
            <a:off x="179512" y="846079"/>
            <a:ext cx="8856984" cy="1569660"/>
          </a:xfrm>
          <a:prstGeom prst="rect">
            <a:avLst/>
          </a:prstGeom>
          <a:solidFill>
            <a:schemeClr val="accent6">
              <a:lumMod val="20000"/>
              <a:lumOff val="80000"/>
            </a:schemeClr>
          </a:solidFill>
        </p:spPr>
        <p:txBody>
          <a:bodyPr wrap="square">
            <a:spAutoFit/>
          </a:bodyPr>
          <a:lstStyle/>
          <a:p>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17556268"/>
              </p:ext>
            </p:extLst>
          </p:nvPr>
        </p:nvGraphicFramePr>
        <p:xfrm>
          <a:off x="3817001" y="792914"/>
          <a:ext cx="296863" cy="715963"/>
        </p:xfrm>
        <a:graphic>
          <a:graphicData uri="http://schemas.openxmlformats.org/presentationml/2006/ole">
            <mc:AlternateContent xmlns:mc="http://schemas.openxmlformats.org/markup-compatibility/2006">
              <mc:Choice xmlns:v="urn:schemas-microsoft-com:vml" Requires="v">
                <p:oleObj name="Equation" r:id="rId2" imgW="291960" imgH="723600" progId="Equation.DSMT4">
                  <p:embed/>
                </p:oleObj>
              </mc:Choice>
              <mc:Fallback>
                <p:oleObj name="Equation" r:id="rId2" imgW="291960" imgH="723600" progId="Equation.DSMT4">
                  <p:embed/>
                  <p:pic>
                    <p:nvPicPr>
                      <p:cNvPr id="0" name="Object 2"/>
                      <p:cNvPicPr>
                        <a:picLocks noChangeAspect="1" noChangeArrowheads="1"/>
                      </p:cNvPicPr>
                      <p:nvPr/>
                    </p:nvPicPr>
                    <p:blipFill>
                      <a:blip r:embed="rId3"/>
                      <a:srcRect/>
                      <a:stretch>
                        <a:fillRect/>
                      </a:stretch>
                    </p:blipFill>
                    <p:spPr bwMode="auto">
                      <a:xfrm>
                        <a:off x="3817001" y="792914"/>
                        <a:ext cx="296863" cy="7159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09809427"/>
              </p:ext>
            </p:extLst>
          </p:nvPr>
        </p:nvGraphicFramePr>
        <p:xfrm>
          <a:off x="4572000" y="779449"/>
          <a:ext cx="330200" cy="719137"/>
        </p:xfrm>
        <a:graphic>
          <a:graphicData uri="http://schemas.openxmlformats.org/presentationml/2006/ole">
            <mc:AlternateContent xmlns:mc="http://schemas.openxmlformats.org/markup-compatibility/2006">
              <mc:Choice xmlns:v="urn:schemas-microsoft-com:vml" Requires="v">
                <p:oleObj name="Equation" r:id="rId4" imgW="330120" imgH="723600" progId="Equation.DSMT4">
                  <p:embed/>
                </p:oleObj>
              </mc:Choice>
              <mc:Fallback>
                <p:oleObj name="Equation" r:id="rId4" imgW="330120" imgH="723600" progId="Equation.DSMT4">
                  <p:embed/>
                  <p:pic>
                    <p:nvPicPr>
                      <p:cNvPr id="0" name="Object 1"/>
                      <p:cNvPicPr>
                        <a:picLocks noChangeAspect="1" noChangeArrowheads="1"/>
                      </p:cNvPicPr>
                      <p:nvPr/>
                    </p:nvPicPr>
                    <p:blipFill>
                      <a:blip r:embed="rId5"/>
                      <a:srcRect/>
                      <a:stretch>
                        <a:fillRect/>
                      </a:stretch>
                    </p:blipFill>
                    <p:spPr bwMode="auto">
                      <a:xfrm>
                        <a:off x="4572000" y="779449"/>
                        <a:ext cx="330200"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897577154"/>
              </p:ext>
            </p:extLst>
          </p:nvPr>
        </p:nvGraphicFramePr>
        <p:xfrm>
          <a:off x="7620606" y="926452"/>
          <a:ext cx="1187451" cy="284163"/>
        </p:xfrm>
        <a:graphic>
          <a:graphicData uri="http://schemas.openxmlformats.org/presentationml/2006/ole">
            <mc:AlternateContent xmlns:mc="http://schemas.openxmlformats.org/markup-compatibility/2006">
              <mc:Choice xmlns:v="urn:schemas-microsoft-com:vml" Requires="v">
                <p:oleObj name="Equation" r:id="rId6" imgW="1193760" imgH="279360" progId="Equation.DSMT4">
                  <p:embed/>
                </p:oleObj>
              </mc:Choice>
              <mc:Fallback>
                <p:oleObj name="Equation" r:id="rId6" imgW="1193760" imgH="279360" progId="Equation.DSMT4">
                  <p:embed/>
                  <p:pic>
                    <p:nvPicPr>
                      <p:cNvPr id="0" name="Object 5"/>
                      <p:cNvPicPr>
                        <a:picLocks noChangeAspect="1" noChangeArrowheads="1"/>
                      </p:cNvPicPr>
                      <p:nvPr/>
                    </p:nvPicPr>
                    <p:blipFill>
                      <a:blip r:embed="rId7"/>
                      <a:srcRect/>
                      <a:stretch>
                        <a:fillRect/>
                      </a:stretch>
                    </p:blipFill>
                    <p:spPr bwMode="auto">
                      <a:xfrm>
                        <a:off x="7620606" y="926452"/>
                        <a:ext cx="11874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380439155"/>
              </p:ext>
            </p:extLst>
          </p:nvPr>
        </p:nvGraphicFramePr>
        <p:xfrm>
          <a:off x="1320249" y="1467509"/>
          <a:ext cx="887413" cy="717551"/>
        </p:xfrm>
        <a:graphic>
          <a:graphicData uri="http://schemas.openxmlformats.org/presentationml/2006/ole">
            <mc:AlternateContent xmlns:mc="http://schemas.openxmlformats.org/markup-compatibility/2006">
              <mc:Choice xmlns:v="urn:schemas-microsoft-com:vml" Requires="v">
                <p:oleObj name="Equation" r:id="rId8" imgW="876240" imgH="723600" progId="Equation.DSMT4">
                  <p:embed/>
                </p:oleObj>
              </mc:Choice>
              <mc:Fallback>
                <p:oleObj name="Equation" r:id="rId8" imgW="876240" imgH="723600" progId="Equation.DSMT4">
                  <p:embed/>
                  <p:pic>
                    <p:nvPicPr>
                      <p:cNvPr id="0" name="Object 7"/>
                      <p:cNvPicPr>
                        <a:picLocks noChangeAspect="1" noChangeArrowheads="1"/>
                      </p:cNvPicPr>
                      <p:nvPr/>
                    </p:nvPicPr>
                    <p:blipFill>
                      <a:blip r:embed="rId9"/>
                      <a:srcRect/>
                      <a:stretch>
                        <a:fillRect/>
                      </a:stretch>
                    </p:blipFill>
                    <p:spPr bwMode="auto">
                      <a:xfrm>
                        <a:off x="1320249" y="1467509"/>
                        <a:ext cx="887413" cy="7175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630164875"/>
              </p:ext>
            </p:extLst>
          </p:nvPr>
        </p:nvGraphicFramePr>
        <p:xfrm>
          <a:off x="2895958" y="1668304"/>
          <a:ext cx="1187450" cy="284162"/>
        </p:xfrm>
        <a:graphic>
          <a:graphicData uri="http://schemas.openxmlformats.org/presentationml/2006/ole">
            <mc:AlternateContent xmlns:mc="http://schemas.openxmlformats.org/markup-compatibility/2006">
              <mc:Choice xmlns:v="urn:schemas-microsoft-com:vml" Requires="v">
                <p:oleObj name="Equation" r:id="rId10" imgW="1193760" imgH="279360" progId="Equation.DSMT4">
                  <p:embed/>
                </p:oleObj>
              </mc:Choice>
              <mc:Fallback>
                <p:oleObj name="Equation" r:id="rId10" imgW="1193760" imgH="27936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958" y="1668304"/>
                        <a:ext cx="11874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a:xfrm>
            <a:off x="179512" y="2571750"/>
            <a:ext cx="4572000" cy="461665"/>
          </a:xfrm>
          <a:prstGeom prst="rect">
            <a:avLst/>
          </a:prstGeom>
        </p:spPr>
        <p:txBody>
          <a:bodyPr>
            <a:spAutoFit/>
          </a:bodyPr>
          <a:lstStyle/>
          <a:p>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2: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endParaRPr lang="en-US" sz="2400" dirty="0">
              <a:latin typeface="Times New Roman" pitchFamily="18" charset="0"/>
              <a:cs typeface="Times New Roman"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78531671"/>
              </p:ext>
            </p:extLst>
          </p:nvPr>
        </p:nvGraphicFramePr>
        <p:xfrm>
          <a:off x="3563888" y="2438250"/>
          <a:ext cx="1636712" cy="728663"/>
        </p:xfrm>
        <a:graphic>
          <a:graphicData uri="http://schemas.openxmlformats.org/presentationml/2006/ole">
            <mc:AlternateContent xmlns:mc="http://schemas.openxmlformats.org/markup-compatibility/2006">
              <mc:Choice xmlns:v="urn:schemas-microsoft-com:vml" Requires="v">
                <p:oleObj name="Equation" r:id="rId12" imgW="1612800" imgH="736560" progId="Equation.DSMT4">
                  <p:embed/>
                </p:oleObj>
              </mc:Choice>
              <mc:Fallback>
                <p:oleObj name="Equation" r:id="rId12" imgW="1612800" imgH="736560" progId="Equation.DSMT4">
                  <p:embed/>
                  <p:pic>
                    <p:nvPicPr>
                      <p:cNvPr id="0" name="Object 4"/>
                      <p:cNvPicPr>
                        <a:picLocks noChangeAspect="1" noChangeArrowheads="1"/>
                      </p:cNvPicPr>
                      <p:nvPr/>
                    </p:nvPicPr>
                    <p:blipFill>
                      <a:blip r:embed="rId13"/>
                      <a:srcRect/>
                      <a:stretch>
                        <a:fillRect/>
                      </a:stretch>
                    </p:blipFill>
                    <p:spPr bwMode="auto">
                      <a:xfrm>
                        <a:off x="3563888" y="2438250"/>
                        <a:ext cx="1636712" cy="728663"/>
                      </a:xfrm>
                      <a:prstGeom prst="rect">
                        <a:avLst/>
                      </a:prstGeom>
                      <a:noFill/>
                      <a:ln>
                        <a:noFill/>
                      </a:ln>
                    </p:spPr>
                  </p:pic>
                </p:oleObj>
              </mc:Fallback>
            </mc:AlternateContent>
          </a:graphicData>
        </a:graphic>
      </p:graphicFrame>
      <p:sp>
        <p:nvSpPr>
          <p:cNvPr id="18" name="Rectangle 17"/>
          <p:cNvSpPr/>
          <p:nvPr/>
        </p:nvSpPr>
        <p:spPr>
          <a:xfrm>
            <a:off x="2339752" y="3133005"/>
            <a:ext cx="855712" cy="461665"/>
          </a:xfrm>
          <a:prstGeom prst="rect">
            <a:avLst/>
          </a:prstGeom>
        </p:spPr>
        <p:txBody>
          <a:bodyPr wrap="square">
            <a:spAutoFit/>
          </a:bodyPr>
          <a:lstStyle/>
          <a:p>
            <a:r>
              <a:rPr lang="en-US" sz="2400" b="1" dirty="0" err="1">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sp>
        <p:nvSpPr>
          <p:cNvPr id="19" name="Rectangle 18"/>
          <p:cNvSpPr/>
          <p:nvPr/>
        </p:nvSpPr>
        <p:spPr>
          <a:xfrm>
            <a:off x="53752" y="3594670"/>
            <a:ext cx="6318448" cy="461665"/>
          </a:xfrm>
          <a:prstGeom prst="rect">
            <a:avLst/>
          </a:prstGeom>
        </p:spPr>
        <p:txBody>
          <a:bodyPr wrap="square">
            <a:spAutoFit/>
          </a:bodyPr>
          <a:lstStyle/>
          <a:p>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endParaRPr lang="en-US" sz="2400" dirty="0">
              <a:latin typeface="Times New Roman" pitchFamily="18" charset="0"/>
              <a:cs typeface="Times New Roman"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30975067"/>
              </p:ext>
            </p:extLst>
          </p:nvPr>
        </p:nvGraphicFramePr>
        <p:xfrm>
          <a:off x="539552" y="3619623"/>
          <a:ext cx="2911475" cy="401638"/>
        </p:xfrm>
        <a:graphic>
          <a:graphicData uri="http://schemas.openxmlformats.org/presentationml/2006/ole">
            <mc:AlternateContent xmlns:mc="http://schemas.openxmlformats.org/markup-compatibility/2006">
              <mc:Choice xmlns:v="urn:schemas-microsoft-com:vml" Requires="v">
                <p:oleObj name="Equation" r:id="rId14" imgW="2869920" imgH="406080" progId="Equation.DSMT4">
                  <p:embed/>
                </p:oleObj>
              </mc:Choice>
              <mc:Fallback>
                <p:oleObj name="Equation" r:id="rId14" imgW="2869920" imgH="406080" progId="Equation.DSMT4">
                  <p:embed/>
                  <p:pic>
                    <p:nvPicPr>
                      <p:cNvPr id="0" name="Object 16"/>
                      <p:cNvPicPr>
                        <a:picLocks noChangeAspect="1" noChangeArrowheads="1"/>
                      </p:cNvPicPr>
                      <p:nvPr/>
                    </p:nvPicPr>
                    <p:blipFill>
                      <a:blip r:embed="rId15"/>
                      <a:srcRect/>
                      <a:stretch>
                        <a:fillRect/>
                      </a:stretch>
                    </p:blipFill>
                    <p:spPr bwMode="auto">
                      <a:xfrm>
                        <a:off x="539552" y="3619623"/>
                        <a:ext cx="29114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64284833"/>
              </p:ext>
            </p:extLst>
          </p:nvPr>
        </p:nvGraphicFramePr>
        <p:xfrm>
          <a:off x="4139952" y="3472056"/>
          <a:ext cx="1636712" cy="728663"/>
        </p:xfrm>
        <a:graphic>
          <a:graphicData uri="http://schemas.openxmlformats.org/presentationml/2006/ole">
            <mc:AlternateContent xmlns:mc="http://schemas.openxmlformats.org/markup-compatibility/2006">
              <mc:Choice xmlns:v="urn:schemas-microsoft-com:vml" Requires="v">
                <p:oleObj name="Equation" r:id="rId16" imgW="1612800" imgH="736560" progId="Equation.DSMT4">
                  <p:embed/>
                </p:oleObj>
              </mc:Choice>
              <mc:Fallback>
                <p:oleObj name="Equation" r:id="rId16" imgW="1612800" imgH="736560" progId="Equation.DSMT4">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39952" y="3472056"/>
                        <a:ext cx="163671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149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9502"/>
            <a:ext cx="3860352" cy="461665"/>
          </a:xfrm>
          <a:prstGeom prst="rect">
            <a:avLst/>
          </a:prstGeom>
        </p:spPr>
        <p:txBody>
          <a:bodyPr wrap="none">
            <a:spAutoFit/>
          </a:bodyPr>
          <a:lstStyle/>
          <a:p>
            <a:r>
              <a:rPr lang="en-US" sz="2400" b="1" dirty="0">
                <a:latin typeface="Times New Roman" pitchFamily="18" charset="0"/>
                <a:cs typeface="Times New Roman" pitchFamily="18" charset="0"/>
              </a:rPr>
              <a:t>2. </a:t>
            </a:r>
            <a:r>
              <a:rPr lang="nl-NL" sz="2400" b="1" dirty="0">
                <a:latin typeface="Times New Roman" pitchFamily="18" charset="0"/>
                <a:cs typeface="Times New Roman" pitchFamily="18" charset="0"/>
              </a:rPr>
              <a:t>Hai phân thức bằng nhau</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a:latin typeface="Times New Roman" pitchFamily="18" charset="0"/>
                <a:cs typeface="Times New Roman" pitchFamily="18" charset="0"/>
              </a:rPr>
              <a:t>BÀI 21: PHÂN THỨC ĐẠI SỐ</a:t>
            </a:r>
          </a:p>
        </p:txBody>
      </p:sp>
      <p:sp>
        <p:nvSpPr>
          <p:cNvPr id="4" name="Rectangle 3"/>
          <p:cNvSpPr/>
          <p:nvPr/>
        </p:nvSpPr>
        <p:spPr>
          <a:xfrm>
            <a:off x="179512" y="846079"/>
            <a:ext cx="8712968" cy="1569660"/>
          </a:xfrm>
          <a:prstGeom prst="rect">
            <a:avLst/>
          </a:prstGeom>
          <a:solidFill>
            <a:schemeClr val="accent6">
              <a:lumMod val="20000"/>
              <a:lumOff val="80000"/>
            </a:schemeClr>
          </a:solidFill>
        </p:spPr>
        <p:txBody>
          <a:bodyPr wrap="square">
            <a:spAutoFit/>
          </a:bodyPr>
          <a:lstStyle/>
          <a:p>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nghĩa</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796403574"/>
              </p:ext>
            </p:extLst>
          </p:nvPr>
        </p:nvGraphicFramePr>
        <p:xfrm>
          <a:off x="3817001" y="792914"/>
          <a:ext cx="296863" cy="715963"/>
        </p:xfrm>
        <a:graphic>
          <a:graphicData uri="http://schemas.openxmlformats.org/presentationml/2006/ole">
            <mc:AlternateContent xmlns:mc="http://schemas.openxmlformats.org/markup-compatibility/2006">
              <mc:Choice xmlns:v="urn:schemas-microsoft-com:vml" Requires="v">
                <p:oleObj name="Equation" r:id="rId2" imgW="291960" imgH="723600" progId="Equation.DSMT4">
                  <p:embed/>
                </p:oleObj>
              </mc:Choice>
              <mc:Fallback>
                <p:oleObj name="Equation" r:id="rId2" imgW="291960" imgH="723600" progId="Equation.DSMT4">
                  <p:embed/>
                  <p:pic>
                    <p:nvPicPr>
                      <p:cNvPr id="0" name=""/>
                      <p:cNvPicPr>
                        <a:picLocks noChangeAspect="1" noChangeArrowheads="1"/>
                      </p:cNvPicPr>
                      <p:nvPr/>
                    </p:nvPicPr>
                    <p:blipFill>
                      <a:blip r:embed="rId3"/>
                      <a:srcRect/>
                      <a:stretch>
                        <a:fillRect/>
                      </a:stretch>
                    </p:blipFill>
                    <p:spPr bwMode="auto">
                      <a:xfrm>
                        <a:off x="3817001" y="792914"/>
                        <a:ext cx="296863" cy="7159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21405868"/>
              </p:ext>
            </p:extLst>
          </p:nvPr>
        </p:nvGraphicFramePr>
        <p:xfrm>
          <a:off x="4572000" y="779449"/>
          <a:ext cx="330200" cy="719137"/>
        </p:xfrm>
        <a:graphic>
          <a:graphicData uri="http://schemas.openxmlformats.org/presentationml/2006/ole">
            <mc:AlternateContent xmlns:mc="http://schemas.openxmlformats.org/markup-compatibility/2006">
              <mc:Choice xmlns:v="urn:schemas-microsoft-com:vml" Requires="v">
                <p:oleObj name="Equation" r:id="rId4" imgW="330120" imgH="723600" progId="Equation.DSMT4">
                  <p:embed/>
                </p:oleObj>
              </mc:Choice>
              <mc:Fallback>
                <p:oleObj name="Equation" r:id="rId4" imgW="330120" imgH="723600" progId="Equation.DSMT4">
                  <p:embed/>
                  <p:pic>
                    <p:nvPicPr>
                      <p:cNvPr id="0" name=""/>
                      <p:cNvPicPr>
                        <a:picLocks noChangeAspect="1" noChangeArrowheads="1"/>
                      </p:cNvPicPr>
                      <p:nvPr/>
                    </p:nvPicPr>
                    <p:blipFill>
                      <a:blip r:embed="rId5"/>
                      <a:srcRect/>
                      <a:stretch>
                        <a:fillRect/>
                      </a:stretch>
                    </p:blipFill>
                    <p:spPr bwMode="auto">
                      <a:xfrm>
                        <a:off x="4572000" y="779449"/>
                        <a:ext cx="330200"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440441698"/>
              </p:ext>
            </p:extLst>
          </p:nvPr>
        </p:nvGraphicFramePr>
        <p:xfrm>
          <a:off x="7620606" y="926452"/>
          <a:ext cx="1187451" cy="284163"/>
        </p:xfrm>
        <a:graphic>
          <a:graphicData uri="http://schemas.openxmlformats.org/presentationml/2006/ole">
            <mc:AlternateContent xmlns:mc="http://schemas.openxmlformats.org/markup-compatibility/2006">
              <mc:Choice xmlns:v="urn:schemas-microsoft-com:vml" Requires="v">
                <p:oleObj name="Equation" r:id="rId6" imgW="1193760" imgH="279360" progId="Equation.DSMT4">
                  <p:embed/>
                </p:oleObj>
              </mc:Choice>
              <mc:Fallback>
                <p:oleObj name="Equation" r:id="rId6" imgW="1193760" imgH="279360" progId="Equation.DSMT4">
                  <p:embed/>
                  <p:pic>
                    <p:nvPicPr>
                      <p:cNvPr id="0" name=""/>
                      <p:cNvPicPr>
                        <a:picLocks noChangeAspect="1" noChangeArrowheads="1"/>
                      </p:cNvPicPr>
                      <p:nvPr/>
                    </p:nvPicPr>
                    <p:blipFill>
                      <a:blip r:embed="rId7"/>
                      <a:srcRect/>
                      <a:stretch>
                        <a:fillRect/>
                      </a:stretch>
                    </p:blipFill>
                    <p:spPr bwMode="auto">
                      <a:xfrm>
                        <a:off x="7620606" y="926452"/>
                        <a:ext cx="11874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765886034"/>
              </p:ext>
            </p:extLst>
          </p:nvPr>
        </p:nvGraphicFramePr>
        <p:xfrm>
          <a:off x="1320249" y="1446243"/>
          <a:ext cx="887413" cy="717551"/>
        </p:xfrm>
        <a:graphic>
          <a:graphicData uri="http://schemas.openxmlformats.org/presentationml/2006/ole">
            <mc:AlternateContent xmlns:mc="http://schemas.openxmlformats.org/markup-compatibility/2006">
              <mc:Choice xmlns:v="urn:schemas-microsoft-com:vml" Requires="v">
                <p:oleObj name="Equation" r:id="rId8" imgW="876240" imgH="723600" progId="Equation.DSMT4">
                  <p:embed/>
                </p:oleObj>
              </mc:Choice>
              <mc:Fallback>
                <p:oleObj name="Equation" r:id="rId8" imgW="876240" imgH="723600" progId="Equation.DSMT4">
                  <p:embed/>
                  <p:pic>
                    <p:nvPicPr>
                      <p:cNvPr id="0" name=""/>
                      <p:cNvPicPr>
                        <a:picLocks noChangeAspect="1" noChangeArrowheads="1"/>
                      </p:cNvPicPr>
                      <p:nvPr/>
                    </p:nvPicPr>
                    <p:blipFill>
                      <a:blip r:embed="rId9"/>
                      <a:srcRect/>
                      <a:stretch>
                        <a:fillRect/>
                      </a:stretch>
                    </p:blipFill>
                    <p:spPr bwMode="auto">
                      <a:xfrm>
                        <a:off x="1320249" y="1446243"/>
                        <a:ext cx="887413" cy="7175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834278365"/>
              </p:ext>
            </p:extLst>
          </p:nvPr>
        </p:nvGraphicFramePr>
        <p:xfrm>
          <a:off x="2895958" y="1668304"/>
          <a:ext cx="1187450" cy="284162"/>
        </p:xfrm>
        <a:graphic>
          <a:graphicData uri="http://schemas.openxmlformats.org/presentationml/2006/ole">
            <mc:AlternateContent xmlns:mc="http://schemas.openxmlformats.org/markup-compatibility/2006">
              <mc:Choice xmlns:v="urn:schemas-microsoft-com:vml" Requires="v">
                <p:oleObj name="Equation" r:id="rId10" imgW="1193760" imgH="279360" progId="Equation.DSMT4">
                  <p:embed/>
                </p:oleObj>
              </mc:Choice>
              <mc:Fallback>
                <p:oleObj name="Equation" r:id="rId10" imgW="1193760" imgH="2793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958" y="1668304"/>
                        <a:ext cx="11874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79512" y="2415739"/>
            <a:ext cx="7025513" cy="461665"/>
          </a:xfrm>
          <a:prstGeom prst="rect">
            <a:avLst/>
          </a:prstGeom>
        </p:spPr>
        <p:txBody>
          <a:bodyPr wrap="non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2: </a:t>
            </a:r>
            <a:r>
              <a:rPr lang="vi-VN" sz="2400" dirty="0">
                <a:latin typeface="Times New Roman" pitchFamily="18" charset="0"/>
                <a:cs typeface="Times New Roman" pitchFamily="18" charset="0"/>
              </a:rPr>
              <a:t>Khẳng định sau đúng hay sai? Vì sao?</a:t>
            </a:r>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433289260"/>
              </p:ext>
            </p:extLst>
          </p:nvPr>
        </p:nvGraphicFramePr>
        <p:xfrm>
          <a:off x="2771800" y="2877404"/>
          <a:ext cx="2190750" cy="728663"/>
        </p:xfrm>
        <a:graphic>
          <a:graphicData uri="http://schemas.openxmlformats.org/presentationml/2006/ole">
            <mc:AlternateContent xmlns:mc="http://schemas.openxmlformats.org/markup-compatibility/2006">
              <mc:Choice xmlns:v="urn:schemas-microsoft-com:vml" Requires="v">
                <p:oleObj name="Equation" r:id="rId12" imgW="2158920" imgH="736560" progId="Equation.DSMT4">
                  <p:embed/>
                </p:oleObj>
              </mc:Choice>
              <mc:Fallback>
                <p:oleObj name="Equation" r:id="rId12" imgW="2158920" imgH="736560" progId="Equation.DSMT4">
                  <p:embed/>
                  <p:pic>
                    <p:nvPicPr>
                      <p:cNvPr id="0" name="Object 16"/>
                      <p:cNvPicPr>
                        <a:picLocks noChangeAspect="1" noChangeArrowheads="1"/>
                      </p:cNvPicPr>
                      <p:nvPr/>
                    </p:nvPicPr>
                    <p:blipFill>
                      <a:blip r:embed="rId13"/>
                      <a:srcRect/>
                      <a:stretch>
                        <a:fillRect/>
                      </a:stretch>
                    </p:blipFill>
                    <p:spPr bwMode="auto">
                      <a:xfrm>
                        <a:off x="2771800" y="2877404"/>
                        <a:ext cx="21907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155509" y="3435846"/>
            <a:ext cx="1090088"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Giải</a:t>
            </a:r>
            <a:endParaRPr lang="en-US" sz="2400" b="1"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753596308"/>
              </p:ext>
            </p:extLst>
          </p:nvPr>
        </p:nvGraphicFramePr>
        <p:xfrm>
          <a:off x="722325" y="3887460"/>
          <a:ext cx="4324350" cy="406400"/>
        </p:xfrm>
        <a:graphic>
          <a:graphicData uri="http://schemas.openxmlformats.org/presentationml/2006/ole">
            <mc:AlternateContent xmlns:mc="http://schemas.openxmlformats.org/markup-compatibility/2006">
              <mc:Choice xmlns:v="urn:schemas-microsoft-com:vml" Requires="v">
                <p:oleObj name="Equation" r:id="rId14" imgW="4330440" imgH="406080" progId="Equation.DSMT4">
                  <p:embed/>
                </p:oleObj>
              </mc:Choice>
              <mc:Fallback>
                <p:oleObj name="Equation" r:id="rId14" imgW="4330440" imgH="406080" progId="Equation.DSMT4">
                  <p:embed/>
                  <p:pic>
                    <p:nvPicPr>
                      <p:cNvPr id="0" name="Object 9"/>
                      <p:cNvPicPr>
                        <a:picLocks noChangeAspect="1" noChangeArrowheads="1"/>
                      </p:cNvPicPr>
                      <p:nvPr/>
                    </p:nvPicPr>
                    <p:blipFill>
                      <a:blip r:embed="rId15"/>
                      <a:srcRect/>
                      <a:stretch>
                        <a:fillRect/>
                      </a:stretch>
                    </p:blipFill>
                    <p:spPr bwMode="auto">
                      <a:xfrm>
                        <a:off x="722325" y="3887460"/>
                        <a:ext cx="43243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094594860"/>
              </p:ext>
            </p:extLst>
          </p:nvPr>
        </p:nvGraphicFramePr>
        <p:xfrm>
          <a:off x="2267744" y="4309635"/>
          <a:ext cx="2159000" cy="730250"/>
        </p:xfrm>
        <a:graphic>
          <a:graphicData uri="http://schemas.openxmlformats.org/presentationml/2006/ole">
            <mc:AlternateContent xmlns:mc="http://schemas.openxmlformats.org/markup-compatibility/2006">
              <mc:Choice xmlns:v="urn:schemas-microsoft-com:vml" Requires="v">
                <p:oleObj name="Equation" r:id="rId16" imgW="2158920" imgH="736560" progId="Equation.DSMT4">
                  <p:embed/>
                </p:oleObj>
              </mc:Choice>
              <mc:Fallback>
                <p:oleObj name="Equation" r:id="rId16" imgW="2158920" imgH="736560" progId="Equation.DSMT4">
                  <p:embed/>
                  <p:pic>
                    <p:nvPicPr>
                      <p:cNvPr id="0" name="Object 8"/>
                      <p:cNvPicPr>
                        <a:picLocks noChangeAspect="1" noChangeArrowheads="1"/>
                      </p:cNvPicPr>
                      <p:nvPr/>
                    </p:nvPicPr>
                    <p:blipFill>
                      <a:blip r:embed="rId17"/>
                      <a:srcRect/>
                      <a:stretch>
                        <a:fillRect/>
                      </a:stretch>
                    </p:blipFill>
                    <p:spPr bwMode="auto">
                      <a:xfrm>
                        <a:off x="2267744" y="4309635"/>
                        <a:ext cx="215900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0"/>
          <p:cNvSpPr>
            <a:spLocks noChangeArrowheads="1"/>
          </p:cNvSpPr>
          <p:nvPr/>
        </p:nvSpPr>
        <p:spPr bwMode="auto">
          <a:xfrm>
            <a:off x="179512" y="3853967"/>
            <a:ext cx="35383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Vì</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5" name="Rectangle 11"/>
          <p:cNvSpPr>
            <a:spLocks noChangeArrowheads="1"/>
          </p:cNvSpPr>
          <p:nvPr/>
        </p:nvSpPr>
        <p:spPr bwMode="auto">
          <a:xfrm>
            <a:off x="155509" y="4401113"/>
            <a:ext cx="2448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err="1">
                <a:latin typeface="Times New Roman" pitchFamily="18" charset="0"/>
                <a:ea typeface="Calibri" pitchFamily="34" charset="0"/>
                <a:cs typeface="Times New Roman" pitchFamily="18" charset="0"/>
              </a:rPr>
              <a:t>n</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ên</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khẳng</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định</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26" name="Rectangle 12"/>
          <p:cNvSpPr>
            <a:spLocks noChangeArrowheads="1"/>
          </p:cNvSpPr>
          <p:nvPr/>
        </p:nvSpPr>
        <p:spPr bwMode="auto">
          <a:xfrm>
            <a:off x="4616078" y="4415657"/>
            <a:ext cx="19486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đúng</a:t>
            </a:r>
            <a:r>
              <a:rPr kumimoji="0" lang="en-US" sz="2400" b="0" i="0" u="none" strike="noStrike" cap="none" normalizeH="0" baseline="0" dirty="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102306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55526"/>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nl-NL" sz="2400" b="1" dirty="0">
                <a:latin typeface="Times New Roman" pitchFamily="18" charset="0"/>
                <a:cs typeface="Times New Roman" pitchFamily="18" charset="0"/>
              </a:rPr>
              <a:t>Giá trị của một phân thức tại một giá trị đã cho của biến.</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a:latin typeface="Times New Roman" pitchFamily="18" charset="0"/>
                <a:cs typeface="Times New Roman" pitchFamily="18" charset="0"/>
              </a:rPr>
              <a:t>BÀI 21: PHÂN THỨC ĐẠI SỐ</a:t>
            </a:r>
          </a:p>
        </p:txBody>
      </p:sp>
      <p:sp>
        <p:nvSpPr>
          <p:cNvPr id="4" name="Rectangle 3"/>
          <p:cNvSpPr/>
          <p:nvPr/>
        </p:nvSpPr>
        <p:spPr>
          <a:xfrm>
            <a:off x="107504" y="1601946"/>
            <a:ext cx="8856984" cy="1200329"/>
          </a:xfrm>
          <a:prstGeom prst="rect">
            <a:avLst/>
          </a:prstGeom>
        </p:spPr>
        <p:txBody>
          <a:bodyPr wrap="square">
            <a:spAutoFit/>
          </a:bodyPr>
          <a:lstStyle/>
          <a:p>
            <a:pPr algn="just"/>
            <a:r>
              <a:rPr lang="vi-VN" sz="2400" dirty="0">
                <a:latin typeface="Times New Roman" pitchFamily="18" charset="0"/>
                <a:cs typeface="Times New Roman" pitchFamily="18" charset="0"/>
              </a:rPr>
              <a:t>Khi thay các biến trong một phân thức đại số bằng các số, ta được một biểu thức số (nếu mẫu số nhận được là số khác 0). Giá trị của biểu thức số đó gọi là </a:t>
            </a:r>
            <a:r>
              <a:rPr lang="vi-VN" sz="2400" b="1" i="1" dirty="0">
                <a:latin typeface="Times New Roman" pitchFamily="18" charset="0"/>
                <a:cs typeface="Times New Roman" pitchFamily="18" charset="0"/>
              </a:rPr>
              <a:t>giá trị của phân thức</a:t>
            </a:r>
            <a:r>
              <a:rPr lang="vi-VN" sz="2400" dirty="0">
                <a:latin typeface="Times New Roman" pitchFamily="18" charset="0"/>
                <a:cs typeface="Times New Roman" pitchFamily="18" charset="0"/>
              </a:rPr>
              <a:t> tại các giá trị đã cho của biến.</a:t>
            </a:r>
            <a:endParaRPr lang="en-US" sz="2400" dirty="0">
              <a:latin typeface="Times New Roman" pitchFamily="18" charset="0"/>
              <a:cs typeface="Times New Roman" pitchFamily="18" charset="0"/>
            </a:endParaRPr>
          </a:p>
        </p:txBody>
      </p:sp>
      <p:sp>
        <p:nvSpPr>
          <p:cNvPr id="5" name="Rectangle 4"/>
          <p:cNvSpPr/>
          <p:nvPr/>
        </p:nvSpPr>
        <p:spPr>
          <a:xfrm>
            <a:off x="107504" y="2802275"/>
            <a:ext cx="7848872" cy="830997"/>
          </a:xfrm>
          <a:prstGeom prst="rect">
            <a:avLst/>
          </a:prstGeom>
        </p:spPr>
        <p:txBody>
          <a:bodyPr wrap="square">
            <a:spAutoFit/>
          </a:bodyPr>
          <a:lstStyle/>
          <a:p>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3:</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endParaRPr lang="en-US" sz="2400" dirty="0">
              <a:latin typeface="Times New Roman" pitchFamily="18" charset="0"/>
              <a:cs typeface="Times New Roman" pitchFamily="18" charset="0"/>
            </a:endParaRPr>
          </a:p>
        </p:txBody>
      </p:sp>
      <p:sp>
        <p:nvSpPr>
          <p:cNvPr id="6" name="Rectangle 5"/>
          <p:cNvSpPr/>
          <p:nvPr/>
        </p:nvSpPr>
        <p:spPr>
          <a:xfrm>
            <a:off x="2224336" y="3657020"/>
            <a:ext cx="747320" cy="461665"/>
          </a:xfrm>
          <a:prstGeom prst="rect">
            <a:avLst/>
          </a:prstGeom>
        </p:spPr>
        <p:txBody>
          <a:bodyPr wrap="none">
            <a:spAutoFit/>
          </a:bodyPr>
          <a:lstStyle/>
          <a:p>
            <a:r>
              <a:rPr lang="en-US" sz="2400" b="1" dirty="0" err="1">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796214206"/>
              </p:ext>
            </p:extLst>
          </p:nvPr>
        </p:nvGraphicFramePr>
        <p:xfrm>
          <a:off x="3430406" y="3039683"/>
          <a:ext cx="1173163" cy="766763"/>
        </p:xfrm>
        <a:graphic>
          <a:graphicData uri="http://schemas.openxmlformats.org/presentationml/2006/ole">
            <mc:AlternateContent xmlns:mc="http://schemas.openxmlformats.org/markup-compatibility/2006">
              <mc:Choice xmlns:v="urn:schemas-microsoft-com:vml" Requires="v">
                <p:oleObj name="Equation" r:id="rId2" imgW="1155600" imgH="774360" progId="Equation.DSMT4">
                  <p:embed/>
                </p:oleObj>
              </mc:Choice>
              <mc:Fallback>
                <p:oleObj name="Equation" r:id="rId2" imgW="1155600" imgH="774360" progId="Equation.DSMT4">
                  <p:embed/>
                  <p:pic>
                    <p:nvPicPr>
                      <p:cNvPr id="0" name="Object 8"/>
                      <p:cNvPicPr>
                        <a:picLocks noChangeAspect="1" noChangeArrowheads="1"/>
                      </p:cNvPicPr>
                      <p:nvPr/>
                    </p:nvPicPr>
                    <p:blipFill>
                      <a:blip r:embed="rId3"/>
                      <a:srcRect/>
                      <a:stretch>
                        <a:fillRect/>
                      </a:stretch>
                    </p:blipFill>
                    <p:spPr bwMode="auto">
                      <a:xfrm>
                        <a:off x="3430406" y="3039683"/>
                        <a:ext cx="11731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74605718"/>
              </p:ext>
            </p:extLst>
          </p:nvPr>
        </p:nvGraphicFramePr>
        <p:xfrm>
          <a:off x="5094884" y="3255278"/>
          <a:ext cx="1392237" cy="339725"/>
        </p:xfrm>
        <a:graphic>
          <a:graphicData uri="http://schemas.openxmlformats.org/presentationml/2006/ole">
            <mc:AlternateContent xmlns:mc="http://schemas.openxmlformats.org/markup-compatibility/2006">
              <mc:Choice xmlns:v="urn:schemas-microsoft-com:vml" Requires="v">
                <p:oleObj name="Equation" r:id="rId4" imgW="1371600" imgH="342720" progId="Equation.DSMT4">
                  <p:embed/>
                </p:oleObj>
              </mc:Choice>
              <mc:Fallback>
                <p:oleObj name="Equation" r:id="rId4" imgW="1371600" imgH="342720" progId="Equation.DSMT4">
                  <p:embed/>
                  <p:pic>
                    <p:nvPicPr>
                      <p:cNvPr id="0" name="Object 6"/>
                      <p:cNvPicPr>
                        <a:picLocks noChangeAspect="1" noChangeArrowheads="1"/>
                      </p:cNvPicPr>
                      <p:nvPr/>
                    </p:nvPicPr>
                    <p:blipFill>
                      <a:blip r:embed="rId5"/>
                      <a:srcRect/>
                      <a:stretch>
                        <a:fillRect/>
                      </a:stretch>
                    </p:blipFill>
                    <p:spPr bwMode="auto">
                      <a:xfrm>
                        <a:off x="5094884" y="3255278"/>
                        <a:ext cx="1392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9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82315"/>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nl-NL" sz="2400" b="1" dirty="0">
                <a:latin typeface="Times New Roman" pitchFamily="18" charset="0"/>
                <a:cs typeface="Times New Roman" pitchFamily="18" charset="0"/>
              </a:rPr>
              <a:t>Giá trị của một phân thức tại một giá trị đã cho của biến.</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a:latin typeface="Times New Roman" pitchFamily="18" charset="0"/>
                <a:cs typeface="Times New Roman" pitchFamily="18" charset="0"/>
              </a:rPr>
              <a:t>BÀI 21: PHÂN THỨC ĐẠI SỐ</a:t>
            </a:r>
          </a:p>
        </p:txBody>
      </p:sp>
      <p:sp>
        <p:nvSpPr>
          <p:cNvPr id="5" name="Rectangle 4"/>
          <p:cNvSpPr/>
          <p:nvPr/>
        </p:nvSpPr>
        <p:spPr>
          <a:xfrm>
            <a:off x="125143" y="1682644"/>
            <a:ext cx="7848872" cy="830997"/>
          </a:xfrm>
          <a:prstGeom prst="rect">
            <a:avLst/>
          </a:prstGeom>
        </p:spPr>
        <p:txBody>
          <a:bodyPr wrap="square">
            <a:spAutoFit/>
          </a:bodyPr>
          <a:lstStyle/>
          <a:p>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3:</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endParaRPr lang="en-US" sz="2400" dirty="0">
              <a:latin typeface="Times New Roman" pitchFamily="18" charset="0"/>
              <a:cs typeface="Times New Roman" pitchFamily="18" charset="0"/>
            </a:endParaRPr>
          </a:p>
        </p:txBody>
      </p:sp>
      <p:sp>
        <p:nvSpPr>
          <p:cNvPr id="6" name="Rectangle 5"/>
          <p:cNvSpPr/>
          <p:nvPr/>
        </p:nvSpPr>
        <p:spPr>
          <a:xfrm>
            <a:off x="3302259" y="2768221"/>
            <a:ext cx="747320" cy="461665"/>
          </a:xfrm>
          <a:prstGeom prst="rect">
            <a:avLst/>
          </a:prstGeom>
        </p:spPr>
        <p:txBody>
          <a:bodyPr wrap="none">
            <a:spAutoFit/>
          </a:bodyPr>
          <a:lstStyle/>
          <a:p>
            <a:r>
              <a:rPr lang="en-US" sz="2400" b="1" dirty="0" err="1">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468210659"/>
              </p:ext>
            </p:extLst>
          </p:nvPr>
        </p:nvGraphicFramePr>
        <p:xfrm>
          <a:off x="3448045" y="1920052"/>
          <a:ext cx="1173163" cy="766763"/>
        </p:xfrm>
        <a:graphic>
          <a:graphicData uri="http://schemas.openxmlformats.org/presentationml/2006/ole">
            <mc:AlternateContent xmlns:mc="http://schemas.openxmlformats.org/markup-compatibility/2006">
              <mc:Choice xmlns:v="urn:schemas-microsoft-com:vml" Requires="v">
                <p:oleObj name="Equation" r:id="rId2" imgW="1155600" imgH="774360" progId="Equation.DSMT4">
                  <p:embed/>
                </p:oleObj>
              </mc:Choice>
              <mc:Fallback>
                <p:oleObj name="Equation" r:id="rId2" imgW="1155600" imgH="774360" progId="Equation.DSMT4">
                  <p:embed/>
                  <p:pic>
                    <p:nvPicPr>
                      <p:cNvPr id="0" name=""/>
                      <p:cNvPicPr>
                        <a:picLocks noChangeAspect="1" noChangeArrowheads="1"/>
                      </p:cNvPicPr>
                      <p:nvPr/>
                    </p:nvPicPr>
                    <p:blipFill>
                      <a:blip r:embed="rId3"/>
                      <a:srcRect/>
                      <a:stretch>
                        <a:fillRect/>
                      </a:stretch>
                    </p:blipFill>
                    <p:spPr bwMode="auto">
                      <a:xfrm>
                        <a:off x="3448045" y="1920052"/>
                        <a:ext cx="11731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39730515"/>
              </p:ext>
            </p:extLst>
          </p:nvPr>
        </p:nvGraphicFramePr>
        <p:xfrm>
          <a:off x="5112523" y="2135647"/>
          <a:ext cx="1392237" cy="339725"/>
        </p:xfrm>
        <a:graphic>
          <a:graphicData uri="http://schemas.openxmlformats.org/presentationml/2006/ole">
            <mc:AlternateContent xmlns:mc="http://schemas.openxmlformats.org/markup-compatibility/2006">
              <mc:Choice xmlns:v="urn:schemas-microsoft-com:vml" Requires="v">
                <p:oleObj name="Equation" r:id="rId4" imgW="1371600" imgH="342720" progId="Equation.DSMT4">
                  <p:embed/>
                </p:oleObj>
              </mc:Choice>
              <mc:Fallback>
                <p:oleObj name="Equation" r:id="rId4" imgW="1371600" imgH="342720" progId="Equation.DSMT4">
                  <p:embed/>
                  <p:pic>
                    <p:nvPicPr>
                      <p:cNvPr id="0" name=""/>
                      <p:cNvPicPr>
                        <a:picLocks noChangeAspect="1" noChangeArrowheads="1"/>
                      </p:cNvPicPr>
                      <p:nvPr/>
                    </p:nvPicPr>
                    <p:blipFill>
                      <a:blip r:embed="rId5"/>
                      <a:srcRect/>
                      <a:stretch>
                        <a:fillRect/>
                      </a:stretch>
                    </p:blipFill>
                    <p:spPr bwMode="auto">
                      <a:xfrm>
                        <a:off x="5112523" y="2135647"/>
                        <a:ext cx="1392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153743" y="3149496"/>
            <a:ext cx="4572000" cy="461665"/>
          </a:xfrm>
          <a:prstGeom prst="rect">
            <a:avLst/>
          </a:prstGeom>
        </p:spPr>
        <p:txBody>
          <a:bodyPr>
            <a:spAutoFit/>
          </a:bodyPr>
          <a:lstStyle/>
          <a:p>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endParaRPr lang="en-US" sz="2400" dirty="0">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031559578"/>
              </p:ext>
            </p:extLst>
          </p:nvPr>
        </p:nvGraphicFramePr>
        <p:xfrm>
          <a:off x="733106" y="3263942"/>
          <a:ext cx="657225" cy="276225"/>
        </p:xfrm>
        <a:graphic>
          <a:graphicData uri="http://schemas.openxmlformats.org/presentationml/2006/ole">
            <mc:AlternateContent xmlns:mc="http://schemas.openxmlformats.org/markup-compatibility/2006">
              <mc:Choice xmlns:v="urn:schemas-microsoft-com:vml" Requires="v">
                <p:oleObj name="Equation" r:id="rId6" imgW="647640" imgH="279360" progId="Equation.DSMT4">
                  <p:embed/>
                </p:oleObj>
              </mc:Choice>
              <mc:Fallback>
                <p:oleObj name="Equation" r:id="rId6" imgW="647640" imgH="279360" progId="Equation.DSMT4">
                  <p:embed/>
                  <p:pic>
                    <p:nvPicPr>
                      <p:cNvPr id="0" name="Object 7"/>
                      <p:cNvPicPr>
                        <a:picLocks noChangeAspect="1" noChangeArrowheads="1"/>
                      </p:cNvPicPr>
                      <p:nvPr/>
                    </p:nvPicPr>
                    <p:blipFill>
                      <a:blip r:embed="rId7"/>
                      <a:srcRect/>
                      <a:stretch>
                        <a:fillRect/>
                      </a:stretch>
                    </p:blipFill>
                    <p:spPr bwMode="auto">
                      <a:xfrm>
                        <a:off x="733106" y="3263942"/>
                        <a:ext cx="657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95974514"/>
              </p:ext>
            </p:extLst>
          </p:nvPr>
        </p:nvGraphicFramePr>
        <p:xfrm>
          <a:off x="4479945" y="3030638"/>
          <a:ext cx="1804987" cy="766763"/>
        </p:xfrm>
        <a:graphic>
          <a:graphicData uri="http://schemas.openxmlformats.org/presentationml/2006/ole">
            <mc:AlternateContent xmlns:mc="http://schemas.openxmlformats.org/markup-compatibility/2006">
              <mc:Choice xmlns:v="urn:schemas-microsoft-com:vml" Requires="v">
                <p:oleObj name="Equation" r:id="rId8" imgW="1777680" imgH="774360" progId="Equation.DSMT4">
                  <p:embed/>
                </p:oleObj>
              </mc:Choice>
              <mc:Fallback>
                <p:oleObj name="Equation" r:id="rId8" imgW="1777680" imgH="774360" progId="Equation.DSMT4">
                  <p:embed/>
                  <p:pic>
                    <p:nvPicPr>
                      <p:cNvPr id="0" name="Object 6"/>
                      <p:cNvPicPr>
                        <a:picLocks noChangeAspect="1" noChangeArrowheads="1"/>
                      </p:cNvPicPr>
                      <p:nvPr/>
                    </p:nvPicPr>
                    <p:blipFill>
                      <a:blip r:embed="rId9"/>
                      <a:srcRect/>
                      <a:stretch>
                        <a:fillRect/>
                      </a:stretch>
                    </p:blipFill>
                    <p:spPr bwMode="auto">
                      <a:xfrm>
                        <a:off x="4479945" y="3030638"/>
                        <a:ext cx="18049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14"/>
          <p:cNvSpPr/>
          <p:nvPr/>
        </p:nvSpPr>
        <p:spPr>
          <a:xfrm>
            <a:off x="153743" y="4021928"/>
            <a:ext cx="4572000" cy="461665"/>
          </a:xfrm>
          <a:prstGeom prst="rect">
            <a:avLst/>
          </a:prstGeom>
        </p:spPr>
        <p:txBody>
          <a:bodyPr>
            <a:spAutoFit/>
          </a:bodyPr>
          <a:lstStyle/>
          <a:p>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endParaRPr lang="en-US" sz="2400" dirty="0">
              <a:latin typeface="Times New Roman" pitchFamily="18" charset="0"/>
              <a:cs typeface="Times New Roman"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817167690"/>
              </p:ext>
            </p:extLst>
          </p:nvPr>
        </p:nvGraphicFramePr>
        <p:xfrm>
          <a:off x="759002" y="4136018"/>
          <a:ext cx="604837" cy="276225"/>
        </p:xfrm>
        <a:graphic>
          <a:graphicData uri="http://schemas.openxmlformats.org/presentationml/2006/ole">
            <mc:AlternateContent xmlns:mc="http://schemas.openxmlformats.org/markup-compatibility/2006">
              <mc:Choice xmlns:v="urn:schemas-microsoft-com:vml" Requires="v">
                <p:oleObj name="Equation" r:id="rId10" imgW="596880" imgH="279360" progId="Equation.DSMT4">
                  <p:embed/>
                </p:oleObj>
              </mc:Choice>
              <mc:Fallback>
                <p:oleObj name="Equation" r:id="rId10" imgW="596880" imgH="279360" progId="Equation.DSMT4">
                  <p:embed/>
                  <p:pic>
                    <p:nvPicPr>
                      <p:cNvPr id="0" name=""/>
                      <p:cNvPicPr>
                        <a:picLocks noChangeAspect="1" noChangeArrowheads="1"/>
                      </p:cNvPicPr>
                      <p:nvPr/>
                    </p:nvPicPr>
                    <p:blipFill>
                      <a:blip r:embed="rId11"/>
                      <a:srcRect/>
                      <a:stretch>
                        <a:fillRect/>
                      </a:stretch>
                    </p:blipFill>
                    <p:spPr bwMode="auto">
                      <a:xfrm>
                        <a:off x="759002" y="4136018"/>
                        <a:ext cx="604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1347739"/>
              </p:ext>
            </p:extLst>
          </p:nvPr>
        </p:nvGraphicFramePr>
        <p:xfrm>
          <a:off x="4524552" y="3902655"/>
          <a:ext cx="1716087" cy="766763"/>
        </p:xfrm>
        <a:graphic>
          <a:graphicData uri="http://schemas.openxmlformats.org/presentationml/2006/ole">
            <mc:AlternateContent xmlns:mc="http://schemas.openxmlformats.org/markup-compatibility/2006">
              <mc:Choice xmlns:v="urn:schemas-microsoft-com:vml" Requires="v">
                <p:oleObj name="Equation" r:id="rId12" imgW="1688760" imgH="774360" progId="Equation.DSMT4">
                  <p:embed/>
                </p:oleObj>
              </mc:Choice>
              <mc:Fallback>
                <p:oleObj name="Equation" r:id="rId12" imgW="1688760" imgH="774360" progId="Equation.DSMT4">
                  <p:embed/>
                  <p:pic>
                    <p:nvPicPr>
                      <p:cNvPr id="0" name=""/>
                      <p:cNvPicPr>
                        <a:picLocks noChangeAspect="1" noChangeArrowheads="1"/>
                      </p:cNvPicPr>
                      <p:nvPr/>
                    </p:nvPicPr>
                    <p:blipFill>
                      <a:blip r:embed="rId13"/>
                      <a:srcRect/>
                      <a:stretch>
                        <a:fillRect/>
                      </a:stretch>
                    </p:blipFill>
                    <p:spPr bwMode="auto">
                      <a:xfrm>
                        <a:off x="4524552" y="3902655"/>
                        <a:ext cx="17160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5675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82315"/>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a:latin typeface="Times New Roman" pitchFamily="18" charset="0"/>
                <a:cs typeface="Times New Roman" pitchFamily="18" charset="0"/>
              </a:rPr>
              <a:t>BÀI 21: PHÂN THỨC ĐẠI SỐ</a:t>
            </a:r>
          </a:p>
        </p:txBody>
      </p:sp>
      <p:sp>
        <p:nvSpPr>
          <p:cNvPr id="4" name="Rectangle 3"/>
          <p:cNvSpPr/>
          <p:nvPr/>
        </p:nvSpPr>
        <p:spPr>
          <a:xfrm>
            <a:off x="251520" y="1719380"/>
            <a:ext cx="8892480" cy="830997"/>
          </a:xfrm>
          <a:prstGeom prst="rect">
            <a:avLst/>
          </a:prstGeom>
          <a:solidFill>
            <a:schemeClr val="accent6">
              <a:lumMod val="20000"/>
              <a:lumOff val="80000"/>
            </a:schemeClr>
          </a:solidFill>
        </p:spPr>
        <p:txBody>
          <a:bodyPr wrap="square">
            <a:spAutoFit/>
          </a:bodyPr>
          <a:lstStyle/>
          <a:p>
            <a:r>
              <a:rPr lang="vi-VN" sz="2400" dirty="0">
                <a:latin typeface="Times New Roman" pitchFamily="18" charset="0"/>
                <a:cs typeface="Times New Roman" pitchFamily="18" charset="0"/>
              </a:rPr>
              <a:t>Điều kiện xác định của phân thức      là điều kiện của biến để giá trị của mẫu thức B khác 0</a:t>
            </a:r>
            <a:endParaRPr lang="en-US" sz="2400"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688721640"/>
              </p:ext>
            </p:extLst>
          </p:nvPr>
        </p:nvGraphicFramePr>
        <p:xfrm>
          <a:off x="4455137" y="1640112"/>
          <a:ext cx="296863" cy="717550"/>
        </p:xfrm>
        <a:graphic>
          <a:graphicData uri="http://schemas.openxmlformats.org/presentationml/2006/ole">
            <mc:AlternateContent xmlns:mc="http://schemas.openxmlformats.org/markup-compatibility/2006">
              <mc:Choice xmlns:v="urn:schemas-microsoft-com:vml" Requires="v">
                <p:oleObj name="Equation" r:id="rId2" imgW="291960" imgH="723600" progId="Equation.DSMT4">
                  <p:embed/>
                </p:oleObj>
              </mc:Choice>
              <mc:Fallback>
                <p:oleObj name="Equation" r:id="rId2" imgW="291960" imgH="7236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37" y="1640112"/>
                        <a:ext cx="2968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a:xfrm>
            <a:off x="251520" y="2603164"/>
            <a:ext cx="8023836" cy="1200329"/>
          </a:xfrm>
          <a:prstGeom prst="rect">
            <a:avLst/>
          </a:prstGeom>
        </p:spPr>
        <p:txBody>
          <a:bodyPr wrap="square">
            <a:spAutoFit/>
          </a:bodyPr>
          <a:lstStyle/>
          <a:p>
            <a:r>
              <a:rPr lang="vi-VN" sz="2400" b="1" dirty="0">
                <a:latin typeface="+mj-lt"/>
              </a:rPr>
              <a:t>* Chú ý:</a:t>
            </a:r>
            <a:endParaRPr lang="vi-VN" sz="2400" dirty="0">
              <a:latin typeface="+mj-lt"/>
            </a:endParaRPr>
          </a:p>
          <a:p>
            <a:r>
              <a:rPr lang="vi-VN" sz="2400" dirty="0">
                <a:latin typeface="+mj-lt"/>
              </a:rPr>
              <a:t>   Ta chỉ cần quan tâm đến điều kiện xác định khi tính</a:t>
            </a:r>
            <a:r>
              <a:rPr lang="en-US" sz="2400" dirty="0">
                <a:latin typeface="+mj-lt"/>
              </a:rPr>
              <a:t> </a:t>
            </a:r>
            <a:r>
              <a:rPr lang="vi-VN" sz="2400" dirty="0">
                <a:latin typeface="+mj-lt"/>
              </a:rPr>
              <a:t>giá trị của phân thức.</a:t>
            </a:r>
          </a:p>
        </p:txBody>
      </p:sp>
    </p:spTree>
    <p:extLst>
      <p:ext uri="{BB962C8B-B14F-4D97-AF65-F5344CB8AC3E}">
        <p14:creationId xmlns:p14="http://schemas.microsoft.com/office/powerpoint/2010/main" val="424997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helf, colorful&#10;&#10;Description automatically generated">
            <a:extLst>
              <a:ext uri="{FF2B5EF4-FFF2-40B4-BE49-F238E27FC236}">
                <a16:creationId xmlns:a16="http://schemas.microsoft.com/office/drawing/2014/main" id="{5032EEA0-8657-499F-B8E8-9FDF8603B1FC}"/>
              </a:ext>
            </a:extLst>
          </p:cNvPr>
          <p:cNvPicPr>
            <a:picLocks noChangeAspect="1"/>
          </p:cNvPicPr>
          <p:nvPr/>
        </p:nvPicPr>
        <p:blipFill rotWithShape="1">
          <a:blip r:embed="rId2">
            <a:extLst>
              <a:ext uri="{28A0092B-C50C-407E-A947-70E740481C1C}">
                <a14:useLocalDpi xmlns:a14="http://schemas.microsoft.com/office/drawing/2010/main" val="0"/>
              </a:ext>
            </a:extLst>
          </a:blip>
          <a:srcRect t="8442" r="1" b="3669"/>
          <a:stretch/>
        </p:blipFill>
        <p:spPr>
          <a:xfrm>
            <a:off x="960502" y="508252"/>
            <a:ext cx="7223000" cy="4062938"/>
          </a:xfrm>
          <a:prstGeom prst="rect">
            <a:avLst/>
          </a:prstGeom>
          <a:ln w="28575">
            <a:solidFill>
              <a:schemeClr val="bg1"/>
            </a:solidFill>
          </a:ln>
        </p:spPr>
      </p:pic>
      <p:sp>
        <p:nvSpPr>
          <p:cNvPr id="4" name="Rectangle 3">
            <a:extLst>
              <a:ext uri="{FF2B5EF4-FFF2-40B4-BE49-F238E27FC236}">
                <a16:creationId xmlns:a16="http://schemas.microsoft.com/office/drawing/2014/main" id="{0A3668C8-6907-4283-9340-F88FC5FBDE9A}"/>
              </a:ext>
            </a:extLst>
          </p:cNvPr>
          <p:cNvSpPr/>
          <p:nvPr/>
        </p:nvSpPr>
        <p:spPr>
          <a:xfrm>
            <a:off x="3335817" y="1427758"/>
            <a:ext cx="2821926" cy="838691"/>
          </a:xfrm>
          <a:prstGeom prst="rect">
            <a:avLst/>
          </a:prstGeom>
          <a:noFill/>
        </p:spPr>
        <p:txBody>
          <a:bodyPr wrap="none" lIns="68544" tIns="34289" rIns="68544" bIns="34289">
            <a:spAutoFit/>
            <a:scene3d>
              <a:camera prst="perspectiveRelaxedModerately"/>
              <a:lightRig rig="soft" dir="t">
                <a:rot lat="0" lon="0" rev="15600000"/>
              </a:lightRig>
            </a:scene3d>
            <a:sp3d extrusionH="57150" prstMaterial="softEdge">
              <a:bevelT w="25400" h="38100"/>
            </a:sp3d>
          </a:bodyPr>
          <a:lstStyle/>
          <a:p>
            <a:pPr algn="ctr"/>
            <a:r>
              <a:rPr lang="en-US" sz="5000" b="1" dirty="0">
                <a:ln/>
                <a:solidFill>
                  <a:schemeClr val="bg1"/>
                </a:solidFill>
                <a:effectLst>
                  <a:reflection blurRad="6350" stA="60000" endA="900" endPos="60000" dist="29997" dir="5400000" sy="-100000" algn="bl" rotWithShape="0"/>
                </a:effectLst>
              </a:rPr>
              <a:t>MỤC TIÊU</a:t>
            </a:r>
          </a:p>
        </p:txBody>
      </p:sp>
      <p:pic>
        <p:nvPicPr>
          <p:cNvPr id="6" name="Picture 5" descr="A picture containing toy, doll&#10;&#10;Description automatically generated">
            <a:extLst>
              <a:ext uri="{FF2B5EF4-FFF2-40B4-BE49-F238E27FC236}">
                <a16:creationId xmlns:a16="http://schemas.microsoft.com/office/drawing/2014/main" id="{55906923-78A8-4266-BE35-179073945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469" y="2031000"/>
            <a:ext cx="1623784" cy="2294663"/>
          </a:xfrm>
          <a:prstGeom prst="rect">
            <a:avLst/>
          </a:prstGeom>
        </p:spPr>
      </p:pic>
    </p:spTree>
    <p:extLst>
      <p:ext uri="{BB962C8B-B14F-4D97-AF65-F5344CB8AC3E}">
        <p14:creationId xmlns:p14="http://schemas.microsoft.com/office/powerpoint/2010/main" val="68763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11510"/>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a:latin typeface="Times New Roman" pitchFamily="18" charset="0"/>
                <a:cs typeface="Times New Roman" pitchFamily="18" charset="0"/>
              </a:rPr>
              <a:t>BÀI 21: PHÂN THỨC ĐẠI SỐ</a:t>
            </a:r>
          </a:p>
        </p:txBody>
      </p:sp>
      <p:sp>
        <p:nvSpPr>
          <p:cNvPr id="4" name="Rectangle 3"/>
          <p:cNvSpPr/>
          <p:nvPr/>
        </p:nvSpPr>
        <p:spPr>
          <a:xfrm>
            <a:off x="238179" y="1611839"/>
            <a:ext cx="8892480" cy="830997"/>
          </a:xfrm>
          <a:prstGeom prst="rect">
            <a:avLst/>
          </a:prstGeom>
          <a:solidFill>
            <a:schemeClr val="accent6">
              <a:lumMod val="20000"/>
              <a:lumOff val="80000"/>
            </a:schemeClr>
          </a:solidFill>
        </p:spPr>
        <p:txBody>
          <a:bodyPr wrap="square">
            <a:spAutoFit/>
          </a:bodyPr>
          <a:lstStyle/>
          <a:p>
            <a:r>
              <a:rPr lang="vi-VN" sz="2400" dirty="0">
                <a:latin typeface="Times New Roman" pitchFamily="18" charset="0"/>
                <a:cs typeface="Times New Roman" pitchFamily="18" charset="0"/>
              </a:rPr>
              <a:t>Điều kiện xác định của phân thức      là điều kiện của biến để giá trị của mẫu thức B khác 0</a:t>
            </a:r>
            <a:endParaRPr lang="en-US" sz="2400"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14079953"/>
              </p:ext>
            </p:extLst>
          </p:nvPr>
        </p:nvGraphicFramePr>
        <p:xfrm>
          <a:off x="4476403" y="1523149"/>
          <a:ext cx="296863" cy="717550"/>
        </p:xfrm>
        <a:graphic>
          <a:graphicData uri="http://schemas.openxmlformats.org/presentationml/2006/ole">
            <mc:AlternateContent xmlns:mc="http://schemas.openxmlformats.org/markup-compatibility/2006">
              <mc:Choice xmlns:v="urn:schemas-microsoft-com:vml" Requires="v">
                <p:oleObj name="Equation" r:id="rId2" imgW="291960" imgH="723600" progId="Equation.DSMT4">
                  <p:embed/>
                </p:oleObj>
              </mc:Choice>
              <mc:Fallback>
                <p:oleObj name="Equation" r:id="rId2" imgW="291960" imgH="7236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403" y="1523149"/>
                        <a:ext cx="2968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282467" y="2470985"/>
            <a:ext cx="8064896" cy="830997"/>
          </a:xfrm>
          <a:prstGeom prst="rect">
            <a:avLst/>
          </a:prstGeom>
        </p:spPr>
        <p:txBody>
          <a:bodyPr wrap="square">
            <a:spAutoFit/>
          </a:bodyPr>
          <a:lstStyle/>
          <a:p>
            <a:r>
              <a:rPr lang="vi-VN" sz="2400" b="1" dirty="0">
                <a:latin typeface="Times New Roman" pitchFamily="18" charset="0"/>
                <a:cs typeface="Times New Roman" pitchFamily="18" charset="0"/>
              </a:rPr>
              <a:t>Ví dụ 4:</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Viết điều kiện xác định của phân thức                        </a:t>
            </a:r>
          </a:p>
        </p:txBody>
      </p:sp>
      <p:sp>
        <p:nvSpPr>
          <p:cNvPr id="6" name="Rectangle 5"/>
          <p:cNvSpPr/>
          <p:nvPr/>
        </p:nvSpPr>
        <p:spPr>
          <a:xfrm>
            <a:off x="467544" y="3308379"/>
            <a:ext cx="7056784" cy="830997"/>
          </a:xfrm>
          <a:prstGeom prst="rect">
            <a:avLst/>
          </a:prstGeom>
        </p:spPr>
        <p:txBody>
          <a:bodyPr wrap="squar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Điều kiện xác định của phân thức là</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a:t>
            </a:r>
          </a:p>
        </p:txBody>
      </p:sp>
      <p:graphicFrame>
        <p:nvGraphicFramePr>
          <p:cNvPr id="7" name="Object 6"/>
          <p:cNvGraphicFramePr>
            <a:graphicFrameLocks noChangeAspect="1"/>
          </p:cNvGraphicFramePr>
          <p:nvPr>
            <p:extLst>
              <p:ext uri="{D42A27DB-BD31-4B8C-83A1-F6EECF244321}">
                <p14:modId xmlns:p14="http://schemas.microsoft.com/office/powerpoint/2010/main" val="3978437764"/>
              </p:ext>
            </p:extLst>
          </p:nvPr>
        </p:nvGraphicFramePr>
        <p:xfrm>
          <a:off x="5015327" y="2717172"/>
          <a:ext cx="684213" cy="730250"/>
        </p:xfrm>
        <a:graphic>
          <a:graphicData uri="http://schemas.openxmlformats.org/presentationml/2006/ole">
            <mc:AlternateContent xmlns:mc="http://schemas.openxmlformats.org/markup-compatibility/2006">
              <mc:Choice xmlns:v="urn:schemas-microsoft-com:vml" Requires="v">
                <p:oleObj name="Equation" r:id="rId4" imgW="672840" imgH="736560" progId="Equation.DSMT4">
                  <p:embed/>
                </p:oleObj>
              </mc:Choice>
              <mc:Fallback>
                <p:oleObj name="Equation" r:id="rId4" imgW="672840" imgH="736560" progId="Equation.DSMT4">
                  <p:embed/>
                  <p:pic>
                    <p:nvPicPr>
                      <p:cNvPr id="0" name="Object 9"/>
                      <p:cNvPicPr>
                        <a:picLocks noChangeAspect="1" noChangeArrowheads="1"/>
                      </p:cNvPicPr>
                      <p:nvPr/>
                    </p:nvPicPr>
                    <p:blipFill>
                      <a:blip r:embed="rId5"/>
                      <a:srcRect/>
                      <a:stretch>
                        <a:fillRect/>
                      </a:stretch>
                    </p:blipFill>
                    <p:spPr bwMode="auto">
                      <a:xfrm>
                        <a:off x="5015327" y="2717172"/>
                        <a:ext cx="684213" cy="73025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45284823"/>
              </p:ext>
            </p:extLst>
          </p:nvPr>
        </p:nvGraphicFramePr>
        <p:xfrm>
          <a:off x="5029945" y="3773339"/>
          <a:ext cx="1096963" cy="277812"/>
        </p:xfrm>
        <a:graphic>
          <a:graphicData uri="http://schemas.openxmlformats.org/presentationml/2006/ole">
            <mc:AlternateContent xmlns:mc="http://schemas.openxmlformats.org/markup-compatibility/2006">
              <mc:Choice xmlns:v="urn:schemas-microsoft-com:vml" Requires="v">
                <p:oleObj name="Equation" r:id="rId6" imgW="1079280" imgH="279360" progId="Equation.DSMT4">
                  <p:embed/>
                </p:oleObj>
              </mc:Choice>
              <mc:Fallback>
                <p:oleObj name="Equation" r:id="rId6" imgW="1079280" imgH="279360" progId="Equation.DSMT4">
                  <p:embed/>
                  <p:pic>
                    <p:nvPicPr>
                      <p:cNvPr id="0" name="Object 6"/>
                      <p:cNvPicPr>
                        <a:picLocks noChangeAspect="1" noChangeArrowheads="1"/>
                      </p:cNvPicPr>
                      <p:nvPr/>
                    </p:nvPicPr>
                    <p:blipFill>
                      <a:blip r:embed="rId7"/>
                      <a:srcRect/>
                      <a:stretch>
                        <a:fillRect/>
                      </a:stretch>
                    </p:blipFill>
                    <p:spPr bwMode="auto">
                      <a:xfrm>
                        <a:off x="5029945" y="3773339"/>
                        <a:ext cx="1096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9997133"/>
              </p:ext>
            </p:extLst>
          </p:nvPr>
        </p:nvGraphicFramePr>
        <p:xfrm>
          <a:off x="6870700" y="3787775"/>
          <a:ext cx="838200" cy="277813"/>
        </p:xfrm>
        <a:graphic>
          <a:graphicData uri="http://schemas.openxmlformats.org/presentationml/2006/ole">
            <mc:AlternateContent xmlns:mc="http://schemas.openxmlformats.org/markup-compatibility/2006">
              <mc:Choice xmlns:v="urn:schemas-microsoft-com:vml" Requires="v">
                <p:oleObj name="Equation" r:id="rId8" imgW="825480" imgH="279360" progId="Equation.DSMT4">
                  <p:embed/>
                </p:oleObj>
              </mc:Choice>
              <mc:Fallback>
                <p:oleObj name="Equation" r:id="rId8" imgW="825480" imgH="279360" progId="Equation.DSMT4">
                  <p:embed/>
                  <p:pic>
                    <p:nvPicPr>
                      <p:cNvPr id="0" name="Object 7"/>
                      <p:cNvPicPr>
                        <a:picLocks noChangeAspect="1" noChangeArrowheads="1"/>
                      </p:cNvPicPr>
                      <p:nvPr/>
                    </p:nvPicPr>
                    <p:blipFill>
                      <a:blip r:embed="rId9"/>
                      <a:srcRect/>
                      <a:stretch>
                        <a:fillRect/>
                      </a:stretch>
                    </p:blipFill>
                    <p:spPr bwMode="auto">
                      <a:xfrm>
                        <a:off x="6870700" y="3787775"/>
                        <a:ext cx="838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0"/>
          <p:cNvSpPr/>
          <p:nvPr/>
        </p:nvSpPr>
        <p:spPr>
          <a:xfrm>
            <a:off x="6156176" y="3656445"/>
            <a:ext cx="628698" cy="461665"/>
          </a:xfrm>
          <a:prstGeom prst="rect">
            <a:avLst/>
          </a:prstGeom>
        </p:spPr>
        <p:txBody>
          <a:bodyPr wrap="none">
            <a:spAutoFit/>
          </a:bodyPr>
          <a:lstStyle/>
          <a:p>
            <a:r>
              <a:rPr lang="en-US" sz="2400" dirty="0">
                <a:latin typeface="Times New Roman" pitchFamily="18" charset="0"/>
                <a:cs typeface="Times New Roman" pitchFamily="18" charset="0"/>
              </a:rPr>
              <a:t>hay</a:t>
            </a:r>
            <a:endParaRPr lang="en-US" sz="2400" dirty="0"/>
          </a:p>
        </p:txBody>
      </p:sp>
    </p:spTree>
    <p:extLst>
      <p:ext uri="{BB962C8B-B14F-4D97-AF65-F5344CB8AC3E}">
        <p14:creationId xmlns:p14="http://schemas.microsoft.com/office/powerpoint/2010/main" val="260257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71800" y="1276350"/>
            <a:ext cx="3162300" cy="26670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p>
        </p:txBody>
      </p:sp>
      <p:sp>
        <p:nvSpPr>
          <p:cNvPr id="5" name="TextBox 4"/>
          <p:cNvSpPr txBox="1"/>
          <p:nvPr/>
        </p:nvSpPr>
        <p:spPr>
          <a:xfrm>
            <a:off x="3162311" y="2305052"/>
            <a:ext cx="2948821" cy="584775"/>
          </a:xfrm>
          <a:prstGeom prst="rect">
            <a:avLst/>
          </a:prstGeom>
          <a:noFill/>
        </p:spPr>
        <p:txBody>
          <a:bodyPr wrap="none" lIns="91392" tIns="45696" rIns="91392" bIns="45696" rtlCol="0">
            <a:spAutoFit/>
          </a:bodyPr>
          <a:lstStyle/>
          <a:p>
            <a:pPr algn="ctr"/>
            <a:r>
              <a:rPr lang="en-US" sz="3200" b="1">
                <a:solidFill>
                  <a:srgbClr val="FF0000"/>
                </a:solidFill>
                <a:latin typeface="Times New Roman" pitchFamily="18" charset="0"/>
                <a:cs typeface="Times New Roman" pitchFamily="18" charset="0"/>
              </a:rPr>
              <a:t>3. LUYỆN TẬP</a:t>
            </a:r>
          </a:p>
        </p:txBody>
      </p:sp>
      <p:sp>
        <p:nvSpPr>
          <p:cNvPr id="6"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a:latin typeface="Times New Roman" pitchFamily="18" charset="0"/>
                <a:cs typeface="Times New Roman" pitchFamily="18" charset="0"/>
              </a:rPr>
              <a:t>BÀI 21: PHÂN THỨC ĐẠI SỐ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doll&#10;&#10;Description automatically generated">
            <a:extLst>
              <a:ext uri="{FF2B5EF4-FFF2-40B4-BE49-F238E27FC236}">
                <a16:creationId xmlns:a16="http://schemas.microsoft.com/office/drawing/2014/main" id="{73C0ACC4-FF71-4481-88B5-BB39D4F334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30644"/>
            <a:ext cx="1467931" cy="1467931"/>
          </a:xfrm>
          <a:prstGeom prst="rect">
            <a:avLst/>
          </a:prstGeom>
        </p:spPr>
      </p:pic>
      <p:sp>
        <p:nvSpPr>
          <p:cNvPr id="35" name="Rectangle 34"/>
          <p:cNvSpPr/>
          <p:nvPr/>
        </p:nvSpPr>
        <p:spPr>
          <a:xfrm>
            <a:off x="0" y="358255"/>
            <a:ext cx="7354064" cy="830997"/>
          </a:xfrm>
          <a:prstGeom prst="rect">
            <a:avLst/>
          </a:prstGeom>
        </p:spPr>
        <p:txBody>
          <a:bodyPr wrap="none">
            <a:spAutoFit/>
          </a:bodyPr>
          <a:lstStyle/>
          <a:p>
            <a:r>
              <a:rPr lang="en-US" sz="2400" b="1" dirty="0" err="1">
                <a:latin typeface="Times New Roman" pitchFamily="18" charset="0"/>
                <a:cs typeface="Times New Roman" pitchFamily="18" charset="0"/>
              </a:rPr>
              <a:t>Luyện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3: </a:t>
            </a:r>
            <a:r>
              <a:rPr lang="vi-VN" sz="2400" dirty="0">
                <a:latin typeface="Times New Roman" pitchFamily="18" charset="0"/>
                <a:cs typeface="Times New Roman" pitchFamily="18" charset="0"/>
              </a:rPr>
              <a:t>Viết điều kiện xác định của phân thức          </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và tính giá trị của phân thức tại   </a:t>
            </a:r>
            <a:endParaRPr lang="en-US" sz="2400" dirty="0">
              <a:latin typeface="Times New Roman" pitchFamily="18" charset="0"/>
              <a:cs typeface="Times New Roman" pitchFamily="18" charset="0"/>
            </a:endParaRPr>
          </a:p>
        </p:txBody>
      </p:sp>
      <p:sp>
        <p:nvSpPr>
          <p:cNvPr id="5" name="Rectangle 84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320854911"/>
              </p:ext>
            </p:extLst>
          </p:nvPr>
        </p:nvGraphicFramePr>
        <p:xfrm>
          <a:off x="6519863" y="287338"/>
          <a:ext cx="614362" cy="730250"/>
        </p:xfrm>
        <a:graphic>
          <a:graphicData uri="http://schemas.openxmlformats.org/presentationml/2006/ole">
            <mc:AlternateContent xmlns:mc="http://schemas.openxmlformats.org/markup-compatibility/2006">
              <mc:Choice xmlns:v="urn:schemas-microsoft-com:vml" Requires="v">
                <p:oleObj name="Equation" r:id="rId3" imgW="609480" imgH="736560" progId="Equation.DSMT4">
                  <p:embed/>
                </p:oleObj>
              </mc:Choice>
              <mc:Fallback>
                <p:oleObj name="Equation" r:id="rId3" imgW="609480" imgH="736560" progId="Equation.DSMT4">
                  <p:embed/>
                  <p:pic>
                    <p:nvPicPr>
                      <p:cNvPr id="0" name="Object 844"/>
                      <p:cNvPicPr>
                        <a:picLocks noChangeAspect="1" noChangeArrowheads="1"/>
                      </p:cNvPicPr>
                      <p:nvPr/>
                    </p:nvPicPr>
                    <p:blipFill>
                      <a:blip r:embed="rId4"/>
                      <a:srcRect/>
                      <a:stretch>
                        <a:fillRect/>
                      </a:stretch>
                    </p:blipFill>
                    <p:spPr bwMode="auto">
                      <a:xfrm>
                        <a:off x="6519863" y="287338"/>
                        <a:ext cx="614362"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8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2217271484"/>
              </p:ext>
            </p:extLst>
          </p:nvPr>
        </p:nvGraphicFramePr>
        <p:xfrm>
          <a:off x="4025412" y="826916"/>
          <a:ext cx="654051" cy="284163"/>
        </p:xfrm>
        <a:graphic>
          <a:graphicData uri="http://schemas.openxmlformats.org/presentationml/2006/ole">
            <mc:AlternateContent xmlns:mc="http://schemas.openxmlformats.org/markup-compatibility/2006">
              <mc:Choice xmlns:v="urn:schemas-microsoft-com:vml" Requires="v">
                <p:oleObj name="Equation" r:id="rId5" imgW="647640" imgH="279360" progId="Equation.DSMT4">
                  <p:embed/>
                </p:oleObj>
              </mc:Choice>
              <mc:Fallback>
                <p:oleObj name="Equation" r:id="rId5" imgW="647640" imgH="279360" progId="Equation.DSMT4">
                  <p:embed/>
                  <p:pic>
                    <p:nvPicPr>
                      <p:cNvPr id="0" name="Object 846"/>
                      <p:cNvPicPr>
                        <a:picLocks noChangeAspect="1" noChangeArrowheads="1"/>
                      </p:cNvPicPr>
                      <p:nvPr/>
                    </p:nvPicPr>
                    <p:blipFill>
                      <a:blip r:embed="rId6"/>
                      <a:srcRect/>
                      <a:stretch>
                        <a:fillRect/>
                      </a:stretch>
                    </p:blipFill>
                    <p:spPr bwMode="auto">
                      <a:xfrm>
                        <a:off x="4025412" y="826916"/>
                        <a:ext cx="6540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p:cNvSpPr/>
          <p:nvPr/>
        </p:nvSpPr>
        <p:spPr>
          <a:xfrm>
            <a:off x="148640" y="1779662"/>
            <a:ext cx="8239784" cy="461665"/>
          </a:xfrm>
          <a:prstGeom prst="rect">
            <a:avLst/>
          </a:prstGeom>
        </p:spPr>
        <p:txBody>
          <a:bodyPr wrap="square">
            <a:spAutoFit/>
          </a:bodyPr>
          <a:lstStyle/>
          <a:p>
            <a:r>
              <a:rPr lang="vi-VN" sz="2400" dirty="0">
                <a:latin typeface="Times New Roman" pitchFamily="18" charset="0"/>
                <a:cs typeface="Times New Roman" pitchFamily="18" charset="0"/>
              </a:rPr>
              <a:t>Điều kiện xác định của phân thức là</a:t>
            </a:r>
            <a:r>
              <a:rPr lang="en-US" sz="2400" dirty="0">
                <a:latin typeface="Times New Roman" pitchFamily="18" charset="0"/>
                <a:cs typeface="Times New Roman" pitchFamily="18" charset="0"/>
              </a:rPr>
              <a:t>               hay               </a:t>
            </a:r>
            <a:r>
              <a:rPr lang="vi-VN" sz="2400" dirty="0">
                <a:latin typeface="Times New Roman" pitchFamily="18" charset="0"/>
                <a:cs typeface="Times New Roman" pitchFamily="18" charset="0"/>
              </a:rPr>
              <a:t>       </a:t>
            </a:r>
          </a:p>
        </p:txBody>
      </p:sp>
      <p:sp>
        <p:nvSpPr>
          <p:cNvPr id="20" name="Rectangle 19"/>
          <p:cNvSpPr/>
          <p:nvPr/>
        </p:nvSpPr>
        <p:spPr>
          <a:xfrm>
            <a:off x="3782190" y="1189252"/>
            <a:ext cx="747320" cy="461665"/>
          </a:xfrm>
          <a:prstGeom prst="rect">
            <a:avLst/>
          </a:prstGeom>
        </p:spPr>
        <p:txBody>
          <a:bodyPr wrap="non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1567733195"/>
              </p:ext>
            </p:extLst>
          </p:nvPr>
        </p:nvGraphicFramePr>
        <p:xfrm>
          <a:off x="4716016" y="1880592"/>
          <a:ext cx="1016000" cy="284163"/>
        </p:xfrm>
        <a:graphic>
          <a:graphicData uri="http://schemas.openxmlformats.org/presentationml/2006/ole">
            <mc:AlternateContent xmlns:mc="http://schemas.openxmlformats.org/markup-compatibility/2006">
              <mc:Choice xmlns:v="urn:schemas-microsoft-com:vml" Requires="v">
                <p:oleObj name="Equation" r:id="rId7" imgW="1015920" imgH="279360" progId="Equation.DSMT4">
                  <p:embed/>
                </p:oleObj>
              </mc:Choice>
              <mc:Fallback>
                <p:oleObj name="Equation" r:id="rId7" imgW="1015920" imgH="279360" progId="Equation.DSMT4">
                  <p:embed/>
                  <p:pic>
                    <p:nvPicPr>
                      <p:cNvPr id="0" name="Object 849"/>
                      <p:cNvPicPr>
                        <a:picLocks noChangeAspect="1" noChangeArrowheads="1"/>
                      </p:cNvPicPr>
                      <p:nvPr/>
                    </p:nvPicPr>
                    <p:blipFill>
                      <a:blip r:embed="rId8"/>
                      <a:srcRect/>
                      <a:stretch>
                        <a:fillRect/>
                      </a:stretch>
                    </p:blipFill>
                    <p:spPr bwMode="auto">
                      <a:xfrm>
                        <a:off x="4716016" y="1880592"/>
                        <a:ext cx="1016000"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77426897"/>
              </p:ext>
            </p:extLst>
          </p:nvPr>
        </p:nvGraphicFramePr>
        <p:xfrm>
          <a:off x="6308907" y="1889754"/>
          <a:ext cx="601662" cy="284162"/>
        </p:xfrm>
        <a:graphic>
          <a:graphicData uri="http://schemas.openxmlformats.org/presentationml/2006/ole">
            <mc:AlternateContent xmlns:mc="http://schemas.openxmlformats.org/markup-compatibility/2006">
              <mc:Choice xmlns:v="urn:schemas-microsoft-com:vml" Requires="v">
                <p:oleObj name="Equation" r:id="rId9" imgW="596880" imgH="279360" progId="Equation.DSMT4">
                  <p:embed/>
                </p:oleObj>
              </mc:Choice>
              <mc:Fallback>
                <p:oleObj name="Equation" r:id="rId9" imgW="596880" imgH="279360" progId="Equation.DSMT4">
                  <p:embed/>
                  <p:pic>
                    <p:nvPicPr>
                      <p:cNvPr id="0" name="Object 848"/>
                      <p:cNvPicPr>
                        <a:picLocks noChangeAspect="1" noChangeArrowheads="1"/>
                      </p:cNvPicPr>
                      <p:nvPr/>
                    </p:nvPicPr>
                    <p:blipFill>
                      <a:blip r:embed="rId10"/>
                      <a:srcRect/>
                      <a:stretch>
                        <a:fillRect/>
                      </a:stretch>
                    </p:blipFill>
                    <p:spPr bwMode="auto">
                      <a:xfrm>
                        <a:off x="6308907" y="1889754"/>
                        <a:ext cx="601662"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853"/>
          <p:cNvSpPr>
            <a:spLocks noChangeArrowheads="1"/>
          </p:cNvSpPr>
          <p:nvPr/>
        </p:nvSpPr>
        <p:spPr bwMode="auto">
          <a:xfrm>
            <a:off x="148640" y="2425501"/>
            <a:ext cx="5431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Tại x =2, phân thức có giá trị là: </a:t>
            </a:r>
            <a:endParaRPr kumimoji="0" lang="nl-NL" sz="24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1026858521"/>
              </p:ext>
            </p:extLst>
          </p:nvPr>
        </p:nvGraphicFramePr>
        <p:xfrm>
          <a:off x="4224603" y="2333625"/>
          <a:ext cx="1073150" cy="719138"/>
        </p:xfrm>
        <a:graphic>
          <a:graphicData uri="http://schemas.openxmlformats.org/presentationml/2006/ole">
            <mc:AlternateContent xmlns:mc="http://schemas.openxmlformats.org/markup-compatibility/2006">
              <mc:Choice xmlns:v="urn:schemas-microsoft-com:vml" Requires="v">
                <p:oleObj name="Equation" r:id="rId11" imgW="1066680" imgH="723600" progId="Equation.DSMT4">
                  <p:embed/>
                </p:oleObj>
              </mc:Choice>
              <mc:Fallback>
                <p:oleObj name="Equation" r:id="rId11" imgW="1066680" imgH="723600" progId="Equation.DSMT4">
                  <p:embed/>
                  <p:pic>
                    <p:nvPicPr>
                      <p:cNvPr id="0" name="Object 852"/>
                      <p:cNvPicPr>
                        <a:picLocks noChangeAspect="1" noChangeArrowheads="1"/>
                      </p:cNvPicPr>
                      <p:nvPr/>
                    </p:nvPicPr>
                    <p:blipFill>
                      <a:blip r:embed="rId12"/>
                      <a:srcRect/>
                      <a:stretch>
                        <a:fillRect/>
                      </a:stretch>
                    </p:blipFill>
                    <p:spPr bwMode="auto">
                      <a:xfrm>
                        <a:off x="4224603" y="2333625"/>
                        <a:ext cx="1073150"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3014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71800" y="1276350"/>
            <a:ext cx="3162300" cy="26670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solidFill>
                <a:prstClr val="black"/>
              </a:solidFill>
            </a:endParaRPr>
          </a:p>
        </p:txBody>
      </p:sp>
      <p:sp>
        <p:nvSpPr>
          <p:cNvPr id="5" name="TextBox 4"/>
          <p:cNvSpPr txBox="1"/>
          <p:nvPr/>
        </p:nvSpPr>
        <p:spPr>
          <a:xfrm>
            <a:off x="3242500" y="2305052"/>
            <a:ext cx="2788448" cy="584739"/>
          </a:xfrm>
          <a:prstGeom prst="rect">
            <a:avLst/>
          </a:prstGeom>
          <a:noFill/>
        </p:spPr>
        <p:txBody>
          <a:bodyPr wrap="none" lIns="91392" tIns="45696" rIns="91392" bIns="45696" rtlCol="0">
            <a:spAutoFit/>
          </a:bodyPr>
          <a:lstStyle/>
          <a:p>
            <a:pPr algn="ctr"/>
            <a:r>
              <a:rPr lang="en-US" sz="3200" b="1" dirty="0">
                <a:solidFill>
                  <a:srgbClr val="FF0000"/>
                </a:solidFill>
                <a:latin typeface="Times New Roman" pitchFamily="18" charset="0"/>
                <a:cs typeface="Times New Roman" pitchFamily="18" charset="0"/>
              </a:rPr>
              <a:t>4. VẬN DỤNG</a:t>
            </a:r>
          </a:p>
        </p:txBody>
      </p:sp>
      <p:sp>
        <p:nvSpPr>
          <p:cNvPr id="6"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a:latin typeface="Times New Roman" pitchFamily="18" charset="0"/>
                <a:cs typeface="Times New Roman" pitchFamily="18" charset="0"/>
              </a:rPr>
              <a:t>BÀI 21: PHÂN THỨC ĐẠI SỐ</a:t>
            </a:r>
          </a:p>
        </p:txBody>
      </p:sp>
    </p:spTree>
    <p:extLst>
      <p:ext uri="{BB962C8B-B14F-4D97-AF65-F5344CB8AC3E}">
        <p14:creationId xmlns:p14="http://schemas.microsoft.com/office/powerpoint/2010/main" val="250644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116;p5"/>
          <p:cNvSpPr txBox="1"/>
          <p:nvPr/>
        </p:nvSpPr>
        <p:spPr>
          <a:xfrm>
            <a:off x="859776" y="-63798"/>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a:latin typeface="Times New Roman" pitchFamily="18" charset="0"/>
                <a:cs typeface="Times New Roman" pitchFamily="18" charset="0"/>
              </a:rPr>
              <a:t>BÀI 21: PHÂN THỨC ĐẠI SỐ</a:t>
            </a:r>
          </a:p>
        </p:txBody>
      </p:sp>
      <p:sp>
        <p:nvSpPr>
          <p:cNvPr id="4" name="Rectangle 3"/>
          <p:cNvSpPr/>
          <p:nvPr/>
        </p:nvSpPr>
        <p:spPr>
          <a:xfrm>
            <a:off x="-24638" y="240702"/>
            <a:ext cx="9144000" cy="1569660"/>
          </a:xfrm>
          <a:prstGeom prst="rect">
            <a:avLst/>
          </a:prstGeom>
        </p:spPr>
        <p:txBody>
          <a:bodyPr wrap="square">
            <a:spAutoFit/>
          </a:bodyPr>
          <a:lstStyle/>
          <a:p>
            <a:pPr algn="just"/>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Trở lại tình huống mở đầu. Nếu biế</a:t>
            </a:r>
            <a:r>
              <a:rPr lang="en-US" sz="2400" dirty="0">
                <a:latin typeface="Times New Roman" pitchFamily="18" charset="0"/>
                <a:cs typeface="Times New Roman" pitchFamily="18" charset="0"/>
              </a:rPr>
              <a:t>t</a:t>
            </a:r>
            <a:r>
              <a:rPr lang="vi-VN" sz="2400" dirty="0">
                <a:latin typeface="Times New Roman" pitchFamily="18" charset="0"/>
                <a:cs typeface="Times New Roman" pitchFamily="18" charset="0"/>
              </a:rPr>
              <a:t> vận tốc của vận động viên trên chặng đường bằng phẳng là 30 km/h, hãy tính thời gian vận động viên đó hoàn thành mỗi chặng đua và tính tổng thời gian để hoàn thành cuộc đua.</a:t>
            </a:r>
          </a:p>
        </p:txBody>
      </p:sp>
      <p:sp>
        <p:nvSpPr>
          <p:cNvPr id="10" name="Rectangle 9"/>
          <p:cNvSpPr/>
          <p:nvPr/>
        </p:nvSpPr>
        <p:spPr>
          <a:xfrm>
            <a:off x="3800042" y="1628377"/>
            <a:ext cx="747320" cy="461665"/>
          </a:xfrm>
          <a:prstGeom prst="rect">
            <a:avLst/>
          </a:prstGeom>
        </p:spPr>
        <p:txBody>
          <a:bodyPr wrap="non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149417790"/>
              </p:ext>
            </p:extLst>
          </p:nvPr>
        </p:nvGraphicFramePr>
        <p:xfrm>
          <a:off x="2968981" y="2283718"/>
          <a:ext cx="1035050" cy="730250"/>
        </p:xfrm>
        <a:graphic>
          <a:graphicData uri="http://schemas.openxmlformats.org/presentationml/2006/ole">
            <mc:AlternateContent xmlns:mc="http://schemas.openxmlformats.org/markup-compatibility/2006">
              <mc:Choice xmlns:v="urn:schemas-microsoft-com:vml" Requires="v">
                <p:oleObj name="Equation" r:id="rId3" imgW="1041120" imgH="736560" progId="Equation.DSMT4">
                  <p:embed/>
                </p:oleObj>
              </mc:Choice>
              <mc:Fallback>
                <p:oleObj name="Equation" r:id="rId3" imgW="1041120" imgH="736560" progId="Equation.DSMT4">
                  <p:embed/>
                  <p:pic>
                    <p:nvPicPr>
                      <p:cNvPr id="0" name="Object 787"/>
                      <p:cNvPicPr>
                        <a:picLocks noChangeAspect="1" noChangeArrowheads="1"/>
                      </p:cNvPicPr>
                      <p:nvPr/>
                    </p:nvPicPr>
                    <p:blipFill>
                      <a:blip r:embed="rId4"/>
                      <a:srcRect/>
                      <a:stretch>
                        <a:fillRect/>
                      </a:stretch>
                    </p:blipFill>
                    <p:spPr bwMode="auto">
                      <a:xfrm>
                        <a:off x="2968981" y="2283718"/>
                        <a:ext cx="103505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489635493"/>
              </p:ext>
            </p:extLst>
          </p:nvPr>
        </p:nvGraphicFramePr>
        <p:xfrm>
          <a:off x="2525875" y="2940682"/>
          <a:ext cx="1649413" cy="730250"/>
        </p:xfrm>
        <a:graphic>
          <a:graphicData uri="http://schemas.openxmlformats.org/presentationml/2006/ole">
            <mc:AlternateContent xmlns:mc="http://schemas.openxmlformats.org/markup-compatibility/2006">
              <mc:Choice xmlns:v="urn:schemas-microsoft-com:vml" Requires="v">
                <p:oleObj name="Equation" r:id="rId5" imgW="1638000" imgH="736560" progId="Equation.DSMT4">
                  <p:embed/>
                </p:oleObj>
              </mc:Choice>
              <mc:Fallback>
                <p:oleObj name="Equation" r:id="rId5" imgW="1638000" imgH="736560" progId="Equation.DSMT4">
                  <p:embed/>
                  <p:pic>
                    <p:nvPicPr>
                      <p:cNvPr id="0" name="Object 786"/>
                      <p:cNvPicPr>
                        <a:picLocks noChangeAspect="1" noChangeArrowheads="1"/>
                      </p:cNvPicPr>
                      <p:nvPr/>
                    </p:nvPicPr>
                    <p:blipFill>
                      <a:blip r:embed="rId6"/>
                      <a:srcRect/>
                      <a:stretch>
                        <a:fillRect/>
                      </a:stretch>
                    </p:blipFill>
                    <p:spPr bwMode="auto">
                      <a:xfrm>
                        <a:off x="2525875" y="2940682"/>
                        <a:ext cx="1649413"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028169314"/>
              </p:ext>
            </p:extLst>
          </p:nvPr>
        </p:nvGraphicFramePr>
        <p:xfrm>
          <a:off x="2887484" y="3504317"/>
          <a:ext cx="1720850" cy="731837"/>
        </p:xfrm>
        <a:graphic>
          <a:graphicData uri="http://schemas.openxmlformats.org/presentationml/2006/ole">
            <mc:AlternateContent xmlns:mc="http://schemas.openxmlformats.org/markup-compatibility/2006">
              <mc:Choice xmlns:v="urn:schemas-microsoft-com:vml" Requires="v">
                <p:oleObj name="Equation" r:id="rId7" imgW="1726920" imgH="736560" progId="Equation.DSMT4">
                  <p:embed/>
                </p:oleObj>
              </mc:Choice>
              <mc:Fallback>
                <p:oleObj name="Equation" r:id="rId7" imgW="1726920" imgH="736560" progId="Equation.DSMT4">
                  <p:embed/>
                  <p:pic>
                    <p:nvPicPr>
                      <p:cNvPr id="0" name="Object 785"/>
                      <p:cNvPicPr>
                        <a:picLocks noChangeAspect="1" noChangeArrowheads="1"/>
                      </p:cNvPicPr>
                      <p:nvPr/>
                    </p:nvPicPr>
                    <p:blipFill>
                      <a:blip r:embed="rId8"/>
                      <a:srcRect/>
                      <a:stretch>
                        <a:fillRect/>
                      </a:stretch>
                    </p:blipFill>
                    <p:spPr bwMode="auto">
                      <a:xfrm>
                        <a:off x="2887484" y="3504317"/>
                        <a:ext cx="1720850" cy="73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788"/>
          <p:cNvSpPr>
            <a:spLocks noChangeArrowheads="1"/>
          </p:cNvSpPr>
          <p:nvPr/>
        </p:nvSpPr>
        <p:spPr bwMode="auto">
          <a:xfrm>
            <a:off x="255113" y="1800058"/>
            <a:ext cx="5181227" cy="57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Thời</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gian</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vận</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động</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viên</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đó</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hoàn</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thành</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p>
        </p:txBody>
      </p:sp>
      <p:sp>
        <p:nvSpPr>
          <p:cNvPr id="11425" name="Rectangle 791"/>
          <p:cNvSpPr>
            <a:spLocks noChangeArrowheads="1"/>
          </p:cNvSpPr>
          <p:nvPr/>
        </p:nvSpPr>
        <p:spPr bwMode="auto">
          <a:xfrm>
            <a:off x="199240" y="4143026"/>
            <a:ext cx="86044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Tổng thời gian vận động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viên</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đó</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hoàn</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thành</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chặng</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đua</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1,2 + 0,36 + 1,25= 2,81(h)</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p:txBody>
      </p:sp>
      <p:sp>
        <p:nvSpPr>
          <p:cNvPr id="11427" name="Rectangle 11426"/>
          <p:cNvSpPr/>
          <p:nvPr/>
        </p:nvSpPr>
        <p:spPr>
          <a:xfrm>
            <a:off x="258486" y="3504317"/>
            <a:ext cx="5465641" cy="646331"/>
          </a:xfrm>
          <a:prstGeom prst="rect">
            <a:avLst/>
          </a:prstGeom>
        </p:spPr>
        <p:txBody>
          <a:bodyPr wrap="square">
            <a:spAutoFit/>
          </a:bodyPr>
          <a:lstStyle/>
          <a:p>
            <a:pPr defTabSz="914400" fontAlgn="base">
              <a:lnSpc>
                <a:spcPct val="150000"/>
              </a:lnSpc>
              <a:spcBef>
                <a:spcPct val="0"/>
              </a:spcBef>
              <a:spcAft>
                <a:spcPct val="0"/>
              </a:spcAft>
            </a:pPr>
            <a:r>
              <a:rPr lang="en-US" sz="2400" dirty="0" err="1">
                <a:latin typeface="Times New Roman" pitchFamily="18" charset="0"/>
                <a:ea typeface="Calibri" pitchFamily="34" charset="0"/>
                <a:cs typeface="Times New Roman" pitchFamily="18" charset="0"/>
              </a:rPr>
              <a:t>Chặng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xuống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dốc</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là</a:t>
            </a:r>
            <a:r>
              <a:rPr lang="en-US" sz="2400" dirty="0">
                <a:latin typeface="Times New Roman" pitchFamily="18" charset="0"/>
                <a:ea typeface="Calibri" pitchFamily="34" charset="0"/>
                <a:cs typeface="Times New Roman" pitchFamily="18" charset="0"/>
              </a:rPr>
              <a:t>:                       (h) </a:t>
            </a:r>
            <a:endParaRPr lang="en-US" sz="2400" dirty="0">
              <a:latin typeface="Times New Roman" pitchFamily="18" charset="0"/>
              <a:cs typeface="Times New Roman" pitchFamily="18" charset="0"/>
            </a:endParaRPr>
          </a:p>
        </p:txBody>
      </p:sp>
      <p:sp>
        <p:nvSpPr>
          <p:cNvPr id="11428" name="Rectangle 11427"/>
          <p:cNvSpPr/>
          <p:nvPr/>
        </p:nvSpPr>
        <p:spPr>
          <a:xfrm>
            <a:off x="163367" y="2283718"/>
            <a:ext cx="4387740" cy="646331"/>
          </a:xfrm>
          <a:prstGeom prst="rect">
            <a:avLst/>
          </a:prstGeom>
        </p:spPr>
        <p:txBody>
          <a:bodyPr wrap="none">
            <a:spAutoFit/>
          </a:bodyPr>
          <a:lstStyle/>
          <a:p>
            <a:pPr lvl="0" defTabSz="914400" fontAlgn="base">
              <a:lnSpc>
                <a:spcPct val="150000"/>
              </a:lnSpc>
              <a:spcBef>
                <a:spcPct val="0"/>
              </a:spcBef>
              <a:spcAft>
                <a:spcPct val="0"/>
              </a:spcAft>
            </a:pPr>
            <a:r>
              <a:rPr lang="en-US" sz="2400" dirty="0" err="1">
                <a:latin typeface="Times New Roman" pitchFamily="18" charset="0"/>
                <a:ea typeface="Calibri" pitchFamily="34" charset="0"/>
                <a:cs typeface="Times New Roman" pitchFamily="18" charset="0"/>
              </a:rPr>
              <a:t>Chặng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bằng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phẳng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là</a:t>
            </a:r>
            <a:r>
              <a:rPr lang="en-US" sz="2400" dirty="0">
                <a:latin typeface="Times New Roman" pitchFamily="18" charset="0"/>
                <a:ea typeface="Calibri" pitchFamily="34" charset="0"/>
                <a:cs typeface="Times New Roman" pitchFamily="18" charset="0"/>
              </a:rPr>
              <a:t>:               (h)</a:t>
            </a:r>
          </a:p>
        </p:txBody>
      </p:sp>
      <p:sp>
        <p:nvSpPr>
          <p:cNvPr id="11429" name="Rectangle 11428"/>
          <p:cNvSpPr/>
          <p:nvPr/>
        </p:nvSpPr>
        <p:spPr>
          <a:xfrm>
            <a:off x="212581" y="2941039"/>
            <a:ext cx="4626588" cy="646331"/>
          </a:xfrm>
          <a:prstGeom prst="rect">
            <a:avLst/>
          </a:prstGeom>
        </p:spPr>
        <p:txBody>
          <a:bodyPr wrap="none">
            <a:spAutoFit/>
          </a:bodyPr>
          <a:lstStyle/>
          <a:p>
            <a:pPr defTabSz="914400" fontAlgn="base">
              <a:lnSpc>
                <a:spcPct val="150000"/>
              </a:lnSpc>
              <a:spcBef>
                <a:spcPct val="0"/>
              </a:spcBef>
              <a:spcAft>
                <a:spcPct val="0"/>
              </a:spcAft>
            </a:pPr>
            <a:r>
              <a:rPr lang="en-US" sz="2400" dirty="0" err="1">
                <a:latin typeface="Times New Roman" pitchFamily="18" charset="0"/>
                <a:ea typeface="Calibri" pitchFamily="34" charset="0"/>
                <a:cs typeface="Times New Roman" pitchFamily="18" charset="0"/>
              </a:rPr>
              <a:t>Chặng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leo</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dốc</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là</a:t>
            </a:r>
            <a:r>
              <a:rPr lang="en-US" sz="2400" dirty="0">
                <a:latin typeface="Times New Roman" pitchFamily="18" charset="0"/>
                <a:ea typeface="Calibri" pitchFamily="34" charset="0"/>
                <a:cs typeface="Times New Roman" pitchFamily="18" charset="0"/>
              </a:rPr>
              <a:t>:                       (h)  </a:t>
            </a:r>
          </a:p>
        </p:txBody>
      </p:sp>
      <p:pic>
        <p:nvPicPr>
          <p:cNvPr id="47" name="Picture 46">
            <a:extLst>
              <a:ext uri="{FF2B5EF4-FFF2-40B4-BE49-F238E27FC236}">
                <a16:creationId xmlns:a16="http://schemas.microsoft.com/office/drawing/2014/main" id="{0C0DC93A-0D06-4197-8F90-7A31F7838FA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8458022" y="28738"/>
            <a:ext cx="691332" cy="691332"/>
          </a:xfrm>
          <a:prstGeom prst="rect">
            <a:avLst/>
          </a:prstGeom>
        </p:spPr>
      </p:pic>
    </p:spTree>
    <p:extLst>
      <p:ext uri="{BB962C8B-B14F-4D97-AF65-F5344CB8AC3E}">
        <p14:creationId xmlns:p14="http://schemas.microsoft.com/office/powerpoint/2010/main" val="207669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428"/>
                                        </p:tgtEl>
                                        <p:attrNameLst>
                                          <p:attrName>style.visibility</p:attrName>
                                        </p:attrNameLst>
                                      </p:cBhvr>
                                      <p:to>
                                        <p:strVal val="visible"/>
                                      </p:to>
                                    </p:set>
                                    <p:animEffect transition="in" filter="fade">
                                      <p:cBhvr>
                                        <p:cTn id="20" dur="500"/>
                                        <p:tgtEl>
                                          <p:spTgt spid="114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429"/>
                                        </p:tgtEl>
                                        <p:attrNameLst>
                                          <p:attrName>style.visibility</p:attrName>
                                        </p:attrNameLst>
                                      </p:cBhvr>
                                      <p:to>
                                        <p:strVal val="visible"/>
                                      </p:to>
                                    </p:set>
                                    <p:animEffect transition="in" filter="fade">
                                      <p:cBhvr>
                                        <p:cTn id="28" dur="500"/>
                                        <p:tgtEl>
                                          <p:spTgt spid="114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427"/>
                                        </p:tgtEl>
                                        <p:attrNameLst>
                                          <p:attrName>style.visibility</p:attrName>
                                        </p:attrNameLst>
                                      </p:cBhvr>
                                      <p:to>
                                        <p:strVal val="visible"/>
                                      </p:to>
                                    </p:set>
                                    <p:animEffect transition="in" filter="fade">
                                      <p:cBhvr>
                                        <p:cTn id="36" dur="500"/>
                                        <p:tgtEl>
                                          <p:spTgt spid="114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425"/>
                                        </p:tgtEl>
                                        <p:attrNameLst>
                                          <p:attrName>style.visibility</p:attrName>
                                        </p:attrNameLst>
                                      </p:cBhvr>
                                      <p:to>
                                        <p:strVal val="visible"/>
                                      </p:to>
                                    </p:set>
                                    <p:animEffect transition="in" filter="fade">
                                      <p:cBhvr>
                                        <p:cTn id="41" dur="500"/>
                                        <p:tgtEl>
                                          <p:spTgt spid="11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11425" grpId="0"/>
      <p:bldP spid="11427" grpId="0"/>
      <p:bldP spid="11428" grpId="0"/>
      <p:bldP spid="114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52949" y="7398"/>
            <a:ext cx="2878454" cy="2448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126AF6-F803-4780-A560-0FCC3114307F}"/>
              </a:ext>
            </a:extLst>
          </p:cNvPr>
          <p:cNvSpPr txBox="1"/>
          <p:nvPr/>
        </p:nvSpPr>
        <p:spPr>
          <a:xfrm>
            <a:off x="4644008" y="7398"/>
            <a:ext cx="3328508" cy="438581"/>
          </a:xfrm>
          <a:prstGeom prst="rect">
            <a:avLst/>
          </a:prstGeom>
          <a:noFill/>
        </p:spPr>
        <p:txBody>
          <a:bodyPr wrap="none" lIns="68579" tIns="34289" rIns="68579" bIns="34289" rtlCol="0">
            <a:spAutoFit/>
          </a:bodyPr>
          <a:lstStyle/>
          <a:p>
            <a:pPr defTabSz="685783"/>
            <a:r>
              <a:rPr lang="en-US" sz="2400" b="1" dirty="0">
                <a:solidFill>
                  <a:srgbClr val="FF0000"/>
                </a:solidFill>
              </a:rPr>
              <a:t>HƯỚNG DẪN VỀ NHÀ</a:t>
            </a:r>
          </a:p>
        </p:txBody>
      </p:sp>
      <p:sp>
        <p:nvSpPr>
          <p:cNvPr id="3" name="Rectangle 2"/>
          <p:cNvSpPr/>
          <p:nvPr/>
        </p:nvSpPr>
        <p:spPr>
          <a:xfrm>
            <a:off x="2945408" y="456023"/>
            <a:ext cx="6048672" cy="2308324"/>
          </a:xfrm>
          <a:prstGeom prst="rect">
            <a:avLst/>
          </a:prstGeom>
        </p:spPr>
        <p:txBody>
          <a:bodyPr wrap="square">
            <a:spAutoFit/>
          </a:bodyPr>
          <a:lstStyle/>
          <a:p>
            <a:r>
              <a:rPr lang="en-US" sz="2400" dirty="0"/>
              <a:t> - </a:t>
            </a:r>
            <a:r>
              <a:rPr lang="en-US" sz="2400" dirty="0" err="1"/>
              <a:t>Học</a:t>
            </a:r>
            <a:r>
              <a:rPr lang="en-US" sz="2400" dirty="0"/>
              <a:t> </a:t>
            </a:r>
            <a:r>
              <a:rPr lang="en-US" sz="2400" dirty="0" err="1"/>
              <a:t>kĩ</a:t>
            </a:r>
            <a:r>
              <a:rPr lang="en-US" sz="2400" dirty="0"/>
              <a:t> </a:t>
            </a:r>
            <a:r>
              <a:rPr lang="en-US" sz="2400" dirty="0" err="1"/>
              <a:t>lí</a:t>
            </a:r>
            <a:r>
              <a:rPr lang="en-US" sz="2400" dirty="0"/>
              <a:t> </a:t>
            </a:r>
            <a:r>
              <a:rPr lang="en-US" sz="2400" dirty="0" err="1"/>
              <a:t>thuyết</a:t>
            </a:r>
            <a:r>
              <a:rPr lang="en-US" sz="2400" dirty="0"/>
              <a:t>, </a:t>
            </a:r>
            <a:r>
              <a:rPr lang="en-US" sz="2400" dirty="0" err="1"/>
              <a:t>xem</a:t>
            </a:r>
            <a:r>
              <a:rPr lang="en-US" sz="2400" dirty="0"/>
              <a:t> </a:t>
            </a:r>
            <a:r>
              <a:rPr lang="en-US" sz="2400" dirty="0" err="1"/>
              <a:t>lại</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 </a:t>
            </a:r>
            <a:r>
              <a:rPr lang="en-US" sz="2400" dirty="0" err="1"/>
              <a:t>đã</a:t>
            </a:r>
            <a:r>
              <a:rPr lang="en-US" sz="2400" dirty="0"/>
              <a:t> </a:t>
            </a:r>
            <a:r>
              <a:rPr lang="en-US" sz="2400" dirty="0" err="1"/>
              <a:t>làm</a:t>
            </a:r>
            <a:r>
              <a:rPr lang="en-US" sz="2400" dirty="0"/>
              <a:t>, </a:t>
            </a:r>
            <a:r>
              <a:rPr lang="en-US" sz="2400" dirty="0" err="1"/>
              <a:t>nắm</a:t>
            </a:r>
            <a:r>
              <a:rPr lang="en-US" sz="2400" dirty="0"/>
              <a:t> </a:t>
            </a:r>
            <a:r>
              <a:rPr lang="en-US" sz="2400" dirty="0" err="1"/>
              <a:t>chắc</a:t>
            </a:r>
            <a:r>
              <a:rPr lang="en-US" sz="2400" dirty="0"/>
              <a:t> </a:t>
            </a:r>
            <a:r>
              <a:rPr lang="en-US" sz="2400" dirty="0" err="1"/>
              <a:t>cách</a:t>
            </a:r>
            <a:r>
              <a:rPr lang="en-US" sz="2400" dirty="0"/>
              <a:t> </a:t>
            </a:r>
            <a:r>
              <a:rPr lang="en-US" sz="2400" dirty="0" err="1"/>
              <a:t>trình</a:t>
            </a:r>
            <a:r>
              <a:rPr lang="en-US" sz="2400" dirty="0"/>
              <a:t> </a:t>
            </a:r>
            <a:r>
              <a:rPr lang="en-US" sz="2400" dirty="0" err="1"/>
              <a:t>bày</a:t>
            </a:r>
            <a:r>
              <a:rPr lang="en-US" sz="2400" dirty="0"/>
              <a:t>.</a:t>
            </a:r>
          </a:p>
          <a:p>
            <a:r>
              <a:rPr lang="en-US" sz="2400" dirty="0"/>
              <a:t>   - </a:t>
            </a:r>
            <a:r>
              <a:rPr lang="en-US" sz="2400" dirty="0" err="1"/>
              <a:t>Làm</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 6.1 </a:t>
            </a:r>
            <a:r>
              <a:rPr lang="en-US" sz="2400" dirty="0" err="1"/>
              <a:t>đến</a:t>
            </a:r>
            <a:r>
              <a:rPr lang="en-US" sz="2400" dirty="0"/>
              <a:t> 6.6 (</a:t>
            </a:r>
            <a:r>
              <a:rPr lang="en-US" sz="2400" dirty="0" err="1"/>
              <a:t>trang</a:t>
            </a:r>
            <a:r>
              <a:rPr lang="en-US" sz="2400" dirty="0"/>
              <a:t> 7/SGK).</a:t>
            </a:r>
          </a:p>
          <a:p>
            <a:r>
              <a:rPr lang="en-US" sz="2400" dirty="0"/>
              <a:t>   - </a:t>
            </a:r>
            <a:r>
              <a:rPr lang="en-US" sz="2400" dirty="0" err="1"/>
              <a:t>Chuẩn</a:t>
            </a:r>
            <a:r>
              <a:rPr lang="en-US" sz="2400" dirty="0"/>
              <a:t> </a:t>
            </a:r>
            <a:r>
              <a:rPr lang="en-US" sz="2400" dirty="0" err="1"/>
              <a:t>bị</a:t>
            </a:r>
            <a:r>
              <a:rPr lang="en-US" sz="2400" dirty="0"/>
              <a:t> </a:t>
            </a:r>
            <a:r>
              <a:rPr lang="en-US" sz="2400" dirty="0" err="1"/>
              <a:t>bài</a:t>
            </a:r>
            <a:r>
              <a:rPr lang="en-US" sz="2400" dirty="0"/>
              <a:t> </a:t>
            </a:r>
            <a:r>
              <a:rPr lang="en-US" sz="2400" dirty="0" err="1"/>
              <a:t>mới</a:t>
            </a:r>
            <a:r>
              <a:rPr lang="en-US" sz="2400" dirty="0"/>
              <a:t>: </a:t>
            </a:r>
            <a:r>
              <a:rPr lang="en-US" sz="2400" dirty="0" err="1"/>
              <a:t>Xem</a:t>
            </a:r>
            <a:r>
              <a:rPr lang="en-US" sz="2400" dirty="0"/>
              <a:t> </a:t>
            </a:r>
            <a:r>
              <a:rPr lang="en-US" sz="2400" dirty="0" err="1"/>
              <a:t>trước</a:t>
            </a:r>
            <a:r>
              <a:rPr lang="en-US" sz="2400" dirty="0"/>
              <a:t> </a:t>
            </a:r>
            <a:r>
              <a:rPr lang="en-US" sz="2400" dirty="0" err="1"/>
              <a:t>bài</a:t>
            </a:r>
            <a:r>
              <a:rPr lang="en-US" sz="2400" dirty="0"/>
              <a:t> 22: “ </a:t>
            </a:r>
            <a:r>
              <a:rPr lang="en-US" sz="2400" b="1" dirty="0" err="1"/>
              <a:t>Tính</a:t>
            </a:r>
            <a:r>
              <a:rPr lang="en-US" sz="2400" b="1" dirty="0"/>
              <a:t> </a:t>
            </a:r>
            <a:r>
              <a:rPr lang="en-US" sz="2400" b="1" dirty="0" err="1"/>
              <a:t>chất</a:t>
            </a:r>
            <a:r>
              <a:rPr lang="en-US" sz="2400" b="1" dirty="0"/>
              <a:t> </a:t>
            </a:r>
            <a:r>
              <a:rPr lang="en-US" sz="2400" b="1" dirty="0" err="1"/>
              <a:t>cơ</a:t>
            </a:r>
            <a:r>
              <a:rPr lang="en-US" sz="2400" b="1" dirty="0"/>
              <a:t> </a:t>
            </a:r>
            <a:r>
              <a:rPr lang="en-US" sz="2400" b="1" dirty="0" err="1"/>
              <a:t>bản</a:t>
            </a:r>
            <a:r>
              <a:rPr lang="en-US" sz="2400" b="1" dirty="0"/>
              <a:t> </a:t>
            </a:r>
            <a:r>
              <a:rPr lang="en-US" sz="2400" b="1" dirty="0" err="1"/>
              <a:t>của</a:t>
            </a:r>
            <a:r>
              <a:rPr lang="en-US" sz="2400" b="1" dirty="0"/>
              <a:t> </a:t>
            </a:r>
            <a:r>
              <a:rPr lang="en-US" sz="2400" b="1" dirty="0" err="1"/>
              <a:t>phân</a:t>
            </a:r>
            <a:r>
              <a:rPr lang="en-US" sz="2400" b="1" dirty="0"/>
              <a:t> </a:t>
            </a:r>
            <a:r>
              <a:rPr lang="en-US" sz="2400" b="1" dirty="0" err="1"/>
              <a:t>thức</a:t>
            </a:r>
            <a:r>
              <a:rPr lang="en-US" sz="2400" b="1" dirty="0"/>
              <a:t> </a:t>
            </a:r>
            <a:r>
              <a:rPr lang="en-US" sz="2400" b="1" dirty="0" err="1"/>
              <a:t>đại</a:t>
            </a:r>
            <a:r>
              <a:rPr lang="en-US" sz="2400" b="1" dirty="0"/>
              <a:t> </a:t>
            </a:r>
            <a:r>
              <a:rPr lang="en-US" sz="2400" b="1" dirty="0" err="1"/>
              <a:t>số</a:t>
            </a:r>
            <a:r>
              <a:rPr lang="en-US" sz="2400" dirty="0"/>
              <a:t> ”</a:t>
            </a:r>
          </a:p>
          <a:p>
            <a:r>
              <a:rPr lang="en-US" sz="2400" dirty="0"/>
              <a:t> </a:t>
            </a:r>
            <a:endParaRPr lang="en-US" sz="2400" dirty="0">
              <a:ea typeface="Calibri"/>
            </a:endParaRPr>
          </a:p>
        </p:txBody>
      </p:sp>
    </p:spTree>
    <p:extLst>
      <p:ext uri="{BB962C8B-B14F-4D97-AF65-F5344CB8AC3E}">
        <p14:creationId xmlns:p14="http://schemas.microsoft.com/office/powerpoint/2010/main" val="229728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914" y="90654"/>
            <a:ext cx="9217613" cy="5124605"/>
          </a:xfrm>
          <a:prstGeom prst="rect">
            <a:avLst/>
          </a:prstGeom>
        </p:spPr>
      </p:pic>
      <p:grpSp>
        <p:nvGrpSpPr>
          <p:cNvPr id="5" name="Group 4"/>
          <p:cNvGrpSpPr/>
          <p:nvPr/>
        </p:nvGrpSpPr>
        <p:grpSpPr>
          <a:xfrm>
            <a:off x="3123602" y="350287"/>
            <a:ext cx="1922616" cy="1910276"/>
            <a:chOff x="3448906" y="908338"/>
            <a:chExt cx="3294062" cy="3009899"/>
          </a:xfrm>
        </p:grpSpPr>
        <p:pic>
          <p:nvPicPr>
            <p:cNvPr id="6" name="Picture 55"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8906" y="908338"/>
              <a:ext cx="3294062" cy="3009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33640" y="1258583"/>
              <a:ext cx="644457" cy="289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43"/>
              <a:endParaRPr lang="en-US" sz="1400">
                <a:solidFill>
                  <a:prstClr val="white"/>
                </a:solidFill>
                <a:latin typeface="Times New Roman" pitchFamily="18" charset="0"/>
                <a:cs typeface="Times New Roman" pitchFamily="18" charset="0"/>
              </a:endParaRPr>
            </a:p>
          </p:txBody>
        </p:sp>
      </p:grpSp>
      <p:sp>
        <p:nvSpPr>
          <p:cNvPr id="8" name="Rectangle 7"/>
          <p:cNvSpPr/>
          <p:nvPr/>
        </p:nvSpPr>
        <p:spPr>
          <a:xfrm>
            <a:off x="634210" y="644256"/>
            <a:ext cx="2834192" cy="1146466"/>
          </a:xfrm>
          <a:prstGeom prst="rect">
            <a:avLst/>
          </a:prstGeom>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lIns="68549" tIns="34289" rIns="68549" bIns="34289">
            <a:spAutoFit/>
          </a:bodyPr>
          <a:lstStyle/>
          <a:p>
            <a:pPr>
              <a:lnSpc>
                <a:spcPct val="125000"/>
              </a:lnSpc>
            </a:pPr>
            <a:r>
              <a:rPr lang="en-US" sz="2800" dirty="0">
                <a:latin typeface="Times New Roman" pitchFamily="18" charset="0"/>
                <a:ea typeface="Calibri"/>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endParaRPr lang="en-US" sz="2800" dirty="0">
              <a:latin typeface="Times New Roman" pitchFamily="18" charset="0"/>
              <a:ea typeface="Calibri"/>
              <a:cs typeface="Times New Roman" pitchFamily="18" charset="0"/>
            </a:endParaRPr>
          </a:p>
        </p:txBody>
      </p:sp>
      <p:grpSp>
        <p:nvGrpSpPr>
          <p:cNvPr id="10" name="Group 9"/>
          <p:cNvGrpSpPr/>
          <p:nvPr/>
        </p:nvGrpSpPr>
        <p:grpSpPr>
          <a:xfrm>
            <a:off x="3348208" y="2377061"/>
            <a:ext cx="1767416" cy="1640994"/>
            <a:chOff x="3342892" y="2422282"/>
            <a:chExt cx="3124200" cy="2840038"/>
          </a:xfrm>
        </p:grpSpPr>
        <p:pic>
          <p:nvPicPr>
            <p:cNvPr id="11" name="Picture 35"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33178">
              <a:off x="3342892" y="2422282"/>
              <a:ext cx="3124200" cy="28400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642877" y="4226636"/>
              <a:ext cx="286866" cy="289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43"/>
              <a:endParaRPr lang="en-US" sz="1400">
                <a:solidFill>
                  <a:prstClr val="white"/>
                </a:solidFill>
                <a:latin typeface="Times New Roman" pitchFamily="18" charset="0"/>
                <a:cs typeface="Times New Roman" pitchFamily="18" charset="0"/>
              </a:endParaRPr>
            </a:p>
          </p:txBody>
        </p:sp>
      </p:grpSp>
      <p:sp>
        <p:nvSpPr>
          <p:cNvPr id="13" name="Rectangle 12"/>
          <p:cNvSpPr/>
          <p:nvPr/>
        </p:nvSpPr>
        <p:spPr>
          <a:xfrm>
            <a:off x="395536" y="2787774"/>
            <a:ext cx="3072866" cy="1146466"/>
          </a:xfrm>
          <a:prstGeom prst="rect">
            <a:avLst/>
          </a:prstGeom>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lIns="68549" tIns="34289" rIns="68549" bIns="34289">
            <a:spAutoFit/>
          </a:bodyPr>
          <a:lstStyle/>
          <a:p>
            <a:pPr>
              <a:lnSpc>
                <a:spcPct val="125000"/>
              </a:lnSpc>
            </a:pPr>
            <a:r>
              <a:rPr lang="en-US" sz="2800" dirty="0">
                <a:latin typeface="Times New Roman" pitchFamily="18" charset="0"/>
                <a:ea typeface="Calibri"/>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endParaRPr lang="en-US" sz="2800" dirty="0">
              <a:latin typeface="Times New Roman" pitchFamily="18" charset="0"/>
              <a:ea typeface="Calibri"/>
              <a:cs typeface="Times New Roman" pitchFamily="18" charset="0"/>
            </a:endParaRPr>
          </a:p>
        </p:txBody>
      </p:sp>
      <p:grpSp>
        <p:nvGrpSpPr>
          <p:cNvPr id="15" name="Group 14"/>
          <p:cNvGrpSpPr/>
          <p:nvPr/>
        </p:nvGrpSpPr>
        <p:grpSpPr>
          <a:xfrm rot="20352497">
            <a:off x="4086108" y="2088346"/>
            <a:ext cx="2433484" cy="2107406"/>
            <a:chOff x="4949897" y="2798474"/>
            <a:chExt cx="3306762" cy="2809875"/>
          </a:xfrm>
        </p:grpSpPr>
        <p:pic>
          <p:nvPicPr>
            <p:cNvPr id="16" name="Picture 2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897" y="2798474"/>
              <a:ext cx="3306762" cy="280987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642979" y="4767166"/>
              <a:ext cx="302720" cy="30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43"/>
              <a:endParaRPr lang="en-US" sz="1400">
                <a:solidFill>
                  <a:prstClr val="white"/>
                </a:solidFill>
                <a:latin typeface="Times New Roman" pitchFamily="18" charset="0"/>
                <a:cs typeface="Times New Roman" pitchFamily="18" charset="0"/>
              </a:endParaRPr>
            </a:p>
          </p:txBody>
        </p:sp>
      </p:grpSp>
      <p:sp>
        <p:nvSpPr>
          <p:cNvPr id="18" name="Rectangle 17"/>
          <p:cNvSpPr/>
          <p:nvPr/>
        </p:nvSpPr>
        <p:spPr>
          <a:xfrm>
            <a:off x="6012160" y="2628979"/>
            <a:ext cx="2832728" cy="1685075"/>
          </a:xfrm>
          <a:prstGeom prst="rect">
            <a:avLst/>
          </a:prstGeom>
          <a:solidFill>
            <a:schemeClr val="accent2">
              <a:lumMod val="20000"/>
              <a:lumOff val="80000"/>
            </a:schemeClr>
          </a:solidFill>
          <a:ln/>
        </p:spPr>
        <p:style>
          <a:lnRef idx="0">
            <a:schemeClr val="accent4"/>
          </a:lnRef>
          <a:fillRef idx="3">
            <a:schemeClr val="accent4"/>
          </a:fillRef>
          <a:effectRef idx="3">
            <a:schemeClr val="accent4"/>
          </a:effectRef>
          <a:fontRef idx="minor">
            <a:schemeClr val="lt1"/>
          </a:fontRef>
        </p:style>
        <p:txBody>
          <a:bodyPr wrap="square" lIns="68549" tIns="34289" rIns="68549" bIns="34289">
            <a:spAutoFit/>
          </a:bodyPr>
          <a:lstStyle/>
          <a:p>
            <a:pPr>
              <a:lnSpc>
                <a:spcPct val="125000"/>
              </a:lnSpc>
            </a:pPr>
            <a:r>
              <a:rPr lang="en-US" sz="2800" dirty="0">
                <a:solidFill>
                  <a:schemeClr val="tx1"/>
                </a:solidFill>
                <a:latin typeface="Times New Roman" pitchFamily="18" charset="0"/>
                <a:ea typeface="Calibri"/>
                <a:cs typeface="Times New Roman" pitchFamily="18" charset="0"/>
              </a:rPr>
              <a:t>- </a:t>
            </a:r>
            <a:r>
              <a:rPr lang="en-US" sz="2800" dirty="0" err="1">
                <a:solidFill>
                  <a:schemeClr val="tx1"/>
                </a:solidFill>
                <a:latin typeface="Times New Roman" pitchFamily="18" charset="0"/>
                <a:cs typeface="Times New Roman" pitchFamily="18" charset="0"/>
              </a:rPr>
              <a:t>Nhận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điều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định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ea typeface="Calibri"/>
              <a:cs typeface="Times New Roman" pitchFamily="18" charset="0"/>
            </a:endParaRPr>
          </a:p>
        </p:txBody>
      </p:sp>
      <p:pic>
        <p:nvPicPr>
          <p:cNvPr id="20"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9407" y="1495484"/>
            <a:ext cx="2411648" cy="1761253"/>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1341;p46"/>
          <p:cNvSpPr txBox="1">
            <a:spLocks noGrp="1"/>
          </p:cNvSpPr>
          <p:nvPr/>
        </p:nvSpPr>
        <p:spPr>
          <a:xfrm>
            <a:off x="3645021" y="2083891"/>
            <a:ext cx="2112406" cy="584402"/>
          </a:xfrm>
          <a:prstGeom prst="rect">
            <a:avLst/>
          </a:prstGeom>
          <a:noFill/>
          <a:ln>
            <a:noFill/>
          </a:ln>
        </p:spPr>
        <p:txBody>
          <a:bodyPr spcFirstLastPara="1" wrap="square" lIns="68537" tIns="68537" rIns="68537" bIns="68537"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Special Elite"/>
              <a:buNone/>
              <a:defRPr sz="6000" b="0" i="0" u="none" strike="noStrike" cap="none">
                <a:solidFill>
                  <a:schemeClr val="dk1"/>
                </a:solidFill>
                <a:latin typeface="Special Elite"/>
                <a:ea typeface="Special Elite"/>
                <a:cs typeface="Special Elite"/>
                <a:sym typeface="Special Elite"/>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defTabSz="685443">
              <a:buClr>
                <a:prstClr val="black"/>
              </a:buClr>
            </a:pPr>
            <a:r>
              <a:rPr lang="en-US" altLang="en-GB" sz="3200" b="1" dirty="0" err="1">
                <a:solidFill>
                  <a:srgbClr val="FF0000"/>
                </a:solidFill>
                <a:latin typeface="Times New Roman" pitchFamily="18" charset="0"/>
                <a:ea typeface="思源黑体 Medium" panose="020B0600000000000000" charset="-122"/>
                <a:cs typeface="Times New Roman" panose="02020603050405020304" pitchFamily="18" charset="0"/>
              </a:rPr>
              <a:t>Mục</a:t>
            </a:r>
            <a:r>
              <a:rPr lang="en-US" altLang="en-GB" sz="32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rPr>
              <a:t> </a:t>
            </a:r>
            <a:r>
              <a:rPr lang="en-US" altLang="en-GB" sz="3200" b="1" dirty="0" err="1">
                <a:solidFill>
                  <a:srgbClr val="FF0000"/>
                </a:solidFill>
                <a:latin typeface="Times New Roman" panose="02020603050405020304" pitchFamily="18" charset="0"/>
                <a:ea typeface="思源黑体 Medium" panose="020B0600000000000000" charset="-122"/>
                <a:cs typeface="Times New Roman" panose="02020603050405020304" pitchFamily="18" charset="0"/>
              </a:rPr>
              <a:t>tiêu</a:t>
            </a:r>
            <a:endParaRPr lang="en-US" altLang="en-GB" sz="32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endParaRPr>
          </a:p>
        </p:txBody>
      </p:sp>
    </p:spTree>
    <p:extLst>
      <p:ext uri="{BB962C8B-B14F-4D97-AF65-F5344CB8AC3E}">
        <p14:creationId xmlns:p14="http://schemas.microsoft.com/office/powerpoint/2010/main" val="213779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5F9B72EC-FC2E-420E-92B9-3D628D39E2DA}"/>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349" r="20345" b="-4"/>
          <a:stretch/>
        </p:blipFill>
        <p:spPr>
          <a:xfrm>
            <a:off x="865221"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3" name="Picture 2" descr="Background pattern&#10;&#10;Description automatically generated">
            <a:extLst>
              <a:ext uri="{FF2B5EF4-FFF2-40B4-BE49-F238E27FC236}">
                <a16:creationId xmlns:a16="http://schemas.microsoft.com/office/drawing/2014/main" id="{F94FC382-4BA2-4172-A7C1-D4F43E2A8C58}"/>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382" r="20120" b="2"/>
          <a:stretch/>
        </p:blipFill>
        <p:spPr>
          <a:xfrm>
            <a:off x="2593624" y="1428753"/>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descr="Background pattern&#10;&#10;Description automatically generated">
            <a:extLst>
              <a:ext uri="{FF2B5EF4-FFF2-40B4-BE49-F238E27FC236}">
                <a16:creationId xmlns:a16="http://schemas.microsoft.com/office/drawing/2014/main" id="{15C0624B-5EAB-446D-80FD-CA43B363FC66}"/>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6012" r="14448" b="2"/>
          <a:stretch/>
        </p:blipFill>
        <p:spPr>
          <a:xfrm>
            <a:off x="5670374" y="183876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5" name="Picture 4" descr="A picture containing toy, doll&#10;&#10;Description automatically generated">
            <a:extLst>
              <a:ext uri="{FF2B5EF4-FFF2-40B4-BE49-F238E27FC236}">
                <a16:creationId xmlns:a16="http://schemas.microsoft.com/office/drawing/2014/main" id="{73C0ACC4-FF71-4481-88B5-BB39D4F334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1496" y="1531858"/>
            <a:ext cx="2327672" cy="2327672"/>
          </a:xfrm>
          <a:prstGeom prst="rect">
            <a:avLst/>
          </a:prstGeom>
        </p:spPr>
      </p:pic>
      <p:pic>
        <p:nvPicPr>
          <p:cNvPr id="6" name="Picture 5">
            <a:extLst>
              <a:ext uri="{FF2B5EF4-FFF2-40B4-BE49-F238E27FC236}">
                <a16:creationId xmlns:a16="http://schemas.microsoft.com/office/drawing/2014/main" id="{0C0DC93A-0D06-4197-8F90-7A31F7838FA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5693909" y="2053288"/>
            <a:ext cx="2327672" cy="2327672"/>
          </a:xfrm>
          <a:prstGeom prst="rect">
            <a:avLst/>
          </a:prstGeom>
        </p:spPr>
      </p:pic>
      <p:pic>
        <p:nvPicPr>
          <p:cNvPr id="7" name="Picture 6">
            <a:extLst>
              <a:ext uri="{FF2B5EF4-FFF2-40B4-BE49-F238E27FC236}">
                <a16:creationId xmlns:a16="http://schemas.microsoft.com/office/drawing/2014/main" id="{2CF18F18-6288-47AA-9966-D7D1B01EED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1870" y="2237557"/>
            <a:ext cx="1561730" cy="1561730"/>
          </a:xfrm>
          <a:prstGeom prst="rect">
            <a:avLst/>
          </a:prstGeom>
        </p:spPr>
      </p:pic>
      <p:sp>
        <p:nvSpPr>
          <p:cNvPr id="8" name="Freeform: Shape 7">
            <a:extLst>
              <a:ext uri="{FF2B5EF4-FFF2-40B4-BE49-F238E27FC236}">
                <a16:creationId xmlns:a16="http://schemas.microsoft.com/office/drawing/2014/main" id="{8A435BA0-4572-4D15-A976-09D1336A8922}"/>
              </a:ext>
            </a:extLst>
          </p:cNvPr>
          <p:cNvSpPr/>
          <p:nvPr/>
        </p:nvSpPr>
        <p:spPr>
          <a:xfrm rot="5400000">
            <a:off x="-140931" y="13864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lIns="68544" tIns="34289" rIns="68544" bIns="34289" rtlCol="0" anchor="ctr">
            <a:noAutofit/>
          </a:bodyPr>
          <a:lstStyle/>
          <a:p>
            <a:pPr algn="ctr"/>
            <a:endParaRPr lang="en-US"/>
          </a:p>
        </p:txBody>
      </p:sp>
      <p:pic>
        <p:nvPicPr>
          <p:cNvPr id="9" name="Picture 8">
            <a:extLst>
              <a:ext uri="{FF2B5EF4-FFF2-40B4-BE49-F238E27FC236}">
                <a16:creationId xmlns:a16="http://schemas.microsoft.com/office/drawing/2014/main" id="{1A9B63F4-F0F0-498B-B087-B80BC165079B}"/>
              </a:ext>
            </a:extLst>
          </p:cNvPr>
          <p:cNvPicPr>
            <a:picLocks noChangeAspect="1"/>
          </p:cNvPicPr>
          <p:nvPr/>
        </p:nvPicPr>
        <p:blipFill>
          <a:blip r:embed="rId11"/>
          <a:stretch>
            <a:fillRect/>
          </a:stretch>
        </p:blipFill>
        <p:spPr>
          <a:xfrm rot="18669872">
            <a:off x="-238560" y="568546"/>
            <a:ext cx="2050385" cy="520472"/>
          </a:xfrm>
          <a:prstGeom prst="rect">
            <a:avLst/>
          </a:prstGeom>
        </p:spPr>
      </p:pic>
      <p:pic>
        <p:nvPicPr>
          <p:cNvPr id="10" name="Picture 9">
            <a:extLst>
              <a:ext uri="{FF2B5EF4-FFF2-40B4-BE49-F238E27FC236}">
                <a16:creationId xmlns:a16="http://schemas.microsoft.com/office/drawing/2014/main" id="{CDDF9135-75CB-4AF4-810D-F4A1DBE1A293}"/>
              </a:ext>
            </a:extLst>
          </p:cNvPr>
          <p:cNvPicPr>
            <a:picLocks noChangeAspect="1"/>
          </p:cNvPicPr>
          <p:nvPr/>
        </p:nvPicPr>
        <p:blipFill>
          <a:blip r:embed="rId12"/>
          <a:stretch>
            <a:fillRect/>
          </a:stretch>
        </p:blipFill>
        <p:spPr>
          <a:xfrm>
            <a:off x="1334365" y="626477"/>
            <a:ext cx="2025572" cy="1385436"/>
          </a:xfrm>
          <a:prstGeom prst="rect">
            <a:avLst/>
          </a:prstGeom>
        </p:spPr>
      </p:pic>
      <p:pic>
        <p:nvPicPr>
          <p:cNvPr id="11" name="Picture 10">
            <a:extLst>
              <a:ext uri="{FF2B5EF4-FFF2-40B4-BE49-F238E27FC236}">
                <a16:creationId xmlns:a16="http://schemas.microsoft.com/office/drawing/2014/main" id="{E31C9F4F-2225-48AC-B7BC-091EE2DB7038}"/>
              </a:ext>
            </a:extLst>
          </p:cNvPr>
          <p:cNvPicPr>
            <a:picLocks noChangeAspect="1"/>
          </p:cNvPicPr>
          <p:nvPr/>
        </p:nvPicPr>
        <p:blipFill>
          <a:blip r:embed="rId13"/>
          <a:stretch>
            <a:fillRect/>
          </a:stretch>
        </p:blipFill>
        <p:spPr>
          <a:xfrm>
            <a:off x="3865975" y="60855"/>
            <a:ext cx="2025572" cy="1385436"/>
          </a:xfrm>
          <a:prstGeom prst="rect">
            <a:avLst/>
          </a:prstGeom>
        </p:spPr>
      </p:pic>
      <p:pic>
        <p:nvPicPr>
          <p:cNvPr id="12" name="Picture 11">
            <a:extLst>
              <a:ext uri="{FF2B5EF4-FFF2-40B4-BE49-F238E27FC236}">
                <a16:creationId xmlns:a16="http://schemas.microsoft.com/office/drawing/2014/main" id="{D940CD9B-9780-49C6-BA4B-8772CF449869}"/>
              </a:ext>
            </a:extLst>
          </p:cNvPr>
          <p:cNvPicPr>
            <a:picLocks noChangeAspect="1"/>
          </p:cNvPicPr>
          <p:nvPr/>
        </p:nvPicPr>
        <p:blipFill>
          <a:blip r:embed="rId14"/>
          <a:stretch>
            <a:fillRect/>
          </a:stretch>
        </p:blipFill>
        <p:spPr>
          <a:xfrm>
            <a:off x="6286502" y="381975"/>
            <a:ext cx="2176461" cy="1385436"/>
          </a:xfrm>
          <a:prstGeom prst="rect">
            <a:avLst/>
          </a:prstGeom>
        </p:spPr>
      </p:pic>
    </p:spTree>
    <p:extLst>
      <p:ext uri="{BB962C8B-B14F-4D97-AF65-F5344CB8AC3E}">
        <p14:creationId xmlns:p14="http://schemas.microsoft.com/office/powerpoint/2010/main" val="2823550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par>
                          <p:cTn id="32" fill="hold">
                            <p:stCondLst>
                              <p:cond delay="14000"/>
                            </p:stCondLst>
                            <p:childTnLst>
                              <p:par>
                                <p:cTn id="33" presetID="6"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par>
                          <p:cTn id="36" fill="hold">
                            <p:stCondLst>
                              <p:cond delay="16000"/>
                            </p:stCondLst>
                            <p:childTnLst>
                              <p:par>
                                <p:cTn id="37" presetID="6" presetClass="entr" presetSubtype="1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par>
                          <p:cTn id="40" fill="hold">
                            <p:stCondLst>
                              <p:cond delay="18000"/>
                            </p:stCondLst>
                            <p:childTnLst>
                              <p:par>
                                <p:cTn id="41" presetID="6"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par>
                          <p:cTn id="44" fill="hold">
                            <p:stCondLst>
                              <p:cond delay="20000"/>
                            </p:stCondLst>
                            <p:childTnLst>
                              <p:par>
                                <p:cTn id="45" presetID="6" presetClass="entr" presetSubtype="16"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A1CE783-31DB-41FE-A3D9-B1E1DDF375FA}"/>
              </a:ext>
            </a:extLst>
          </p:cNvPr>
          <p:cNvGraphicFramePr/>
          <p:nvPr>
            <p:extLst>
              <p:ext uri="{D42A27DB-BD31-4B8C-83A1-F6EECF244321}">
                <p14:modId xmlns:p14="http://schemas.microsoft.com/office/powerpoint/2010/main" val="3298475132"/>
              </p:ext>
            </p:extLst>
          </p:nvPr>
        </p:nvGraphicFramePr>
        <p:xfrm>
          <a:off x="930245" y="97596"/>
          <a:ext cx="8209723" cy="4772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4" descr="Ảnh động trang trí (1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4579144"/>
            <a:ext cx="9144000" cy="56435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2A690A61-4767-40F0-8BCE-0B4A119EE67D}"/>
              </a:ext>
            </a:extLst>
          </p:cNvPr>
          <p:cNvGrpSpPr/>
          <p:nvPr/>
        </p:nvGrpSpPr>
        <p:grpSpPr>
          <a:xfrm>
            <a:off x="2973560" y="97595"/>
            <a:ext cx="3527409" cy="564357"/>
            <a:chOff x="3275426" y="112542"/>
            <a:chExt cx="6248401" cy="752476"/>
          </a:xfrm>
        </p:grpSpPr>
        <p:sp>
          <p:nvSpPr>
            <p:cNvPr id="8" name="Rectangle: Rounded Corners 7">
              <a:extLst>
                <a:ext uri="{FF2B5EF4-FFF2-40B4-BE49-F238E27FC236}">
                  <a16:creationId xmlns:a16="http://schemas.microsoft.com/office/drawing/2014/main" id="{DE20AB0E-C2C7-4A15-A61D-6FB750F7ECD1}"/>
                </a:ext>
              </a:extLst>
            </p:cNvPr>
            <p:cNvSpPr/>
            <p:nvPr/>
          </p:nvSpPr>
          <p:spPr>
            <a:xfrm>
              <a:off x="3275426" y="112542"/>
              <a:ext cx="6248401" cy="752476"/>
            </a:xfrm>
            <a:prstGeom prst="roundRect">
              <a:avLst/>
            </a:prstGeom>
            <a:solidFill>
              <a:srgbClr val="F8B65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6"/>
              <a:endParaRPr lang="en-US" sz="1400">
                <a:solidFill>
                  <a:prstClr val="white"/>
                </a:solidFill>
              </a:endParaRPr>
            </a:p>
          </p:txBody>
        </p:sp>
        <p:sp>
          <p:nvSpPr>
            <p:cNvPr id="9" name="TextBox 8">
              <a:extLst>
                <a:ext uri="{FF2B5EF4-FFF2-40B4-BE49-F238E27FC236}">
                  <a16:creationId xmlns:a16="http://schemas.microsoft.com/office/drawing/2014/main" id="{D2D6FCB2-74E5-4B62-9751-7096DCBEAB66}"/>
                </a:ext>
              </a:extLst>
            </p:cNvPr>
            <p:cNvSpPr txBox="1"/>
            <p:nvPr/>
          </p:nvSpPr>
          <p:spPr>
            <a:xfrm>
              <a:off x="3413405" y="196391"/>
              <a:ext cx="6110422" cy="615553"/>
            </a:xfrm>
            <a:prstGeom prst="rect">
              <a:avLst/>
            </a:prstGeom>
            <a:noFill/>
          </p:spPr>
          <p:txBody>
            <a:bodyPr wrap="square" rtlCol="0">
              <a:spAutoFit/>
            </a:bodyPr>
            <a:lstStyle/>
            <a:p>
              <a:pPr defTabSz="685596"/>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CẤU TRÚC BÀI HỌC</a:t>
              </a:r>
            </a:p>
          </p:txBody>
        </p:sp>
      </p:grpSp>
      <p:sp>
        <p:nvSpPr>
          <p:cNvPr id="2" name="TextBox 1"/>
          <p:cNvSpPr txBox="1"/>
          <p:nvPr/>
        </p:nvSpPr>
        <p:spPr>
          <a:xfrm>
            <a:off x="0" y="843560"/>
            <a:ext cx="1763687" cy="3675023"/>
          </a:xfrm>
          <a:prstGeom prst="rect">
            <a:avLst/>
          </a:prstGeom>
          <a:solidFill>
            <a:schemeClr val="accent2">
              <a:lumMod val="20000"/>
              <a:lumOff val="80000"/>
            </a:schemeClr>
          </a:solidFill>
        </p:spPr>
        <p:txBody>
          <a:bodyPr wrap="square" lIns="91418" tIns="45709" rIns="91418" bIns="45709" rtlCol="0">
            <a:spAutoFit/>
          </a:bodyPr>
          <a:lstStyle/>
          <a:p>
            <a:pPr algn="ctr">
              <a:lnSpc>
                <a:spcPct val="150000"/>
              </a:lnSpc>
            </a:pPr>
            <a:r>
              <a:rPr lang="en-US" sz="4000" b="1" dirty="0">
                <a:latin typeface="Times New Roman" pitchFamily="18" charset="0"/>
                <a:cs typeface="Times New Roman" pitchFamily="18" charset="0"/>
              </a:rPr>
              <a:t>PHÂN THỨC </a:t>
            </a:r>
          </a:p>
          <a:p>
            <a:pPr algn="ctr">
              <a:lnSpc>
                <a:spcPct val="150000"/>
              </a:lnSpc>
            </a:pPr>
            <a:r>
              <a:rPr lang="en-US" sz="4000" b="1" dirty="0">
                <a:latin typeface="Times New Roman" pitchFamily="18" charset="0"/>
                <a:cs typeface="Times New Roman" pitchFamily="18" charset="0"/>
              </a:rPr>
              <a:t>ĐẠI SỐ</a:t>
            </a:r>
          </a:p>
        </p:txBody>
      </p:sp>
    </p:spTree>
    <p:extLst>
      <p:ext uri="{BB962C8B-B14F-4D97-AF65-F5344CB8AC3E}">
        <p14:creationId xmlns:p14="http://schemas.microsoft.com/office/powerpoint/2010/main" val="486178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10" y="255670"/>
            <a:ext cx="4776538" cy="48878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243397-2789-4689-872E-EEAFA393CFA7}"/>
              </a:ext>
            </a:extLst>
          </p:cNvPr>
          <p:cNvSpPr/>
          <p:nvPr/>
        </p:nvSpPr>
        <p:spPr>
          <a:xfrm>
            <a:off x="3553699" y="2017650"/>
            <a:ext cx="1493195" cy="1331134"/>
          </a:xfrm>
          <a:prstGeom prst="rect">
            <a:avLst/>
          </a:prstGeom>
          <a:noFill/>
        </p:spPr>
        <p:txBody>
          <a:bodyPr wrap="square" lIns="68570" tIns="34289" rIns="68570" bIns="34289">
            <a:spAutoFit/>
          </a:bodyPr>
          <a:lstStyle/>
          <a:p>
            <a:pPr algn="ctr" defTabSz="685681"/>
            <a:r>
              <a:rPr lang="en-US" sz="4100" b="1">
                <a:ln w="12700">
                  <a:solidFill>
                    <a:srgbClr val="4472C4"/>
                  </a:solidFill>
                  <a:prstDash val="solid"/>
                </a:ln>
                <a:solidFill>
                  <a:srgbClr val="4472C4">
                    <a:lumMod val="60000"/>
                    <a:lumOff val="40000"/>
                  </a:srgbClr>
                </a:solidFill>
                <a:effectLst>
                  <a:outerShdw dist="38100" dir="2640000" algn="bl" rotWithShape="0">
                    <a:srgbClr val="4472C4"/>
                  </a:outerShdw>
                </a:effectLst>
              </a:rPr>
              <a:t>Khởi </a:t>
            </a:r>
          </a:p>
          <a:p>
            <a:pPr algn="ctr" defTabSz="685681"/>
            <a:r>
              <a:rPr lang="en-US" sz="4100" b="1">
                <a:ln w="12700">
                  <a:solidFill>
                    <a:srgbClr val="4472C4"/>
                  </a:solidFill>
                  <a:prstDash val="solid"/>
                </a:ln>
                <a:solidFill>
                  <a:srgbClr val="4472C4">
                    <a:lumMod val="60000"/>
                    <a:lumOff val="40000"/>
                  </a:srgbClr>
                </a:solidFill>
                <a:effectLst>
                  <a:outerShdw dist="38100" dir="2640000" algn="bl" rotWithShape="0">
                    <a:srgbClr val="4472C4"/>
                  </a:outerShdw>
                </a:effectLst>
              </a:rPr>
              <a:t>động</a:t>
            </a:r>
          </a:p>
        </p:txBody>
      </p:sp>
    </p:spTree>
    <p:extLst>
      <p:ext uri="{BB962C8B-B14F-4D97-AF65-F5344CB8AC3E}">
        <p14:creationId xmlns:p14="http://schemas.microsoft.com/office/powerpoint/2010/main" val="2751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08" y="1077955"/>
            <a:ext cx="4410092" cy="406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2699792" y="-164553"/>
            <a:ext cx="32403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aseline="-25000">
                <a:solidFill>
                  <a:schemeClr val="tx1"/>
                </a:solidFill>
                <a:latin typeface="Times New Roman" pitchFamily="18" charset="0"/>
              </a:defRPr>
            </a:lvl1pPr>
            <a:lvl2pPr marL="742950" indent="-285750">
              <a:defRPr baseline="-25000">
                <a:solidFill>
                  <a:schemeClr val="tx1"/>
                </a:solidFill>
                <a:latin typeface="Times New Roman" pitchFamily="18" charset="0"/>
              </a:defRPr>
            </a:lvl2pPr>
            <a:lvl3pPr marL="1143000" indent="-228600">
              <a:defRPr baseline="-25000">
                <a:solidFill>
                  <a:schemeClr val="tx1"/>
                </a:solidFill>
                <a:latin typeface="Times New Roman" pitchFamily="18" charset="0"/>
              </a:defRPr>
            </a:lvl3pPr>
            <a:lvl4pPr marL="1600200" indent="-228600">
              <a:defRPr baseline="-25000">
                <a:solidFill>
                  <a:schemeClr val="tx1"/>
                </a:solidFill>
                <a:latin typeface="Times New Roman" pitchFamily="18" charset="0"/>
              </a:defRPr>
            </a:lvl4pPr>
            <a:lvl5pPr marL="2057400" indent="-22860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algn="ctr" eaLnBrk="1" hangingPunct="1">
              <a:lnSpc>
                <a:spcPct val="150000"/>
              </a:lnSpc>
              <a:spcBef>
                <a:spcPct val="50000"/>
              </a:spcBef>
            </a:pPr>
            <a:r>
              <a:rPr lang="en-US" altLang="en-US" sz="3200" b="1" baseline="0" dirty="0">
                <a:solidFill>
                  <a:srgbClr val="0033CC"/>
                </a:solidFill>
                <a:cs typeface="Arial" charset="0"/>
              </a:rPr>
              <a:t>KHỞI ĐỘNG</a:t>
            </a:r>
            <a:endParaRPr lang="en-GB" altLang="en-US" sz="3200" b="1" baseline="0" dirty="0">
              <a:solidFill>
                <a:srgbClr val="0033CC"/>
              </a:solidFill>
              <a:cs typeface="Arial" charset="0"/>
            </a:endParaRPr>
          </a:p>
        </p:txBody>
      </p:sp>
      <p:sp>
        <p:nvSpPr>
          <p:cNvPr id="4" name="TextBox 3"/>
          <p:cNvSpPr txBox="1"/>
          <p:nvPr/>
        </p:nvSpPr>
        <p:spPr>
          <a:xfrm>
            <a:off x="0" y="498788"/>
            <a:ext cx="4716016" cy="4524267"/>
          </a:xfrm>
          <a:prstGeom prst="rect">
            <a:avLst/>
          </a:prstGeom>
          <a:noFill/>
        </p:spPr>
        <p:txBody>
          <a:bodyPr wrap="square" lIns="91392" tIns="45696" rIns="91392" bIns="45696" rtlCol="0">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9km </a:t>
            </a:r>
            <a:r>
              <a:rPr lang="en-US" sz="2400" dirty="0" err="1">
                <a:latin typeface="Times New Roman" pitchFamily="18" charset="0"/>
                <a:cs typeface="Times New Roman" pitchFamily="18" charset="0"/>
              </a:rPr>
              <a:t>leo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dốc</a:t>
            </a:r>
            <a:r>
              <a:rPr lang="en-US" sz="2400" dirty="0">
                <a:latin typeface="Times New Roman" pitchFamily="18" charset="0"/>
                <a:cs typeface="Times New Roman" pitchFamily="18" charset="0"/>
              </a:rPr>
              <a:t>; 5km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36km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phẳng</a:t>
            </a:r>
            <a:r>
              <a:rPr lang="en-US" sz="2400" dirty="0">
                <a:latin typeface="Times New Roman" pitchFamily="18" charset="0"/>
                <a:cs typeface="Times New Roman" pitchFamily="18" charset="0"/>
              </a:rPr>
              <a:t>. </a:t>
            </a:r>
            <a:r>
              <a:rPr lang="vi-VN" sz="2400" dirty="0"/>
              <a:t>Vận tốc của m</a:t>
            </a:r>
            <a:r>
              <a:rPr lang="en-US" sz="2400" dirty="0" err="1"/>
              <a:t>ột</a:t>
            </a:r>
            <a:r>
              <a:rPr lang="vi-VN" sz="2400" dirty="0"/>
              <a:t> vận động viên trên chặng đường bằng phẳng hơn vận tốc leo dốc 5km/h và kém vận tốc xuống dốc 10km/h. Nếu biết vận tốc của vận động viên trên chặng đường bằng phẳng thì có tính được thời gian hoàn thành cuộc đua của vận động viên đó không?”</a:t>
            </a:r>
            <a:endParaRPr lang="en-US" sz="2400" dirty="0">
              <a:latin typeface="Times New Roman" pitchFamily="18" charset="0"/>
              <a:cs typeface="Times New Roman" pitchFamily="18" charset="0"/>
            </a:endParaRPr>
          </a:p>
        </p:txBody>
      </p:sp>
      <p:pic>
        <p:nvPicPr>
          <p:cNvPr id="5" name="Picture 4" descr="A picture containing toy, doll&#10;&#10;Description automatically generated">
            <a:extLst>
              <a:ext uri="{FF2B5EF4-FFF2-40B4-BE49-F238E27FC236}">
                <a16:creationId xmlns:a16="http://schemas.microsoft.com/office/drawing/2014/main" id="{73C0ACC4-FF71-4481-88B5-BB39D4F33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8998"/>
            <a:ext cx="1115572" cy="1115572"/>
          </a:xfrm>
          <a:prstGeom prst="rect">
            <a:avLst/>
          </a:prstGeom>
        </p:spPr>
      </p:pic>
    </p:spTree>
    <p:extLst>
      <p:ext uri="{BB962C8B-B14F-4D97-AF65-F5344CB8AC3E}">
        <p14:creationId xmlns:p14="http://schemas.microsoft.com/office/powerpoint/2010/main" val="42850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81300" y="742950"/>
            <a:ext cx="3200400" cy="32004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p>
        </p:txBody>
      </p:sp>
      <p:sp>
        <p:nvSpPr>
          <p:cNvPr id="5" name="TextBox 4"/>
          <p:cNvSpPr txBox="1"/>
          <p:nvPr/>
        </p:nvSpPr>
        <p:spPr>
          <a:xfrm>
            <a:off x="3086101" y="1847874"/>
            <a:ext cx="2989857" cy="954107"/>
          </a:xfrm>
          <a:prstGeom prst="rect">
            <a:avLst/>
          </a:prstGeom>
          <a:noFill/>
        </p:spPr>
        <p:txBody>
          <a:bodyPr wrap="none" lIns="91392" tIns="45696" rIns="91392" bIns="45696" rtlCol="0">
            <a:spAutoFit/>
          </a:bodyPr>
          <a:lstStyle/>
          <a:p>
            <a:pPr algn="ctr"/>
            <a:r>
              <a:rPr lang="en-US" sz="2800" b="1">
                <a:solidFill>
                  <a:srgbClr val="FF0000"/>
                </a:solidFill>
                <a:latin typeface="Times New Roman" pitchFamily="18" charset="0"/>
                <a:cs typeface="Times New Roman" pitchFamily="18" charset="0"/>
              </a:rPr>
              <a:t>2. HÌNH THÀNH </a:t>
            </a:r>
          </a:p>
          <a:p>
            <a:pPr algn="ctr"/>
            <a:r>
              <a:rPr lang="en-US" sz="2800" b="1">
                <a:solidFill>
                  <a:srgbClr val="FF0000"/>
                </a:solidFill>
                <a:latin typeface="Times New Roman" pitchFamily="18" charset="0"/>
                <a:cs typeface="Times New Roman" pitchFamily="18" charset="0"/>
              </a:rPr>
              <a:t>KIẾN THỨC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a:latin typeface="Times New Roman" pitchFamily="18" charset="0"/>
                <a:cs typeface="Times New Roman" pitchFamily="18" charset="0"/>
              </a:rPr>
              <a:t>BÀI 21: PHÂN THỨC ĐẠI SỐ</a:t>
            </a: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Phân thức đại số là gì?</a:t>
            </a:r>
            <a:endParaRPr lang="en-US" sz="2400" dirty="0">
              <a:latin typeface="Times New Roman" pitchFamily="18" charset="0"/>
              <a:cs typeface="Times New Roman" pitchFamily="18" charset="0"/>
            </a:endParaRPr>
          </a:p>
        </p:txBody>
      </p:sp>
      <p:sp>
        <p:nvSpPr>
          <p:cNvPr id="6" name="Rectangle 5"/>
          <p:cNvSpPr/>
          <p:nvPr/>
        </p:nvSpPr>
        <p:spPr>
          <a:xfrm>
            <a:off x="179512" y="1157844"/>
            <a:ext cx="8721664" cy="3046988"/>
          </a:xfrm>
          <a:prstGeom prst="rect">
            <a:avLst/>
          </a:prstGeom>
        </p:spPr>
        <p:txBody>
          <a:bodyPr wrap="square">
            <a:spAutoFit/>
          </a:bodyPr>
          <a:lstStyle/>
          <a:p>
            <a:r>
              <a:rPr lang="en-US" sz="2400" b="1" dirty="0">
                <a:latin typeface="Times New Roman" pitchFamily="18" charset="0"/>
                <a:cs typeface="Times New Roman" pitchFamily="18" charset="0"/>
              </a:rPr>
              <a:t>HĐ1: </a:t>
            </a:r>
            <a:r>
              <a:rPr lang="vi-VN" sz="2400" dirty="0">
                <a:latin typeface="Times New Roman" pitchFamily="18" charset="0"/>
                <a:cs typeface="Times New Roman" pitchFamily="18" charset="0"/>
              </a:rPr>
              <a:t>Trong tình huống mở đầu, giả sử vận tốc trung bình của một vận động viên đi xe đạp trên 36 km đường bằng phẳng là x (km/h).</a:t>
            </a:r>
          </a:p>
          <a:p>
            <a:r>
              <a:rPr lang="vi-VN" sz="2400" dirty="0">
                <a:latin typeface="Times New Roman" pitchFamily="18" charset="0"/>
                <a:cs typeface="Times New Roman" pitchFamily="18" charset="0"/>
              </a:rPr>
              <a:t>Hãy viết biểu thức biểu thị:</a:t>
            </a:r>
          </a:p>
          <a:p>
            <a:r>
              <a:rPr lang="vi-VN" sz="2400" dirty="0">
                <a:latin typeface="Times New Roman" pitchFamily="18" charset="0"/>
                <a:cs typeface="Times New Roman" pitchFamily="18" charset="0"/>
              </a:rPr>
              <a:t>Thời gian vận động viên hoàn thành chặng leo dốc</a:t>
            </a:r>
            <a:r>
              <a:rPr lang="en-US" sz="2400" dirty="0">
                <a:latin typeface="Times New Roman" pitchFamily="18" charset="0"/>
                <a:cs typeface="Times New Roman" pitchFamily="18" charset="0"/>
              </a:rPr>
              <a:t>         </a:t>
            </a: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Thời gian vận động viên hoàn thành chặng xuống dốc</a:t>
            </a:r>
            <a:endParaRPr lang="en-US" sz="2400" dirty="0">
              <a:latin typeface="Times New Roman" pitchFamily="18" charset="0"/>
              <a:cs typeface="Times New Roman" pitchFamily="18" charset="0"/>
            </a:endParaRP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Thời gian vận động viên hoàn thành chặng đường bằng phẳng</a:t>
            </a: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34908421"/>
              </p:ext>
            </p:extLst>
          </p:nvPr>
        </p:nvGraphicFramePr>
        <p:xfrm>
          <a:off x="6496050" y="2195513"/>
          <a:ext cx="881063" cy="604837"/>
        </p:xfrm>
        <a:graphic>
          <a:graphicData uri="http://schemas.openxmlformats.org/presentationml/2006/ole">
            <mc:AlternateContent xmlns:mc="http://schemas.openxmlformats.org/markup-compatibility/2006">
              <mc:Choice xmlns:v="urn:schemas-microsoft-com:vml" Requires="v">
                <p:oleObj name="Equation" r:id="rId3" imgW="888840" imgH="609480" progId="Equation.DSMT4">
                  <p:embed/>
                </p:oleObj>
              </mc:Choice>
              <mc:Fallback>
                <p:oleObj name="Equation" r:id="rId3" imgW="888840" imgH="609480" progId="Equation.DSMT4">
                  <p:embed/>
                  <p:pic>
                    <p:nvPicPr>
                      <p:cNvPr id="0" name="Object 547"/>
                      <p:cNvPicPr>
                        <a:picLocks noChangeAspect="1" noChangeArrowheads="1"/>
                      </p:cNvPicPr>
                      <p:nvPr/>
                    </p:nvPicPr>
                    <p:blipFill>
                      <a:blip r:embed="rId4"/>
                      <a:srcRect/>
                      <a:stretch>
                        <a:fillRect/>
                      </a:stretch>
                    </p:blipFill>
                    <p:spPr bwMode="auto">
                      <a:xfrm>
                        <a:off x="6496050" y="2195513"/>
                        <a:ext cx="881063"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92839978"/>
              </p:ext>
            </p:extLst>
          </p:nvPr>
        </p:nvGraphicFramePr>
        <p:xfrm>
          <a:off x="6846888" y="2913063"/>
          <a:ext cx="996950" cy="604837"/>
        </p:xfrm>
        <a:graphic>
          <a:graphicData uri="http://schemas.openxmlformats.org/presentationml/2006/ole">
            <mc:AlternateContent xmlns:mc="http://schemas.openxmlformats.org/markup-compatibility/2006">
              <mc:Choice xmlns:v="urn:schemas-microsoft-com:vml" Requires="v">
                <p:oleObj name="Equation" r:id="rId5" imgW="1002960" imgH="609480" progId="Equation.DSMT4">
                  <p:embed/>
                </p:oleObj>
              </mc:Choice>
              <mc:Fallback>
                <p:oleObj name="Equation" r:id="rId5" imgW="1002960" imgH="609480" progId="Equation.DSMT4">
                  <p:embed/>
                  <p:pic>
                    <p:nvPicPr>
                      <p:cNvPr id="0" name="Object 9"/>
                      <p:cNvPicPr>
                        <a:picLocks noChangeAspect="1" noChangeArrowheads="1"/>
                      </p:cNvPicPr>
                      <p:nvPr/>
                    </p:nvPicPr>
                    <p:blipFill>
                      <a:blip r:embed="rId6"/>
                      <a:srcRect/>
                      <a:stretch>
                        <a:fillRect/>
                      </a:stretch>
                    </p:blipFill>
                    <p:spPr bwMode="auto">
                      <a:xfrm>
                        <a:off x="6846888" y="2913063"/>
                        <a:ext cx="9969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708013211"/>
              </p:ext>
            </p:extLst>
          </p:nvPr>
        </p:nvGraphicFramePr>
        <p:xfrm>
          <a:off x="7978775" y="3723498"/>
          <a:ext cx="654050" cy="604837"/>
        </p:xfrm>
        <a:graphic>
          <a:graphicData uri="http://schemas.openxmlformats.org/presentationml/2006/ole">
            <mc:AlternateContent xmlns:mc="http://schemas.openxmlformats.org/markup-compatibility/2006">
              <mc:Choice xmlns:v="urn:schemas-microsoft-com:vml" Requires="v">
                <p:oleObj name="Equation" r:id="rId7" imgW="660240" imgH="609480" progId="Equation.DSMT4">
                  <p:embed/>
                </p:oleObj>
              </mc:Choice>
              <mc:Fallback>
                <p:oleObj name="Equation" r:id="rId7" imgW="660240" imgH="609480" progId="Equation.DSMT4">
                  <p:embed/>
                  <p:pic>
                    <p:nvPicPr>
                      <p:cNvPr id="0" name="Object 9"/>
                      <p:cNvPicPr>
                        <a:picLocks noChangeAspect="1" noChangeArrowheads="1"/>
                      </p:cNvPicPr>
                      <p:nvPr/>
                    </p:nvPicPr>
                    <p:blipFill>
                      <a:blip r:embed="rId8"/>
                      <a:srcRect/>
                      <a:stretch>
                        <a:fillRect/>
                      </a:stretch>
                    </p:blipFill>
                    <p:spPr bwMode="auto">
                      <a:xfrm>
                        <a:off x="7978775" y="3723498"/>
                        <a:ext cx="6540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2" name="Picture 31">
            <a:extLst>
              <a:ext uri="{FF2B5EF4-FFF2-40B4-BE49-F238E27FC236}">
                <a16:creationId xmlns:a16="http://schemas.microsoft.com/office/drawing/2014/main" id="{2CF18F18-6288-47AA-9966-D7D1B01EED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56376" y="-19577"/>
            <a:ext cx="1054273" cy="10542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2157</TotalTime>
  <Words>1310</Words>
  <Application>Microsoft Office PowerPoint</Application>
  <PresentationFormat>Trình chiếu Trên màn hình (16:9)</PresentationFormat>
  <Paragraphs>146</Paragraphs>
  <Slides>25</Slides>
  <Notes>6</Notes>
  <HiddenSlides>0</HiddenSlides>
  <MMClips>0</MMClips>
  <ScaleCrop>false</ScaleCrop>
  <HeadingPairs>
    <vt:vector size="8" baseType="variant">
      <vt:variant>
        <vt:lpstr>Phông được Dùng</vt:lpstr>
      </vt:variant>
      <vt:variant>
        <vt:i4>4</vt:i4>
      </vt:variant>
      <vt:variant>
        <vt:lpstr>Chủ đề</vt:lpstr>
      </vt:variant>
      <vt:variant>
        <vt:i4>6</vt:i4>
      </vt:variant>
      <vt:variant>
        <vt:lpstr>Máy chủ nhúng OLE</vt:lpstr>
      </vt:variant>
      <vt:variant>
        <vt:i4>1</vt:i4>
      </vt:variant>
      <vt:variant>
        <vt:lpstr>Tiêu đề Bản chiếu</vt:lpstr>
      </vt:variant>
      <vt:variant>
        <vt:i4>25</vt:i4>
      </vt:variant>
    </vt:vector>
  </HeadingPairs>
  <TitlesOfParts>
    <vt:vector size="36" baseType="lpstr">
      <vt:lpstr>Arial</vt:lpstr>
      <vt:lpstr>Calibri</vt:lpstr>
      <vt:lpstr>Calibri Light</vt:lpstr>
      <vt:lpstr>Times New Roman</vt:lpstr>
      <vt:lpstr>Office Theme</vt:lpstr>
      <vt:lpstr>1_Office Theme</vt:lpstr>
      <vt:lpstr>3_Office Theme</vt:lpstr>
      <vt:lpstr>5_Office Theme</vt:lpstr>
      <vt:lpstr>4_Office Theme</vt:lpstr>
      <vt:lpstr>6_Office Theme</vt:lpstr>
      <vt:lpstr>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Huong PC</dc:creator>
  <cp:lastModifiedBy>admin</cp:lastModifiedBy>
  <cp:revision>726</cp:revision>
  <dcterms:created xsi:type="dcterms:W3CDTF">2021-07-13T03:34:10Z</dcterms:created>
  <dcterms:modified xsi:type="dcterms:W3CDTF">2025-03-25T14:19:35Z</dcterms:modified>
</cp:coreProperties>
</file>