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25"/>
  </p:notesMasterIdLst>
  <p:sldIdLst>
    <p:sldId id="256" r:id="rId2"/>
    <p:sldId id="257" r:id="rId3"/>
    <p:sldId id="436" r:id="rId4"/>
    <p:sldId id="258" r:id="rId5"/>
    <p:sldId id="260" r:id="rId6"/>
    <p:sldId id="262" r:id="rId7"/>
    <p:sldId id="267" r:id="rId8"/>
    <p:sldId id="261" r:id="rId9"/>
    <p:sldId id="263" r:id="rId10"/>
    <p:sldId id="264" r:id="rId11"/>
    <p:sldId id="430" r:id="rId12"/>
    <p:sldId id="431" r:id="rId13"/>
    <p:sldId id="296" r:id="rId14"/>
    <p:sldId id="298" r:id="rId15"/>
    <p:sldId id="302" r:id="rId16"/>
    <p:sldId id="432" r:id="rId17"/>
    <p:sldId id="433" r:id="rId18"/>
    <p:sldId id="306" r:id="rId19"/>
    <p:sldId id="307" r:id="rId20"/>
    <p:sldId id="280" r:id="rId21"/>
    <p:sldId id="308" r:id="rId22"/>
    <p:sldId id="434" r:id="rId23"/>
    <p:sldId id="435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DM Sans SemiBol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30B67-266C-475A-BD8A-26D969DD09B8}">
  <a:tblStyle styleId="{2A530B67-266C-475A-BD8A-26D969DD09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5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7f0fc08928_0_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27f0fc08928_0_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Kích</a:t>
            </a:r>
            <a:r>
              <a:rPr lang="en-US" baseline="0"/>
              <a:t> chuột vào ô tròn A, B, C, D để chọn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1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131ff7c0f5b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131ff7c0f5b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75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1336d459b97_0_3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1336d459b97_0_3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661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131ff7c0f5b_0_14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131ff7c0f5b_0_14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131ff7c0f5b_0_14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131ff7c0f5b_0_14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78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31d68b759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31d68b759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1d0e38a95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11d0e38a95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336d459b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1336d459b9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43df0acb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143df0acb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3167f2aa4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23167f2aa4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3b627a1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3b627a12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13e1fc50fc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13e1fc50fc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131ff7c0f5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131ff7c0f5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90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29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25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713225" y="53477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959450" y="2004060"/>
            <a:ext cx="2349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2"/>
          </p:nvPr>
        </p:nvSpPr>
        <p:spPr>
          <a:xfrm>
            <a:off x="1959450" y="1569007"/>
            <a:ext cx="23496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1105350" y="1735450"/>
            <a:ext cx="777900" cy="776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4"/>
          </p:nvPr>
        </p:nvSpPr>
        <p:spPr>
          <a:xfrm>
            <a:off x="1959450" y="3524985"/>
            <a:ext cx="2349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1959450" y="3089932"/>
            <a:ext cx="23496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 hasCustomPrompt="1"/>
          </p:nvPr>
        </p:nvSpPr>
        <p:spPr>
          <a:xfrm>
            <a:off x="1105350" y="3256275"/>
            <a:ext cx="777900" cy="776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7"/>
          </p:nvPr>
        </p:nvSpPr>
        <p:spPr>
          <a:xfrm>
            <a:off x="5901900" y="2004060"/>
            <a:ext cx="2349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8"/>
          </p:nvPr>
        </p:nvSpPr>
        <p:spPr>
          <a:xfrm>
            <a:off x="5901900" y="1569007"/>
            <a:ext cx="23496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5047800" y="1735450"/>
            <a:ext cx="777900" cy="776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3"/>
          </p:nvPr>
        </p:nvSpPr>
        <p:spPr>
          <a:xfrm>
            <a:off x="5901900" y="3524985"/>
            <a:ext cx="23496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4"/>
          </p:nvPr>
        </p:nvSpPr>
        <p:spPr>
          <a:xfrm>
            <a:off x="5901900" y="3089932"/>
            <a:ext cx="23496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5" hasCustomPrompt="1"/>
          </p:nvPr>
        </p:nvSpPr>
        <p:spPr>
          <a:xfrm>
            <a:off x="5047800" y="3256275"/>
            <a:ext cx="777900" cy="776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1005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04000" y="2467100"/>
            <a:ext cx="453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075050" y="1494374"/>
            <a:ext cx="993900" cy="9081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304000" y="3344300"/>
            <a:ext cx="4536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84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5"/>
          <p:cNvSpPr txBox="1">
            <a:spLocks noGrp="1"/>
          </p:cNvSpPr>
          <p:nvPr>
            <p:ph type="title"/>
          </p:nvPr>
        </p:nvSpPr>
        <p:spPr>
          <a:xfrm>
            <a:off x="713225" y="53477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 txBox="1">
            <a:spLocks noGrp="1"/>
          </p:cNvSpPr>
          <p:nvPr>
            <p:ph type="subTitle" idx="1"/>
          </p:nvPr>
        </p:nvSpPr>
        <p:spPr>
          <a:xfrm>
            <a:off x="1162363" y="1943625"/>
            <a:ext cx="32004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2"/>
          </p:nvPr>
        </p:nvSpPr>
        <p:spPr>
          <a:xfrm>
            <a:off x="4781237" y="1943625"/>
            <a:ext cx="3200400" cy="18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07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9"/>
          <p:cNvSpPr txBox="1">
            <a:spLocks noGrp="1"/>
          </p:cNvSpPr>
          <p:nvPr>
            <p:ph type="title"/>
          </p:nvPr>
        </p:nvSpPr>
        <p:spPr>
          <a:xfrm>
            <a:off x="713225" y="53477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9"/>
          <p:cNvSpPr txBox="1">
            <a:spLocks noGrp="1"/>
          </p:cNvSpPr>
          <p:nvPr>
            <p:ph type="subTitle" idx="1"/>
          </p:nvPr>
        </p:nvSpPr>
        <p:spPr>
          <a:xfrm>
            <a:off x="713250" y="3443226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9"/>
          <p:cNvSpPr txBox="1">
            <a:spLocks noGrp="1"/>
          </p:cNvSpPr>
          <p:nvPr>
            <p:ph type="subTitle" idx="2"/>
          </p:nvPr>
        </p:nvSpPr>
        <p:spPr>
          <a:xfrm>
            <a:off x="713250" y="300844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1" name="Google Shape;621;p29"/>
          <p:cNvSpPr txBox="1">
            <a:spLocks noGrp="1"/>
          </p:cNvSpPr>
          <p:nvPr>
            <p:ph type="subTitle" idx="3"/>
          </p:nvPr>
        </p:nvSpPr>
        <p:spPr>
          <a:xfrm>
            <a:off x="6030450" y="3443226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29"/>
          <p:cNvSpPr txBox="1">
            <a:spLocks noGrp="1"/>
          </p:cNvSpPr>
          <p:nvPr>
            <p:ph type="subTitle" idx="4"/>
          </p:nvPr>
        </p:nvSpPr>
        <p:spPr>
          <a:xfrm>
            <a:off x="6030450" y="300844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3" name="Google Shape;623;p29"/>
          <p:cNvSpPr txBox="1">
            <a:spLocks noGrp="1"/>
          </p:cNvSpPr>
          <p:nvPr>
            <p:ph type="subTitle" idx="5"/>
          </p:nvPr>
        </p:nvSpPr>
        <p:spPr>
          <a:xfrm>
            <a:off x="3371850" y="3443226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9"/>
          <p:cNvSpPr txBox="1">
            <a:spLocks noGrp="1"/>
          </p:cNvSpPr>
          <p:nvPr>
            <p:ph type="subTitle" idx="6"/>
          </p:nvPr>
        </p:nvSpPr>
        <p:spPr>
          <a:xfrm>
            <a:off x="3371850" y="3008449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5" name="Google Shape;625;p29"/>
          <p:cNvSpPr txBox="1">
            <a:spLocks noGrp="1"/>
          </p:cNvSpPr>
          <p:nvPr>
            <p:ph type="subTitle" idx="7"/>
          </p:nvPr>
        </p:nvSpPr>
        <p:spPr>
          <a:xfrm>
            <a:off x="2042531" y="1846302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9"/>
          <p:cNvSpPr txBox="1">
            <a:spLocks noGrp="1"/>
          </p:cNvSpPr>
          <p:nvPr>
            <p:ph type="subTitle" idx="8"/>
          </p:nvPr>
        </p:nvSpPr>
        <p:spPr>
          <a:xfrm>
            <a:off x="2042531" y="1411525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627" name="Google Shape;627;p29"/>
          <p:cNvSpPr txBox="1">
            <a:spLocks noGrp="1"/>
          </p:cNvSpPr>
          <p:nvPr>
            <p:ph type="subTitle" idx="9"/>
          </p:nvPr>
        </p:nvSpPr>
        <p:spPr>
          <a:xfrm>
            <a:off x="4701169" y="1846302"/>
            <a:ext cx="24003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9"/>
          <p:cNvSpPr txBox="1">
            <a:spLocks noGrp="1"/>
          </p:cNvSpPr>
          <p:nvPr>
            <p:ph type="subTitle" idx="13"/>
          </p:nvPr>
        </p:nvSpPr>
        <p:spPr>
          <a:xfrm>
            <a:off x="4701169" y="1411525"/>
            <a:ext cx="24003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339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1246625" y="1485675"/>
            <a:ext cx="46077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1246625" y="2308367"/>
            <a:ext cx="46077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5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18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88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>
            <a:spLocks noGrp="1"/>
          </p:cNvSpPr>
          <p:nvPr>
            <p:ph type="body" idx="1"/>
          </p:nvPr>
        </p:nvSpPr>
        <p:spPr>
          <a:xfrm>
            <a:off x="2097488" y="1738425"/>
            <a:ext cx="4949100" cy="22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☐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ed Hat Display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713225" y="53477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68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13225" y="53477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495398" y="3269376"/>
            <a:ext cx="26901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1495398" y="2796575"/>
            <a:ext cx="2690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4958502" y="3269376"/>
            <a:ext cx="2690100" cy="8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4958502" y="2796575"/>
            <a:ext cx="2690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2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 SemiBold"/>
              <a:buNone/>
              <a:defRPr sz="24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959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 txBox="1">
            <a:spLocks noGrp="1"/>
          </p:cNvSpPr>
          <p:nvPr>
            <p:ph type="title"/>
          </p:nvPr>
        </p:nvSpPr>
        <p:spPr>
          <a:xfrm>
            <a:off x="4950300" y="1373475"/>
            <a:ext cx="2630100" cy="1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3"/>
          <p:cNvSpPr txBox="1">
            <a:spLocks noGrp="1"/>
          </p:cNvSpPr>
          <p:nvPr>
            <p:ph type="subTitle" idx="1"/>
          </p:nvPr>
        </p:nvSpPr>
        <p:spPr>
          <a:xfrm>
            <a:off x="4950300" y="2574488"/>
            <a:ext cx="26301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05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75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048875" y="1373475"/>
            <a:ext cx="2630100" cy="1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048875" y="2574488"/>
            <a:ext cx="2630100" cy="11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879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13225" y="53477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726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11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64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7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91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87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29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15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91FD98-34FE-4F50-BF5D-8EF7C19B916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3/25/2025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0C0DB503-154D-464A-8D41-8B8112C927F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84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LaTz1nubzFO4lhkAFf2Uq7OPT7Bf_RmS?usp=drive_lin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audio" Target="../media/audio2.wav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55.png"/><Relationship Id="rId10" Type="http://schemas.openxmlformats.org/officeDocument/2006/relationships/image" Target="../media/image52.png"/><Relationship Id="rId4" Type="http://schemas.openxmlformats.org/officeDocument/2006/relationships/audio" Target="../media/audio2.wav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LaTz1nubzFO4lhkAFf2Uq7OPT7Bf_RmS?usp=drive_link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LaTz1nubzFO4lhkAFf2Uq7OPT7Bf_RmS?usp=drive_link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7"/>
          <p:cNvSpPr txBox="1">
            <a:spLocks noGrp="1"/>
          </p:cNvSpPr>
          <p:nvPr>
            <p:ph type="ctrTitle"/>
          </p:nvPr>
        </p:nvSpPr>
        <p:spPr>
          <a:xfrm>
            <a:off x="1313740" y="1228647"/>
            <a:ext cx="6633718" cy="22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500" b="1">
                <a:latin typeface="+mn-lt"/>
              </a:rPr>
              <a:t>CHÀO MỪNG CÁC EM </a:t>
            </a:r>
            <a:br>
              <a:rPr lang="en-US" sz="4500" b="1">
                <a:latin typeface="+mn-lt"/>
              </a:rPr>
            </a:br>
            <a:r>
              <a:rPr lang="en-US" sz="4500" b="1">
                <a:latin typeface="+mn-lt"/>
              </a:rPr>
              <a:t>ĐẾN VỚI TIẾT HỌC!</a:t>
            </a:r>
            <a:endParaRPr sz="4500" b="1">
              <a:latin typeface="+mn-lt"/>
            </a:endParaRPr>
          </a:p>
        </p:txBody>
      </p:sp>
      <p:grpSp>
        <p:nvGrpSpPr>
          <p:cNvPr id="808" name="Google Shape;808;p37"/>
          <p:cNvGrpSpPr/>
          <p:nvPr/>
        </p:nvGrpSpPr>
        <p:grpSpPr>
          <a:xfrm>
            <a:off x="474381" y="517817"/>
            <a:ext cx="2339570" cy="3674909"/>
            <a:chOff x="659313" y="679799"/>
            <a:chExt cx="2339570" cy="3674909"/>
          </a:xfrm>
        </p:grpSpPr>
        <p:grpSp>
          <p:nvGrpSpPr>
            <p:cNvPr id="809" name="Google Shape;809;p37"/>
            <p:cNvGrpSpPr/>
            <p:nvPr/>
          </p:nvGrpSpPr>
          <p:grpSpPr>
            <a:xfrm rot="-936507">
              <a:off x="825437" y="3245254"/>
              <a:ext cx="1080223" cy="982242"/>
              <a:chOff x="10763551" y="-792514"/>
              <a:chExt cx="787874" cy="716411"/>
            </a:xfrm>
          </p:grpSpPr>
          <p:grpSp>
            <p:nvGrpSpPr>
              <p:cNvPr id="810" name="Google Shape;810;p37"/>
              <p:cNvGrpSpPr/>
              <p:nvPr/>
            </p:nvGrpSpPr>
            <p:grpSpPr>
              <a:xfrm>
                <a:off x="10763551" y="-787767"/>
                <a:ext cx="782196" cy="711663"/>
                <a:chOff x="9971125" y="789400"/>
                <a:chExt cx="207325" cy="188625"/>
              </a:xfrm>
            </p:grpSpPr>
            <p:sp>
              <p:nvSpPr>
                <p:cNvPr id="811" name="Google Shape;811;p37"/>
                <p:cNvSpPr/>
                <p:nvPr/>
              </p:nvSpPr>
              <p:spPr>
                <a:xfrm>
                  <a:off x="9971125" y="883700"/>
                  <a:ext cx="2073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3" h="606" fill="none" extrusionOk="0">
                      <a:moveTo>
                        <a:pt x="1" y="1"/>
                      </a:moveTo>
                      <a:lnTo>
                        <a:pt x="8293" y="605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2"/>
                  </a:solidFill>
                  <a:prstDash val="solid"/>
                  <a:miter lim="1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37"/>
                <p:cNvSpPr/>
                <p:nvPr/>
              </p:nvSpPr>
              <p:spPr>
                <a:xfrm>
                  <a:off x="10028050" y="789400"/>
                  <a:ext cx="8825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7545" fill="none" extrusionOk="0">
                      <a:moveTo>
                        <a:pt x="352" y="1"/>
                      </a:moveTo>
                      <a:lnTo>
                        <a:pt x="0" y="7545"/>
                      </a:lnTo>
                    </a:path>
                  </a:pathLst>
                </a:custGeom>
                <a:noFill/>
                <a:ln w="9525" cap="rnd" cmpd="sng">
                  <a:solidFill>
                    <a:schemeClr val="lt2"/>
                  </a:solidFill>
                  <a:prstDash val="solid"/>
                  <a:miter lim="1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37"/>
                <p:cNvSpPr/>
                <p:nvPr/>
              </p:nvSpPr>
              <p:spPr>
                <a:xfrm>
                  <a:off x="9975250" y="835050"/>
                  <a:ext cx="176550" cy="10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" h="4059" fill="none" extrusionOk="0">
                      <a:moveTo>
                        <a:pt x="1" y="715"/>
                      </a:moveTo>
                      <a:cubicBezTo>
                        <a:pt x="1" y="715"/>
                        <a:pt x="276" y="3420"/>
                        <a:pt x="1178" y="3453"/>
                      </a:cubicBezTo>
                      <a:cubicBezTo>
                        <a:pt x="2079" y="3475"/>
                        <a:pt x="2926" y="0"/>
                        <a:pt x="3696" y="550"/>
                      </a:cubicBezTo>
                      <a:cubicBezTo>
                        <a:pt x="4466" y="1100"/>
                        <a:pt x="4356" y="4058"/>
                        <a:pt x="5280" y="3838"/>
                      </a:cubicBezTo>
                      <a:cubicBezTo>
                        <a:pt x="6214" y="3618"/>
                        <a:pt x="6159" y="748"/>
                        <a:pt x="7061" y="91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lt2"/>
                  </a:solidFill>
                  <a:prstDash val="solid"/>
                  <a:miter lim="1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4" name="Google Shape;814;p37"/>
              <p:cNvSpPr/>
              <p:nvPr/>
            </p:nvSpPr>
            <p:spPr>
              <a:xfrm>
                <a:off x="11511904" y="-394572"/>
                <a:ext cx="39520" cy="39238"/>
              </a:xfrm>
              <a:custGeom>
                <a:avLst/>
                <a:gdLst/>
                <a:ahLst/>
                <a:cxnLst/>
                <a:rect l="l" t="t" r="r" b="b"/>
                <a:pathLst>
                  <a:path w="419" h="416" extrusionOk="0">
                    <a:moveTo>
                      <a:pt x="140" y="1"/>
                    </a:moveTo>
                    <a:cubicBezTo>
                      <a:pt x="116" y="1"/>
                      <a:pt x="96" y="25"/>
                      <a:pt x="111" y="55"/>
                    </a:cubicBezTo>
                    <a:cubicBezTo>
                      <a:pt x="144" y="121"/>
                      <a:pt x="177" y="176"/>
                      <a:pt x="232" y="208"/>
                    </a:cubicBezTo>
                    <a:cubicBezTo>
                      <a:pt x="210" y="230"/>
                      <a:pt x="177" y="252"/>
                      <a:pt x="144" y="263"/>
                    </a:cubicBezTo>
                    <a:cubicBezTo>
                      <a:pt x="100" y="285"/>
                      <a:pt x="45" y="285"/>
                      <a:pt x="12" y="329"/>
                    </a:cubicBezTo>
                    <a:cubicBezTo>
                      <a:pt x="1" y="351"/>
                      <a:pt x="12" y="395"/>
                      <a:pt x="45" y="406"/>
                    </a:cubicBezTo>
                    <a:cubicBezTo>
                      <a:pt x="61" y="413"/>
                      <a:pt x="78" y="416"/>
                      <a:pt x="96" y="416"/>
                    </a:cubicBezTo>
                    <a:cubicBezTo>
                      <a:pt x="196" y="416"/>
                      <a:pt x="311" y="320"/>
                      <a:pt x="386" y="263"/>
                    </a:cubicBezTo>
                    <a:cubicBezTo>
                      <a:pt x="419" y="230"/>
                      <a:pt x="397" y="176"/>
                      <a:pt x="353" y="154"/>
                    </a:cubicBezTo>
                    <a:cubicBezTo>
                      <a:pt x="276" y="132"/>
                      <a:pt x="210" y="88"/>
                      <a:pt x="177" y="22"/>
                    </a:cubicBezTo>
                    <a:cubicBezTo>
                      <a:pt x="166" y="7"/>
                      <a:pt x="152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7"/>
              <p:cNvSpPr/>
              <p:nvPr/>
            </p:nvSpPr>
            <p:spPr>
              <a:xfrm>
                <a:off x="10979838" y="-792514"/>
                <a:ext cx="50933" cy="46784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96" extrusionOk="0">
                    <a:moveTo>
                      <a:pt x="349" y="1"/>
                    </a:moveTo>
                    <a:cubicBezTo>
                      <a:pt x="343" y="1"/>
                      <a:pt x="336" y="3"/>
                      <a:pt x="330" y="7"/>
                    </a:cubicBezTo>
                    <a:cubicBezTo>
                      <a:pt x="253" y="51"/>
                      <a:pt x="198" y="139"/>
                      <a:pt x="143" y="205"/>
                    </a:cubicBezTo>
                    <a:cubicBezTo>
                      <a:pt x="99" y="271"/>
                      <a:pt x="11" y="348"/>
                      <a:pt x="0" y="425"/>
                    </a:cubicBezTo>
                    <a:cubicBezTo>
                      <a:pt x="0" y="452"/>
                      <a:pt x="16" y="496"/>
                      <a:pt x="47" y="496"/>
                    </a:cubicBezTo>
                    <a:cubicBezTo>
                      <a:pt x="53" y="496"/>
                      <a:pt x="59" y="494"/>
                      <a:pt x="66" y="491"/>
                    </a:cubicBezTo>
                    <a:cubicBezTo>
                      <a:pt x="143" y="458"/>
                      <a:pt x="187" y="359"/>
                      <a:pt x="242" y="293"/>
                    </a:cubicBezTo>
                    <a:cubicBezTo>
                      <a:pt x="264" y="260"/>
                      <a:pt x="286" y="227"/>
                      <a:pt x="308" y="194"/>
                    </a:cubicBezTo>
                    <a:cubicBezTo>
                      <a:pt x="308" y="227"/>
                      <a:pt x="319" y="249"/>
                      <a:pt x="319" y="271"/>
                    </a:cubicBezTo>
                    <a:cubicBezTo>
                      <a:pt x="330" y="337"/>
                      <a:pt x="374" y="425"/>
                      <a:pt x="440" y="458"/>
                    </a:cubicBezTo>
                    <a:cubicBezTo>
                      <a:pt x="462" y="458"/>
                      <a:pt x="495" y="458"/>
                      <a:pt x="506" y="436"/>
                    </a:cubicBezTo>
                    <a:cubicBezTo>
                      <a:pt x="539" y="403"/>
                      <a:pt x="484" y="359"/>
                      <a:pt x="473" y="337"/>
                    </a:cubicBezTo>
                    <a:cubicBezTo>
                      <a:pt x="418" y="249"/>
                      <a:pt x="407" y="194"/>
                      <a:pt x="407" y="95"/>
                    </a:cubicBezTo>
                    <a:cubicBezTo>
                      <a:pt x="407" y="84"/>
                      <a:pt x="396" y="73"/>
                      <a:pt x="385" y="73"/>
                    </a:cubicBezTo>
                    <a:cubicBezTo>
                      <a:pt x="385" y="62"/>
                      <a:pt x="385" y="62"/>
                      <a:pt x="385" y="62"/>
                    </a:cubicBezTo>
                    <a:cubicBezTo>
                      <a:pt x="394" y="35"/>
                      <a:pt x="374" y="1"/>
                      <a:pt x="3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37"/>
            <p:cNvGrpSpPr/>
            <p:nvPr/>
          </p:nvGrpSpPr>
          <p:grpSpPr>
            <a:xfrm>
              <a:off x="2340238" y="679799"/>
              <a:ext cx="658645" cy="133451"/>
              <a:chOff x="9930175" y="1022450"/>
              <a:chExt cx="120450" cy="24400"/>
            </a:xfrm>
          </p:grpSpPr>
          <p:sp>
            <p:nvSpPr>
              <p:cNvPr id="817" name="Google Shape;817;p37"/>
              <p:cNvSpPr/>
              <p:nvPr/>
            </p:nvSpPr>
            <p:spPr>
              <a:xfrm>
                <a:off x="9930175" y="1032275"/>
                <a:ext cx="137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03" extrusionOk="0">
                    <a:moveTo>
                      <a:pt x="308" y="84"/>
                    </a:moveTo>
                    <a:cubicBezTo>
                      <a:pt x="338" y="84"/>
                      <a:pt x="368" y="88"/>
                      <a:pt x="396" y="95"/>
                    </a:cubicBezTo>
                    <a:cubicBezTo>
                      <a:pt x="363" y="139"/>
                      <a:pt x="319" y="183"/>
                      <a:pt x="264" y="205"/>
                    </a:cubicBezTo>
                    <a:cubicBezTo>
                      <a:pt x="242" y="216"/>
                      <a:pt x="209" y="227"/>
                      <a:pt x="165" y="227"/>
                    </a:cubicBezTo>
                    <a:cubicBezTo>
                      <a:pt x="121" y="227"/>
                      <a:pt x="77" y="183"/>
                      <a:pt x="132" y="139"/>
                    </a:cubicBezTo>
                    <a:cubicBezTo>
                      <a:pt x="177" y="101"/>
                      <a:pt x="243" y="84"/>
                      <a:pt x="308" y="84"/>
                    </a:cubicBezTo>
                    <a:close/>
                    <a:moveTo>
                      <a:pt x="274" y="0"/>
                    </a:moveTo>
                    <a:cubicBezTo>
                      <a:pt x="252" y="0"/>
                      <a:pt x="231" y="2"/>
                      <a:pt x="209" y="7"/>
                    </a:cubicBezTo>
                    <a:cubicBezTo>
                      <a:pt x="121" y="29"/>
                      <a:pt x="0" y="95"/>
                      <a:pt x="11" y="194"/>
                    </a:cubicBezTo>
                    <a:cubicBezTo>
                      <a:pt x="11" y="281"/>
                      <a:pt x="105" y="317"/>
                      <a:pt x="180" y="317"/>
                    </a:cubicBezTo>
                    <a:cubicBezTo>
                      <a:pt x="190" y="317"/>
                      <a:pt x="200" y="316"/>
                      <a:pt x="209" y="315"/>
                    </a:cubicBezTo>
                    <a:cubicBezTo>
                      <a:pt x="286" y="304"/>
                      <a:pt x="363" y="271"/>
                      <a:pt x="418" y="227"/>
                    </a:cubicBezTo>
                    <a:cubicBezTo>
                      <a:pt x="418" y="293"/>
                      <a:pt x="418" y="359"/>
                      <a:pt x="418" y="436"/>
                    </a:cubicBezTo>
                    <a:cubicBezTo>
                      <a:pt x="418" y="471"/>
                      <a:pt x="459" y="502"/>
                      <a:pt x="491" y="502"/>
                    </a:cubicBezTo>
                    <a:cubicBezTo>
                      <a:pt x="509" y="502"/>
                      <a:pt x="524" y="493"/>
                      <a:pt x="528" y="469"/>
                    </a:cubicBezTo>
                    <a:cubicBezTo>
                      <a:pt x="550" y="351"/>
                      <a:pt x="529" y="233"/>
                      <a:pt x="498" y="125"/>
                    </a:cubicBezTo>
                    <a:lnTo>
                      <a:pt x="498" y="125"/>
                    </a:lnTo>
                    <a:cubicBezTo>
                      <a:pt x="508" y="112"/>
                      <a:pt x="516" y="83"/>
                      <a:pt x="495" y="73"/>
                    </a:cubicBezTo>
                    <a:cubicBezTo>
                      <a:pt x="435" y="30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7"/>
              <p:cNvSpPr/>
              <p:nvPr/>
            </p:nvSpPr>
            <p:spPr>
              <a:xfrm>
                <a:off x="9946125" y="1022950"/>
                <a:ext cx="16250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360" extrusionOk="0">
                    <a:moveTo>
                      <a:pt x="72" y="1"/>
                    </a:moveTo>
                    <a:cubicBezTo>
                      <a:pt x="60" y="1"/>
                      <a:pt x="46" y="2"/>
                      <a:pt x="33" y="6"/>
                    </a:cubicBezTo>
                    <a:cubicBezTo>
                      <a:pt x="0" y="17"/>
                      <a:pt x="22" y="83"/>
                      <a:pt x="55" y="83"/>
                    </a:cubicBezTo>
                    <a:cubicBezTo>
                      <a:pt x="58" y="83"/>
                      <a:pt x="61" y="82"/>
                      <a:pt x="64" y="82"/>
                    </a:cubicBezTo>
                    <a:cubicBezTo>
                      <a:pt x="104" y="82"/>
                      <a:pt x="55" y="161"/>
                      <a:pt x="44" y="171"/>
                    </a:cubicBezTo>
                    <a:cubicBezTo>
                      <a:pt x="44" y="182"/>
                      <a:pt x="44" y="204"/>
                      <a:pt x="44" y="226"/>
                    </a:cubicBezTo>
                    <a:cubicBezTo>
                      <a:pt x="55" y="270"/>
                      <a:pt x="99" y="314"/>
                      <a:pt x="143" y="325"/>
                    </a:cubicBezTo>
                    <a:cubicBezTo>
                      <a:pt x="220" y="358"/>
                      <a:pt x="297" y="347"/>
                      <a:pt x="374" y="358"/>
                    </a:cubicBezTo>
                    <a:cubicBezTo>
                      <a:pt x="405" y="358"/>
                      <a:pt x="436" y="360"/>
                      <a:pt x="467" y="360"/>
                    </a:cubicBezTo>
                    <a:cubicBezTo>
                      <a:pt x="513" y="360"/>
                      <a:pt x="559" y="356"/>
                      <a:pt x="605" y="336"/>
                    </a:cubicBezTo>
                    <a:cubicBezTo>
                      <a:pt x="649" y="325"/>
                      <a:pt x="627" y="259"/>
                      <a:pt x="594" y="248"/>
                    </a:cubicBezTo>
                    <a:cubicBezTo>
                      <a:pt x="541" y="228"/>
                      <a:pt x="481" y="224"/>
                      <a:pt x="419" y="224"/>
                    </a:cubicBezTo>
                    <a:cubicBezTo>
                      <a:pt x="378" y="224"/>
                      <a:pt x="337" y="226"/>
                      <a:pt x="297" y="226"/>
                    </a:cubicBezTo>
                    <a:cubicBezTo>
                      <a:pt x="289" y="226"/>
                      <a:pt x="277" y="227"/>
                      <a:pt x="264" y="227"/>
                    </a:cubicBezTo>
                    <a:cubicBezTo>
                      <a:pt x="225" y="227"/>
                      <a:pt x="173" y="221"/>
                      <a:pt x="165" y="171"/>
                    </a:cubicBezTo>
                    <a:cubicBezTo>
                      <a:pt x="165" y="160"/>
                      <a:pt x="187" y="127"/>
                      <a:pt x="187" y="116"/>
                    </a:cubicBezTo>
                    <a:cubicBezTo>
                      <a:pt x="187" y="43"/>
                      <a:pt x="134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7"/>
              <p:cNvSpPr/>
              <p:nvPr/>
            </p:nvSpPr>
            <p:spPr>
              <a:xfrm>
                <a:off x="9956575" y="1035275"/>
                <a:ext cx="135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51" extrusionOk="0">
                    <a:moveTo>
                      <a:pt x="170" y="1"/>
                    </a:moveTo>
                    <a:cubicBezTo>
                      <a:pt x="148" y="1"/>
                      <a:pt x="124" y="26"/>
                      <a:pt x="132" y="52"/>
                    </a:cubicBezTo>
                    <a:cubicBezTo>
                      <a:pt x="143" y="74"/>
                      <a:pt x="154" y="85"/>
                      <a:pt x="165" y="107"/>
                    </a:cubicBezTo>
                    <a:cubicBezTo>
                      <a:pt x="132" y="118"/>
                      <a:pt x="99" y="118"/>
                      <a:pt x="66" y="129"/>
                    </a:cubicBezTo>
                    <a:cubicBezTo>
                      <a:pt x="0" y="129"/>
                      <a:pt x="22" y="228"/>
                      <a:pt x="88" y="228"/>
                    </a:cubicBezTo>
                    <a:cubicBezTo>
                      <a:pt x="121" y="228"/>
                      <a:pt x="154" y="217"/>
                      <a:pt x="187" y="217"/>
                    </a:cubicBezTo>
                    <a:cubicBezTo>
                      <a:pt x="187" y="250"/>
                      <a:pt x="198" y="272"/>
                      <a:pt x="198" y="305"/>
                    </a:cubicBezTo>
                    <a:cubicBezTo>
                      <a:pt x="204" y="334"/>
                      <a:pt x="231" y="350"/>
                      <a:pt x="256" y="350"/>
                    </a:cubicBezTo>
                    <a:cubicBezTo>
                      <a:pt x="280" y="350"/>
                      <a:pt x="303" y="336"/>
                      <a:pt x="308" y="305"/>
                    </a:cubicBezTo>
                    <a:cubicBezTo>
                      <a:pt x="308" y="272"/>
                      <a:pt x="308" y="239"/>
                      <a:pt x="297" y="206"/>
                    </a:cubicBezTo>
                    <a:lnTo>
                      <a:pt x="319" y="206"/>
                    </a:lnTo>
                    <a:cubicBezTo>
                      <a:pt x="385" y="195"/>
                      <a:pt x="451" y="206"/>
                      <a:pt x="506" y="162"/>
                    </a:cubicBezTo>
                    <a:cubicBezTo>
                      <a:pt x="539" y="140"/>
                      <a:pt x="506" y="96"/>
                      <a:pt x="484" y="96"/>
                    </a:cubicBezTo>
                    <a:cubicBezTo>
                      <a:pt x="456" y="87"/>
                      <a:pt x="430" y="83"/>
                      <a:pt x="405" y="83"/>
                    </a:cubicBezTo>
                    <a:cubicBezTo>
                      <a:pt x="370" y="83"/>
                      <a:pt x="335" y="90"/>
                      <a:pt x="297" y="96"/>
                    </a:cubicBezTo>
                    <a:lnTo>
                      <a:pt x="253" y="96"/>
                    </a:lnTo>
                    <a:cubicBezTo>
                      <a:pt x="231" y="74"/>
                      <a:pt x="209" y="41"/>
                      <a:pt x="187" y="8"/>
                    </a:cubicBezTo>
                    <a:cubicBezTo>
                      <a:pt x="182" y="3"/>
                      <a:pt x="176" y="1"/>
                      <a:pt x="1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7"/>
              <p:cNvSpPr/>
              <p:nvPr/>
            </p:nvSpPr>
            <p:spPr>
              <a:xfrm>
                <a:off x="9972775" y="1026975"/>
                <a:ext cx="16900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738" extrusionOk="0">
                    <a:moveTo>
                      <a:pt x="353" y="450"/>
                    </a:moveTo>
                    <a:cubicBezTo>
                      <a:pt x="463" y="494"/>
                      <a:pt x="474" y="527"/>
                      <a:pt x="397" y="549"/>
                    </a:cubicBezTo>
                    <a:cubicBezTo>
                      <a:pt x="353" y="582"/>
                      <a:pt x="287" y="593"/>
                      <a:pt x="221" y="604"/>
                    </a:cubicBezTo>
                    <a:cubicBezTo>
                      <a:pt x="243" y="560"/>
                      <a:pt x="265" y="516"/>
                      <a:pt x="298" y="483"/>
                    </a:cubicBezTo>
                    <a:cubicBezTo>
                      <a:pt x="320" y="472"/>
                      <a:pt x="342" y="461"/>
                      <a:pt x="353" y="450"/>
                    </a:cubicBezTo>
                    <a:close/>
                    <a:moveTo>
                      <a:pt x="59" y="0"/>
                    </a:moveTo>
                    <a:cubicBezTo>
                      <a:pt x="38" y="0"/>
                      <a:pt x="22" y="14"/>
                      <a:pt x="34" y="43"/>
                    </a:cubicBezTo>
                    <a:cubicBezTo>
                      <a:pt x="78" y="219"/>
                      <a:pt x="100" y="395"/>
                      <a:pt x="89" y="582"/>
                    </a:cubicBezTo>
                    <a:cubicBezTo>
                      <a:pt x="89" y="593"/>
                      <a:pt x="89" y="604"/>
                      <a:pt x="100" y="615"/>
                    </a:cubicBezTo>
                    <a:lnTo>
                      <a:pt x="78" y="615"/>
                    </a:lnTo>
                    <a:cubicBezTo>
                      <a:pt x="1" y="626"/>
                      <a:pt x="23" y="725"/>
                      <a:pt x="89" y="736"/>
                    </a:cubicBezTo>
                    <a:cubicBezTo>
                      <a:pt x="101" y="737"/>
                      <a:pt x="114" y="737"/>
                      <a:pt x="129" y="737"/>
                    </a:cubicBezTo>
                    <a:cubicBezTo>
                      <a:pt x="308" y="737"/>
                      <a:pt x="675" y="672"/>
                      <a:pt x="584" y="439"/>
                    </a:cubicBezTo>
                    <a:cubicBezTo>
                      <a:pt x="546" y="364"/>
                      <a:pt x="469" y="313"/>
                      <a:pt x="386" y="313"/>
                    </a:cubicBezTo>
                    <a:cubicBezTo>
                      <a:pt x="371" y="313"/>
                      <a:pt x="357" y="315"/>
                      <a:pt x="342" y="318"/>
                    </a:cubicBezTo>
                    <a:cubicBezTo>
                      <a:pt x="287" y="329"/>
                      <a:pt x="232" y="362"/>
                      <a:pt x="199" y="406"/>
                    </a:cubicBezTo>
                    <a:cubicBezTo>
                      <a:pt x="177" y="285"/>
                      <a:pt x="155" y="153"/>
                      <a:pt x="111" y="32"/>
                    </a:cubicBezTo>
                    <a:cubicBezTo>
                      <a:pt x="101" y="11"/>
                      <a:pt x="78" y="0"/>
                      <a:pt x="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7"/>
              <p:cNvSpPr/>
              <p:nvPr/>
            </p:nvSpPr>
            <p:spPr>
              <a:xfrm>
                <a:off x="9984050" y="1022450"/>
                <a:ext cx="91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370" extrusionOk="0">
                    <a:moveTo>
                      <a:pt x="158" y="0"/>
                    </a:moveTo>
                    <a:cubicBezTo>
                      <a:pt x="114" y="0"/>
                      <a:pt x="65" y="28"/>
                      <a:pt x="34" y="59"/>
                    </a:cubicBezTo>
                    <a:cubicBezTo>
                      <a:pt x="8" y="85"/>
                      <a:pt x="29" y="124"/>
                      <a:pt x="56" y="124"/>
                    </a:cubicBezTo>
                    <a:cubicBezTo>
                      <a:pt x="63" y="124"/>
                      <a:pt x="71" y="121"/>
                      <a:pt x="78" y="114"/>
                    </a:cubicBezTo>
                    <a:cubicBezTo>
                      <a:pt x="87" y="114"/>
                      <a:pt x="129" y="90"/>
                      <a:pt x="148" y="90"/>
                    </a:cubicBezTo>
                    <a:cubicBezTo>
                      <a:pt x="151" y="90"/>
                      <a:pt x="153" y="91"/>
                      <a:pt x="155" y="92"/>
                    </a:cubicBezTo>
                    <a:cubicBezTo>
                      <a:pt x="155" y="103"/>
                      <a:pt x="111" y="147"/>
                      <a:pt x="111" y="147"/>
                    </a:cubicBezTo>
                    <a:cubicBezTo>
                      <a:pt x="78" y="191"/>
                      <a:pt x="56" y="235"/>
                      <a:pt x="23" y="268"/>
                    </a:cubicBezTo>
                    <a:cubicBezTo>
                      <a:pt x="1" y="301"/>
                      <a:pt x="34" y="356"/>
                      <a:pt x="67" y="356"/>
                    </a:cubicBezTo>
                    <a:cubicBezTo>
                      <a:pt x="111" y="362"/>
                      <a:pt x="160" y="370"/>
                      <a:pt x="208" y="370"/>
                    </a:cubicBezTo>
                    <a:cubicBezTo>
                      <a:pt x="257" y="370"/>
                      <a:pt x="303" y="362"/>
                      <a:pt x="342" y="334"/>
                    </a:cubicBezTo>
                    <a:cubicBezTo>
                      <a:pt x="364" y="312"/>
                      <a:pt x="353" y="268"/>
                      <a:pt x="320" y="268"/>
                    </a:cubicBezTo>
                    <a:cubicBezTo>
                      <a:pt x="276" y="257"/>
                      <a:pt x="221" y="257"/>
                      <a:pt x="177" y="257"/>
                    </a:cubicBezTo>
                    <a:cubicBezTo>
                      <a:pt x="188" y="224"/>
                      <a:pt x="210" y="202"/>
                      <a:pt x="221" y="180"/>
                    </a:cubicBezTo>
                    <a:cubicBezTo>
                      <a:pt x="243" y="147"/>
                      <a:pt x="265" y="103"/>
                      <a:pt x="243" y="59"/>
                    </a:cubicBezTo>
                    <a:cubicBezTo>
                      <a:pt x="224" y="16"/>
                      <a:pt x="192" y="0"/>
                      <a:pt x="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7"/>
              <p:cNvSpPr/>
              <p:nvPr/>
            </p:nvSpPr>
            <p:spPr>
              <a:xfrm>
                <a:off x="9998625" y="1035475"/>
                <a:ext cx="15700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44" extrusionOk="0">
                    <a:moveTo>
                      <a:pt x="468" y="0"/>
                    </a:moveTo>
                    <a:cubicBezTo>
                      <a:pt x="430" y="0"/>
                      <a:pt x="391" y="6"/>
                      <a:pt x="353" y="11"/>
                    </a:cubicBezTo>
                    <a:cubicBezTo>
                      <a:pt x="254" y="22"/>
                      <a:pt x="166" y="33"/>
                      <a:pt x="67" y="44"/>
                    </a:cubicBezTo>
                    <a:cubicBezTo>
                      <a:pt x="1" y="44"/>
                      <a:pt x="34" y="143"/>
                      <a:pt x="89" y="143"/>
                    </a:cubicBezTo>
                    <a:lnTo>
                      <a:pt x="353" y="132"/>
                    </a:lnTo>
                    <a:cubicBezTo>
                      <a:pt x="382" y="132"/>
                      <a:pt x="411" y="133"/>
                      <a:pt x="440" y="133"/>
                    </a:cubicBezTo>
                    <a:cubicBezTo>
                      <a:pt x="497" y="133"/>
                      <a:pt x="551" y="128"/>
                      <a:pt x="595" y="99"/>
                    </a:cubicBezTo>
                    <a:cubicBezTo>
                      <a:pt x="628" y="77"/>
                      <a:pt x="606" y="33"/>
                      <a:pt x="584" y="22"/>
                    </a:cubicBezTo>
                    <a:cubicBezTo>
                      <a:pt x="545" y="6"/>
                      <a:pt x="507" y="0"/>
                      <a:pt x="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7"/>
              <p:cNvSpPr/>
              <p:nvPr/>
            </p:nvSpPr>
            <p:spPr>
              <a:xfrm>
                <a:off x="10000550" y="1039425"/>
                <a:ext cx="16250" cy="32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30" extrusionOk="0">
                    <a:moveTo>
                      <a:pt x="511" y="1"/>
                    </a:moveTo>
                    <a:cubicBezTo>
                      <a:pt x="461" y="1"/>
                      <a:pt x="410" y="11"/>
                      <a:pt x="364" y="18"/>
                    </a:cubicBezTo>
                    <a:lnTo>
                      <a:pt x="56" y="18"/>
                    </a:lnTo>
                    <a:cubicBezTo>
                      <a:pt x="1" y="18"/>
                      <a:pt x="12" y="117"/>
                      <a:pt x="67" y="117"/>
                    </a:cubicBezTo>
                    <a:cubicBezTo>
                      <a:pt x="166" y="128"/>
                      <a:pt x="265" y="128"/>
                      <a:pt x="364" y="128"/>
                    </a:cubicBezTo>
                    <a:cubicBezTo>
                      <a:pt x="393" y="128"/>
                      <a:pt x="423" y="129"/>
                      <a:pt x="454" y="129"/>
                    </a:cubicBezTo>
                    <a:cubicBezTo>
                      <a:pt x="515" y="129"/>
                      <a:pt x="576" y="124"/>
                      <a:pt x="628" y="95"/>
                    </a:cubicBezTo>
                    <a:cubicBezTo>
                      <a:pt x="650" y="73"/>
                      <a:pt x="639" y="29"/>
                      <a:pt x="606" y="18"/>
                    </a:cubicBezTo>
                    <a:cubicBezTo>
                      <a:pt x="575" y="5"/>
                      <a:pt x="543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7"/>
              <p:cNvSpPr/>
              <p:nvPr/>
            </p:nvSpPr>
            <p:spPr>
              <a:xfrm>
                <a:off x="10021075" y="1034600"/>
                <a:ext cx="136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90" extrusionOk="0">
                    <a:moveTo>
                      <a:pt x="337" y="1"/>
                    </a:moveTo>
                    <a:cubicBezTo>
                      <a:pt x="176" y="1"/>
                      <a:pt x="0" y="124"/>
                      <a:pt x="37" y="310"/>
                    </a:cubicBezTo>
                    <a:cubicBezTo>
                      <a:pt x="59" y="398"/>
                      <a:pt x="147" y="464"/>
                      <a:pt x="235" y="486"/>
                    </a:cubicBezTo>
                    <a:cubicBezTo>
                      <a:pt x="254" y="488"/>
                      <a:pt x="275" y="490"/>
                      <a:pt x="297" y="490"/>
                    </a:cubicBezTo>
                    <a:cubicBezTo>
                      <a:pt x="383" y="490"/>
                      <a:pt x="489" y="470"/>
                      <a:pt x="532" y="409"/>
                    </a:cubicBezTo>
                    <a:cubicBezTo>
                      <a:pt x="543" y="387"/>
                      <a:pt x="543" y="365"/>
                      <a:pt x="532" y="343"/>
                    </a:cubicBezTo>
                    <a:cubicBezTo>
                      <a:pt x="516" y="321"/>
                      <a:pt x="499" y="313"/>
                      <a:pt x="480" y="313"/>
                    </a:cubicBezTo>
                    <a:cubicBezTo>
                      <a:pt x="461" y="313"/>
                      <a:pt x="439" y="321"/>
                      <a:pt x="411" y="332"/>
                    </a:cubicBezTo>
                    <a:cubicBezTo>
                      <a:pt x="373" y="340"/>
                      <a:pt x="325" y="352"/>
                      <a:pt x="277" y="352"/>
                    </a:cubicBezTo>
                    <a:cubicBezTo>
                      <a:pt x="255" y="352"/>
                      <a:pt x="234" y="350"/>
                      <a:pt x="213" y="343"/>
                    </a:cubicBezTo>
                    <a:cubicBezTo>
                      <a:pt x="114" y="310"/>
                      <a:pt x="169" y="200"/>
                      <a:pt x="224" y="156"/>
                    </a:cubicBezTo>
                    <a:cubicBezTo>
                      <a:pt x="270" y="110"/>
                      <a:pt x="324" y="87"/>
                      <a:pt x="385" y="87"/>
                    </a:cubicBezTo>
                    <a:cubicBezTo>
                      <a:pt x="397" y="87"/>
                      <a:pt x="410" y="88"/>
                      <a:pt x="422" y="90"/>
                    </a:cubicBezTo>
                    <a:cubicBezTo>
                      <a:pt x="426" y="91"/>
                      <a:pt x="429" y="91"/>
                      <a:pt x="432" y="91"/>
                    </a:cubicBezTo>
                    <a:cubicBezTo>
                      <a:pt x="476" y="91"/>
                      <a:pt x="463" y="23"/>
                      <a:pt x="422" y="13"/>
                    </a:cubicBezTo>
                    <a:cubicBezTo>
                      <a:pt x="395" y="5"/>
                      <a:pt x="367" y="1"/>
                      <a:pt x="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7"/>
              <p:cNvSpPr/>
              <p:nvPr/>
            </p:nvSpPr>
            <p:spPr>
              <a:xfrm>
                <a:off x="10034925" y="1023800"/>
                <a:ext cx="157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628" h="441" extrusionOk="0">
                    <a:moveTo>
                      <a:pt x="103" y="0"/>
                    </a:moveTo>
                    <a:cubicBezTo>
                      <a:pt x="87" y="0"/>
                      <a:pt x="71" y="2"/>
                      <a:pt x="55" y="5"/>
                    </a:cubicBezTo>
                    <a:cubicBezTo>
                      <a:pt x="0" y="16"/>
                      <a:pt x="33" y="93"/>
                      <a:pt x="77" y="93"/>
                    </a:cubicBezTo>
                    <a:cubicBezTo>
                      <a:pt x="84" y="92"/>
                      <a:pt x="92" y="91"/>
                      <a:pt x="101" y="91"/>
                    </a:cubicBezTo>
                    <a:cubicBezTo>
                      <a:pt x="159" y="91"/>
                      <a:pt x="244" y="125"/>
                      <a:pt x="176" y="192"/>
                    </a:cubicBezTo>
                    <a:cubicBezTo>
                      <a:pt x="165" y="214"/>
                      <a:pt x="132" y="225"/>
                      <a:pt x="121" y="247"/>
                    </a:cubicBezTo>
                    <a:cubicBezTo>
                      <a:pt x="88" y="291"/>
                      <a:pt x="99" y="346"/>
                      <a:pt x="143" y="379"/>
                    </a:cubicBezTo>
                    <a:cubicBezTo>
                      <a:pt x="186" y="422"/>
                      <a:pt x="267" y="441"/>
                      <a:pt x="349" y="441"/>
                    </a:cubicBezTo>
                    <a:cubicBezTo>
                      <a:pt x="437" y="441"/>
                      <a:pt x="527" y="419"/>
                      <a:pt x="572" y="379"/>
                    </a:cubicBezTo>
                    <a:cubicBezTo>
                      <a:pt x="627" y="335"/>
                      <a:pt x="572" y="269"/>
                      <a:pt x="517" y="269"/>
                    </a:cubicBezTo>
                    <a:cubicBezTo>
                      <a:pt x="484" y="269"/>
                      <a:pt x="440" y="280"/>
                      <a:pt x="407" y="291"/>
                    </a:cubicBezTo>
                    <a:lnTo>
                      <a:pt x="242" y="291"/>
                    </a:lnTo>
                    <a:cubicBezTo>
                      <a:pt x="253" y="280"/>
                      <a:pt x="275" y="258"/>
                      <a:pt x="275" y="258"/>
                    </a:cubicBezTo>
                    <a:cubicBezTo>
                      <a:pt x="297" y="236"/>
                      <a:pt x="308" y="203"/>
                      <a:pt x="308" y="181"/>
                    </a:cubicBezTo>
                    <a:cubicBezTo>
                      <a:pt x="308" y="58"/>
                      <a:pt x="203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37"/>
            <p:cNvGrpSpPr/>
            <p:nvPr/>
          </p:nvGrpSpPr>
          <p:grpSpPr>
            <a:xfrm>
              <a:off x="659313" y="698438"/>
              <a:ext cx="984324" cy="1101461"/>
              <a:chOff x="781859" y="782462"/>
              <a:chExt cx="651309" cy="728721"/>
            </a:xfrm>
          </p:grpSpPr>
          <p:sp>
            <p:nvSpPr>
              <p:cNvPr id="827" name="Google Shape;827;p37"/>
              <p:cNvSpPr/>
              <p:nvPr/>
            </p:nvSpPr>
            <p:spPr>
              <a:xfrm>
                <a:off x="781859" y="782462"/>
                <a:ext cx="651309" cy="728721"/>
              </a:xfrm>
              <a:custGeom>
                <a:avLst/>
                <a:gdLst/>
                <a:ahLst/>
                <a:cxnLst/>
                <a:rect l="l" t="t" r="r" b="b"/>
                <a:pathLst>
                  <a:path w="14320" h="16022" extrusionOk="0">
                    <a:moveTo>
                      <a:pt x="9010" y="0"/>
                    </a:moveTo>
                    <a:cubicBezTo>
                      <a:pt x="8831" y="0"/>
                      <a:pt x="8648" y="28"/>
                      <a:pt x="8469" y="88"/>
                    </a:cubicBezTo>
                    <a:lnTo>
                      <a:pt x="1386" y="2441"/>
                    </a:lnTo>
                    <a:cubicBezTo>
                      <a:pt x="485" y="2738"/>
                      <a:pt x="1" y="3706"/>
                      <a:pt x="298" y="4596"/>
                    </a:cubicBezTo>
                    <a:lnTo>
                      <a:pt x="3685" y="14846"/>
                    </a:lnTo>
                    <a:cubicBezTo>
                      <a:pt x="3923" y="15568"/>
                      <a:pt x="4590" y="16022"/>
                      <a:pt x="5310" y="16022"/>
                    </a:cubicBezTo>
                    <a:cubicBezTo>
                      <a:pt x="5489" y="16022"/>
                      <a:pt x="5672" y="15994"/>
                      <a:pt x="5851" y="15934"/>
                    </a:cubicBezTo>
                    <a:lnTo>
                      <a:pt x="12945" y="13581"/>
                    </a:lnTo>
                    <a:cubicBezTo>
                      <a:pt x="13835" y="13284"/>
                      <a:pt x="14319" y="12316"/>
                      <a:pt x="14022" y="11415"/>
                    </a:cubicBezTo>
                    <a:lnTo>
                      <a:pt x="10635" y="1176"/>
                    </a:lnTo>
                    <a:cubicBezTo>
                      <a:pt x="10397" y="454"/>
                      <a:pt x="9730" y="0"/>
                      <a:pt x="9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300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7"/>
              <p:cNvSpPr/>
              <p:nvPr/>
            </p:nvSpPr>
            <p:spPr>
              <a:xfrm>
                <a:off x="874416" y="873427"/>
                <a:ext cx="371683" cy="228686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5028" extrusionOk="0">
                    <a:moveTo>
                      <a:pt x="6699" y="0"/>
                    </a:moveTo>
                    <a:cubicBezTo>
                      <a:pt x="6604" y="0"/>
                      <a:pt x="6507" y="15"/>
                      <a:pt x="6412" y="45"/>
                    </a:cubicBezTo>
                    <a:lnTo>
                      <a:pt x="748" y="1926"/>
                    </a:lnTo>
                    <a:cubicBezTo>
                      <a:pt x="264" y="2091"/>
                      <a:pt x="0" y="2607"/>
                      <a:pt x="165" y="3091"/>
                    </a:cubicBezTo>
                    <a:lnTo>
                      <a:pt x="594" y="4400"/>
                    </a:lnTo>
                    <a:cubicBezTo>
                      <a:pt x="727" y="4788"/>
                      <a:pt x="1085" y="5028"/>
                      <a:pt x="1472" y="5028"/>
                    </a:cubicBezTo>
                    <a:cubicBezTo>
                      <a:pt x="1567" y="5028"/>
                      <a:pt x="1664" y="5013"/>
                      <a:pt x="1760" y="4983"/>
                    </a:cubicBezTo>
                    <a:lnTo>
                      <a:pt x="7423" y="3102"/>
                    </a:lnTo>
                    <a:cubicBezTo>
                      <a:pt x="7907" y="2937"/>
                      <a:pt x="8171" y="2420"/>
                      <a:pt x="8006" y="1937"/>
                    </a:cubicBezTo>
                    <a:lnTo>
                      <a:pt x="7577" y="628"/>
                    </a:lnTo>
                    <a:cubicBezTo>
                      <a:pt x="7445" y="240"/>
                      <a:pt x="7086" y="0"/>
                      <a:pt x="66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7"/>
              <p:cNvSpPr/>
              <p:nvPr/>
            </p:nvSpPr>
            <p:spPr>
              <a:xfrm>
                <a:off x="874416" y="873700"/>
                <a:ext cx="345167" cy="147864"/>
              </a:xfrm>
              <a:custGeom>
                <a:avLst/>
                <a:gdLst/>
                <a:ahLst/>
                <a:cxnLst/>
                <a:rect l="l" t="t" r="r" b="b"/>
                <a:pathLst>
                  <a:path w="7589" h="3251" extrusionOk="0">
                    <a:moveTo>
                      <a:pt x="6706" y="1"/>
                    </a:moveTo>
                    <a:cubicBezTo>
                      <a:pt x="6609" y="1"/>
                      <a:pt x="6510" y="17"/>
                      <a:pt x="6412" y="50"/>
                    </a:cubicBezTo>
                    <a:lnTo>
                      <a:pt x="748" y="1931"/>
                    </a:lnTo>
                    <a:cubicBezTo>
                      <a:pt x="264" y="2085"/>
                      <a:pt x="0" y="2601"/>
                      <a:pt x="165" y="3085"/>
                    </a:cubicBezTo>
                    <a:lnTo>
                      <a:pt x="220" y="3250"/>
                    </a:lnTo>
                    <a:cubicBezTo>
                      <a:pt x="231" y="2876"/>
                      <a:pt x="462" y="2524"/>
                      <a:pt x="847" y="2403"/>
                    </a:cubicBezTo>
                    <a:lnTo>
                      <a:pt x="6665" y="479"/>
                    </a:lnTo>
                    <a:cubicBezTo>
                      <a:pt x="6764" y="444"/>
                      <a:pt x="6865" y="427"/>
                      <a:pt x="6963" y="427"/>
                    </a:cubicBezTo>
                    <a:cubicBezTo>
                      <a:pt x="7201" y="427"/>
                      <a:pt x="7425" y="524"/>
                      <a:pt x="7588" y="688"/>
                    </a:cubicBezTo>
                    <a:lnTo>
                      <a:pt x="7577" y="633"/>
                    </a:lnTo>
                    <a:cubicBezTo>
                      <a:pt x="7446" y="247"/>
                      <a:pt x="7090" y="1"/>
                      <a:pt x="6706" y="1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7"/>
              <p:cNvSpPr/>
              <p:nvPr/>
            </p:nvSpPr>
            <p:spPr>
              <a:xfrm>
                <a:off x="929450" y="1139682"/>
                <a:ext cx="89055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821" extrusionOk="0">
                    <a:moveTo>
                      <a:pt x="1273" y="0"/>
                    </a:moveTo>
                    <a:cubicBezTo>
                      <a:pt x="1234" y="0"/>
                      <a:pt x="1194" y="6"/>
                      <a:pt x="1155" y="20"/>
                    </a:cubicBezTo>
                    <a:lnTo>
                      <a:pt x="308" y="305"/>
                    </a:lnTo>
                    <a:cubicBezTo>
                      <a:pt x="110" y="371"/>
                      <a:pt x="0" y="580"/>
                      <a:pt x="66" y="789"/>
                    </a:cubicBezTo>
                    <a:lnTo>
                      <a:pt x="319" y="1559"/>
                    </a:lnTo>
                    <a:cubicBezTo>
                      <a:pt x="372" y="1718"/>
                      <a:pt x="524" y="1820"/>
                      <a:pt x="684" y="1820"/>
                    </a:cubicBezTo>
                    <a:cubicBezTo>
                      <a:pt x="724" y="1820"/>
                      <a:pt x="764" y="1814"/>
                      <a:pt x="803" y="1801"/>
                    </a:cubicBezTo>
                    <a:lnTo>
                      <a:pt x="1650" y="1515"/>
                    </a:lnTo>
                    <a:cubicBezTo>
                      <a:pt x="1848" y="1449"/>
                      <a:pt x="1958" y="1240"/>
                      <a:pt x="1892" y="1042"/>
                    </a:cubicBezTo>
                    <a:lnTo>
                      <a:pt x="1639" y="261"/>
                    </a:lnTo>
                    <a:cubicBezTo>
                      <a:pt x="1586" y="103"/>
                      <a:pt x="1433" y="0"/>
                      <a:pt x="1273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7"/>
              <p:cNvSpPr/>
              <p:nvPr/>
            </p:nvSpPr>
            <p:spPr>
              <a:xfrm>
                <a:off x="1012956" y="1113666"/>
                <a:ext cx="89100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821" extrusionOk="0">
                    <a:moveTo>
                      <a:pt x="1274" y="0"/>
                    </a:moveTo>
                    <a:cubicBezTo>
                      <a:pt x="1234" y="0"/>
                      <a:pt x="1194" y="7"/>
                      <a:pt x="1155" y="20"/>
                    </a:cubicBezTo>
                    <a:lnTo>
                      <a:pt x="308" y="295"/>
                    </a:lnTo>
                    <a:cubicBezTo>
                      <a:pt x="111" y="361"/>
                      <a:pt x="1" y="581"/>
                      <a:pt x="67" y="778"/>
                    </a:cubicBezTo>
                    <a:lnTo>
                      <a:pt x="319" y="1559"/>
                    </a:lnTo>
                    <a:cubicBezTo>
                      <a:pt x="372" y="1718"/>
                      <a:pt x="525" y="1820"/>
                      <a:pt x="685" y="1820"/>
                    </a:cubicBezTo>
                    <a:cubicBezTo>
                      <a:pt x="724" y="1820"/>
                      <a:pt x="764" y="1814"/>
                      <a:pt x="803" y="1801"/>
                    </a:cubicBezTo>
                    <a:lnTo>
                      <a:pt x="1650" y="1515"/>
                    </a:lnTo>
                    <a:cubicBezTo>
                      <a:pt x="1848" y="1449"/>
                      <a:pt x="1958" y="1240"/>
                      <a:pt x="1892" y="1031"/>
                    </a:cubicBezTo>
                    <a:lnTo>
                      <a:pt x="1639" y="262"/>
                    </a:lnTo>
                    <a:cubicBezTo>
                      <a:pt x="1586" y="103"/>
                      <a:pt x="1434" y="0"/>
                      <a:pt x="1274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7"/>
              <p:cNvSpPr/>
              <p:nvPr/>
            </p:nvSpPr>
            <p:spPr>
              <a:xfrm>
                <a:off x="1106514" y="1085603"/>
                <a:ext cx="89055" cy="82414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812" extrusionOk="0">
                    <a:moveTo>
                      <a:pt x="1279" y="1"/>
                    </a:moveTo>
                    <a:cubicBezTo>
                      <a:pt x="1238" y="1"/>
                      <a:pt x="1196" y="7"/>
                      <a:pt x="1155" y="21"/>
                    </a:cubicBezTo>
                    <a:lnTo>
                      <a:pt x="308" y="296"/>
                    </a:lnTo>
                    <a:cubicBezTo>
                      <a:pt x="110" y="362"/>
                      <a:pt x="0" y="582"/>
                      <a:pt x="66" y="780"/>
                    </a:cubicBezTo>
                    <a:lnTo>
                      <a:pt x="330" y="1549"/>
                    </a:lnTo>
                    <a:cubicBezTo>
                      <a:pt x="382" y="1715"/>
                      <a:pt x="524" y="1812"/>
                      <a:pt x="685" y="1812"/>
                    </a:cubicBezTo>
                    <a:cubicBezTo>
                      <a:pt x="727" y="1812"/>
                      <a:pt x="771" y="1805"/>
                      <a:pt x="814" y="1791"/>
                    </a:cubicBezTo>
                    <a:lnTo>
                      <a:pt x="1650" y="1516"/>
                    </a:lnTo>
                    <a:cubicBezTo>
                      <a:pt x="1859" y="1450"/>
                      <a:pt x="1958" y="1231"/>
                      <a:pt x="1892" y="1033"/>
                    </a:cubicBezTo>
                    <a:lnTo>
                      <a:pt x="1639" y="263"/>
                    </a:lnTo>
                    <a:cubicBezTo>
                      <a:pt x="1586" y="97"/>
                      <a:pt x="1437" y="1"/>
                      <a:pt x="1279" y="1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7"/>
              <p:cNvSpPr/>
              <p:nvPr/>
            </p:nvSpPr>
            <p:spPr>
              <a:xfrm>
                <a:off x="1201026" y="1054129"/>
                <a:ext cx="89055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821" extrusionOk="0">
                    <a:moveTo>
                      <a:pt x="1274" y="1"/>
                    </a:moveTo>
                    <a:cubicBezTo>
                      <a:pt x="1234" y="1"/>
                      <a:pt x="1194" y="7"/>
                      <a:pt x="1155" y="20"/>
                    </a:cubicBezTo>
                    <a:lnTo>
                      <a:pt x="308" y="306"/>
                    </a:lnTo>
                    <a:cubicBezTo>
                      <a:pt x="110" y="372"/>
                      <a:pt x="0" y="581"/>
                      <a:pt x="66" y="790"/>
                    </a:cubicBezTo>
                    <a:lnTo>
                      <a:pt x="319" y="1560"/>
                    </a:lnTo>
                    <a:cubicBezTo>
                      <a:pt x="372" y="1719"/>
                      <a:pt x="525" y="1821"/>
                      <a:pt x="685" y="1821"/>
                    </a:cubicBezTo>
                    <a:cubicBezTo>
                      <a:pt x="724" y="1821"/>
                      <a:pt x="764" y="1815"/>
                      <a:pt x="803" y="1802"/>
                    </a:cubicBezTo>
                    <a:lnTo>
                      <a:pt x="1650" y="1516"/>
                    </a:lnTo>
                    <a:cubicBezTo>
                      <a:pt x="1848" y="1450"/>
                      <a:pt x="1958" y="1241"/>
                      <a:pt x="1892" y="1043"/>
                    </a:cubicBezTo>
                    <a:lnTo>
                      <a:pt x="1639" y="262"/>
                    </a:lnTo>
                    <a:cubicBezTo>
                      <a:pt x="1586" y="103"/>
                      <a:pt x="1434" y="1"/>
                      <a:pt x="1274" y="1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7"/>
              <p:cNvSpPr/>
              <p:nvPr/>
            </p:nvSpPr>
            <p:spPr>
              <a:xfrm>
                <a:off x="958923" y="1252706"/>
                <a:ext cx="89100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821" extrusionOk="0">
                    <a:moveTo>
                      <a:pt x="1277" y="1"/>
                    </a:moveTo>
                    <a:cubicBezTo>
                      <a:pt x="1237" y="1"/>
                      <a:pt x="1196" y="7"/>
                      <a:pt x="1156" y="20"/>
                    </a:cubicBezTo>
                    <a:lnTo>
                      <a:pt x="309" y="306"/>
                    </a:lnTo>
                    <a:cubicBezTo>
                      <a:pt x="111" y="372"/>
                      <a:pt x="1" y="592"/>
                      <a:pt x="67" y="790"/>
                    </a:cubicBezTo>
                    <a:lnTo>
                      <a:pt x="331" y="1559"/>
                    </a:lnTo>
                    <a:cubicBezTo>
                      <a:pt x="384" y="1718"/>
                      <a:pt x="529" y="1821"/>
                      <a:pt x="692" y="1821"/>
                    </a:cubicBezTo>
                    <a:cubicBezTo>
                      <a:pt x="732" y="1821"/>
                      <a:pt x="773" y="1814"/>
                      <a:pt x="815" y="1801"/>
                    </a:cubicBezTo>
                    <a:lnTo>
                      <a:pt x="1650" y="1526"/>
                    </a:lnTo>
                    <a:cubicBezTo>
                      <a:pt x="1859" y="1460"/>
                      <a:pt x="1958" y="1241"/>
                      <a:pt x="1892" y="1043"/>
                    </a:cubicBezTo>
                    <a:lnTo>
                      <a:pt x="1639" y="273"/>
                    </a:lnTo>
                    <a:cubicBezTo>
                      <a:pt x="1586" y="105"/>
                      <a:pt x="1441" y="1"/>
                      <a:pt x="1277" y="1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7"/>
              <p:cNvSpPr/>
              <p:nvPr/>
            </p:nvSpPr>
            <p:spPr>
              <a:xfrm>
                <a:off x="1049478" y="1224188"/>
                <a:ext cx="89055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821" extrusionOk="0">
                    <a:moveTo>
                      <a:pt x="1278" y="1"/>
                    </a:moveTo>
                    <a:cubicBezTo>
                      <a:pt x="1237" y="1"/>
                      <a:pt x="1196" y="7"/>
                      <a:pt x="1155" y="20"/>
                    </a:cubicBezTo>
                    <a:lnTo>
                      <a:pt x="308" y="306"/>
                    </a:lnTo>
                    <a:cubicBezTo>
                      <a:pt x="110" y="372"/>
                      <a:pt x="0" y="581"/>
                      <a:pt x="66" y="779"/>
                    </a:cubicBezTo>
                    <a:lnTo>
                      <a:pt x="330" y="1560"/>
                    </a:lnTo>
                    <a:cubicBezTo>
                      <a:pt x="383" y="1719"/>
                      <a:pt x="528" y="1821"/>
                      <a:pt x="692" y="1821"/>
                    </a:cubicBezTo>
                    <a:cubicBezTo>
                      <a:pt x="732" y="1821"/>
                      <a:pt x="773" y="1815"/>
                      <a:pt x="814" y="1802"/>
                    </a:cubicBezTo>
                    <a:lnTo>
                      <a:pt x="1650" y="1516"/>
                    </a:lnTo>
                    <a:cubicBezTo>
                      <a:pt x="1859" y="1450"/>
                      <a:pt x="1958" y="1241"/>
                      <a:pt x="1892" y="1032"/>
                    </a:cubicBezTo>
                    <a:lnTo>
                      <a:pt x="1639" y="262"/>
                    </a:lnTo>
                    <a:cubicBezTo>
                      <a:pt x="1586" y="103"/>
                      <a:pt x="1441" y="1"/>
                      <a:pt x="1278" y="1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7"/>
              <p:cNvSpPr/>
              <p:nvPr/>
            </p:nvSpPr>
            <p:spPr>
              <a:xfrm>
                <a:off x="1143491" y="1196126"/>
                <a:ext cx="89100" cy="82369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811" extrusionOk="0">
                    <a:moveTo>
                      <a:pt x="1273" y="1"/>
                    </a:moveTo>
                    <a:cubicBezTo>
                      <a:pt x="1231" y="1"/>
                      <a:pt x="1188" y="8"/>
                      <a:pt x="1145" y="21"/>
                    </a:cubicBezTo>
                    <a:lnTo>
                      <a:pt x="309" y="296"/>
                    </a:lnTo>
                    <a:cubicBezTo>
                      <a:pt x="100" y="362"/>
                      <a:pt x="1" y="582"/>
                      <a:pt x="67" y="780"/>
                    </a:cubicBezTo>
                    <a:lnTo>
                      <a:pt x="320" y="1550"/>
                    </a:lnTo>
                    <a:cubicBezTo>
                      <a:pt x="373" y="1709"/>
                      <a:pt x="525" y="1811"/>
                      <a:pt x="685" y="1811"/>
                    </a:cubicBezTo>
                    <a:cubicBezTo>
                      <a:pt x="725" y="1811"/>
                      <a:pt x="765" y="1805"/>
                      <a:pt x="804" y="1792"/>
                    </a:cubicBezTo>
                    <a:lnTo>
                      <a:pt x="1650" y="1517"/>
                    </a:lnTo>
                    <a:cubicBezTo>
                      <a:pt x="1848" y="1451"/>
                      <a:pt x="1958" y="1231"/>
                      <a:pt x="1892" y="1033"/>
                    </a:cubicBezTo>
                    <a:lnTo>
                      <a:pt x="1628" y="263"/>
                    </a:lnTo>
                    <a:cubicBezTo>
                      <a:pt x="1576" y="97"/>
                      <a:pt x="1434" y="1"/>
                      <a:pt x="1273" y="1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7"/>
              <p:cNvSpPr/>
              <p:nvPr/>
            </p:nvSpPr>
            <p:spPr>
              <a:xfrm>
                <a:off x="1237549" y="1164697"/>
                <a:ext cx="89055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821" extrusionOk="0">
                    <a:moveTo>
                      <a:pt x="1273" y="0"/>
                    </a:moveTo>
                    <a:cubicBezTo>
                      <a:pt x="1234" y="0"/>
                      <a:pt x="1194" y="6"/>
                      <a:pt x="1155" y="19"/>
                    </a:cubicBezTo>
                    <a:lnTo>
                      <a:pt x="308" y="305"/>
                    </a:lnTo>
                    <a:cubicBezTo>
                      <a:pt x="110" y="371"/>
                      <a:pt x="0" y="580"/>
                      <a:pt x="66" y="789"/>
                    </a:cubicBezTo>
                    <a:lnTo>
                      <a:pt x="319" y="1559"/>
                    </a:lnTo>
                    <a:cubicBezTo>
                      <a:pt x="372" y="1718"/>
                      <a:pt x="524" y="1820"/>
                      <a:pt x="685" y="1820"/>
                    </a:cubicBezTo>
                    <a:cubicBezTo>
                      <a:pt x="724" y="1820"/>
                      <a:pt x="764" y="1814"/>
                      <a:pt x="803" y="1801"/>
                    </a:cubicBezTo>
                    <a:lnTo>
                      <a:pt x="1650" y="1515"/>
                    </a:lnTo>
                    <a:cubicBezTo>
                      <a:pt x="1848" y="1449"/>
                      <a:pt x="1958" y="1240"/>
                      <a:pt x="1892" y="1042"/>
                    </a:cubicBezTo>
                    <a:lnTo>
                      <a:pt x="1639" y="261"/>
                    </a:lnTo>
                    <a:cubicBezTo>
                      <a:pt x="1586" y="102"/>
                      <a:pt x="1434" y="0"/>
                      <a:pt x="1273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7"/>
              <p:cNvSpPr/>
              <p:nvPr/>
            </p:nvSpPr>
            <p:spPr>
              <a:xfrm>
                <a:off x="992944" y="1354769"/>
                <a:ext cx="89100" cy="8277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820" extrusionOk="0">
                    <a:moveTo>
                      <a:pt x="1274" y="0"/>
                    </a:moveTo>
                    <a:cubicBezTo>
                      <a:pt x="1234" y="0"/>
                      <a:pt x="1194" y="6"/>
                      <a:pt x="1155" y="19"/>
                    </a:cubicBezTo>
                    <a:lnTo>
                      <a:pt x="309" y="305"/>
                    </a:lnTo>
                    <a:cubicBezTo>
                      <a:pt x="111" y="371"/>
                      <a:pt x="1" y="580"/>
                      <a:pt x="67" y="789"/>
                    </a:cubicBezTo>
                    <a:lnTo>
                      <a:pt x="320" y="1559"/>
                    </a:lnTo>
                    <a:cubicBezTo>
                      <a:pt x="373" y="1718"/>
                      <a:pt x="525" y="1820"/>
                      <a:pt x="685" y="1820"/>
                    </a:cubicBezTo>
                    <a:cubicBezTo>
                      <a:pt x="725" y="1820"/>
                      <a:pt x="764" y="1814"/>
                      <a:pt x="803" y="1801"/>
                    </a:cubicBezTo>
                    <a:lnTo>
                      <a:pt x="1650" y="1526"/>
                    </a:lnTo>
                    <a:cubicBezTo>
                      <a:pt x="1848" y="1460"/>
                      <a:pt x="1958" y="1240"/>
                      <a:pt x="1892" y="1042"/>
                    </a:cubicBezTo>
                    <a:lnTo>
                      <a:pt x="1639" y="261"/>
                    </a:lnTo>
                    <a:cubicBezTo>
                      <a:pt x="1586" y="102"/>
                      <a:pt x="1434" y="0"/>
                      <a:pt x="1274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7"/>
              <p:cNvSpPr/>
              <p:nvPr/>
            </p:nvSpPr>
            <p:spPr>
              <a:xfrm>
                <a:off x="1083499" y="1326251"/>
                <a:ext cx="89055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821" extrusionOk="0">
                    <a:moveTo>
                      <a:pt x="1273" y="0"/>
                    </a:moveTo>
                    <a:cubicBezTo>
                      <a:pt x="1234" y="0"/>
                      <a:pt x="1194" y="6"/>
                      <a:pt x="1155" y="19"/>
                    </a:cubicBezTo>
                    <a:lnTo>
                      <a:pt x="308" y="294"/>
                    </a:lnTo>
                    <a:cubicBezTo>
                      <a:pt x="110" y="371"/>
                      <a:pt x="0" y="580"/>
                      <a:pt x="66" y="778"/>
                    </a:cubicBezTo>
                    <a:lnTo>
                      <a:pt x="319" y="1559"/>
                    </a:lnTo>
                    <a:cubicBezTo>
                      <a:pt x="372" y="1718"/>
                      <a:pt x="524" y="1820"/>
                      <a:pt x="685" y="1820"/>
                    </a:cubicBezTo>
                    <a:cubicBezTo>
                      <a:pt x="724" y="1820"/>
                      <a:pt x="764" y="1814"/>
                      <a:pt x="803" y="1801"/>
                    </a:cubicBezTo>
                    <a:lnTo>
                      <a:pt x="1650" y="1515"/>
                    </a:lnTo>
                    <a:cubicBezTo>
                      <a:pt x="1848" y="1449"/>
                      <a:pt x="1958" y="1240"/>
                      <a:pt x="1892" y="1031"/>
                    </a:cubicBezTo>
                    <a:lnTo>
                      <a:pt x="1639" y="261"/>
                    </a:lnTo>
                    <a:cubicBezTo>
                      <a:pt x="1586" y="102"/>
                      <a:pt x="1434" y="0"/>
                      <a:pt x="1273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7"/>
              <p:cNvSpPr/>
              <p:nvPr/>
            </p:nvSpPr>
            <p:spPr>
              <a:xfrm>
                <a:off x="1177011" y="1267169"/>
                <a:ext cx="182612" cy="113433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2494" extrusionOk="0">
                    <a:moveTo>
                      <a:pt x="3336" y="0"/>
                    </a:moveTo>
                    <a:cubicBezTo>
                      <a:pt x="3295" y="0"/>
                      <a:pt x="3253" y="7"/>
                      <a:pt x="3212" y="21"/>
                    </a:cubicBezTo>
                    <a:lnTo>
                      <a:pt x="309" y="978"/>
                    </a:lnTo>
                    <a:cubicBezTo>
                      <a:pt x="111" y="1044"/>
                      <a:pt x="1" y="1252"/>
                      <a:pt x="67" y="1450"/>
                    </a:cubicBezTo>
                    <a:lnTo>
                      <a:pt x="331" y="2242"/>
                    </a:lnTo>
                    <a:cubicBezTo>
                      <a:pt x="383" y="2399"/>
                      <a:pt x="524" y="2493"/>
                      <a:pt x="679" y="2493"/>
                    </a:cubicBezTo>
                    <a:cubicBezTo>
                      <a:pt x="720" y="2493"/>
                      <a:pt x="762" y="2487"/>
                      <a:pt x="803" y="2473"/>
                    </a:cubicBezTo>
                    <a:lnTo>
                      <a:pt x="3707" y="1516"/>
                    </a:lnTo>
                    <a:cubicBezTo>
                      <a:pt x="3905" y="1450"/>
                      <a:pt x="4015" y="1241"/>
                      <a:pt x="3949" y="1044"/>
                    </a:cubicBezTo>
                    <a:lnTo>
                      <a:pt x="3685" y="252"/>
                    </a:lnTo>
                    <a:cubicBezTo>
                      <a:pt x="3632" y="95"/>
                      <a:pt x="3491" y="0"/>
                      <a:pt x="3336" y="0"/>
                    </a:cubicBezTo>
                    <a:close/>
                  </a:path>
                </a:pathLst>
              </a:custGeom>
              <a:solidFill>
                <a:srgbClr val="000000">
                  <a:alpha val="26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7"/>
              <p:cNvSpPr/>
              <p:nvPr/>
            </p:nvSpPr>
            <p:spPr>
              <a:xfrm>
                <a:off x="930951" y="1137681"/>
                <a:ext cx="86053" cy="81823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799" extrusionOk="0">
                    <a:moveTo>
                      <a:pt x="1200" y="0"/>
                    </a:moveTo>
                    <a:cubicBezTo>
                      <a:pt x="1160" y="0"/>
                      <a:pt x="1119" y="7"/>
                      <a:pt x="1078" y="20"/>
                    </a:cubicBezTo>
                    <a:lnTo>
                      <a:pt x="308" y="272"/>
                    </a:lnTo>
                    <a:cubicBezTo>
                      <a:pt x="110" y="349"/>
                      <a:pt x="0" y="558"/>
                      <a:pt x="66" y="756"/>
                    </a:cubicBezTo>
                    <a:lnTo>
                      <a:pt x="319" y="1537"/>
                    </a:lnTo>
                    <a:cubicBezTo>
                      <a:pt x="372" y="1696"/>
                      <a:pt x="524" y="1798"/>
                      <a:pt x="684" y="1798"/>
                    </a:cubicBezTo>
                    <a:cubicBezTo>
                      <a:pt x="724" y="1798"/>
                      <a:pt x="764" y="1792"/>
                      <a:pt x="803" y="1779"/>
                    </a:cubicBezTo>
                    <a:lnTo>
                      <a:pt x="1573" y="1515"/>
                    </a:lnTo>
                    <a:cubicBezTo>
                      <a:pt x="1782" y="1449"/>
                      <a:pt x="1892" y="1240"/>
                      <a:pt x="1815" y="1042"/>
                    </a:cubicBezTo>
                    <a:lnTo>
                      <a:pt x="1562" y="261"/>
                    </a:lnTo>
                    <a:cubicBezTo>
                      <a:pt x="1509" y="103"/>
                      <a:pt x="1364" y="0"/>
                      <a:pt x="1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7"/>
              <p:cNvSpPr/>
              <p:nvPr/>
            </p:nvSpPr>
            <p:spPr>
              <a:xfrm>
                <a:off x="1020961" y="1108117"/>
                <a:ext cx="85598" cy="81368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789" extrusionOk="0">
                    <a:moveTo>
                      <a:pt x="1203" y="0"/>
                    </a:moveTo>
                    <a:cubicBezTo>
                      <a:pt x="1161" y="0"/>
                      <a:pt x="1119" y="7"/>
                      <a:pt x="1078" y="21"/>
                    </a:cubicBezTo>
                    <a:lnTo>
                      <a:pt x="308" y="274"/>
                    </a:lnTo>
                    <a:cubicBezTo>
                      <a:pt x="99" y="340"/>
                      <a:pt x="0" y="560"/>
                      <a:pt x="66" y="757"/>
                    </a:cubicBezTo>
                    <a:lnTo>
                      <a:pt x="319" y="1527"/>
                    </a:lnTo>
                    <a:cubicBezTo>
                      <a:pt x="372" y="1686"/>
                      <a:pt x="525" y="1788"/>
                      <a:pt x="685" y="1788"/>
                    </a:cubicBezTo>
                    <a:cubicBezTo>
                      <a:pt x="724" y="1788"/>
                      <a:pt x="764" y="1782"/>
                      <a:pt x="803" y="1769"/>
                    </a:cubicBezTo>
                    <a:lnTo>
                      <a:pt x="1573" y="1516"/>
                    </a:lnTo>
                    <a:cubicBezTo>
                      <a:pt x="1771" y="1450"/>
                      <a:pt x="1881" y="1230"/>
                      <a:pt x="1815" y="1032"/>
                    </a:cubicBezTo>
                    <a:lnTo>
                      <a:pt x="1562" y="263"/>
                    </a:lnTo>
                    <a:cubicBezTo>
                      <a:pt x="1510" y="97"/>
                      <a:pt x="1361" y="0"/>
                      <a:pt x="1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7"/>
              <p:cNvSpPr/>
              <p:nvPr/>
            </p:nvSpPr>
            <p:spPr>
              <a:xfrm>
                <a:off x="1110470" y="1078144"/>
                <a:ext cx="86098" cy="81823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799" extrusionOk="0">
                    <a:moveTo>
                      <a:pt x="1207" y="1"/>
                    </a:moveTo>
                    <a:cubicBezTo>
                      <a:pt x="1168" y="1"/>
                      <a:pt x="1129" y="7"/>
                      <a:pt x="1090" y="20"/>
                    </a:cubicBezTo>
                    <a:lnTo>
                      <a:pt x="309" y="273"/>
                    </a:lnTo>
                    <a:cubicBezTo>
                      <a:pt x="111" y="350"/>
                      <a:pt x="1" y="559"/>
                      <a:pt x="67" y="757"/>
                    </a:cubicBezTo>
                    <a:lnTo>
                      <a:pt x="331" y="1537"/>
                    </a:lnTo>
                    <a:cubicBezTo>
                      <a:pt x="384" y="1696"/>
                      <a:pt x="529" y="1799"/>
                      <a:pt x="692" y="1799"/>
                    </a:cubicBezTo>
                    <a:cubicBezTo>
                      <a:pt x="732" y="1799"/>
                      <a:pt x="774" y="1792"/>
                      <a:pt x="815" y="1779"/>
                    </a:cubicBezTo>
                    <a:lnTo>
                      <a:pt x="1585" y="1515"/>
                    </a:lnTo>
                    <a:cubicBezTo>
                      <a:pt x="1783" y="1449"/>
                      <a:pt x="1892" y="1241"/>
                      <a:pt x="1827" y="1043"/>
                    </a:cubicBezTo>
                    <a:lnTo>
                      <a:pt x="1574" y="262"/>
                    </a:lnTo>
                    <a:cubicBezTo>
                      <a:pt x="1512" y="103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7"/>
              <p:cNvSpPr/>
              <p:nvPr/>
            </p:nvSpPr>
            <p:spPr>
              <a:xfrm>
                <a:off x="1200526" y="1048626"/>
                <a:ext cx="86053" cy="81323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788" extrusionOk="0">
                    <a:moveTo>
                      <a:pt x="1201" y="1"/>
                    </a:moveTo>
                    <a:cubicBezTo>
                      <a:pt x="1161" y="1"/>
                      <a:pt x="1119" y="7"/>
                      <a:pt x="1078" y="20"/>
                    </a:cubicBezTo>
                    <a:lnTo>
                      <a:pt x="308" y="273"/>
                    </a:lnTo>
                    <a:cubicBezTo>
                      <a:pt x="110" y="339"/>
                      <a:pt x="0" y="559"/>
                      <a:pt x="66" y="757"/>
                    </a:cubicBezTo>
                    <a:lnTo>
                      <a:pt x="319" y="1527"/>
                    </a:lnTo>
                    <a:cubicBezTo>
                      <a:pt x="372" y="1686"/>
                      <a:pt x="525" y="1788"/>
                      <a:pt x="685" y="1788"/>
                    </a:cubicBezTo>
                    <a:cubicBezTo>
                      <a:pt x="724" y="1788"/>
                      <a:pt x="764" y="1782"/>
                      <a:pt x="803" y="1769"/>
                    </a:cubicBezTo>
                    <a:lnTo>
                      <a:pt x="1573" y="1516"/>
                    </a:lnTo>
                    <a:cubicBezTo>
                      <a:pt x="1782" y="1450"/>
                      <a:pt x="1892" y="1230"/>
                      <a:pt x="1815" y="1032"/>
                    </a:cubicBezTo>
                    <a:lnTo>
                      <a:pt x="1562" y="262"/>
                    </a:lnTo>
                    <a:cubicBezTo>
                      <a:pt x="1509" y="103"/>
                      <a:pt x="1364" y="1"/>
                      <a:pt x="1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7"/>
              <p:cNvSpPr/>
              <p:nvPr/>
            </p:nvSpPr>
            <p:spPr>
              <a:xfrm>
                <a:off x="967428" y="1248203"/>
                <a:ext cx="86098" cy="81823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799" extrusionOk="0">
                    <a:moveTo>
                      <a:pt x="1201" y="1"/>
                    </a:moveTo>
                    <a:cubicBezTo>
                      <a:pt x="1161" y="1"/>
                      <a:pt x="1120" y="7"/>
                      <a:pt x="1079" y="20"/>
                    </a:cubicBezTo>
                    <a:lnTo>
                      <a:pt x="309" y="284"/>
                    </a:lnTo>
                    <a:cubicBezTo>
                      <a:pt x="111" y="350"/>
                      <a:pt x="1" y="559"/>
                      <a:pt x="67" y="768"/>
                    </a:cubicBezTo>
                    <a:lnTo>
                      <a:pt x="320" y="1537"/>
                    </a:lnTo>
                    <a:cubicBezTo>
                      <a:pt x="382" y="1696"/>
                      <a:pt x="528" y="1799"/>
                      <a:pt x="686" y="1799"/>
                    </a:cubicBezTo>
                    <a:cubicBezTo>
                      <a:pt x="725" y="1799"/>
                      <a:pt x="765" y="1792"/>
                      <a:pt x="804" y="1779"/>
                    </a:cubicBezTo>
                    <a:lnTo>
                      <a:pt x="1584" y="1526"/>
                    </a:lnTo>
                    <a:cubicBezTo>
                      <a:pt x="1782" y="1450"/>
                      <a:pt x="1892" y="1241"/>
                      <a:pt x="1826" y="1043"/>
                    </a:cubicBezTo>
                    <a:lnTo>
                      <a:pt x="1562" y="262"/>
                    </a:lnTo>
                    <a:cubicBezTo>
                      <a:pt x="1509" y="103"/>
                      <a:pt x="1364" y="1"/>
                      <a:pt x="1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7"/>
              <p:cNvSpPr/>
              <p:nvPr/>
            </p:nvSpPr>
            <p:spPr>
              <a:xfrm>
                <a:off x="1057483" y="1218685"/>
                <a:ext cx="85553" cy="8136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9" extrusionOk="0">
                    <a:moveTo>
                      <a:pt x="1196" y="1"/>
                    </a:moveTo>
                    <a:cubicBezTo>
                      <a:pt x="1157" y="1"/>
                      <a:pt x="1117" y="7"/>
                      <a:pt x="1078" y="20"/>
                    </a:cubicBezTo>
                    <a:lnTo>
                      <a:pt x="308" y="273"/>
                    </a:lnTo>
                    <a:cubicBezTo>
                      <a:pt x="110" y="339"/>
                      <a:pt x="0" y="559"/>
                      <a:pt x="66" y="757"/>
                    </a:cubicBezTo>
                    <a:lnTo>
                      <a:pt x="319" y="1527"/>
                    </a:lnTo>
                    <a:cubicBezTo>
                      <a:pt x="372" y="1692"/>
                      <a:pt x="521" y="1789"/>
                      <a:pt x="679" y="1789"/>
                    </a:cubicBezTo>
                    <a:cubicBezTo>
                      <a:pt x="720" y="1789"/>
                      <a:pt x="762" y="1782"/>
                      <a:pt x="803" y="1769"/>
                    </a:cubicBezTo>
                    <a:lnTo>
                      <a:pt x="1573" y="1516"/>
                    </a:lnTo>
                    <a:cubicBezTo>
                      <a:pt x="1782" y="1450"/>
                      <a:pt x="1881" y="1230"/>
                      <a:pt x="1815" y="1032"/>
                    </a:cubicBezTo>
                    <a:lnTo>
                      <a:pt x="1562" y="262"/>
                    </a:lnTo>
                    <a:cubicBezTo>
                      <a:pt x="1509" y="103"/>
                      <a:pt x="1357" y="1"/>
                      <a:pt x="11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7"/>
              <p:cNvSpPr/>
              <p:nvPr/>
            </p:nvSpPr>
            <p:spPr>
              <a:xfrm>
                <a:off x="1147493" y="1188712"/>
                <a:ext cx="85598" cy="81778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798" extrusionOk="0">
                    <a:moveTo>
                      <a:pt x="1197" y="0"/>
                    </a:moveTo>
                    <a:cubicBezTo>
                      <a:pt x="1157" y="0"/>
                      <a:pt x="1118" y="6"/>
                      <a:pt x="1078" y="19"/>
                    </a:cubicBezTo>
                    <a:lnTo>
                      <a:pt x="309" y="283"/>
                    </a:lnTo>
                    <a:cubicBezTo>
                      <a:pt x="100" y="349"/>
                      <a:pt x="1" y="558"/>
                      <a:pt x="67" y="767"/>
                    </a:cubicBezTo>
                    <a:lnTo>
                      <a:pt x="320" y="1537"/>
                    </a:lnTo>
                    <a:cubicBezTo>
                      <a:pt x="373" y="1696"/>
                      <a:pt x="525" y="1798"/>
                      <a:pt x="685" y="1798"/>
                    </a:cubicBezTo>
                    <a:cubicBezTo>
                      <a:pt x="725" y="1798"/>
                      <a:pt x="765" y="1792"/>
                      <a:pt x="804" y="1779"/>
                    </a:cubicBezTo>
                    <a:lnTo>
                      <a:pt x="1573" y="1526"/>
                    </a:lnTo>
                    <a:cubicBezTo>
                      <a:pt x="1771" y="1460"/>
                      <a:pt x="1881" y="1240"/>
                      <a:pt x="1815" y="1042"/>
                    </a:cubicBezTo>
                    <a:lnTo>
                      <a:pt x="1562" y="261"/>
                    </a:lnTo>
                    <a:cubicBezTo>
                      <a:pt x="1509" y="102"/>
                      <a:pt x="1357" y="0"/>
                      <a:pt x="1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7"/>
              <p:cNvSpPr/>
              <p:nvPr/>
            </p:nvSpPr>
            <p:spPr>
              <a:xfrm>
                <a:off x="1237048" y="1159194"/>
                <a:ext cx="86053" cy="8136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789" extrusionOk="0">
                    <a:moveTo>
                      <a:pt x="1206" y="0"/>
                    </a:moveTo>
                    <a:cubicBezTo>
                      <a:pt x="1167" y="0"/>
                      <a:pt x="1128" y="6"/>
                      <a:pt x="1089" y="19"/>
                    </a:cubicBezTo>
                    <a:lnTo>
                      <a:pt x="308" y="272"/>
                    </a:lnTo>
                    <a:cubicBezTo>
                      <a:pt x="110" y="338"/>
                      <a:pt x="0" y="558"/>
                      <a:pt x="66" y="756"/>
                    </a:cubicBezTo>
                    <a:lnTo>
                      <a:pt x="319" y="1526"/>
                    </a:lnTo>
                    <a:cubicBezTo>
                      <a:pt x="380" y="1692"/>
                      <a:pt x="524" y="1788"/>
                      <a:pt x="680" y="1788"/>
                    </a:cubicBezTo>
                    <a:cubicBezTo>
                      <a:pt x="721" y="1788"/>
                      <a:pt x="762" y="1782"/>
                      <a:pt x="803" y="1768"/>
                    </a:cubicBezTo>
                    <a:lnTo>
                      <a:pt x="1584" y="1515"/>
                    </a:lnTo>
                    <a:cubicBezTo>
                      <a:pt x="1782" y="1449"/>
                      <a:pt x="1892" y="1229"/>
                      <a:pt x="1826" y="1031"/>
                    </a:cubicBezTo>
                    <a:lnTo>
                      <a:pt x="1562" y="261"/>
                    </a:lnTo>
                    <a:cubicBezTo>
                      <a:pt x="1509" y="102"/>
                      <a:pt x="1364" y="0"/>
                      <a:pt x="1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7"/>
              <p:cNvSpPr/>
              <p:nvPr/>
            </p:nvSpPr>
            <p:spPr>
              <a:xfrm>
                <a:off x="1001449" y="1350266"/>
                <a:ext cx="85598" cy="81823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799" extrusionOk="0">
                    <a:moveTo>
                      <a:pt x="1197" y="0"/>
                    </a:moveTo>
                    <a:cubicBezTo>
                      <a:pt x="1157" y="0"/>
                      <a:pt x="1117" y="6"/>
                      <a:pt x="1078" y="19"/>
                    </a:cubicBezTo>
                    <a:lnTo>
                      <a:pt x="309" y="283"/>
                    </a:lnTo>
                    <a:cubicBezTo>
                      <a:pt x="111" y="349"/>
                      <a:pt x="1" y="558"/>
                      <a:pt x="67" y="756"/>
                    </a:cubicBezTo>
                    <a:lnTo>
                      <a:pt x="320" y="1537"/>
                    </a:lnTo>
                    <a:cubicBezTo>
                      <a:pt x="372" y="1696"/>
                      <a:pt x="525" y="1798"/>
                      <a:pt x="685" y="1798"/>
                    </a:cubicBezTo>
                    <a:cubicBezTo>
                      <a:pt x="724" y="1798"/>
                      <a:pt x="764" y="1792"/>
                      <a:pt x="803" y="1779"/>
                    </a:cubicBezTo>
                    <a:lnTo>
                      <a:pt x="1573" y="1515"/>
                    </a:lnTo>
                    <a:cubicBezTo>
                      <a:pt x="1771" y="1449"/>
                      <a:pt x="1881" y="1240"/>
                      <a:pt x="1815" y="1042"/>
                    </a:cubicBezTo>
                    <a:lnTo>
                      <a:pt x="1562" y="261"/>
                    </a:lnTo>
                    <a:cubicBezTo>
                      <a:pt x="1509" y="102"/>
                      <a:pt x="1357" y="0"/>
                      <a:pt x="1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7"/>
              <p:cNvSpPr/>
              <p:nvPr/>
            </p:nvSpPr>
            <p:spPr>
              <a:xfrm>
                <a:off x="1091004" y="1320702"/>
                <a:ext cx="86053" cy="81368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789" extrusionOk="0">
                    <a:moveTo>
                      <a:pt x="1213" y="0"/>
                    </a:moveTo>
                    <a:cubicBezTo>
                      <a:pt x="1172" y="0"/>
                      <a:pt x="1130" y="7"/>
                      <a:pt x="1089" y="20"/>
                    </a:cubicBezTo>
                    <a:lnTo>
                      <a:pt x="319" y="273"/>
                    </a:lnTo>
                    <a:cubicBezTo>
                      <a:pt x="110" y="339"/>
                      <a:pt x="0" y="559"/>
                      <a:pt x="77" y="757"/>
                    </a:cubicBezTo>
                    <a:lnTo>
                      <a:pt x="330" y="1527"/>
                    </a:lnTo>
                    <a:cubicBezTo>
                      <a:pt x="383" y="1686"/>
                      <a:pt x="528" y="1788"/>
                      <a:pt x="691" y="1788"/>
                    </a:cubicBezTo>
                    <a:cubicBezTo>
                      <a:pt x="731" y="1788"/>
                      <a:pt x="773" y="1782"/>
                      <a:pt x="814" y="1769"/>
                    </a:cubicBezTo>
                    <a:lnTo>
                      <a:pt x="1584" y="1516"/>
                    </a:lnTo>
                    <a:cubicBezTo>
                      <a:pt x="1782" y="1450"/>
                      <a:pt x="1892" y="1230"/>
                      <a:pt x="1826" y="1032"/>
                    </a:cubicBezTo>
                    <a:lnTo>
                      <a:pt x="1573" y="262"/>
                    </a:lnTo>
                    <a:cubicBezTo>
                      <a:pt x="1520" y="97"/>
                      <a:pt x="1371" y="0"/>
                      <a:pt x="1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7"/>
              <p:cNvSpPr/>
              <p:nvPr/>
            </p:nvSpPr>
            <p:spPr>
              <a:xfrm>
                <a:off x="1181014" y="1261211"/>
                <a:ext cx="175108" cy="111341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2448" extrusionOk="0">
                    <a:moveTo>
                      <a:pt x="3164" y="1"/>
                    </a:moveTo>
                    <a:cubicBezTo>
                      <a:pt x="3125" y="1"/>
                      <a:pt x="3086" y="7"/>
                      <a:pt x="3047" y="20"/>
                    </a:cubicBezTo>
                    <a:lnTo>
                      <a:pt x="298" y="933"/>
                    </a:lnTo>
                    <a:cubicBezTo>
                      <a:pt x="111" y="999"/>
                      <a:pt x="1" y="1207"/>
                      <a:pt x="67" y="1405"/>
                    </a:cubicBezTo>
                    <a:lnTo>
                      <a:pt x="330" y="2186"/>
                    </a:lnTo>
                    <a:cubicBezTo>
                      <a:pt x="383" y="2345"/>
                      <a:pt x="529" y="2447"/>
                      <a:pt x="686" y="2447"/>
                    </a:cubicBezTo>
                    <a:cubicBezTo>
                      <a:pt x="725" y="2447"/>
                      <a:pt x="764" y="2441"/>
                      <a:pt x="803" y="2428"/>
                    </a:cubicBezTo>
                    <a:lnTo>
                      <a:pt x="3542" y="1515"/>
                    </a:lnTo>
                    <a:cubicBezTo>
                      <a:pt x="3740" y="1449"/>
                      <a:pt x="3850" y="1240"/>
                      <a:pt x="3784" y="1043"/>
                    </a:cubicBezTo>
                    <a:lnTo>
                      <a:pt x="3520" y="262"/>
                    </a:lnTo>
                    <a:cubicBezTo>
                      <a:pt x="3467" y="103"/>
                      <a:pt x="3322" y="1"/>
                      <a:pt x="3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7"/>
              <p:cNvSpPr/>
              <p:nvPr/>
            </p:nvSpPr>
            <p:spPr>
              <a:xfrm>
                <a:off x="969202" y="969168"/>
                <a:ext cx="55807" cy="96559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3" extrusionOk="0">
                    <a:moveTo>
                      <a:pt x="976" y="0"/>
                    </a:moveTo>
                    <a:cubicBezTo>
                      <a:pt x="918" y="0"/>
                      <a:pt x="868" y="34"/>
                      <a:pt x="853" y="117"/>
                    </a:cubicBezTo>
                    <a:cubicBezTo>
                      <a:pt x="732" y="744"/>
                      <a:pt x="479" y="1283"/>
                      <a:pt x="105" y="1800"/>
                    </a:cubicBezTo>
                    <a:cubicBezTo>
                      <a:pt x="1" y="1952"/>
                      <a:pt x="159" y="2122"/>
                      <a:pt x="313" y="2122"/>
                    </a:cubicBezTo>
                    <a:cubicBezTo>
                      <a:pt x="370" y="2122"/>
                      <a:pt x="426" y="2099"/>
                      <a:pt x="468" y="2042"/>
                    </a:cubicBezTo>
                    <a:cubicBezTo>
                      <a:pt x="864" y="1536"/>
                      <a:pt x="1106" y="898"/>
                      <a:pt x="1204" y="260"/>
                    </a:cubicBezTo>
                    <a:cubicBezTo>
                      <a:pt x="1226" y="123"/>
                      <a:pt x="1087" y="0"/>
                      <a:pt x="976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7"/>
              <p:cNvSpPr/>
              <p:nvPr/>
            </p:nvSpPr>
            <p:spPr>
              <a:xfrm>
                <a:off x="1059166" y="930599"/>
                <a:ext cx="51031" cy="112751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479" extrusionOk="0">
                    <a:moveTo>
                      <a:pt x="909" y="0"/>
                    </a:moveTo>
                    <a:cubicBezTo>
                      <a:pt x="859" y="0"/>
                      <a:pt x="814" y="28"/>
                      <a:pt x="799" y="97"/>
                    </a:cubicBezTo>
                    <a:cubicBezTo>
                      <a:pt x="711" y="460"/>
                      <a:pt x="601" y="834"/>
                      <a:pt x="469" y="1185"/>
                    </a:cubicBezTo>
                    <a:cubicBezTo>
                      <a:pt x="337" y="1537"/>
                      <a:pt x="139" y="1867"/>
                      <a:pt x="40" y="2230"/>
                    </a:cubicBezTo>
                    <a:cubicBezTo>
                      <a:pt x="1" y="2357"/>
                      <a:pt x="110" y="2478"/>
                      <a:pt x="223" y="2478"/>
                    </a:cubicBezTo>
                    <a:cubicBezTo>
                      <a:pt x="267" y="2478"/>
                      <a:pt x="311" y="2460"/>
                      <a:pt x="348" y="2417"/>
                    </a:cubicBezTo>
                    <a:cubicBezTo>
                      <a:pt x="821" y="1845"/>
                      <a:pt x="1008" y="921"/>
                      <a:pt x="1107" y="207"/>
                    </a:cubicBezTo>
                    <a:cubicBezTo>
                      <a:pt x="1121" y="99"/>
                      <a:pt x="1004" y="0"/>
                      <a:pt x="909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7"/>
              <p:cNvSpPr/>
              <p:nvPr/>
            </p:nvSpPr>
            <p:spPr>
              <a:xfrm>
                <a:off x="1187109" y="800746"/>
                <a:ext cx="73227" cy="6094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340" extrusionOk="0">
                    <a:moveTo>
                      <a:pt x="190" y="1"/>
                    </a:moveTo>
                    <a:cubicBezTo>
                      <a:pt x="1" y="1"/>
                      <a:pt x="21" y="304"/>
                      <a:pt x="207" y="345"/>
                    </a:cubicBezTo>
                    <a:cubicBezTo>
                      <a:pt x="735" y="466"/>
                      <a:pt x="1043" y="818"/>
                      <a:pt x="1296" y="1269"/>
                    </a:cubicBezTo>
                    <a:cubicBezTo>
                      <a:pt x="1329" y="1318"/>
                      <a:pt x="1382" y="1339"/>
                      <a:pt x="1434" y="1339"/>
                    </a:cubicBezTo>
                    <a:cubicBezTo>
                      <a:pt x="1523" y="1339"/>
                      <a:pt x="1610" y="1275"/>
                      <a:pt x="1582" y="1170"/>
                    </a:cubicBezTo>
                    <a:cubicBezTo>
                      <a:pt x="1406" y="565"/>
                      <a:pt x="823" y="136"/>
                      <a:pt x="229" y="4"/>
                    </a:cubicBezTo>
                    <a:cubicBezTo>
                      <a:pt x="216" y="2"/>
                      <a:pt x="202" y="1"/>
                      <a:pt x="190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7"/>
              <p:cNvSpPr/>
              <p:nvPr/>
            </p:nvSpPr>
            <p:spPr>
              <a:xfrm>
                <a:off x="1248555" y="1060633"/>
                <a:ext cx="25379" cy="4170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917" extrusionOk="0">
                    <a:moveTo>
                      <a:pt x="150" y="1"/>
                    </a:moveTo>
                    <a:cubicBezTo>
                      <a:pt x="72" y="1"/>
                      <a:pt x="0" y="53"/>
                      <a:pt x="11" y="163"/>
                    </a:cubicBezTo>
                    <a:cubicBezTo>
                      <a:pt x="22" y="416"/>
                      <a:pt x="99" y="691"/>
                      <a:pt x="275" y="867"/>
                    </a:cubicBezTo>
                    <a:cubicBezTo>
                      <a:pt x="310" y="902"/>
                      <a:pt x="348" y="917"/>
                      <a:pt x="383" y="917"/>
                    </a:cubicBezTo>
                    <a:cubicBezTo>
                      <a:pt x="479" y="917"/>
                      <a:pt x="557" y="804"/>
                      <a:pt x="517" y="691"/>
                    </a:cubicBezTo>
                    <a:lnTo>
                      <a:pt x="517" y="691"/>
                    </a:lnTo>
                    <a:lnTo>
                      <a:pt x="517" y="702"/>
                    </a:lnTo>
                    <a:cubicBezTo>
                      <a:pt x="484" y="603"/>
                      <a:pt x="429" y="526"/>
                      <a:pt x="396" y="427"/>
                    </a:cubicBezTo>
                    <a:cubicBezTo>
                      <a:pt x="363" y="339"/>
                      <a:pt x="341" y="251"/>
                      <a:pt x="330" y="152"/>
                    </a:cubicBezTo>
                    <a:cubicBezTo>
                      <a:pt x="314" y="53"/>
                      <a:pt x="228" y="1"/>
                      <a:pt x="150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7"/>
              <p:cNvSpPr/>
              <p:nvPr/>
            </p:nvSpPr>
            <p:spPr>
              <a:xfrm>
                <a:off x="1283986" y="1171065"/>
                <a:ext cx="24606" cy="41571"/>
              </a:xfrm>
              <a:custGeom>
                <a:avLst/>
                <a:gdLst/>
                <a:ahLst/>
                <a:cxnLst/>
                <a:rect l="l" t="t" r="r" b="b"/>
                <a:pathLst>
                  <a:path w="541" h="914" extrusionOk="0">
                    <a:moveTo>
                      <a:pt x="169" y="0"/>
                    </a:moveTo>
                    <a:cubicBezTo>
                      <a:pt x="79" y="0"/>
                      <a:pt x="0" y="74"/>
                      <a:pt x="46" y="198"/>
                    </a:cubicBezTo>
                    <a:cubicBezTo>
                      <a:pt x="90" y="297"/>
                      <a:pt x="123" y="396"/>
                      <a:pt x="156" y="495"/>
                    </a:cubicBezTo>
                    <a:cubicBezTo>
                      <a:pt x="178" y="594"/>
                      <a:pt x="200" y="704"/>
                      <a:pt x="244" y="803"/>
                    </a:cubicBezTo>
                    <a:cubicBezTo>
                      <a:pt x="273" y="868"/>
                      <a:pt x="353" y="914"/>
                      <a:pt x="421" y="914"/>
                    </a:cubicBezTo>
                    <a:cubicBezTo>
                      <a:pt x="480" y="914"/>
                      <a:pt x="530" y="879"/>
                      <a:pt x="530" y="792"/>
                    </a:cubicBezTo>
                    <a:cubicBezTo>
                      <a:pt x="541" y="561"/>
                      <a:pt x="420" y="308"/>
                      <a:pt x="321" y="110"/>
                    </a:cubicBezTo>
                    <a:lnTo>
                      <a:pt x="332" y="110"/>
                    </a:lnTo>
                    <a:cubicBezTo>
                      <a:pt x="296" y="35"/>
                      <a:pt x="230" y="0"/>
                      <a:pt x="169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7"/>
              <p:cNvSpPr/>
              <p:nvPr/>
            </p:nvSpPr>
            <p:spPr>
              <a:xfrm>
                <a:off x="1319554" y="1280086"/>
                <a:ext cx="18057" cy="28563"/>
              </a:xfrm>
              <a:custGeom>
                <a:avLst/>
                <a:gdLst/>
                <a:ahLst/>
                <a:cxnLst/>
                <a:rect l="l" t="t" r="r" b="b"/>
                <a:pathLst>
                  <a:path w="397" h="628" extrusionOk="0">
                    <a:moveTo>
                      <a:pt x="155" y="1"/>
                    </a:moveTo>
                    <a:cubicBezTo>
                      <a:pt x="67" y="1"/>
                      <a:pt x="1" y="89"/>
                      <a:pt x="23" y="166"/>
                    </a:cubicBezTo>
                    <a:cubicBezTo>
                      <a:pt x="45" y="287"/>
                      <a:pt x="56" y="397"/>
                      <a:pt x="78" y="518"/>
                    </a:cubicBezTo>
                    <a:cubicBezTo>
                      <a:pt x="100" y="573"/>
                      <a:pt x="177" y="628"/>
                      <a:pt x="243" y="628"/>
                    </a:cubicBezTo>
                    <a:cubicBezTo>
                      <a:pt x="320" y="628"/>
                      <a:pt x="353" y="573"/>
                      <a:pt x="375" y="507"/>
                    </a:cubicBezTo>
                    <a:cubicBezTo>
                      <a:pt x="397" y="397"/>
                      <a:pt x="364" y="265"/>
                      <a:pt x="331" y="155"/>
                    </a:cubicBezTo>
                    <a:cubicBezTo>
                      <a:pt x="309" y="78"/>
                      <a:pt x="243" y="1"/>
                      <a:pt x="155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1140489" y="1337212"/>
                <a:ext cx="20558" cy="30974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81" extrusionOk="0">
                    <a:moveTo>
                      <a:pt x="158" y="1"/>
                    </a:moveTo>
                    <a:cubicBezTo>
                      <a:pt x="143" y="1"/>
                      <a:pt x="127" y="3"/>
                      <a:pt x="111" y="9"/>
                    </a:cubicBezTo>
                    <a:cubicBezTo>
                      <a:pt x="23" y="42"/>
                      <a:pt x="1" y="141"/>
                      <a:pt x="34" y="218"/>
                    </a:cubicBezTo>
                    <a:cubicBezTo>
                      <a:pt x="56" y="273"/>
                      <a:pt x="78" y="328"/>
                      <a:pt x="100" y="383"/>
                    </a:cubicBezTo>
                    <a:cubicBezTo>
                      <a:pt x="111" y="438"/>
                      <a:pt x="122" y="504"/>
                      <a:pt x="144" y="559"/>
                    </a:cubicBezTo>
                    <a:cubicBezTo>
                      <a:pt x="177" y="625"/>
                      <a:pt x="232" y="680"/>
                      <a:pt x="309" y="680"/>
                    </a:cubicBezTo>
                    <a:cubicBezTo>
                      <a:pt x="375" y="680"/>
                      <a:pt x="430" y="625"/>
                      <a:pt x="441" y="559"/>
                    </a:cubicBezTo>
                    <a:cubicBezTo>
                      <a:pt x="452" y="416"/>
                      <a:pt x="386" y="251"/>
                      <a:pt x="320" y="119"/>
                    </a:cubicBezTo>
                    <a:cubicBezTo>
                      <a:pt x="293" y="56"/>
                      <a:pt x="229" y="1"/>
                      <a:pt x="158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1192521" y="1203812"/>
                <a:ext cx="25061" cy="3302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726" extrusionOk="0">
                    <a:moveTo>
                      <a:pt x="164" y="0"/>
                    </a:moveTo>
                    <a:cubicBezTo>
                      <a:pt x="134" y="0"/>
                      <a:pt x="105" y="9"/>
                      <a:pt x="77" y="28"/>
                    </a:cubicBezTo>
                    <a:cubicBezTo>
                      <a:pt x="1" y="83"/>
                      <a:pt x="12" y="193"/>
                      <a:pt x="67" y="259"/>
                    </a:cubicBezTo>
                    <a:cubicBezTo>
                      <a:pt x="132" y="369"/>
                      <a:pt x="99" y="490"/>
                      <a:pt x="143" y="611"/>
                    </a:cubicBezTo>
                    <a:cubicBezTo>
                      <a:pt x="171" y="679"/>
                      <a:pt x="244" y="726"/>
                      <a:pt x="314" y="726"/>
                    </a:cubicBezTo>
                    <a:cubicBezTo>
                      <a:pt x="358" y="726"/>
                      <a:pt x="400" y="708"/>
                      <a:pt x="429" y="666"/>
                    </a:cubicBezTo>
                    <a:cubicBezTo>
                      <a:pt x="550" y="501"/>
                      <a:pt x="429" y="215"/>
                      <a:pt x="308" y="72"/>
                    </a:cubicBezTo>
                    <a:cubicBezTo>
                      <a:pt x="273" y="29"/>
                      <a:pt x="219" y="0"/>
                      <a:pt x="164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7"/>
              <p:cNvSpPr/>
              <p:nvPr/>
            </p:nvSpPr>
            <p:spPr>
              <a:xfrm>
                <a:off x="1155680" y="1085285"/>
                <a:ext cx="30428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830" extrusionOk="0">
                    <a:moveTo>
                      <a:pt x="155" y="1"/>
                    </a:moveTo>
                    <a:cubicBezTo>
                      <a:pt x="50" y="1"/>
                      <a:pt x="0" y="117"/>
                      <a:pt x="30" y="215"/>
                    </a:cubicBezTo>
                    <a:cubicBezTo>
                      <a:pt x="96" y="424"/>
                      <a:pt x="228" y="688"/>
                      <a:pt x="426" y="809"/>
                    </a:cubicBezTo>
                    <a:cubicBezTo>
                      <a:pt x="450" y="823"/>
                      <a:pt x="474" y="829"/>
                      <a:pt x="497" y="829"/>
                    </a:cubicBezTo>
                    <a:cubicBezTo>
                      <a:pt x="597" y="829"/>
                      <a:pt x="668" y="709"/>
                      <a:pt x="624" y="611"/>
                    </a:cubicBezTo>
                    <a:cubicBezTo>
                      <a:pt x="591" y="523"/>
                      <a:pt x="514" y="457"/>
                      <a:pt x="470" y="380"/>
                    </a:cubicBezTo>
                    <a:cubicBezTo>
                      <a:pt x="426" y="325"/>
                      <a:pt x="393" y="270"/>
                      <a:pt x="360" y="204"/>
                    </a:cubicBezTo>
                    <a:cubicBezTo>
                      <a:pt x="327" y="127"/>
                      <a:pt x="294" y="28"/>
                      <a:pt x="195" y="6"/>
                    </a:cubicBezTo>
                    <a:cubicBezTo>
                      <a:pt x="181" y="2"/>
                      <a:pt x="167" y="1"/>
                      <a:pt x="155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7"/>
              <p:cNvSpPr/>
              <p:nvPr/>
            </p:nvSpPr>
            <p:spPr>
              <a:xfrm>
                <a:off x="1075676" y="1119624"/>
                <a:ext cx="28381" cy="39979"/>
              </a:xfrm>
              <a:custGeom>
                <a:avLst/>
                <a:gdLst/>
                <a:ahLst/>
                <a:cxnLst/>
                <a:rect l="l" t="t" r="r" b="b"/>
                <a:pathLst>
                  <a:path w="624" h="879" extrusionOk="0">
                    <a:moveTo>
                      <a:pt x="183" y="1"/>
                    </a:moveTo>
                    <a:cubicBezTo>
                      <a:pt x="89" y="1"/>
                      <a:pt x="0" y="86"/>
                      <a:pt x="40" y="219"/>
                    </a:cubicBezTo>
                    <a:lnTo>
                      <a:pt x="172" y="592"/>
                    </a:lnTo>
                    <a:cubicBezTo>
                      <a:pt x="204" y="699"/>
                      <a:pt x="267" y="879"/>
                      <a:pt x="402" y="879"/>
                    </a:cubicBezTo>
                    <a:cubicBezTo>
                      <a:pt x="406" y="879"/>
                      <a:pt x="410" y="879"/>
                      <a:pt x="414" y="878"/>
                    </a:cubicBezTo>
                    <a:cubicBezTo>
                      <a:pt x="623" y="867"/>
                      <a:pt x="535" y="603"/>
                      <a:pt x="491" y="494"/>
                    </a:cubicBezTo>
                    <a:cubicBezTo>
                      <a:pt x="436" y="373"/>
                      <a:pt x="392" y="241"/>
                      <a:pt x="337" y="120"/>
                    </a:cubicBezTo>
                    <a:cubicBezTo>
                      <a:pt x="307" y="37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980709" y="1150598"/>
                <a:ext cx="23787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819" extrusionOk="0">
                    <a:moveTo>
                      <a:pt x="126" y="0"/>
                    </a:moveTo>
                    <a:cubicBezTo>
                      <a:pt x="58" y="0"/>
                      <a:pt x="1" y="39"/>
                      <a:pt x="6" y="131"/>
                    </a:cubicBezTo>
                    <a:cubicBezTo>
                      <a:pt x="6" y="263"/>
                      <a:pt x="28" y="384"/>
                      <a:pt x="72" y="505"/>
                    </a:cubicBezTo>
                    <a:cubicBezTo>
                      <a:pt x="127" y="637"/>
                      <a:pt x="204" y="780"/>
                      <a:pt x="347" y="813"/>
                    </a:cubicBezTo>
                    <a:cubicBezTo>
                      <a:pt x="360" y="817"/>
                      <a:pt x="373" y="818"/>
                      <a:pt x="386" y="818"/>
                    </a:cubicBezTo>
                    <a:cubicBezTo>
                      <a:pt x="456" y="818"/>
                      <a:pt x="512" y="769"/>
                      <a:pt x="512" y="703"/>
                    </a:cubicBezTo>
                    <a:cubicBezTo>
                      <a:pt x="523" y="582"/>
                      <a:pt x="457" y="516"/>
                      <a:pt x="413" y="428"/>
                    </a:cubicBezTo>
                    <a:cubicBezTo>
                      <a:pt x="369" y="340"/>
                      <a:pt x="336" y="252"/>
                      <a:pt x="325" y="153"/>
                    </a:cubicBezTo>
                    <a:cubicBezTo>
                      <a:pt x="312" y="61"/>
                      <a:pt x="211" y="0"/>
                      <a:pt x="126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1016458" y="1264077"/>
                <a:ext cx="29018" cy="41844"/>
              </a:xfrm>
              <a:custGeom>
                <a:avLst/>
                <a:gdLst/>
                <a:ahLst/>
                <a:cxnLst/>
                <a:rect l="l" t="t" r="r" b="b"/>
                <a:pathLst>
                  <a:path w="638" h="920" extrusionOk="0">
                    <a:moveTo>
                      <a:pt x="176" y="1"/>
                    </a:moveTo>
                    <a:cubicBezTo>
                      <a:pt x="78" y="12"/>
                      <a:pt x="1" y="133"/>
                      <a:pt x="56" y="221"/>
                    </a:cubicBezTo>
                    <a:cubicBezTo>
                      <a:pt x="78" y="254"/>
                      <a:pt x="88" y="331"/>
                      <a:pt x="99" y="375"/>
                    </a:cubicBezTo>
                    <a:cubicBezTo>
                      <a:pt x="121" y="430"/>
                      <a:pt x="143" y="485"/>
                      <a:pt x="165" y="540"/>
                    </a:cubicBezTo>
                    <a:cubicBezTo>
                      <a:pt x="209" y="661"/>
                      <a:pt x="275" y="782"/>
                      <a:pt x="374" y="870"/>
                    </a:cubicBezTo>
                    <a:cubicBezTo>
                      <a:pt x="407" y="905"/>
                      <a:pt x="441" y="920"/>
                      <a:pt x="474" y="920"/>
                    </a:cubicBezTo>
                    <a:cubicBezTo>
                      <a:pt x="563" y="920"/>
                      <a:pt x="638" y="807"/>
                      <a:pt x="605" y="694"/>
                    </a:cubicBezTo>
                    <a:lnTo>
                      <a:pt x="605" y="694"/>
                    </a:lnTo>
                    <a:lnTo>
                      <a:pt x="605" y="705"/>
                    </a:lnTo>
                    <a:cubicBezTo>
                      <a:pt x="539" y="518"/>
                      <a:pt x="429" y="364"/>
                      <a:pt x="363" y="177"/>
                    </a:cubicBezTo>
                    <a:cubicBezTo>
                      <a:pt x="330" y="89"/>
                      <a:pt x="275" y="1"/>
                      <a:pt x="176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1048978" y="1366731"/>
                <a:ext cx="28199" cy="4116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05" extrusionOk="0">
                    <a:moveTo>
                      <a:pt x="169" y="0"/>
                    </a:moveTo>
                    <a:cubicBezTo>
                      <a:pt x="153" y="0"/>
                      <a:pt x="137" y="3"/>
                      <a:pt x="121" y="9"/>
                    </a:cubicBezTo>
                    <a:cubicBezTo>
                      <a:pt x="33" y="42"/>
                      <a:pt x="0" y="152"/>
                      <a:pt x="44" y="229"/>
                    </a:cubicBezTo>
                    <a:cubicBezTo>
                      <a:pt x="88" y="328"/>
                      <a:pt x="143" y="427"/>
                      <a:pt x="187" y="526"/>
                    </a:cubicBezTo>
                    <a:cubicBezTo>
                      <a:pt x="231" y="636"/>
                      <a:pt x="264" y="735"/>
                      <a:pt x="330" y="834"/>
                    </a:cubicBezTo>
                    <a:cubicBezTo>
                      <a:pt x="367" y="882"/>
                      <a:pt x="416" y="904"/>
                      <a:pt x="463" y="904"/>
                    </a:cubicBezTo>
                    <a:cubicBezTo>
                      <a:pt x="545" y="904"/>
                      <a:pt x="619" y="839"/>
                      <a:pt x="605" y="735"/>
                    </a:cubicBezTo>
                    <a:cubicBezTo>
                      <a:pt x="594" y="526"/>
                      <a:pt x="440" y="295"/>
                      <a:pt x="341" y="119"/>
                    </a:cubicBezTo>
                    <a:cubicBezTo>
                      <a:pt x="305" y="56"/>
                      <a:pt x="240" y="0"/>
                      <a:pt x="169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1319235" y="1091652"/>
                <a:ext cx="61083" cy="150001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3298" extrusionOk="0">
                    <a:moveTo>
                      <a:pt x="173" y="1"/>
                    </a:moveTo>
                    <a:cubicBezTo>
                      <a:pt x="85" y="1"/>
                      <a:pt x="1" y="76"/>
                      <a:pt x="41" y="196"/>
                    </a:cubicBezTo>
                    <a:cubicBezTo>
                      <a:pt x="360" y="1196"/>
                      <a:pt x="657" y="2208"/>
                      <a:pt x="1042" y="3187"/>
                    </a:cubicBezTo>
                    <a:cubicBezTo>
                      <a:pt x="1073" y="3264"/>
                      <a:pt x="1132" y="3298"/>
                      <a:pt x="1188" y="3298"/>
                    </a:cubicBezTo>
                    <a:cubicBezTo>
                      <a:pt x="1269" y="3298"/>
                      <a:pt x="1342" y="3227"/>
                      <a:pt x="1316" y="3110"/>
                    </a:cubicBezTo>
                    <a:cubicBezTo>
                      <a:pt x="1031" y="2098"/>
                      <a:pt x="668" y="1109"/>
                      <a:pt x="316" y="108"/>
                    </a:cubicBezTo>
                    <a:cubicBezTo>
                      <a:pt x="290" y="34"/>
                      <a:pt x="230" y="1"/>
                      <a:pt x="173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6" name="Google Shape;866;p37"/>
          <p:cNvGrpSpPr/>
          <p:nvPr/>
        </p:nvGrpSpPr>
        <p:grpSpPr>
          <a:xfrm>
            <a:off x="6987218" y="2744855"/>
            <a:ext cx="2149902" cy="2106826"/>
            <a:chOff x="6602246" y="2461180"/>
            <a:chExt cx="2149902" cy="2106826"/>
          </a:xfrm>
        </p:grpSpPr>
        <p:grpSp>
          <p:nvGrpSpPr>
            <p:cNvPr id="867" name="Google Shape;867;p37"/>
            <p:cNvGrpSpPr/>
            <p:nvPr/>
          </p:nvGrpSpPr>
          <p:grpSpPr>
            <a:xfrm>
              <a:off x="6602246" y="4197562"/>
              <a:ext cx="1210793" cy="370444"/>
              <a:chOff x="9820600" y="783150"/>
              <a:chExt cx="182450" cy="55825"/>
            </a:xfrm>
          </p:grpSpPr>
          <p:sp>
            <p:nvSpPr>
              <p:cNvPr id="868" name="Google Shape;868;p37"/>
              <p:cNvSpPr/>
              <p:nvPr/>
            </p:nvSpPr>
            <p:spPr>
              <a:xfrm>
                <a:off x="9820600" y="807975"/>
                <a:ext cx="154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49" extrusionOk="0">
                    <a:moveTo>
                      <a:pt x="101" y="0"/>
                    </a:moveTo>
                    <a:cubicBezTo>
                      <a:pt x="67" y="0"/>
                      <a:pt x="40" y="36"/>
                      <a:pt x="73" y="60"/>
                    </a:cubicBezTo>
                    <a:cubicBezTo>
                      <a:pt x="139" y="137"/>
                      <a:pt x="204" y="214"/>
                      <a:pt x="270" y="280"/>
                    </a:cubicBezTo>
                    <a:cubicBezTo>
                      <a:pt x="194" y="346"/>
                      <a:pt x="95" y="401"/>
                      <a:pt x="29" y="467"/>
                    </a:cubicBezTo>
                    <a:cubicBezTo>
                      <a:pt x="0" y="496"/>
                      <a:pt x="21" y="549"/>
                      <a:pt x="55" y="549"/>
                    </a:cubicBezTo>
                    <a:cubicBezTo>
                      <a:pt x="61" y="549"/>
                      <a:pt x="66" y="547"/>
                      <a:pt x="73" y="544"/>
                    </a:cubicBezTo>
                    <a:cubicBezTo>
                      <a:pt x="172" y="511"/>
                      <a:pt x="259" y="423"/>
                      <a:pt x="347" y="357"/>
                    </a:cubicBezTo>
                    <a:cubicBezTo>
                      <a:pt x="391" y="401"/>
                      <a:pt x="435" y="445"/>
                      <a:pt x="490" y="478"/>
                    </a:cubicBezTo>
                    <a:cubicBezTo>
                      <a:pt x="501" y="486"/>
                      <a:pt x="512" y="490"/>
                      <a:pt x="522" y="490"/>
                    </a:cubicBezTo>
                    <a:cubicBezTo>
                      <a:pt x="551" y="490"/>
                      <a:pt x="570" y="457"/>
                      <a:pt x="545" y="423"/>
                    </a:cubicBezTo>
                    <a:cubicBezTo>
                      <a:pt x="501" y="368"/>
                      <a:pt x="457" y="324"/>
                      <a:pt x="402" y="291"/>
                    </a:cubicBezTo>
                    <a:cubicBezTo>
                      <a:pt x="479" y="214"/>
                      <a:pt x="545" y="137"/>
                      <a:pt x="600" y="49"/>
                    </a:cubicBezTo>
                    <a:cubicBezTo>
                      <a:pt x="617" y="33"/>
                      <a:pt x="597" y="5"/>
                      <a:pt x="576" y="5"/>
                    </a:cubicBezTo>
                    <a:cubicBezTo>
                      <a:pt x="569" y="5"/>
                      <a:pt x="562" y="8"/>
                      <a:pt x="556" y="16"/>
                    </a:cubicBezTo>
                    <a:cubicBezTo>
                      <a:pt x="490" y="82"/>
                      <a:pt x="413" y="159"/>
                      <a:pt x="336" y="225"/>
                    </a:cubicBezTo>
                    <a:cubicBezTo>
                      <a:pt x="270" y="159"/>
                      <a:pt x="204" y="93"/>
                      <a:pt x="139" y="16"/>
                    </a:cubicBezTo>
                    <a:cubicBezTo>
                      <a:pt x="127" y="5"/>
                      <a:pt x="11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9842750" y="810300"/>
                <a:ext cx="151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21" extrusionOk="0">
                    <a:moveTo>
                      <a:pt x="44" y="0"/>
                    </a:moveTo>
                    <a:cubicBezTo>
                      <a:pt x="0" y="0"/>
                      <a:pt x="11" y="77"/>
                      <a:pt x="55" y="88"/>
                    </a:cubicBezTo>
                    <a:cubicBezTo>
                      <a:pt x="132" y="88"/>
                      <a:pt x="220" y="99"/>
                      <a:pt x="308" y="110"/>
                    </a:cubicBezTo>
                    <a:cubicBezTo>
                      <a:pt x="360" y="110"/>
                      <a:pt x="416" y="120"/>
                      <a:pt x="470" y="120"/>
                    </a:cubicBezTo>
                    <a:cubicBezTo>
                      <a:pt x="498" y="120"/>
                      <a:pt x="525" y="118"/>
                      <a:pt x="550" y="110"/>
                    </a:cubicBezTo>
                    <a:cubicBezTo>
                      <a:pt x="605" y="99"/>
                      <a:pt x="583" y="22"/>
                      <a:pt x="539" y="11"/>
                    </a:cubicBezTo>
                    <a:cubicBezTo>
                      <a:pt x="462" y="0"/>
                      <a:pt x="374" y="0"/>
                      <a:pt x="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9840300" y="815450"/>
                <a:ext cx="165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26" extrusionOk="0">
                    <a:moveTo>
                      <a:pt x="570" y="0"/>
                    </a:moveTo>
                    <a:cubicBezTo>
                      <a:pt x="505" y="0"/>
                      <a:pt x="436" y="16"/>
                      <a:pt x="373" y="25"/>
                    </a:cubicBezTo>
                    <a:cubicBezTo>
                      <a:pt x="263" y="25"/>
                      <a:pt x="164" y="25"/>
                      <a:pt x="65" y="3"/>
                    </a:cubicBezTo>
                    <a:cubicBezTo>
                      <a:pt x="61" y="3"/>
                      <a:pt x="58" y="2"/>
                      <a:pt x="55" y="2"/>
                    </a:cubicBezTo>
                    <a:cubicBezTo>
                      <a:pt x="1" y="2"/>
                      <a:pt x="14" y="81"/>
                      <a:pt x="65" y="91"/>
                    </a:cubicBezTo>
                    <a:cubicBezTo>
                      <a:pt x="164" y="113"/>
                      <a:pt x="263" y="124"/>
                      <a:pt x="373" y="124"/>
                    </a:cubicBezTo>
                    <a:cubicBezTo>
                      <a:pt x="395" y="124"/>
                      <a:pt x="419" y="125"/>
                      <a:pt x="442" y="125"/>
                    </a:cubicBezTo>
                    <a:cubicBezTo>
                      <a:pt x="513" y="125"/>
                      <a:pt x="588" y="119"/>
                      <a:pt x="637" y="69"/>
                    </a:cubicBezTo>
                    <a:cubicBezTo>
                      <a:pt x="659" y="47"/>
                      <a:pt x="648" y="14"/>
                      <a:pt x="615" y="3"/>
                    </a:cubicBezTo>
                    <a:cubicBezTo>
                      <a:pt x="600" y="1"/>
                      <a:pt x="585" y="0"/>
                      <a:pt x="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9862275" y="789500"/>
                <a:ext cx="147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62" extrusionOk="0">
                    <a:moveTo>
                      <a:pt x="163" y="0"/>
                    </a:moveTo>
                    <a:cubicBezTo>
                      <a:pt x="149" y="0"/>
                      <a:pt x="136" y="8"/>
                      <a:pt x="132" y="30"/>
                    </a:cubicBezTo>
                    <a:cubicBezTo>
                      <a:pt x="132" y="162"/>
                      <a:pt x="132" y="305"/>
                      <a:pt x="121" y="437"/>
                    </a:cubicBezTo>
                    <a:cubicBezTo>
                      <a:pt x="121" y="461"/>
                      <a:pt x="146" y="492"/>
                      <a:pt x="172" y="492"/>
                    </a:cubicBezTo>
                    <a:cubicBezTo>
                      <a:pt x="181" y="492"/>
                      <a:pt x="190" y="489"/>
                      <a:pt x="198" y="481"/>
                    </a:cubicBezTo>
                    <a:cubicBezTo>
                      <a:pt x="242" y="448"/>
                      <a:pt x="286" y="415"/>
                      <a:pt x="341" y="404"/>
                    </a:cubicBezTo>
                    <a:cubicBezTo>
                      <a:pt x="360" y="394"/>
                      <a:pt x="378" y="389"/>
                      <a:pt x="393" y="389"/>
                    </a:cubicBezTo>
                    <a:cubicBezTo>
                      <a:pt x="431" y="389"/>
                      <a:pt x="457" y="418"/>
                      <a:pt x="473" y="481"/>
                    </a:cubicBezTo>
                    <a:cubicBezTo>
                      <a:pt x="451" y="503"/>
                      <a:pt x="418" y="525"/>
                      <a:pt x="396" y="525"/>
                    </a:cubicBezTo>
                    <a:cubicBezTo>
                      <a:pt x="323" y="554"/>
                      <a:pt x="245" y="559"/>
                      <a:pt x="168" y="559"/>
                    </a:cubicBezTo>
                    <a:cubicBezTo>
                      <a:pt x="130" y="559"/>
                      <a:pt x="92" y="557"/>
                      <a:pt x="55" y="557"/>
                    </a:cubicBezTo>
                    <a:cubicBezTo>
                      <a:pt x="0" y="557"/>
                      <a:pt x="11" y="645"/>
                      <a:pt x="66" y="656"/>
                    </a:cubicBezTo>
                    <a:cubicBezTo>
                      <a:pt x="95" y="659"/>
                      <a:pt x="136" y="661"/>
                      <a:pt x="183" y="661"/>
                    </a:cubicBezTo>
                    <a:cubicBezTo>
                      <a:pt x="351" y="661"/>
                      <a:pt x="589" y="630"/>
                      <a:pt x="572" y="459"/>
                    </a:cubicBezTo>
                    <a:cubicBezTo>
                      <a:pt x="561" y="371"/>
                      <a:pt x="495" y="305"/>
                      <a:pt x="418" y="294"/>
                    </a:cubicBezTo>
                    <a:cubicBezTo>
                      <a:pt x="408" y="292"/>
                      <a:pt x="398" y="291"/>
                      <a:pt x="388" y="291"/>
                    </a:cubicBezTo>
                    <a:cubicBezTo>
                      <a:pt x="324" y="291"/>
                      <a:pt x="266" y="321"/>
                      <a:pt x="209" y="360"/>
                    </a:cubicBezTo>
                    <a:cubicBezTo>
                      <a:pt x="209" y="250"/>
                      <a:pt x="209" y="151"/>
                      <a:pt x="209" y="41"/>
                    </a:cubicBezTo>
                    <a:cubicBezTo>
                      <a:pt x="209" y="20"/>
                      <a:pt x="184" y="0"/>
                      <a:pt x="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9852725" y="797100"/>
                <a:ext cx="9850" cy="32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9" extrusionOk="0">
                    <a:moveTo>
                      <a:pt x="200" y="1"/>
                    </a:moveTo>
                    <a:cubicBezTo>
                      <a:pt x="149" y="1"/>
                      <a:pt x="99" y="7"/>
                      <a:pt x="63" y="12"/>
                    </a:cubicBezTo>
                    <a:cubicBezTo>
                      <a:pt x="1" y="22"/>
                      <a:pt x="17" y="111"/>
                      <a:pt x="75" y="111"/>
                    </a:cubicBezTo>
                    <a:cubicBezTo>
                      <a:pt x="78" y="111"/>
                      <a:pt x="82" y="111"/>
                      <a:pt x="85" y="111"/>
                    </a:cubicBezTo>
                    <a:cubicBezTo>
                      <a:pt x="140" y="111"/>
                      <a:pt x="206" y="111"/>
                      <a:pt x="272" y="122"/>
                    </a:cubicBezTo>
                    <a:cubicBezTo>
                      <a:pt x="297" y="122"/>
                      <a:pt x="315" y="129"/>
                      <a:pt x="334" y="129"/>
                    </a:cubicBezTo>
                    <a:cubicBezTo>
                      <a:pt x="348" y="129"/>
                      <a:pt x="363" y="125"/>
                      <a:pt x="382" y="111"/>
                    </a:cubicBezTo>
                    <a:cubicBezTo>
                      <a:pt x="393" y="100"/>
                      <a:pt x="393" y="78"/>
                      <a:pt x="382" y="67"/>
                    </a:cubicBezTo>
                    <a:cubicBezTo>
                      <a:pt x="349" y="14"/>
                      <a:pt x="274" y="1"/>
                      <a:pt x="2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9878850" y="796100"/>
                <a:ext cx="12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5" extrusionOk="0">
                    <a:moveTo>
                      <a:pt x="294" y="0"/>
                    </a:moveTo>
                    <a:cubicBezTo>
                      <a:pt x="282" y="0"/>
                      <a:pt x="272" y="8"/>
                      <a:pt x="272" y="30"/>
                    </a:cubicBezTo>
                    <a:cubicBezTo>
                      <a:pt x="261" y="107"/>
                      <a:pt x="239" y="184"/>
                      <a:pt x="217" y="261"/>
                    </a:cubicBezTo>
                    <a:cubicBezTo>
                      <a:pt x="162" y="261"/>
                      <a:pt x="107" y="272"/>
                      <a:pt x="52" y="283"/>
                    </a:cubicBezTo>
                    <a:cubicBezTo>
                      <a:pt x="0" y="283"/>
                      <a:pt x="17" y="360"/>
                      <a:pt x="55" y="360"/>
                    </a:cubicBezTo>
                    <a:cubicBezTo>
                      <a:pt x="58" y="360"/>
                      <a:pt x="60" y="360"/>
                      <a:pt x="63" y="359"/>
                    </a:cubicBezTo>
                    <a:cubicBezTo>
                      <a:pt x="107" y="359"/>
                      <a:pt x="140" y="348"/>
                      <a:pt x="184" y="348"/>
                    </a:cubicBezTo>
                    <a:cubicBezTo>
                      <a:pt x="173" y="381"/>
                      <a:pt x="162" y="414"/>
                      <a:pt x="173" y="447"/>
                    </a:cubicBezTo>
                    <a:cubicBezTo>
                      <a:pt x="173" y="472"/>
                      <a:pt x="191" y="485"/>
                      <a:pt x="210" y="485"/>
                    </a:cubicBezTo>
                    <a:cubicBezTo>
                      <a:pt x="216" y="485"/>
                      <a:pt x="222" y="483"/>
                      <a:pt x="228" y="480"/>
                    </a:cubicBezTo>
                    <a:cubicBezTo>
                      <a:pt x="272" y="447"/>
                      <a:pt x="294" y="392"/>
                      <a:pt x="305" y="337"/>
                    </a:cubicBezTo>
                    <a:cubicBezTo>
                      <a:pt x="360" y="326"/>
                      <a:pt x="426" y="337"/>
                      <a:pt x="470" y="293"/>
                    </a:cubicBezTo>
                    <a:cubicBezTo>
                      <a:pt x="481" y="283"/>
                      <a:pt x="481" y="261"/>
                      <a:pt x="459" y="250"/>
                    </a:cubicBezTo>
                    <a:cubicBezTo>
                      <a:pt x="440" y="240"/>
                      <a:pt x="422" y="237"/>
                      <a:pt x="403" y="237"/>
                    </a:cubicBezTo>
                    <a:cubicBezTo>
                      <a:pt x="378" y="237"/>
                      <a:pt x="352" y="243"/>
                      <a:pt x="327" y="250"/>
                    </a:cubicBezTo>
                    <a:cubicBezTo>
                      <a:pt x="338" y="184"/>
                      <a:pt x="338" y="107"/>
                      <a:pt x="338" y="41"/>
                    </a:cubicBezTo>
                    <a:cubicBezTo>
                      <a:pt x="338" y="20"/>
                      <a:pt x="313" y="0"/>
                      <a:pt x="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9893700" y="783150"/>
                <a:ext cx="901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028" extrusionOk="0">
                    <a:moveTo>
                      <a:pt x="701" y="0"/>
                    </a:moveTo>
                    <a:cubicBezTo>
                      <a:pt x="563" y="0"/>
                      <a:pt x="431" y="20"/>
                      <a:pt x="360" y="97"/>
                    </a:cubicBezTo>
                    <a:cubicBezTo>
                      <a:pt x="294" y="174"/>
                      <a:pt x="294" y="306"/>
                      <a:pt x="283" y="394"/>
                    </a:cubicBezTo>
                    <a:cubicBezTo>
                      <a:pt x="272" y="548"/>
                      <a:pt x="250" y="713"/>
                      <a:pt x="239" y="866"/>
                    </a:cubicBezTo>
                    <a:cubicBezTo>
                      <a:pt x="184" y="768"/>
                      <a:pt x="118" y="680"/>
                      <a:pt x="63" y="581"/>
                    </a:cubicBezTo>
                    <a:cubicBezTo>
                      <a:pt x="55" y="569"/>
                      <a:pt x="45" y="564"/>
                      <a:pt x="35" y="564"/>
                    </a:cubicBezTo>
                    <a:cubicBezTo>
                      <a:pt x="17" y="564"/>
                      <a:pt x="1" y="581"/>
                      <a:pt x="8" y="603"/>
                    </a:cubicBezTo>
                    <a:cubicBezTo>
                      <a:pt x="85" y="735"/>
                      <a:pt x="151" y="866"/>
                      <a:pt x="228" y="998"/>
                    </a:cubicBezTo>
                    <a:cubicBezTo>
                      <a:pt x="240" y="1016"/>
                      <a:pt x="261" y="1027"/>
                      <a:pt x="278" y="1027"/>
                    </a:cubicBezTo>
                    <a:cubicBezTo>
                      <a:pt x="293" y="1027"/>
                      <a:pt x="305" y="1019"/>
                      <a:pt x="305" y="998"/>
                    </a:cubicBezTo>
                    <a:cubicBezTo>
                      <a:pt x="338" y="691"/>
                      <a:pt x="283" y="240"/>
                      <a:pt x="624" y="108"/>
                    </a:cubicBezTo>
                    <a:cubicBezTo>
                      <a:pt x="663" y="90"/>
                      <a:pt x="718" y="84"/>
                      <a:pt x="779" y="84"/>
                    </a:cubicBezTo>
                    <a:cubicBezTo>
                      <a:pt x="907" y="84"/>
                      <a:pt x="1062" y="111"/>
                      <a:pt x="1151" y="119"/>
                    </a:cubicBezTo>
                    <a:lnTo>
                      <a:pt x="1624" y="119"/>
                    </a:lnTo>
                    <a:cubicBezTo>
                      <a:pt x="2109" y="127"/>
                      <a:pt x="2593" y="148"/>
                      <a:pt x="3078" y="148"/>
                    </a:cubicBezTo>
                    <a:cubicBezTo>
                      <a:pt x="3231" y="148"/>
                      <a:pt x="3384" y="146"/>
                      <a:pt x="3538" y="141"/>
                    </a:cubicBezTo>
                    <a:cubicBezTo>
                      <a:pt x="3604" y="141"/>
                      <a:pt x="3582" y="42"/>
                      <a:pt x="3538" y="42"/>
                    </a:cubicBezTo>
                    <a:cubicBezTo>
                      <a:pt x="3125" y="20"/>
                      <a:pt x="2713" y="14"/>
                      <a:pt x="2302" y="14"/>
                    </a:cubicBezTo>
                    <a:cubicBezTo>
                      <a:pt x="1891" y="14"/>
                      <a:pt x="1481" y="20"/>
                      <a:pt x="1075" y="20"/>
                    </a:cubicBezTo>
                    <a:cubicBezTo>
                      <a:pt x="981" y="20"/>
                      <a:pt x="838" y="0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9914100" y="794100"/>
                <a:ext cx="141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678" extrusionOk="0">
                    <a:moveTo>
                      <a:pt x="139" y="1"/>
                    </a:moveTo>
                    <a:cubicBezTo>
                      <a:pt x="127" y="1"/>
                      <a:pt x="116" y="7"/>
                      <a:pt x="116" y="22"/>
                    </a:cubicBezTo>
                    <a:cubicBezTo>
                      <a:pt x="116" y="176"/>
                      <a:pt x="105" y="319"/>
                      <a:pt x="94" y="472"/>
                    </a:cubicBezTo>
                    <a:cubicBezTo>
                      <a:pt x="94" y="504"/>
                      <a:pt x="127" y="535"/>
                      <a:pt x="154" y="535"/>
                    </a:cubicBezTo>
                    <a:cubicBezTo>
                      <a:pt x="165" y="535"/>
                      <a:pt x="175" y="529"/>
                      <a:pt x="182" y="516"/>
                    </a:cubicBezTo>
                    <a:cubicBezTo>
                      <a:pt x="215" y="461"/>
                      <a:pt x="237" y="406"/>
                      <a:pt x="292" y="384"/>
                    </a:cubicBezTo>
                    <a:cubicBezTo>
                      <a:pt x="317" y="367"/>
                      <a:pt x="338" y="358"/>
                      <a:pt x="357" y="358"/>
                    </a:cubicBezTo>
                    <a:cubicBezTo>
                      <a:pt x="396" y="358"/>
                      <a:pt x="423" y="395"/>
                      <a:pt x="445" y="461"/>
                    </a:cubicBezTo>
                    <a:cubicBezTo>
                      <a:pt x="434" y="494"/>
                      <a:pt x="412" y="516"/>
                      <a:pt x="390" y="538"/>
                    </a:cubicBezTo>
                    <a:cubicBezTo>
                      <a:pt x="350" y="559"/>
                      <a:pt x="264" y="579"/>
                      <a:pt x="191" y="579"/>
                    </a:cubicBezTo>
                    <a:cubicBezTo>
                      <a:pt x="145" y="579"/>
                      <a:pt x="104" y="571"/>
                      <a:pt x="83" y="549"/>
                    </a:cubicBezTo>
                    <a:cubicBezTo>
                      <a:pt x="73" y="540"/>
                      <a:pt x="62" y="536"/>
                      <a:pt x="51" y="536"/>
                    </a:cubicBezTo>
                    <a:cubicBezTo>
                      <a:pt x="25" y="536"/>
                      <a:pt x="1" y="562"/>
                      <a:pt x="17" y="593"/>
                    </a:cubicBezTo>
                    <a:cubicBezTo>
                      <a:pt x="54" y="661"/>
                      <a:pt x="123" y="677"/>
                      <a:pt x="194" y="677"/>
                    </a:cubicBezTo>
                    <a:cubicBezTo>
                      <a:pt x="227" y="677"/>
                      <a:pt x="260" y="674"/>
                      <a:pt x="292" y="670"/>
                    </a:cubicBezTo>
                    <a:cubicBezTo>
                      <a:pt x="412" y="659"/>
                      <a:pt x="533" y="593"/>
                      <a:pt x="555" y="472"/>
                    </a:cubicBezTo>
                    <a:cubicBezTo>
                      <a:pt x="566" y="363"/>
                      <a:pt x="500" y="286"/>
                      <a:pt x="401" y="264"/>
                    </a:cubicBezTo>
                    <a:cubicBezTo>
                      <a:pt x="386" y="260"/>
                      <a:pt x="370" y="258"/>
                      <a:pt x="355" y="258"/>
                    </a:cubicBezTo>
                    <a:cubicBezTo>
                      <a:pt x="286" y="258"/>
                      <a:pt x="227" y="295"/>
                      <a:pt x="182" y="341"/>
                    </a:cubicBezTo>
                    <a:cubicBezTo>
                      <a:pt x="182" y="231"/>
                      <a:pt x="171" y="132"/>
                      <a:pt x="171" y="22"/>
                    </a:cubicBezTo>
                    <a:cubicBezTo>
                      <a:pt x="171" y="10"/>
                      <a:pt x="154" y="1"/>
                      <a:pt x="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9927500" y="791150"/>
                <a:ext cx="11500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62" extrusionOk="0">
                    <a:moveTo>
                      <a:pt x="79" y="0"/>
                    </a:moveTo>
                    <a:cubicBezTo>
                      <a:pt x="52" y="0"/>
                      <a:pt x="27" y="15"/>
                      <a:pt x="8" y="52"/>
                    </a:cubicBezTo>
                    <a:cubicBezTo>
                      <a:pt x="1" y="75"/>
                      <a:pt x="20" y="98"/>
                      <a:pt x="40" y="98"/>
                    </a:cubicBezTo>
                    <a:cubicBezTo>
                      <a:pt x="49" y="98"/>
                      <a:pt x="57" y="94"/>
                      <a:pt x="63" y="85"/>
                    </a:cubicBezTo>
                    <a:cubicBezTo>
                      <a:pt x="69" y="79"/>
                      <a:pt x="74" y="77"/>
                      <a:pt x="78" y="77"/>
                    </a:cubicBezTo>
                    <a:cubicBezTo>
                      <a:pt x="107" y="77"/>
                      <a:pt x="107" y="195"/>
                      <a:pt x="107" y="195"/>
                    </a:cubicBezTo>
                    <a:cubicBezTo>
                      <a:pt x="107" y="217"/>
                      <a:pt x="107" y="239"/>
                      <a:pt x="118" y="261"/>
                    </a:cubicBezTo>
                    <a:cubicBezTo>
                      <a:pt x="129" y="305"/>
                      <a:pt x="162" y="338"/>
                      <a:pt x="195" y="349"/>
                    </a:cubicBezTo>
                    <a:cubicBezTo>
                      <a:pt x="214" y="358"/>
                      <a:pt x="233" y="361"/>
                      <a:pt x="251" y="361"/>
                    </a:cubicBezTo>
                    <a:cubicBezTo>
                      <a:pt x="277" y="361"/>
                      <a:pt x="302" y="355"/>
                      <a:pt x="327" y="349"/>
                    </a:cubicBezTo>
                    <a:cubicBezTo>
                      <a:pt x="371" y="338"/>
                      <a:pt x="415" y="338"/>
                      <a:pt x="448" y="305"/>
                    </a:cubicBezTo>
                    <a:cubicBezTo>
                      <a:pt x="459" y="294"/>
                      <a:pt x="459" y="272"/>
                      <a:pt x="448" y="261"/>
                    </a:cubicBezTo>
                    <a:cubicBezTo>
                      <a:pt x="429" y="235"/>
                      <a:pt x="402" y="224"/>
                      <a:pt x="374" y="224"/>
                    </a:cubicBezTo>
                    <a:cubicBezTo>
                      <a:pt x="355" y="224"/>
                      <a:pt x="335" y="229"/>
                      <a:pt x="316" y="239"/>
                    </a:cubicBezTo>
                    <a:cubicBezTo>
                      <a:pt x="294" y="244"/>
                      <a:pt x="270" y="252"/>
                      <a:pt x="249" y="252"/>
                    </a:cubicBezTo>
                    <a:cubicBezTo>
                      <a:pt x="228" y="252"/>
                      <a:pt x="212" y="244"/>
                      <a:pt x="206" y="217"/>
                    </a:cubicBezTo>
                    <a:cubicBezTo>
                      <a:pt x="195" y="184"/>
                      <a:pt x="206" y="151"/>
                      <a:pt x="195" y="118"/>
                    </a:cubicBezTo>
                    <a:cubicBezTo>
                      <a:pt x="188" y="59"/>
                      <a:pt x="132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9941250" y="804675"/>
                <a:ext cx="1727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1" extrusionOk="0">
                    <a:moveTo>
                      <a:pt x="477" y="0"/>
                    </a:moveTo>
                    <a:cubicBezTo>
                      <a:pt x="335" y="0"/>
                      <a:pt x="184" y="36"/>
                      <a:pt x="63" y="60"/>
                    </a:cubicBezTo>
                    <a:cubicBezTo>
                      <a:pt x="1" y="71"/>
                      <a:pt x="17" y="160"/>
                      <a:pt x="66" y="160"/>
                    </a:cubicBezTo>
                    <a:cubicBezTo>
                      <a:pt x="69" y="160"/>
                      <a:pt x="71" y="160"/>
                      <a:pt x="74" y="159"/>
                    </a:cubicBezTo>
                    <a:cubicBezTo>
                      <a:pt x="173" y="148"/>
                      <a:pt x="261" y="137"/>
                      <a:pt x="349" y="126"/>
                    </a:cubicBezTo>
                    <a:cubicBezTo>
                      <a:pt x="448" y="126"/>
                      <a:pt x="547" y="126"/>
                      <a:pt x="635" y="104"/>
                    </a:cubicBezTo>
                    <a:cubicBezTo>
                      <a:pt x="690" y="93"/>
                      <a:pt x="657" y="27"/>
                      <a:pt x="624" y="16"/>
                    </a:cubicBezTo>
                    <a:cubicBezTo>
                      <a:pt x="577" y="5"/>
                      <a:pt x="528" y="0"/>
                      <a:pt x="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9960150" y="795650"/>
                <a:ext cx="1202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3" extrusionOk="0">
                    <a:moveTo>
                      <a:pt x="30" y="1"/>
                    </a:moveTo>
                    <a:cubicBezTo>
                      <a:pt x="20" y="1"/>
                      <a:pt x="11" y="8"/>
                      <a:pt x="11" y="26"/>
                    </a:cubicBezTo>
                    <a:cubicBezTo>
                      <a:pt x="0" y="125"/>
                      <a:pt x="44" y="246"/>
                      <a:pt x="143" y="290"/>
                    </a:cubicBezTo>
                    <a:cubicBezTo>
                      <a:pt x="177" y="303"/>
                      <a:pt x="219" y="312"/>
                      <a:pt x="262" y="312"/>
                    </a:cubicBezTo>
                    <a:cubicBezTo>
                      <a:pt x="289" y="312"/>
                      <a:pt x="316" y="309"/>
                      <a:pt x="341" y="301"/>
                    </a:cubicBezTo>
                    <a:lnTo>
                      <a:pt x="341" y="301"/>
                    </a:lnTo>
                    <a:cubicBezTo>
                      <a:pt x="330" y="311"/>
                      <a:pt x="330" y="333"/>
                      <a:pt x="319" y="355"/>
                    </a:cubicBezTo>
                    <a:cubicBezTo>
                      <a:pt x="297" y="432"/>
                      <a:pt x="264" y="509"/>
                      <a:pt x="264" y="597"/>
                    </a:cubicBezTo>
                    <a:cubicBezTo>
                      <a:pt x="264" y="614"/>
                      <a:pt x="288" y="642"/>
                      <a:pt x="310" y="642"/>
                    </a:cubicBezTo>
                    <a:cubicBezTo>
                      <a:pt x="317" y="642"/>
                      <a:pt x="324" y="639"/>
                      <a:pt x="330" y="630"/>
                    </a:cubicBezTo>
                    <a:cubicBezTo>
                      <a:pt x="374" y="553"/>
                      <a:pt x="385" y="465"/>
                      <a:pt x="407" y="388"/>
                    </a:cubicBezTo>
                    <a:cubicBezTo>
                      <a:pt x="429" y="301"/>
                      <a:pt x="451" y="213"/>
                      <a:pt x="473" y="114"/>
                    </a:cubicBezTo>
                    <a:cubicBezTo>
                      <a:pt x="481" y="90"/>
                      <a:pt x="451" y="62"/>
                      <a:pt x="428" y="62"/>
                    </a:cubicBezTo>
                    <a:cubicBezTo>
                      <a:pt x="419" y="62"/>
                      <a:pt x="410" y="67"/>
                      <a:pt x="407" y="81"/>
                    </a:cubicBezTo>
                    <a:cubicBezTo>
                      <a:pt x="396" y="103"/>
                      <a:pt x="385" y="136"/>
                      <a:pt x="374" y="158"/>
                    </a:cubicBezTo>
                    <a:cubicBezTo>
                      <a:pt x="325" y="167"/>
                      <a:pt x="285" y="203"/>
                      <a:pt x="230" y="203"/>
                    </a:cubicBezTo>
                    <a:cubicBezTo>
                      <a:pt x="223" y="203"/>
                      <a:pt x="216" y="203"/>
                      <a:pt x="209" y="202"/>
                    </a:cubicBezTo>
                    <a:cubicBezTo>
                      <a:pt x="121" y="202"/>
                      <a:pt x="66" y="125"/>
                      <a:pt x="66" y="37"/>
                    </a:cubicBezTo>
                    <a:cubicBezTo>
                      <a:pt x="66" y="17"/>
                      <a:pt x="46" y="1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9974975" y="801200"/>
                <a:ext cx="12125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79" extrusionOk="0">
                    <a:moveTo>
                      <a:pt x="333" y="0"/>
                    </a:moveTo>
                    <a:cubicBezTo>
                      <a:pt x="202" y="0"/>
                      <a:pt x="84" y="65"/>
                      <a:pt x="23" y="177"/>
                    </a:cubicBezTo>
                    <a:cubicBezTo>
                      <a:pt x="1" y="199"/>
                      <a:pt x="12" y="221"/>
                      <a:pt x="23" y="232"/>
                    </a:cubicBezTo>
                    <a:cubicBezTo>
                      <a:pt x="54" y="278"/>
                      <a:pt x="95" y="298"/>
                      <a:pt x="140" y="298"/>
                    </a:cubicBezTo>
                    <a:cubicBezTo>
                      <a:pt x="159" y="298"/>
                      <a:pt x="179" y="294"/>
                      <a:pt x="199" y="287"/>
                    </a:cubicBezTo>
                    <a:cubicBezTo>
                      <a:pt x="265" y="265"/>
                      <a:pt x="309" y="221"/>
                      <a:pt x="353" y="188"/>
                    </a:cubicBezTo>
                    <a:cubicBezTo>
                      <a:pt x="353" y="243"/>
                      <a:pt x="353" y="309"/>
                      <a:pt x="386" y="353"/>
                    </a:cubicBezTo>
                    <a:cubicBezTo>
                      <a:pt x="392" y="366"/>
                      <a:pt x="410" y="379"/>
                      <a:pt x="425" y="379"/>
                    </a:cubicBezTo>
                    <a:cubicBezTo>
                      <a:pt x="437" y="379"/>
                      <a:pt x="447" y="372"/>
                      <a:pt x="452" y="353"/>
                    </a:cubicBezTo>
                    <a:cubicBezTo>
                      <a:pt x="485" y="287"/>
                      <a:pt x="452" y="188"/>
                      <a:pt x="452" y="111"/>
                    </a:cubicBezTo>
                    <a:cubicBezTo>
                      <a:pt x="452" y="83"/>
                      <a:pt x="427" y="54"/>
                      <a:pt x="399" y="54"/>
                    </a:cubicBezTo>
                    <a:cubicBezTo>
                      <a:pt x="395" y="54"/>
                      <a:pt x="390" y="55"/>
                      <a:pt x="386" y="57"/>
                    </a:cubicBezTo>
                    <a:cubicBezTo>
                      <a:pt x="331" y="79"/>
                      <a:pt x="287" y="111"/>
                      <a:pt x="243" y="144"/>
                    </a:cubicBezTo>
                    <a:cubicBezTo>
                      <a:pt x="223" y="164"/>
                      <a:pt x="177" y="201"/>
                      <a:pt x="137" y="201"/>
                    </a:cubicBezTo>
                    <a:cubicBezTo>
                      <a:pt x="132" y="201"/>
                      <a:pt x="127" y="201"/>
                      <a:pt x="122" y="199"/>
                    </a:cubicBezTo>
                    <a:cubicBezTo>
                      <a:pt x="177" y="111"/>
                      <a:pt x="265" y="57"/>
                      <a:pt x="375" y="57"/>
                    </a:cubicBezTo>
                    <a:cubicBezTo>
                      <a:pt x="408" y="46"/>
                      <a:pt x="397" y="2"/>
                      <a:pt x="364" y="2"/>
                    </a:cubicBezTo>
                    <a:cubicBezTo>
                      <a:pt x="354" y="1"/>
                      <a:pt x="343" y="0"/>
                      <a:pt x="3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9990375" y="800125"/>
                <a:ext cx="126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63" extrusionOk="0">
                    <a:moveTo>
                      <a:pt x="342" y="1"/>
                    </a:moveTo>
                    <a:cubicBezTo>
                      <a:pt x="177" y="1"/>
                      <a:pt x="1" y="143"/>
                      <a:pt x="34" y="319"/>
                    </a:cubicBezTo>
                    <a:cubicBezTo>
                      <a:pt x="45" y="407"/>
                      <a:pt x="111" y="451"/>
                      <a:pt x="199" y="462"/>
                    </a:cubicBezTo>
                    <a:cubicBezTo>
                      <a:pt x="287" y="462"/>
                      <a:pt x="430" y="462"/>
                      <a:pt x="485" y="385"/>
                    </a:cubicBezTo>
                    <a:cubicBezTo>
                      <a:pt x="507" y="363"/>
                      <a:pt x="485" y="319"/>
                      <a:pt x="463" y="319"/>
                    </a:cubicBezTo>
                    <a:cubicBezTo>
                      <a:pt x="459" y="319"/>
                      <a:pt x="455" y="319"/>
                      <a:pt x="450" y="319"/>
                    </a:cubicBezTo>
                    <a:cubicBezTo>
                      <a:pt x="402" y="319"/>
                      <a:pt x="300" y="347"/>
                      <a:pt x="225" y="347"/>
                    </a:cubicBezTo>
                    <a:cubicBezTo>
                      <a:pt x="172" y="347"/>
                      <a:pt x="133" y="333"/>
                      <a:pt x="133" y="286"/>
                    </a:cubicBezTo>
                    <a:cubicBezTo>
                      <a:pt x="133" y="187"/>
                      <a:pt x="254" y="89"/>
                      <a:pt x="353" y="78"/>
                    </a:cubicBezTo>
                    <a:cubicBezTo>
                      <a:pt x="397" y="67"/>
                      <a:pt x="386" y="1"/>
                      <a:pt x="3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9866125" y="815250"/>
                <a:ext cx="1171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79" extrusionOk="0">
                    <a:moveTo>
                      <a:pt x="33" y="0"/>
                    </a:moveTo>
                    <a:cubicBezTo>
                      <a:pt x="0" y="0"/>
                      <a:pt x="0" y="66"/>
                      <a:pt x="44" y="66"/>
                    </a:cubicBezTo>
                    <a:cubicBezTo>
                      <a:pt x="825" y="165"/>
                      <a:pt x="1617" y="209"/>
                      <a:pt x="2408" y="231"/>
                    </a:cubicBezTo>
                    <a:cubicBezTo>
                      <a:pt x="2881" y="246"/>
                      <a:pt x="3377" y="279"/>
                      <a:pt x="3866" y="279"/>
                    </a:cubicBezTo>
                    <a:cubicBezTo>
                      <a:pt x="4128" y="279"/>
                      <a:pt x="4388" y="269"/>
                      <a:pt x="4641" y="242"/>
                    </a:cubicBezTo>
                    <a:cubicBezTo>
                      <a:pt x="4685" y="231"/>
                      <a:pt x="4674" y="165"/>
                      <a:pt x="4641" y="165"/>
                    </a:cubicBezTo>
                    <a:cubicBezTo>
                      <a:pt x="4261" y="127"/>
                      <a:pt x="3877" y="121"/>
                      <a:pt x="3492" y="121"/>
                    </a:cubicBezTo>
                    <a:cubicBezTo>
                      <a:pt x="3338" y="121"/>
                      <a:pt x="3184" y="122"/>
                      <a:pt x="3030" y="122"/>
                    </a:cubicBezTo>
                    <a:cubicBezTo>
                      <a:pt x="2800" y="122"/>
                      <a:pt x="2570" y="120"/>
                      <a:pt x="2342" y="110"/>
                    </a:cubicBezTo>
                    <a:cubicBezTo>
                      <a:pt x="1573" y="88"/>
                      <a:pt x="803" y="33"/>
                      <a:pt x="33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9901025" y="825350"/>
                <a:ext cx="24850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532" extrusionOk="0">
                    <a:moveTo>
                      <a:pt x="386" y="0"/>
                    </a:moveTo>
                    <a:cubicBezTo>
                      <a:pt x="318" y="0"/>
                      <a:pt x="239" y="35"/>
                      <a:pt x="188" y="69"/>
                    </a:cubicBezTo>
                    <a:cubicBezTo>
                      <a:pt x="149" y="89"/>
                      <a:pt x="178" y="150"/>
                      <a:pt x="216" y="150"/>
                    </a:cubicBezTo>
                    <a:cubicBezTo>
                      <a:pt x="221" y="150"/>
                      <a:pt x="226" y="149"/>
                      <a:pt x="232" y="146"/>
                    </a:cubicBezTo>
                    <a:cubicBezTo>
                      <a:pt x="254" y="129"/>
                      <a:pt x="274" y="120"/>
                      <a:pt x="294" y="120"/>
                    </a:cubicBezTo>
                    <a:cubicBezTo>
                      <a:pt x="324" y="120"/>
                      <a:pt x="353" y="140"/>
                      <a:pt x="386" y="179"/>
                    </a:cubicBezTo>
                    <a:cubicBezTo>
                      <a:pt x="342" y="212"/>
                      <a:pt x="309" y="234"/>
                      <a:pt x="265" y="256"/>
                    </a:cubicBezTo>
                    <a:cubicBezTo>
                      <a:pt x="199" y="289"/>
                      <a:pt x="133" y="311"/>
                      <a:pt x="67" y="333"/>
                    </a:cubicBezTo>
                    <a:cubicBezTo>
                      <a:pt x="1" y="344"/>
                      <a:pt x="45" y="421"/>
                      <a:pt x="89" y="432"/>
                    </a:cubicBezTo>
                    <a:cubicBezTo>
                      <a:pt x="254" y="476"/>
                      <a:pt x="430" y="498"/>
                      <a:pt x="617" y="520"/>
                    </a:cubicBezTo>
                    <a:cubicBezTo>
                      <a:pt x="664" y="525"/>
                      <a:pt x="714" y="532"/>
                      <a:pt x="762" y="532"/>
                    </a:cubicBezTo>
                    <a:cubicBezTo>
                      <a:pt x="827" y="532"/>
                      <a:pt x="890" y="520"/>
                      <a:pt x="946" y="476"/>
                    </a:cubicBezTo>
                    <a:cubicBezTo>
                      <a:pt x="993" y="439"/>
                      <a:pt x="945" y="370"/>
                      <a:pt x="896" y="370"/>
                    </a:cubicBezTo>
                    <a:cubicBezTo>
                      <a:pt x="887" y="370"/>
                      <a:pt x="878" y="372"/>
                      <a:pt x="869" y="377"/>
                    </a:cubicBezTo>
                    <a:cubicBezTo>
                      <a:pt x="820" y="417"/>
                      <a:pt x="754" y="430"/>
                      <a:pt x="685" y="430"/>
                    </a:cubicBezTo>
                    <a:cubicBezTo>
                      <a:pt x="601" y="430"/>
                      <a:pt x="513" y="411"/>
                      <a:pt x="441" y="399"/>
                    </a:cubicBezTo>
                    <a:cubicBezTo>
                      <a:pt x="386" y="388"/>
                      <a:pt x="342" y="388"/>
                      <a:pt x="287" y="377"/>
                    </a:cubicBezTo>
                    <a:cubicBezTo>
                      <a:pt x="419" y="322"/>
                      <a:pt x="551" y="234"/>
                      <a:pt x="518" y="113"/>
                    </a:cubicBezTo>
                    <a:cubicBezTo>
                      <a:pt x="502" y="29"/>
                      <a:pt x="448" y="0"/>
                      <a:pt x="3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9928525" y="828050"/>
                <a:ext cx="145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37" extrusionOk="0">
                    <a:moveTo>
                      <a:pt x="323" y="0"/>
                    </a:moveTo>
                    <a:cubicBezTo>
                      <a:pt x="270" y="0"/>
                      <a:pt x="214" y="24"/>
                      <a:pt x="165" y="60"/>
                    </a:cubicBezTo>
                    <a:cubicBezTo>
                      <a:pt x="99" y="115"/>
                      <a:pt x="0" y="225"/>
                      <a:pt x="66" y="313"/>
                    </a:cubicBezTo>
                    <a:cubicBezTo>
                      <a:pt x="99" y="359"/>
                      <a:pt x="150" y="373"/>
                      <a:pt x="203" y="373"/>
                    </a:cubicBezTo>
                    <a:cubicBezTo>
                      <a:pt x="240" y="373"/>
                      <a:pt x="277" y="366"/>
                      <a:pt x="308" y="357"/>
                    </a:cubicBezTo>
                    <a:cubicBezTo>
                      <a:pt x="352" y="335"/>
                      <a:pt x="396" y="313"/>
                      <a:pt x="429" y="280"/>
                    </a:cubicBezTo>
                    <a:cubicBezTo>
                      <a:pt x="429" y="346"/>
                      <a:pt x="451" y="401"/>
                      <a:pt x="517" y="434"/>
                    </a:cubicBezTo>
                    <a:cubicBezTo>
                      <a:pt x="522" y="436"/>
                      <a:pt x="526" y="436"/>
                      <a:pt x="530" y="436"/>
                    </a:cubicBezTo>
                    <a:cubicBezTo>
                      <a:pt x="558" y="436"/>
                      <a:pt x="580" y="408"/>
                      <a:pt x="561" y="379"/>
                    </a:cubicBezTo>
                    <a:cubicBezTo>
                      <a:pt x="528" y="291"/>
                      <a:pt x="517" y="225"/>
                      <a:pt x="539" y="126"/>
                    </a:cubicBezTo>
                    <a:cubicBezTo>
                      <a:pt x="547" y="97"/>
                      <a:pt x="515" y="63"/>
                      <a:pt x="490" y="63"/>
                    </a:cubicBezTo>
                    <a:cubicBezTo>
                      <a:pt x="477" y="63"/>
                      <a:pt x="466" y="71"/>
                      <a:pt x="462" y="93"/>
                    </a:cubicBezTo>
                    <a:cubicBezTo>
                      <a:pt x="429" y="192"/>
                      <a:pt x="308" y="269"/>
                      <a:pt x="198" y="280"/>
                    </a:cubicBezTo>
                    <a:cubicBezTo>
                      <a:pt x="165" y="280"/>
                      <a:pt x="132" y="280"/>
                      <a:pt x="154" y="225"/>
                    </a:cubicBezTo>
                    <a:cubicBezTo>
                      <a:pt x="165" y="203"/>
                      <a:pt x="198" y="170"/>
                      <a:pt x="209" y="159"/>
                    </a:cubicBezTo>
                    <a:cubicBezTo>
                      <a:pt x="248" y="120"/>
                      <a:pt x="298" y="81"/>
                      <a:pt x="351" y="81"/>
                    </a:cubicBezTo>
                    <a:cubicBezTo>
                      <a:pt x="373" y="81"/>
                      <a:pt x="396" y="88"/>
                      <a:pt x="418" y="104"/>
                    </a:cubicBezTo>
                    <a:cubicBezTo>
                      <a:pt x="424" y="108"/>
                      <a:pt x="428" y="109"/>
                      <a:pt x="433" y="109"/>
                    </a:cubicBezTo>
                    <a:cubicBezTo>
                      <a:pt x="454" y="109"/>
                      <a:pt x="459" y="68"/>
                      <a:pt x="440" y="49"/>
                    </a:cubicBezTo>
                    <a:cubicBezTo>
                      <a:pt x="406" y="15"/>
                      <a:pt x="366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37"/>
            <p:cNvGrpSpPr/>
            <p:nvPr/>
          </p:nvGrpSpPr>
          <p:grpSpPr>
            <a:xfrm rot="8364929" flipH="1">
              <a:off x="7526286" y="2784412"/>
              <a:ext cx="1193577" cy="540587"/>
              <a:chOff x="10048400" y="2011675"/>
              <a:chExt cx="632075" cy="286275"/>
            </a:xfrm>
          </p:grpSpPr>
          <p:sp>
            <p:nvSpPr>
              <p:cNvPr id="885" name="Google Shape;885;p37"/>
              <p:cNvSpPr/>
              <p:nvPr/>
            </p:nvSpPr>
            <p:spPr>
              <a:xfrm>
                <a:off x="10048400" y="2011675"/>
                <a:ext cx="632075" cy="286275"/>
              </a:xfrm>
              <a:custGeom>
                <a:avLst/>
                <a:gdLst/>
                <a:ahLst/>
                <a:cxnLst/>
                <a:rect l="l" t="t" r="r" b="b"/>
                <a:pathLst>
                  <a:path w="25283" h="11451" extrusionOk="0">
                    <a:moveTo>
                      <a:pt x="7809" y="4724"/>
                    </a:moveTo>
                    <a:cubicBezTo>
                      <a:pt x="7861" y="4724"/>
                      <a:pt x="7913" y="4733"/>
                      <a:pt x="7962" y="4754"/>
                    </a:cubicBezTo>
                    <a:lnTo>
                      <a:pt x="17288" y="8394"/>
                    </a:lnTo>
                    <a:cubicBezTo>
                      <a:pt x="17585" y="8504"/>
                      <a:pt x="17497" y="8965"/>
                      <a:pt x="17178" y="8965"/>
                    </a:cubicBezTo>
                    <a:lnTo>
                      <a:pt x="17178" y="8954"/>
                    </a:lnTo>
                    <a:lnTo>
                      <a:pt x="5686" y="8954"/>
                    </a:lnTo>
                    <a:cubicBezTo>
                      <a:pt x="5356" y="8954"/>
                      <a:pt x="5147" y="8581"/>
                      <a:pt x="5323" y="8295"/>
                    </a:cubicBezTo>
                    <a:lnTo>
                      <a:pt x="7445" y="4918"/>
                    </a:lnTo>
                    <a:cubicBezTo>
                      <a:pt x="7526" y="4797"/>
                      <a:pt x="7666" y="4724"/>
                      <a:pt x="7809" y="4724"/>
                    </a:cubicBezTo>
                    <a:close/>
                    <a:moveTo>
                      <a:pt x="6808" y="0"/>
                    </a:moveTo>
                    <a:cubicBezTo>
                      <a:pt x="6434" y="0"/>
                      <a:pt x="6071" y="197"/>
                      <a:pt x="5862" y="542"/>
                    </a:cubicBezTo>
                    <a:lnTo>
                      <a:pt x="440" y="9779"/>
                    </a:lnTo>
                    <a:cubicBezTo>
                      <a:pt x="0" y="10516"/>
                      <a:pt x="528" y="11451"/>
                      <a:pt x="1375" y="11451"/>
                    </a:cubicBezTo>
                    <a:lnTo>
                      <a:pt x="23765" y="11451"/>
                    </a:lnTo>
                    <a:cubicBezTo>
                      <a:pt x="24898" y="11451"/>
                      <a:pt x="25283" y="9922"/>
                      <a:pt x="24282" y="9372"/>
                    </a:cubicBezTo>
                    <a:lnTo>
                      <a:pt x="7324" y="135"/>
                    </a:lnTo>
                    <a:cubicBezTo>
                      <a:pt x="7159" y="44"/>
                      <a:pt x="6982" y="0"/>
                      <a:pt x="6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288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10428450" y="2138725"/>
                <a:ext cx="224200" cy="12565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5026" extrusionOk="0">
                    <a:moveTo>
                      <a:pt x="173" y="0"/>
                    </a:moveTo>
                    <a:cubicBezTo>
                      <a:pt x="42" y="0"/>
                      <a:pt x="0" y="236"/>
                      <a:pt x="150" y="320"/>
                    </a:cubicBezTo>
                    <a:cubicBezTo>
                      <a:pt x="2911" y="1992"/>
                      <a:pt x="5759" y="3696"/>
                      <a:pt x="8717" y="5005"/>
                    </a:cubicBezTo>
                    <a:cubicBezTo>
                      <a:pt x="8746" y="5019"/>
                      <a:pt x="8773" y="5025"/>
                      <a:pt x="8796" y="5025"/>
                    </a:cubicBezTo>
                    <a:cubicBezTo>
                      <a:pt x="8940" y="5025"/>
                      <a:pt x="8967" y="4793"/>
                      <a:pt x="8816" y="4708"/>
                    </a:cubicBezTo>
                    <a:cubicBezTo>
                      <a:pt x="5968" y="3136"/>
                      <a:pt x="3064" y="1684"/>
                      <a:pt x="249" y="23"/>
                    </a:cubicBezTo>
                    <a:cubicBezTo>
                      <a:pt x="222" y="7"/>
                      <a:pt x="196" y="0"/>
                      <a:pt x="173" y="0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10185050" y="2034675"/>
                <a:ext cx="517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123" extrusionOk="0">
                    <a:moveTo>
                      <a:pt x="1599" y="1"/>
                    </a:moveTo>
                    <a:cubicBezTo>
                      <a:pt x="1011" y="1"/>
                      <a:pt x="358" y="327"/>
                      <a:pt x="66" y="842"/>
                    </a:cubicBezTo>
                    <a:cubicBezTo>
                      <a:pt x="0" y="973"/>
                      <a:pt x="105" y="1122"/>
                      <a:pt x="227" y="1122"/>
                    </a:cubicBezTo>
                    <a:cubicBezTo>
                      <a:pt x="268" y="1122"/>
                      <a:pt x="312" y="1105"/>
                      <a:pt x="352" y="1062"/>
                    </a:cubicBezTo>
                    <a:cubicBezTo>
                      <a:pt x="781" y="600"/>
                      <a:pt x="1220" y="391"/>
                      <a:pt x="1858" y="380"/>
                    </a:cubicBezTo>
                    <a:cubicBezTo>
                      <a:pt x="2067" y="369"/>
                      <a:pt x="2001" y="51"/>
                      <a:pt x="1825" y="18"/>
                    </a:cubicBezTo>
                    <a:cubicBezTo>
                      <a:pt x="1752" y="6"/>
                      <a:pt x="1676" y="1"/>
                      <a:pt x="1599" y="1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2540;p49"/>
          <p:cNvSpPr txBox="1">
            <a:spLocks/>
          </p:cNvSpPr>
          <p:nvPr/>
        </p:nvSpPr>
        <p:spPr>
          <a:xfrm>
            <a:off x="45720" y="411691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en-US" sz="2200" b="1" i="1" u="sng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endParaRPr kumimoji="0" lang="vi-VN" sz="2200" b="1" i="1" u="sng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6423" y="891179"/>
                <a:ext cx="6830568" cy="3915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Cũng như phép nhân phân số, phép nhân phân thức có các       tính chất sau: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Giao hoán: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b) Kết hợp: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den>
                        </m:f>
                      </m:e>
                    </m:d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𝐹</m:t>
                        </m:r>
                      </m:den>
                    </m:f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den>
                        </m:f>
                      </m:e>
                    </m:d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c) Phân phối đối với phép cộng:</a:t>
                </a:r>
                <a:r>
                  <a:rPr lang="en-US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 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den>
                        </m:f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Áp dụng các tính chất của phép nhân phân thức ta có thể rút gọn một số biểu thức, chẳng hạn:</a:t>
                </a:r>
                <a:r>
                  <a:rPr lang="en-US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.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180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23" y="891179"/>
                <a:ext cx="6830568" cy="3915431"/>
              </a:xfrm>
              <a:prstGeom prst="rect">
                <a:avLst/>
              </a:prstGeom>
              <a:blipFill>
                <a:blip r:embed="rId3"/>
                <a:stretch>
                  <a:fillRect l="-714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304" y="3965937"/>
            <a:ext cx="566928" cy="840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1600200" y="3297118"/>
            <a:ext cx="662178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vi-VN" sz="210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https://drive.google.com/drive/folders/1LaTz1nubzFO4lhkAFf2Uq7OPT7Bf_RmS?usp=drive_link</a:t>
            </a:r>
            <a:endParaRPr lang="vi-VN" sz="21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defRPr/>
            </a:pPr>
            <a:endParaRPr lang="vi-VN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8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4500">
                <a:solidFill>
                  <a:srgbClr val="FF0000"/>
                </a:solidFill>
                <a:latin typeface="Arial" panose="020B0604020202020204" pitchFamily="34" charset="0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5"/>
            <a:ext cx="662178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vi-VN" sz="2400" b="1" i="1">
                <a:solidFill>
                  <a:prstClr val="black"/>
                </a:solidFill>
                <a:latin typeface="Times New Roman" panose="02020603050405020304" pitchFamily="18" charset="0"/>
              </a:rPr>
              <a:t>Có đủ bộ word và powerpoint cả năm tất cả các bài môn: Toán 8 Kết nối tri thức</a:t>
            </a:r>
          </a:p>
        </p:txBody>
      </p:sp>
    </p:spTree>
    <p:extLst>
      <p:ext uri="{BB962C8B-B14F-4D97-AF65-F5344CB8AC3E}">
        <p14:creationId xmlns:p14="http://schemas.microsoft.com/office/powerpoint/2010/main" val="8882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63BD2-49E5-30DA-EBEB-4B0728A3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9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099" y="487967"/>
            <a:ext cx="4676775" cy="8146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“Đua xe”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2e74a5589f751cdaac3d07d5c8239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4333" y="1370013"/>
            <a:ext cx="3495334" cy="3262312"/>
          </a:xfrm>
        </p:spPr>
      </p:pic>
      <p:pic>
        <p:nvPicPr>
          <p:cNvPr id="10" name="Picture 9" descr="3a5cd02abf0e5cda3bdc3b8850337a3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69199">
            <a:off x="374414" y="1014984"/>
            <a:ext cx="1572224" cy="1572224"/>
          </a:xfrm>
          <a:prstGeom prst="rect">
            <a:avLst/>
          </a:prstGeom>
        </p:spPr>
      </p:pic>
      <p:pic>
        <p:nvPicPr>
          <p:cNvPr id="12" name="Picture 11" descr="2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0992" y="3630706"/>
            <a:ext cx="2502520" cy="1512794"/>
          </a:xfrm>
          <a:prstGeom prst="rect">
            <a:avLst/>
          </a:prstGeom>
        </p:spPr>
      </p:pic>
      <p:pic>
        <p:nvPicPr>
          <p:cNvPr id="13" name="Picture 12" descr="3a5cd02abf0e5cda3bdc3b8850337a3f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89354">
            <a:off x="7165358" y="3351979"/>
            <a:ext cx="1572224" cy="15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4" y="2008049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5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5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0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7476" y="635922"/>
            <a:ext cx="5573604" cy="12120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37174" y="2378217"/>
                <a:ext cx="1746235" cy="7663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" y="2378217"/>
                <a:ext cx="1746235" cy="7663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2399" y="638698"/>
                <a:ext cx="4923757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4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2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Kết quả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121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là?</a:t>
                </a:r>
                <a:endParaRPr lang="en-US" sz="2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99" y="638698"/>
                <a:ext cx="4923757" cy="1024319"/>
              </a:xfrm>
              <a:prstGeom prst="rect">
                <a:avLst/>
              </a:prstGeom>
              <a:blipFill>
                <a:blip r:embed="rId10"/>
                <a:stretch>
                  <a:fillRect l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8583" y="0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7" y="3727196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97476" y="3742718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50334" y="2470666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8222" y="2512056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51110" y="3737174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528" y="3799868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6059" y="3789870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3386" y="2519865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9225" y="2569206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47630" y="3612417"/>
                <a:ext cx="1735779" cy="77040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30" y="3612417"/>
                <a:ext cx="1735779" cy="7704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18630" y="2371316"/>
                <a:ext cx="1735779" cy="7732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:r>
                  <a:rPr lang="en-US" sz="2400"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30" y="2371316"/>
                <a:ext cx="1735779" cy="7732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35301" y="3607219"/>
                <a:ext cx="1735779" cy="76256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01" y="3607219"/>
                <a:ext cx="1735779" cy="7625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5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im ph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2194" y="2008049"/>
            <a:ext cx="913737" cy="75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ongh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295" y="1617889"/>
            <a:ext cx="1399981" cy="1377446"/>
          </a:xfrm>
          <a:prstGeom prst="rect">
            <a:avLst/>
          </a:prstGeom>
          <a:noFill/>
        </p:spPr>
      </p:pic>
      <p:pic>
        <p:nvPicPr>
          <p:cNvPr id="6" name="Picture 22" descr="slide0002_image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1840" y="3143092"/>
            <a:ext cx="328684" cy="287166"/>
          </a:xfrm>
          <a:prstGeom prst="rect">
            <a:avLst/>
          </a:prstGeom>
          <a:noFill/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016175" y="3426971"/>
            <a:ext cx="747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8" name="Picture 24" descr="CHAY XE DA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92291" y="3080400"/>
            <a:ext cx="394028" cy="34408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7476" y="635922"/>
            <a:ext cx="5573604" cy="12120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37174" y="2378217"/>
                <a:ext cx="1746235" cy="7663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kumimoji="0" lang="en-US" sz="2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74" y="2378217"/>
                <a:ext cx="1746235" cy="7663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6540" y="714847"/>
                <a:ext cx="4295476" cy="111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/>
                <a:r>
                  <a:rPr lang="fr-FR" sz="2400" b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fr-FR" sz="2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Kết quả của phép tính </a:t>
                </a:r>
              </a:p>
              <a:p>
                <a:pPr marR="30480" algn="ctr"/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F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40" y="714847"/>
                <a:ext cx="4295476" cy="1114792"/>
              </a:xfrm>
              <a:prstGeom prst="rect">
                <a:avLst/>
              </a:prstGeom>
              <a:blipFill>
                <a:blip r:embed="rId10"/>
                <a:stretch>
                  <a:fillRect l="-2128" t="-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3a5cd02abf0e5cda3bdc3b8850337a3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8583" y="0"/>
            <a:ext cx="1351428" cy="1351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127" y="3727196"/>
            <a:ext cx="2499577" cy="151193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78176" y="2478225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50334" y="2470666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78176" y="3732720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51110" y="3737174"/>
            <a:ext cx="514350" cy="5143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1228" y="2535375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6059" y="3789870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3386" y="2519865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9179" y="3789870"/>
            <a:ext cx="34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147630" y="3612417"/>
                <a:ext cx="1735779" cy="77040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30" y="3612417"/>
                <a:ext cx="1735779" cy="7704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218630" y="2371316"/>
                <a:ext cx="1735779" cy="7732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𝑥𝑧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fr-FR" sz="240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	</a:t>
                </a: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30" y="2371316"/>
                <a:ext cx="1735779" cy="7732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35301" y="3607219"/>
                <a:ext cx="1735779" cy="76256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01" y="3607219"/>
                <a:ext cx="1735779" cy="76256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1600200" y="3297118"/>
            <a:ext cx="662178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vi-VN" sz="210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https://drive.google.com/drive/folders/1LaTz1nubzFO4lhkAFf2Uq7OPT7Bf_RmS?usp=drive_link</a:t>
            </a:r>
            <a:endParaRPr lang="vi-VN" sz="21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defRPr/>
            </a:pPr>
            <a:endParaRPr lang="vi-VN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8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4500">
                <a:solidFill>
                  <a:srgbClr val="FF0000"/>
                </a:solidFill>
                <a:latin typeface="Arial" panose="020B0604020202020204" pitchFamily="34" charset="0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5"/>
            <a:ext cx="662178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vi-VN" sz="2400" b="1" i="1">
                <a:solidFill>
                  <a:prstClr val="black"/>
                </a:solidFill>
                <a:latin typeface="Times New Roman" panose="02020603050405020304" pitchFamily="18" charset="0"/>
              </a:rPr>
              <a:t>Có đủ bộ word và powerpoint cả năm tất cả các bài môn: Toán 8 Kết nối tri thức</a:t>
            </a:r>
          </a:p>
        </p:txBody>
      </p:sp>
    </p:spTree>
    <p:extLst>
      <p:ext uri="{BB962C8B-B14F-4D97-AF65-F5344CB8AC3E}">
        <p14:creationId xmlns:p14="http://schemas.microsoft.com/office/powerpoint/2010/main" val="241606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63BD2-49E5-30DA-EBEB-4B0728A3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3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p59"/>
          <p:cNvGrpSpPr/>
          <p:nvPr/>
        </p:nvGrpSpPr>
        <p:grpSpPr>
          <a:xfrm rot="9650293" flipH="1">
            <a:off x="7913937" y="3530013"/>
            <a:ext cx="1021529" cy="855769"/>
            <a:chOff x="8986183" y="-4150167"/>
            <a:chExt cx="1073065" cy="898943"/>
          </a:xfrm>
        </p:grpSpPr>
        <p:sp>
          <p:nvSpPr>
            <p:cNvPr id="1916" name="Google Shape;1916;p59"/>
            <p:cNvSpPr/>
            <p:nvPr/>
          </p:nvSpPr>
          <p:spPr>
            <a:xfrm>
              <a:off x="8986183" y="-4138050"/>
              <a:ext cx="198352" cy="135121"/>
            </a:xfrm>
            <a:custGeom>
              <a:avLst/>
              <a:gdLst/>
              <a:ahLst/>
              <a:cxnLst/>
              <a:rect l="l" t="t" r="r" b="b"/>
              <a:pathLst>
                <a:path w="4878" h="3323" extrusionOk="0">
                  <a:moveTo>
                    <a:pt x="2940" y="3323"/>
                  </a:moveTo>
                  <a:cubicBezTo>
                    <a:pt x="1960" y="2577"/>
                    <a:pt x="980" y="1832"/>
                    <a:pt x="1" y="1065"/>
                  </a:cubicBezTo>
                  <a:lnTo>
                    <a:pt x="2109" y="43"/>
                  </a:lnTo>
                  <a:cubicBezTo>
                    <a:pt x="2152" y="22"/>
                    <a:pt x="2194" y="0"/>
                    <a:pt x="2258" y="0"/>
                  </a:cubicBezTo>
                  <a:cubicBezTo>
                    <a:pt x="2301" y="0"/>
                    <a:pt x="2343" y="43"/>
                    <a:pt x="2386" y="64"/>
                  </a:cubicBezTo>
                  <a:cubicBezTo>
                    <a:pt x="3216" y="767"/>
                    <a:pt x="4047" y="1470"/>
                    <a:pt x="4878" y="217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4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9"/>
            <p:cNvSpPr/>
            <p:nvPr/>
          </p:nvSpPr>
          <p:spPr>
            <a:xfrm>
              <a:off x="9052871" y="-4150167"/>
              <a:ext cx="387148" cy="393206"/>
            </a:xfrm>
            <a:custGeom>
              <a:avLst/>
              <a:gdLst/>
              <a:ahLst/>
              <a:cxnLst/>
              <a:rect l="l" t="t" r="r" b="b"/>
              <a:pathLst>
                <a:path w="9521" h="9670" extrusionOk="0">
                  <a:moveTo>
                    <a:pt x="3749" y="2407"/>
                  </a:moveTo>
                  <a:lnTo>
                    <a:pt x="2279" y="1321"/>
                  </a:lnTo>
                  <a:lnTo>
                    <a:pt x="469" y="3493"/>
                  </a:lnTo>
                  <a:lnTo>
                    <a:pt x="1896" y="4707"/>
                  </a:lnTo>
                  <a:cubicBezTo>
                    <a:pt x="0" y="7092"/>
                    <a:pt x="788" y="7263"/>
                    <a:pt x="4430" y="9669"/>
                  </a:cubicBezTo>
                  <a:lnTo>
                    <a:pt x="9520" y="4068"/>
                  </a:lnTo>
                  <a:cubicBezTo>
                    <a:pt x="6624" y="511"/>
                    <a:pt x="5559" y="0"/>
                    <a:pt x="3749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4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9"/>
            <p:cNvSpPr/>
            <p:nvPr/>
          </p:nvSpPr>
          <p:spPr>
            <a:xfrm>
              <a:off x="9731833" y="-3596775"/>
              <a:ext cx="327414" cy="345550"/>
            </a:xfrm>
            <a:custGeom>
              <a:avLst/>
              <a:gdLst/>
              <a:ahLst/>
              <a:cxnLst/>
              <a:rect l="l" t="t" r="r" b="b"/>
              <a:pathLst>
                <a:path w="8052" h="8498" extrusionOk="0">
                  <a:moveTo>
                    <a:pt x="1" y="4366"/>
                  </a:moveTo>
                  <a:cubicBezTo>
                    <a:pt x="1044" y="5601"/>
                    <a:pt x="2003" y="6411"/>
                    <a:pt x="3600" y="7667"/>
                  </a:cubicBezTo>
                  <a:cubicBezTo>
                    <a:pt x="4665" y="8498"/>
                    <a:pt x="5134" y="8157"/>
                    <a:pt x="7434" y="4941"/>
                  </a:cubicBezTo>
                  <a:cubicBezTo>
                    <a:pt x="8051" y="4068"/>
                    <a:pt x="8009" y="3429"/>
                    <a:pt x="7625" y="3088"/>
                  </a:cubicBezTo>
                  <a:cubicBezTo>
                    <a:pt x="6710" y="2300"/>
                    <a:pt x="4133" y="171"/>
                    <a:pt x="3430" y="0"/>
                  </a:cubicBezTo>
                  <a:cubicBezTo>
                    <a:pt x="3430" y="0"/>
                    <a:pt x="1066" y="2897"/>
                    <a:pt x="1" y="436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4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9"/>
            <p:cNvSpPr/>
            <p:nvPr/>
          </p:nvSpPr>
          <p:spPr>
            <a:xfrm>
              <a:off x="9126472" y="-4067905"/>
              <a:ext cx="894656" cy="797636"/>
            </a:xfrm>
            <a:custGeom>
              <a:avLst/>
              <a:gdLst/>
              <a:ahLst/>
              <a:cxnLst/>
              <a:rect l="l" t="t" r="r" b="b"/>
              <a:pathLst>
                <a:path w="22002" h="19616" extrusionOk="0">
                  <a:moveTo>
                    <a:pt x="16400" y="19615"/>
                  </a:moveTo>
                  <a:cubicBezTo>
                    <a:pt x="12013" y="16698"/>
                    <a:pt x="8711" y="14099"/>
                    <a:pt x="3472" y="9797"/>
                  </a:cubicBezTo>
                  <a:cubicBezTo>
                    <a:pt x="1" y="6922"/>
                    <a:pt x="171" y="5921"/>
                    <a:pt x="4622" y="1257"/>
                  </a:cubicBezTo>
                  <a:cubicBezTo>
                    <a:pt x="5836" y="0"/>
                    <a:pt x="7391" y="299"/>
                    <a:pt x="8754" y="1342"/>
                  </a:cubicBezTo>
                  <a:cubicBezTo>
                    <a:pt x="11927" y="3834"/>
                    <a:pt x="20617" y="10777"/>
                    <a:pt x="22001" y="12523"/>
                  </a:cubicBezTo>
                  <a:cubicBezTo>
                    <a:pt x="22001" y="12523"/>
                    <a:pt x="18402" y="17443"/>
                    <a:pt x="16400" y="196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4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9"/>
            <p:cNvSpPr/>
            <p:nvPr/>
          </p:nvSpPr>
          <p:spPr>
            <a:xfrm>
              <a:off x="9731833" y="-3596775"/>
              <a:ext cx="327414" cy="345550"/>
            </a:xfrm>
            <a:custGeom>
              <a:avLst/>
              <a:gdLst/>
              <a:ahLst/>
              <a:cxnLst/>
              <a:rect l="l" t="t" r="r" b="b"/>
              <a:pathLst>
                <a:path w="8052" h="8498" extrusionOk="0">
                  <a:moveTo>
                    <a:pt x="1" y="4366"/>
                  </a:moveTo>
                  <a:cubicBezTo>
                    <a:pt x="1044" y="5601"/>
                    <a:pt x="2003" y="6411"/>
                    <a:pt x="3600" y="7667"/>
                  </a:cubicBezTo>
                  <a:cubicBezTo>
                    <a:pt x="4665" y="8498"/>
                    <a:pt x="5134" y="8157"/>
                    <a:pt x="7434" y="4941"/>
                  </a:cubicBezTo>
                  <a:cubicBezTo>
                    <a:pt x="8051" y="4068"/>
                    <a:pt x="8009" y="3429"/>
                    <a:pt x="7625" y="3088"/>
                  </a:cubicBezTo>
                  <a:cubicBezTo>
                    <a:pt x="6710" y="2300"/>
                    <a:pt x="4133" y="171"/>
                    <a:pt x="3430" y="0"/>
                  </a:cubicBezTo>
                  <a:cubicBezTo>
                    <a:pt x="3430" y="0"/>
                    <a:pt x="1066" y="2897"/>
                    <a:pt x="1" y="436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9"/>
            <p:cNvSpPr/>
            <p:nvPr/>
          </p:nvSpPr>
          <p:spPr>
            <a:xfrm>
              <a:off x="9126472" y="-4067905"/>
              <a:ext cx="894656" cy="797636"/>
            </a:xfrm>
            <a:custGeom>
              <a:avLst/>
              <a:gdLst/>
              <a:ahLst/>
              <a:cxnLst/>
              <a:rect l="l" t="t" r="r" b="b"/>
              <a:pathLst>
                <a:path w="22002" h="19616" extrusionOk="0">
                  <a:moveTo>
                    <a:pt x="16400" y="19615"/>
                  </a:moveTo>
                  <a:cubicBezTo>
                    <a:pt x="12013" y="16698"/>
                    <a:pt x="8711" y="14099"/>
                    <a:pt x="3472" y="9797"/>
                  </a:cubicBezTo>
                  <a:cubicBezTo>
                    <a:pt x="1" y="6922"/>
                    <a:pt x="171" y="5921"/>
                    <a:pt x="4622" y="1257"/>
                  </a:cubicBezTo>
                  <a:cubicBezTo>
                    <a:pt x="5836" y="0"/>
                    <a:pt x="7391" y="299"/>
                    <a:pt x="8754" y="1342"/>
                  </a:cubicBezTo>
                  <a:cubicBezTo>
                    <a:pt x="11927" y="3834"/>
                    <a:pt x="20617" y="10777"/>
                    <a:pt x="22001" y="12523"/>
                  </a:cubicBezTo>
                  <a:cubicBezTo>
                    <a:pt x="22001" y="12523"/>
                    <a:pt x="18402" y="17443"/>
                    <a:pt x="16400" y="196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9"/>
            <p:cNvSpPr/>
            <p:nvPr/>
          </p:nvSpPr>
          <p:spPr>
            <a:xfrm>
              <a:off x="9275424" y="-3937130"/>
              <a:ext cx="491935" cy="438220"/>
            </a:xfrm>
            <a:custGeom>
              <a:avLst/>
              <a:gdLst/>
              <a:ahLst/>
              <a:cxnLst/>
              <a:rect l="l" t="t" r="r" b="b"/>
              <a:pathLst>
                <a:path w="12098" h="10777" extrusionOk="0">
                  <a:moveTo>
                    <a:pt x="9010" y="10777"/>
                  </a:moveTo>
                  <a:cubicBezTo>
                    <a:pt x="6582" y="9180"/>
                    <a:pt x="4793" y="7753"/>
                    <a:pt x="1896" y="5367"/>
                  </a:cubicBezTo>
                  <a:cubicBezTo>
                    <a:pt x="1" y="3813"/>
                    <a:pt x="86" y="3259"/>
                    <a:pt x="2535" y="682"/>
                  </a:cubicBezTo>
                  <a:cubicBezTo>
                    <a:pt x="3196" y="0"/>
                    <a:pt x="4069" y="149"/>
                    <a:pt x="4793" y="746"/>
                  </a:cubicBezTo>
                  <a:cubicBezTo>
                    <a:pt x="6561" y="2109"/>
                    <a:pt x="11331" y="5921"/>
                    <a:pt x="12098" y="6879"/>
                  </a:cubicBezTo>
                  <a:cubicBezTo>
                    <a:pt x="12098" y="6879"/>
                    <a:pt x="10117" y="9584"/>
                    <a:pt x="9010" y="10777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59"/>
            <p:cNvSpPr/>
            <p:nvPr/>
          </p:nvSpPr>
          <p:spPr>
            <a:xfrm>
              <a:off x="9683687" y="-3657689"/>
              <a:ext cx="276505" cy="341321"/>
            </a:xfrm>
            <a:custGeom>
              <a:avLst/>
              <a:gdLst/>
              <a:ahLst/>
              <a:cxnLst/>
              <a:rect l="l" t="t" r="r" b="b"/>
              <a:pathLst>
                <a:path w="6800" h="8394" extrusionOk="0">
                  <a:moveTo>
                    <a:pt x="6394" y="0"/>
                  </a:moveTo>
                  <a:cubicBezTo>
                    <a:pt x="6331" y="0"/>
                    <a:pt x="6266" y="28"/>
                    <a:pt x="6211" y="93"/>
                  </a:cubicBezTo>
                  <a:cubicBezTo>
                    <a:pt x="4209" y="2691"/>
                    <a:pt x="2186" y="5289"/>
                    <a:pt x="162" y="7866"/>
                  </a:cubicBezTo>
                  <a:cubicBezTo>
                    <a:pt x="1" y="8093"/>
                    <a:pt x="196" y="8393"/>
                    <a:pt x="401" y="8393"/>
                  </a:cubicBezTo>
                  <a:cubicBezTo>
                    <a:pt x="466" y="8393"/>
                    <a:pt x="532" y="8364"/>
                    <a:pt x="588" y="8292"/>
                  </a:cubicBezTo>
                  <a:cubicBezTo>
                    <a:pt x="2590" y="5694"/>
                    <a:pt x="4614" y="3117"/>
                    <a:pt x="6637" y="519"/>
                  </a:cubicBezTo>
                  <a:cubicBezTo>
                    <a:pt x="6800" y="290"/>
                    <a:pt x="6601" y="0"/>
                    <a:pt x="6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59"/>
            <p:cNvSpPr/>
            <p:nvPr/>
          </p:nvSpPr>
          <p:spPr>
            <a:xfrm>
              <a:off x="9637819" y="-3695425"/>
              <a:ext cx="276383" cy="340955"/>
            </a:xfrm>
            <a:custGeom>
              <a:avLst/>
              <a:gdLst/>
              <a:ahLst/>
              <a:cxnLst/>
              <a:rect l="l" t="t" r="r" b="b"/>
              <a:pathLst>
                <a:path w="6797" h="8385" extrusionOk="0">
                  <a:moveTo>
                    <a:pt x="6403" y="0"/>
                  </a:moveTo>
                  <a:cubicBezTo>
                    <a:pt x="6337" y="0"/>
                    <a:pt x="6268" y="31"/>
                    <a:pt x="6210" y="105"/>
                  </a:cubicBezTo>
                  <a:cubicBezTo>
                    <a:pt x="4208" y="2682"/>
                    <a:pt x="2185" y="5280"/>
                    <a:pt x="162" y="7878"/>
                  </a:cubicBezTo>
                  <a:cubicBezTo>
                    <a:pt x="0" y="8089"/>
                    <a:pt x="194" y="8385"/>
                    <a:pt x="400" y="8385"/>
                  </a:cubicBezTo>
                  <a:cubicBezTo>
                    <a:pt x="465" y="8385"/>
                    <a:pt x="531" y="8355"/>
                    <a:pt x="588" y="8283"/>
                  </a:cubicBezTo>
                  <a:cubicBezTo>
                    <a:pt x="2590" y="5685"/>
                    <a:pt x="4613" y="3108"/>
                    <a:pt x="6636" y="509"/>
                  </a:cubicBezTo>
                  <a:cubicBezTo>
                    <a:pt x="6796" y="285"/>
                    <a:pt x="6607" y="0"/>
                    <a:pt x="6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16" y="538701"/>
            <a:ext cx="1240456" cy="6985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3" y="3754678"/>
            <a:ext cx="917296" cy="890474"/>
          </a:xfrm>
          <a:prstGeom prst="rect">
            <a:avLst/>
          </a:prstGeom>
        </p:spPr>
      </p:pic>
      <p:sp>
        <p:nvSpPr>
          <p:cNvPr id="35" name="Google Shape;3331;p61"/>
          <p:cNvSpPr txBox="1"/>
          <p:nvPr/>
        </p:nvSpPr>
        <p:spPr>
          <a:xfrm flipH="1">
            <a:off x="947647" y="796864"/>
            <a:ext cx="2879984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6.28 (SGK – tr.22)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63577" y="774623"/>
                <a:ext cx="43081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Tìm hai phân thức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𝑃</m:t>
                    </m:r>
                  </m:oMath>
                </a14:m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𝑄</m:t>
                    </m:r>
                  </m:oMath>
                </a14:m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thoả mãn: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77" y="774623"/>
                <a:ext cx="4308154" cy="553998"/>
              </a:xfrm>
              <a:prstGeom prst="rect">
                <a:avLst/>
              </a:prstGeom>
              <a:blipFill>
                <a:blip r:embed="rId4"/>
                <a:stretch>
                  <a:fillRect l="-1414" r="-566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41294" y="1382052"/>
                <a:ext cx="7141464" cy="1174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fr-FR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94" y="1382052"/>
                <a:ext cx="7141464" cy="1174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092" y="3973889"/>
            <a:ext cx="1182727" cy="731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3983" y="2489734"/>
                <a:ext cx="7223100" cy="194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fr-FR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9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19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19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9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83" y="2489734"/>
                <a:ext cx="7223100" cy="194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1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58"/>
          <p:cNvGrpSpPr/>
          <p:nvPr/>
        </p:nvGrpSpPr>
        <p:grpSpPr>
          <a:xfrm rot="-6966032">
            <a:off x="156170" y="3819585"/>
            <a:ext cx="664004" cy="923425"/>
            <a:chOff x="10478963" y="-3477862"/>
            <a:chExt cx="489325" cy="680500"/>
          </a:xfrm>
        </p:grpSpPr>
        <p:sp>
          <p:nvSpPr>
            <p:cNvPr id="1888" name="Google Shape;1888;p58"/>
            <p:cNvSpPr/>
            <p:nvPr/>
          </p:nvSpPr>
          <p:spPr>
            <a:xfrm>
              <a:off x="10478963" y="-3477862"/>
              <a:ext cx="489325" cy="680500"/>
            </a:xfrm>
            <a:custGeom>
              <a:avLst/>
              <a:gdLst/>
              <a:ahLst/>
              <a:cxnLst/>
              <a:rect l="l" t="t" r="r" b="b"/>
              <a:pathLst>
                <a:path w="19573" h="27220" extrusionOk="0">
                  <a:moveTo>
                    <a:pt x="9542" y="8584"/>
                  </a:moveTo>
                  <a:cubicBezTo>
                    <a:pt x="9563" y="8584"/>
                    <a:pt x="9606" y="8584"/>
                    <a:pt x="9627" y="8605"/>
                  </a:cubicBezTo>
                  <a:cubicBezTo>
                    <a:pt x="12736" y="9563"/>
                    <a:pt x="14462" y="12865"/>
                    <a:pt x="13503" y="15953"/>
                  </a:cubicBezTo>
                  <a:cubicBezTo>
                    <a:pt x="12724" y="18481"/>
                    <a:pt x="10397" y="20093"/>
                    <a:pt x="7894" y="20093"/>
                  </a:cubicBezTo>
                  <a:cubicBezTo>
                    <a:pt x="7318" y="20093"/>
                    <a:pt x="6733" y="20008"/>
                    <a:pt x="6155" y="19829"/>
                  </a:cubicBezTo>
                  <a:cubicBezTo>
                    <a:pt x="6113" y="19829"/>
                    <a:pt x="6092" y="19808"/>
                    <a:pt x="6070" y="19808"/>
                  </a:cubicBezTo>
                  <a:lnTo>
                    <a:pt x="9542" y="8584"/>
                  </a:lnTo>
                  <a:close/>
                  <a:moveTo>
                    <a:pt x="8481" y="0"/>
                  </a:moveTo>
                  <a:cubicBezTo>
                    <a:pt x="8223" y="0"/>
                    <a:pt x="7990" y="159"/>
                    <a:pt x="7902" y="405"/>
                  </a:cubicBezTo>
                  <a:lnTo>
                    <a:pt x="107" y="25622"/>
                  </a:lnTo>
                  <a:cubicBezTo>
                    <a:pt x="0" y="25941"/>
                    <a:pt x="171" y="26261"/>
                    <a:pt x="490" y="26367"/>
                  </a:cubicBezTo>
                  <a:lnTo>
                    <a:pt x="3174" y="27198"/>
                  </a:lnTo>
                  <a:cubicBezTo>
                    <a:pt x="3229" y="27213"/>
                    <a:pt x="3285" y="27220"/>
                    <a:pt x="3340" y="27220"/>
                  </a:cubicBezTo>
                  <a:cubicBezTo>
                    <a:pt x="3598" y="27220"/>
                    <a:pt x="3831" y="27061"/>
                    <a:pt x="3919" y="26814"/>
                  </a:cubicBezTo>
                  <a:lnTo>
                    <a:pt x="3898" y="26793"/>
                  </a:lnTo>
                  <a:lnTo>
                    <a:pt x="4728" y="24174"/>
                  </a:lnTo>
                  <a:cubicBezTo>
                    <a:pt x="4750" y="24174"/>
                    <a:pt x="4771" y="24195"/>
                    <a:pt x="4792" y="24195"/>
                  </a:cubicBezTo>
                  <a:cubicBezTo>
                    <a:pt x="5824" y="24514"/>
                    <a:pt x="6868" y="24665"/>
                    <a:pt x="7895" y="24665"/>
                  </a:cubicBezTo>
                  <a:cubicBezTo>
                    <a:pt x="12355" y="24665"/>
                    <a:pt x="16484" y="21800"/>
                    <a:pt x="17869" y="17316"/>
                  </a:cubicBezTo>
                  <a:cubicBezTo>
                    <a:pt x="19573" y="11800"/>
                    <a:pt x="16485" y="5943"/>
                    <a:pt x="10990" y="4239"/>
                  </a:cubicBezTo>
                  <a:cubicBezTo>
                    <a:pt x="10947" y="4239"/>
                    <a:pt x="10926" y="4218"/>
                    <a:pt x="10905" y="4218"/>
                  </a:cubicBezTo>
                  <a:lnTo>
                    <a:pt x="11714" y="1598"/>
                  </a:lnTo>
                  <a:cubicBezTo>
                    <a:pt x="11821" y="1279"/>
                    <a:pt x="11650" y="959"/>
                    <a:pt x="11331" y="853"/>
                  </a:cubicBezTo>
                  <a:lnTo>
                    <a:pt x="8647" y="22"/>
                  </a:lnTo>
                  <a:cubicBezTo>
                    <a:pt x="8592" y="7"/>
                    <a:pt x="8536" y="0"/>
                    <a:pt x="8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58"/>
            <p:cNvSpPr/>
            <p:nvPr/>
          </p:nvSpPr>
          <p:spPr>
            <a:xfrm>
              <a:off x="10667988" y="-34475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8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58"/>
            <p:cNvSpPr/>
            <p:nvPr/>
          </p:nvSpPr>
          <p:spPr>
            <a:xfrm>
              <a:off x="10653613" y="-3401187"/>
              <a:ext cx="26625" cy="14400"/>
            </a:xfrm>
            <a:custGeom>
              <a:avLst/>
              <a:gdLst/>
              <a:ahLst/>
              <a:cxnLst/>
              <a:rect l="l" t="t" r="r" b="b"/>
              <a:pathLst>
                <a:path w="1065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8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58"/>
            <p:cNvSpPr/>
            <p:nvPr/>
          </p:nvSpPr>
          <p:spPr>
            <a:xfrm>
              <a:off x="10640288" y="-33580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58"/>
            <p:cNvSpPr/>
            <p:nvPr/>
          </p:nvSpPr>
          <p:spPr>
            <a:xfrm>
              <a:off x="10625913" y="-331173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58"/>
            <p:cNvSpPr/>
            <p:nvPr/>
          </p:nvSpPr>
          <p:spPr>
            <a:xfrm>
              <a:off x="10612613" y="-32686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58"/>
            <p:cNvSpPr/>
            <p:nvPr/>
          </p:nvSpPr>
          <p:spPr>
            <a:xfrm>
              <a:off x="10598238" y="-3222287"/>
              <a:ext cx="26625" cy="14400"/>
            </a:xfrm>
            <a:custGeom>
              <a:avLst/>
              <a:gdLst/>
              <a:ahLst/>
              <a:cxnLst/>
              <a:rect l="l" t="t" r="r" b="b"/>
              <a:pathLst>
                <a:path w="1065" h="576" extrusionOk="0">
                  <a:moveTo>
                    <a:pt x="85" y="1"/>
                  </a:moveTo>
                  <a:lnTo>
                    <a:pt x="0" y="277"/>
                  </a:lnTo>
                  <a:lnTo>
                    <a:pt x="958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58"/>
            <p:cNvSpPr/>
            <p:nvPr/>
          </p:nvSpPr>
          <p:spPr>
            <a:xfrm>
              <a:off x="10584913" y="-31791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58"/>
            <p:cNvSpPr/>
            <p:nvPr/>
          </p:nvSpPr>
          <p:spPr>
            <a:xfrm>
              <a:off x="10570538" y="-313283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6" y="1"/>
                  </a:moveTo>
                  <a:lnTo>
                    <a:pt x="1" y="277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58"/>
            <p:cNvSpPr/>
            <p:nvPr/>
          </p:nvSpPr>
          <p:spPr>
            <a:xfrm>
              <a:off x="10557238" y="-30897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58"/>
            <p:cNvSpPr/>
            <p:nvPr/>
          </p:nvSpPr>
          <p:spPr>
            <a:xfrm>
              <a:off x="10542863" y="-3043387"/>
              <a:ext cx="26650" cy="14400"/>
            </a:xfrm>
            <a:custGeom>
              <a:avLst/>
              <a:gdLst/>
              <a:ahLst/>
              <a:cxnLst/>
              <a:rect l="l" t="t" r="r" b="b"/>
              <a:pathLst>
                <a:path w="1066" h="576" extrusionOk="0">
                  <a:moveTo>
                    <a:pt x="85" y="1"/>
                  </a:moveTo>
                  <a:lnTo>
                    <a:pt x="0" y="277"/>
                  </a:lnTo>
                  <a:lnTo>
                    <a:pt x="959" y="576"/>
                  </a:lnTo>
                  <a:lnTo>
                    <a:pt x="1065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58"/>
            <p:cNvSpPr/>
            <p:nvPr/>
          </p:nvSpPr>
          <p:spPr>
            <a:xfrm>
              <a:off x="10529538" y="-3000262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58"/>
            <p:cNvSpPr/>
            <p:nvPr/>
          </p:nvSpPr>
          <p:spPr>
            <a:xfrm>
              <a:off x="10515163" y="-2953937"/>
              <a:ext cx="26125" cy="14400"/>
            </a:xfrm>
            <a:custGeom>
              <a:avLst/>
              <a:gdLst/>
              <a:ahLst/>
              <a:cxnLst/>
              <a:rect l="l" t="t" r="r" b="b"/>
              <a:pathLst>
                <a:path w="1045" h="576" extrusionOk="0">
                  <a:moveTo>
                    <a:pt x="86" y="1"/>
                  </a:moveTo>
                  <a:lnTo>
                    <a:pt x="1" y="277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58"/>
            <p:cNvSpPr/>
            <p:nvPr/>
          </p:nvSpPr>
          <p:spPr>
            <a:xfrm>
              <a:off x="10501863" y="-2910812"/>
              <a:ext cx="26100" cy="14400"/>
            </a:xfrm>
            <a:custGeom>
              <a:avLst/>
              <a:gdLst/>
              <a:ahLst/>
              <a:cxnLst/>
              <a:rect l="l" t="t" r="r" b="b"/>
              <a:pathLst>
                <a:path w="1044" h="576" extrusionOk="0">
                  <a:moveTo>
                    <a:pt x="85" y="1"/>
                  </a:moveTo>
                  <a:lnTo>
                    <a:pt x="0" y="278"/>
                  </a:lnTo>
                  <a:lnTo>
                    <a:pt x="959" y="576"/>
                  </a:lnTo>
                  <a:lnTo>
                    <a:pt x="1044" y="29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58"/>
            <p:cNvSpPr/>
            <p:nvPr/>
          </p:nvSpPr>
          <p:spPr>
            <a:xfrm>
              <a:off x="10487488" y="-2865012"/>
              <a:ext cx="26100" cy="14925"/>
            </a:xfrm>
            <a:custGeom>
              <a:avLst/>
              <a:gdLst/>
              <a:ahLst/>
              <a:cxnLst/>
              <a:rect l="l" t="t" r="r" b="b"/>
              <a:pathLst>
                <a:path w="1044" h="597" extrusionOk="0">
                  <a:moveTo>
                    <a:pt x="85" y="0"/>
                  </a:moveTo>
                  <a:lnTo>
                    <a:pt x="0" y="298"/>
                  </a:lnTo>
                  <a:lnTo>
                    <a:pt x="959" y="597"/>
                  </a:lnTo>
                  <a:lnTo>
                    <a:pt x="1044" y="32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58"/>
            <p:cNvSpPr/>
            <p:nvPr/>
          </p:nvSpPr>
          <p:spPr>
            <a:xfrm>
              <a:off x="10626988" y="-3075337"/>
              <a:ext cx="201800" cy="114150"/>
            </a:xfrm>
            <a:custGeom>
              <a:avLst/>
              <a:gdLst/>
              <a:ahLst/>
              <a:cxnLst/>
              <a:rect l="l" t="t" r="r" b="b"/>
              <a:pathLst>
                <a:path w="8072" h="4566" extrusionOk="0">
                  <a:moveTo>
                    <a:pt x="8072" y="1"/>
                  </a:moveTo>
                  <a:cubicBezTo>
                    <a:pt x="8056" y="55"/>
                    <a:pt x="8039" y="108"/>
                    <a:pt x="8023" y="161"/>
                  </a:cubicBezTo>
                  <a:lnTo>
                    <a:pt x="8023" y="161"/>
                  </a:lnTo>
                  <a:cubicBezTo>
                    <a:pt x="8057" y="59"/>
                    <a:pt x="8072" y="1"/>
                    <a:pt x="8072" y="1"/>
                  </a:cubicBezTo>
                  <a:close/>
                  <a:moveTo>
                    <a:pt x="8023" y="161"/>
                  </a:moveTo>
                  <a:cubicBezTo>
                    <a:pt x="7758" y="951"/>
                    <a:pt x="6354" y="4402"/>
                    <a:pt x="2028" y="4402"/>
                  </a:cubicBezTo>
                  <a:cubicBezTo>
                    <a:pt x="1413" y="4402"/>
                    <a:pt x="739" y="4332"/>
                    <a:pt x="0" y="4175"/>
                  </a:cubicBezTo>
                  <a:lnTo>
                    <a:pt x="0" y="4175"/>
                  </a:lnTo>
                  <a:cubicBezTo>
                    <a:pt x="0" y="4175"/>
                    <a:pt x="1051" y="4566"/>
                    <a:pt x="2420" y="4566"/>
                  </a:cubicBezTo>
                  <a:cubicBezTo>
                    <a:pt x="4331" y="4566"/>
                    <a:pt x="6863" y="3805"/>
                    <a:pt x="8023" y="16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58"/>
            <p:cNvSpPr/>
            <p:nvPr/>
          </p:nvSpPr>
          <p:spPr>
            <a:xfrm>
              <a:off x="10727613" y="-3454437"/>
              <a:ext cx="32500" cy="63925"/>
            </a:xfrm>
            <a:custGeom>
              <a:avLst/>
              <a:gdLst/>
              <a:ahLst/>
              <a:cxnLst/>
              <a:rect l="l" t="t" r="r" b="b"/>
              <a:pathLst>
                <a:path w="1300" h="2557" extrusionOk="0">
                  <a:moveTo>
                    <a:pt x="0" y="1"/>
                  </a:moveTo>
                  <a:lnTo>
                    <a:pt x="703" y="384"/>
                  </a:lnTo>
                  <a:cubicBezTo>
                    <a:pt x="895" y="469"/>
                    <a:pt x="1001" y="682"/>
                    <a:pt x="959" y="874"/>
                  </a:cubicBezTo>
                  <a:lnTo>
                    <a:pt x="661" y="2557"/>
                  </a:lnTo>
                  <a:lnTo>
                    <a:pt x="661" y="2557"/>
                  </a:lnTo>
                  <a:lnTo>
                    <a:pt x="1257" y="661"/>
                  </a:lnTo>
                  <a:cubicBezTo>
                    <a:pt x="1300" y="533"/>
                    <a:pt x="1214" y="384"/>
                    <a:pt x="1087" y="3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3012;p73"/>
          <p:cNvGrpSpPr/>
          <p:nvPr/>
        </p:nvGrpSpPr>
        <p:grpSpPr>
          <a:xfrm rot="10800000">
            <a:off x="6112734" y="0"/>
            <a:ext cx="2574066" cy="2022776"/>
            <a:chOff x="1858956" y="3313704"/>
            <a:chExt cx="1579266" cy="1194823"/>
          </a:xfrm>
        </p:grpSpPr>
        <p:sp>
          <p:nvSpPr>
            <p:cNvPr id="82" name="Google Shape;3013;p73"/>
            <p:cNvSpPr/>
            <p:nvPr/>
          </p:nvSpPr>
          <p:spPr>
            <a:xfrm rot="-1337015">
              <a:off x="1940968" y="3555467"/>
              <a:ext cx="1415241" cy="711297"/>
            </a:xfrm>
            <a:custGeom>
              <a:avLst/>
              <a:gdLst/>
              <a:ahLst/>
              <a:cxnLst/>
              <a:rect l="l" t="t" r="r" b="b"/>
              <a:pathLst>
                <a:path w="31948" h="16057" extrusionOk="0">
                  <a:moveTo>
                    <a:pt x="1765" y="1"/>
                  </a:moveTo>
                  <a:cubicBezTo>
                    <a:pt x="1225" y="1"/>
                    <a:pt x="705" y="267"/>
                    <a:pt x="427" y="765"/>
                  </a:cubicBezTo>
                  <a:cubicBezTo>
                    <a:pt x="406" y="808"/>
                    <a:pt x="384" y="850"/>
                    <a:pt x="363" y="893"/>
                  </a:cubicBezTo>
                  <a:cubicBezTo>
                    <a:pt x="342" y="936"/>
                    <a:pt x="320" y="978"/>
                    <a:pt x="299" y="1021"/>
                  </a:cubicBezTo>
                  <a:cubicBezTo>
                    <a:pt x="1" y="1788"/>
                    <a:pt x="384" y="2661"/>
                    <a:pt x="1130" y="3023"/>
                  </a:cubicBezTo>
                  <a:lnTo>
                    <a:pt x="28263" y="16036"/>
                  </a:lnTo>
                  <a:lnTo>
                    <a:pt x="31947" y="16057"/>
                  </a:lnTo>
                  <a:lnTo>
                    <a:pt x="31947" y="16057"/>
                  </a:lnTo>
                  <a:lnTo>
                    <a:pt x="29626" y="13182"/>
                  </a:lnTo>
                  <a:lnTo>
                    <a:pt x="2493" y="169"/>
                  </a:lnTo>
                  <a:cubicBezTo>
                    <a:pt x="2260" y="56"/>
                    <a:pt x="2011" y="1"/>
                    <a:pt x="1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014;p73"/>
            <p:cNvSpPr/>
            <p:nvPr/>
          </p:nvSpPr>
          <p:spPr>
            <a:xfrm rot="-1337015">
              <a:off x="1955885" y="3585849"/>
              <a:ext cx="1273708" cy="621770"/>
            </a:xfrm>
            <a:custGeom>
              <a:avLst/>
              <a:gdLst/>
              <a:ahLst/>
              <a:cxnLst/>
              <a:rect l="l" t="t" r="r" b="b"/>
              <a:pathLst>
                <a:path w="28753" h="14036" extrusionOk="0">
                  <a:moveTo>
                    <a:pt x="384" y="1"/>
                  </a:moveTo>
                  <a:cubicBezTo>
                    <a:pt x="235" y="86"/>
                    <a:pt x="107" y="214"/>
                    <a:pt x="1" y="342"/>
                  </a:cubicBezTo>
                  <a:lnTo>
                    <a:pt x="28561" y="14036"/>
                  </a:lnTo>
                  <a:lnTo>
                    <a:pt x="28752" y="13631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015;p73"/>
            <p:cNvSpPr/>
            <p:nvPr/>
          </p:nvSpPr>
          <p:spPr>
            <a:xfrm rot="-1337015">
              <a:off x="1959189" y="3634973"/>
              <a:ext cx="1267108" cy="625536"/>
            </a:xfrm>
            <a:custGeom>
              <a:avLst/>
              <a:gdLst/>
              <a:ahLst/>
              <a:cxnLst/>
              <a:rect l="l" t="t" r="r" b="b"/>
              <a:pathLst>
                <a:path w="28604" h="14121" extrusionOk="0">
                  <a:moveTo>
                    <a:pt x="43" y="0"/>
                  </a:moveTo>
                  <a:cubicBezTo>
                    <a:pt x="1" y="170"/>
                    <a:pt x="1" y="320"/>
                    <a:pt x="22" y="490"/>
                  </a:cubicBezTo>
                  <a:lnTo>
                    <a:pt x="28390" y="14120"/>
                  </a:lnTo>
                  <a:lnTo>
                    <a:pt x="28603" y="1369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016;p73"/>
            <p:cNvSpPr/>
            <p:nvPr/>
          </p:nvSpPr>
          <p:spPr>
            <a:xfrm rot="-1337015">
              <a:off x="3238703" y="3883805"/>
              <a:ext cx="182154" cy="127402"/>
            </a:xfrm>
            <a:custGeom>
              <a:avLst/>
              <a:gdLst/>
              <a:ahLst/>
              <a:cxnLst/>
              <a:rect l="l" t="t" r="r" b="b"/>
              <a:pathLst>
                <a:path w="4112" h="2876" extrusionOk="0">
                  <a:moveTo>
                    <a:pt x="1790" y="1"/>
                  </a:moveTo>
                  <a:cubicBezTo>
                    <a:pt x="1790" y="1"/>
                    <a:pt x="810" y="235"/>
                    <a:pt x="406" y="1087"/>
                  </a:cubicBezTo>
                  <a:cubicBezTo>
                    <a:pt x="1" y="1960"/>
                    <a:pt x="427" y="2855"/>
                    <a:pt x="427" y="2855"/>
                  </a:cubicBezTo>
                  <a:lnTo>
                    <a:pt x="4111" y="2876"/>
                  </a:lnTo>
                  <a:lnTo>
                    <a:pt x="4111" y="2876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017;p73"/>
            <p:cNvSpPr/>
            <p:nvPr/>
          </p:nvSpPr>
          <p:spPr>
            <a:xfrm rot="-1337015">
              <a:off x="3338070" y="3928381"/>
              <a:ext cx="91565" cy="63258"/>
            </a:xfrm>
            <a:custGeom>
              <a:avLst/>
              <a:gdLst/>
              <a:ahLst/>
              <a:cxnLst/>
              <a:rect l="l" t="t" r="r" b="b"/>
              <a:pathLst>
                <a:path w="2067" h="1428" extrusionOk="0">
                  <a:moveTo>
                    <a:pt x="916" y="1"/>
                  </a:moveTo>
                  <a:cubicBezTo>
                    <a:pt x="916" y="1"/>
                    <a:pt x="426" y="107"/>
                    <a:pt x="213" y="533"/>
                  </a:cubicBezTo>
                  <a:cubicBezTo>
                    <a:pt x="0" y="981"/>
                    <a:pt x="235" y="1428"/>
                    <a:pt x="235" y="1428"/>
                  </a:cubicBezTo>
                  <a:lnTo>
                    <a:pt x="2066" y="1428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997;p41"/>
          <p:cNvSpPr txBox="1">
            <a:spLocks noGrp="1"/>
          </p:cNvSpPr>
          <p:nvPr>
            <p:ph type="title"/>
          </p:nvPr>
        </p:nvSpPr>
        <p:spPr>
          <a:xfrm>
            <a:off x="412358" y="1494499"/>
            <a:ext cx="8376749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6000" b="1">
                <a:latin typeface="+mj-lt"/>
              </a:rPr>
              <a:t>VẬN DỤNG</a:t>
            </a:r>
            <a:endParaRPr sz="6000" b="1">
              <a:latin typeface="+mj-lt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1" y="567499"/>
            <a:ext cx="820818" cy="45961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35" y="4145927"/>
            <a:ext cx="820818" cy="4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11;p39"/>
          <p:cNvSpPr txBox="1">
            <a:spLocks noGrp="1"/>
          </p:cNvSpPr>
          <p:nvPr>
            <p:ph type="title"/>
          </p:nvPr>
        </p:nvSpPr>
        <p:spPr>
          <a:xfrm>
            <a:off x="704106" y="575712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500" b="1">
                <a:solidFill>
                  <a:srgbClr val="C00000"/>
                </a:solidFill>
                <a:latin typeface="+mj-lt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894631" y="1355810"/>
                <a:ext cx="2068025" cy="981860"/>
              </a:xfrm>
              <a:prstGeom prst="wedgeRoundRectCallout">
                <a:avLst>
                  <a:gd name="adj1" fmla="val -17245"/>
                  <a:gd name="adj2" fmla="val 79148"/>
                  <a:gd name="adj3" fmla="val 16667"/>
                </a:avLst>
              </a:prstGeom>
              <a:solidFill>
                <a:schemeClr val="accent3">
                  <a:lumMod val="10000"/>
                  <a:lumOff val="90000"/>
                </a:schemeClr>
              </a:solidFill>
              <a:ln w="25400" cap="flat" cmpd="sng" algn="ctr">
                <a:solidFill>
                  <a:schemeClr val="accent3">
                    <a:lumMod val="10000"/>
                    <a:lumOff val="9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kumimoji="0" lang="da-DK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da-DK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da-DK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da-DK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kumimoji="0" lang="da-DK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kumimoji="0" 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31" y="1355810"/>
                <a:ext cx="2068025" cy="981860"/>
              </a:xfrm>
              <a:prstGeom prst="wedgeRoundRectCallout">
                <a:avLst>
                  <a:gd name="adj1" fmla="val -17245"/>
                  <a:gd name="adj2" fmla="val 7914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chemeClr val="accent3">
                    <a:lumMod val="10000"/>
                    <a:lumOff val="90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/>
          <p:cNvSpPr/>
          <p:nvPr/>
        </p:nvSpPr>
        <p:spPr>
          <a:xfrm>
            <a:off x="5769864" y="1355810"/>
            <a:ext cx="2816351" cy="1936029"/>
          </a:xfrm>
          <a:prstGeom prst="wedgeRoundRectCallout">
            <a:avLst>
              <a:gd name="adj1" fmla="val 16051"/>
              <a:gd name="adj2" fmla="val 61825"/>
              <a:gd name="adj3" fmla="val 16667"/>
            </a:avLst>
          </a:prstGeom>
          <a:solidFill>
            <a:schemeClr val="accent3">
              <a:lumMod val="10000"/>
              <a:lumOff val="90000"/>
            </a:schemeClr>
          </a:solidFill>
          <a:ln w="25400" cap="flat" cmpd="sng" algn="ctr">
            <a:solidFill>
              <a:schemeClr val="accent3">
                <a:lumMod val="10000"/>
                <a:lumOff val="9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Arial"/>
                <a:ea typeface="Dotum" panose="020B0600000101010101" pitchFamily="34" charset="-127"/>
                <a:cs typeface="Times New Roman" panose="02020603050405020304" pitchFamily="18" charset="0"/>
              </a:rPr>
              <a:t>Thế cách nhân hai phân thức cũng giống như cách nhân hai phân số nhỉ?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333333">
                  <a:lumMod val="50000"/>
                </a:srgbClr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1202" y="2514897"/>
            <a:ext cx="1329077" cy="1553884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2999232" y="2328526"/>
            <a:ext cx="2623607" cy="1294498"/>
          </a:xfrm>
          <a:prstGeom prst="wedgeRoundRectCallout">
            <a:avLst>
              <a:gd name="adj1" fmla="val -6687"/>
              <a:gd name="adj2" fmla="val 62497"/>
              <a:gd name="adj3" fmla="val 16667"/>
            </a:avLst>
          </a:prstGeom>
          <a:solidFill>
            <a:schemeClr val="accent3">
              <a:lumMod val="10000"/>
              <a:lumOff val="90000"/>
            </a:schemeClr>
          </a:solidFill>
          <a:ln w="25400" cap="flat" cmpd="sng" algn="ctr">
            <a:solidFill>
              <a:schemeClr val="accent3">
                <a:lumMod val="10000"/>
                <a:lumOff val="9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333333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Nhân các tử với nhau và nhân các mẫu với nhau nhé!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290" y="3374135"/>
            <a:ext cx="1422040" cy="15299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32761" y="3291839"/>
            <a:ext cx="1308836" cy="1459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26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3331;p61"/>
          <p:cNvSpPr txBox="1"/>
          <p:nvPr/>
        </p:nvSpPr>
        <p:spPr>
          <a:xfrm flipH="1">
            <a:off x="3111554" y="791157"/>
            <a:ext cx="2879984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6.29 (SGK – tr.22)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172" y="4279392"/>
            <a:ext cx="973596" cy="36818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82204" y="1639645"/>
            <a:ext cx="6065532" cy="715068"/>
            <a:chOff x="3963577" y="680859"/>
            <a:chExt cx="6065532" cy="715068"/>
          </a:xfrm>
        </p:grpSpPr>
        <p:sp>
          <p:nvSpPr>
            <p:cNvPr id="273" name="Rectangle 272"/>
            <p:cNvSpPr/>
            <p:nvPr/>
          </p:nvSpPr>
          <p:spPr>
            <a:xfrm>
              <a:off x="3963577" y="774623"/>
              <a:ext cx="4308154" cy="49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Cho hai phân</a:t>
              </a:r>
              <a:r>
                <a:rPr kumimoji="0" lang="en-US" sz="2000" b="0" i="0" u="none" strike="noStrike" kern="0" cap="none" spc="0" normalizeH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thức 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6117654" y="680859"/>
                  <a:ext cx="3911455" cy="7150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+9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−9</m:t>
                            </m:r>
                          </m:den>
                        </m:f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654" y="680859"/>
                  <a:ext cx="3911455" cy="7150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82204" y="2439333"/>
                <a:ext cx="5888736" cy="1227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>
                    <a:latin typeface="+mn-lt"/>
                  </a:rPr>
                  <a:t>a) Rút gọn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>
                    <a:latin typeface="+mn-lt"/>
                  </a:rPr>
                  <a:t>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000">
                    <a:latin typeface="+mn-lt"/>
                  </a:rPr>
                  <a:t>b) Sử dụng kết quả của câu a, tính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/>
                  <a:t> </a:t>
                </a:r>
                <a:r>
                  <a:rPr lang="en-US" sz="200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04" y="2439333"/>
                <a:ext cx="5888736" cy="1227965"/>
              </a:xfrm>
              <a:prstGeom prst="rect">
                <a:avLst/>
              </a:prstGeom>
              <a:blipFill>
                <a:blip r:embed="rId5"/>
                <a:stretch>
                  <a:fillRect l="-103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172" y="4324157"/>
            <a:ext cx="973596" cy="368181"/>
          </a:xfrm>
          <a:prstGeom prst="rect">
            <a:avLst/>
          </a:prstGeom>
        </p:spPr>
      </p:pic>
      <p:sp>
        <p:nvSpPr>
          <p:cNvPr id="277" name="Rectangle 276"/>
          <p:cNvSpPr/>
          <p:nvPr/>
        </p:nvSpPr>
        <p:spPr>
          <a:xfrm>
            <a:off x="4277568" y="57530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7476" y="3237616"/>
                <a:ext cx="7907354" cy="1095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76" y="3237616"/>
                <a:ext cx="7907354" cy="109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15674" y="995200"/>
                <a:ext cx="5147382" cy="2253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en-US" sz="2000" b="0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a:rPr lang="fr-FR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74" y="995200"/>
                <a:ext cx="5147382" cy="2253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0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1600200" y="3297118"/>
            <a:ext cx="662178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vi-VN" sz="210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https://drive.google.com/drive/folders/1LaTz1nubzFO4lhkAFf2Uq7OPT7Bf_RmS?usp=drive_link</a:t>
            </a:r>
            <a:endParaRPr lang="vi-VN" sz="210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defRPr/>
            </a:pPr>
            <a:endParaRPr lang="vi-VN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8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4500">
                <a:solidFill>
                  <a:srgbClr val="FF0000"/>
                </a:solidFill>
                <a:latin typeface="Arial" panose="020B0604020202020204" pitchFamily="34" charset="0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5"/>
            <a:ext cx="662178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vi-VN" sz="2400" b="1" i="1">
                <a:solidFill>
                  <a:prstClr val="black"/>
                </a:solidFill>
                <a:latin typeface="Times New Roman" panose="02020603050405020304" pitchFamily="18" charset="0"/>
              </a:rPr>
              <a:t>Có đủ bộ word và powerpoint cả năm tất cả các bài môn: Toán 8 Kết nối tri thức</a:t>
            </a:r>
          </a:p>
        </p:txBody>
      </p:sp>
    </p:spTree>
    <p:extLst>
      <p:ext uri="{BB962C8B-B14F-4D97-AF65-F5344CB8AC3E}">
        <p14:creationId xmlns:p14="http://schemas.microsoft.com/office/powerpoint/2010/main" val="1406581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63BD2-49E5-30DA-EBEB-4B0728A3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198" y="611875"/>
            <a:ext cx="61107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VI. PHÂN THỨC ĐẠI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507999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24. PHÉP NHÂN VÀ PHÉP CHIA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283044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9"/>
          <p:cNvSpPr txBox="1">
            <a:spLocks noGrp="1"/>
          </p:cNvSpPr>
          <p:nvPr>
            <p:ph type="title"/>
          </p:nvPr>
        </p:nvSpPr>
        <p:spPr>
          <a:xfrm>
            <a:off x="688340" y="602031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500" b="1">
                <a:solidFill>
                  <a:srgbClr val="C00000"/>
                </a:solidFill>
                <a:latin typeface="+mj-lt"/>
              </a:rPr>
              <a:t>NỘI DUNG BÀI HỌC</a:t>
            </a:r>
          </a:p>
        </p:txBody>
      </p:sp>
      <p:sp>
        <p:nvSpPr>
          <p:cNvPr id="914" name="Google Shape;914;p39"/>
          <p:cNvSpPr txBox="1">
            <a:spLocks noGrp="1"/>
          </p:cNvSpPr>
          <p:nvPr>
            <p:ph type="title" idx="3"/>
          </p:nvPr>
        </p:nvSpPr>
        <p:spPr>
          <a:xfrm>
            <a:off x="2431230" y="1909884"/>
            <a:ext cx="777900" cy="646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+mj-lt"/>
              </a:rPr>
              <a:t>01</a:t>
            </a:r>
            <a:endParaRPr sz="3000" b="1">
              <a:latin typeface="+mj-lt"/>
            </a:endParaRPr>
          </a:p>
        </p:txBody>
      </p:sp>
      <p:sp>
        <p:nvSpPr>
          <p:cNvPr id="41" name="Google Shape;914;p39"/>
          <p:cNvSpPr txBox="1">
            <a:spLocks noGrp="1"/>
          </p:cNvSpPr>
          <p:nvPr>
            <p:ph type="title" idx="6"/>
          </p:nvPr>
        </p:nvSpPr>
        <p:spPr>
          <a:xfrm>
            <a:off x="2431230" y="3225061"/>
            <a:ext cx="777900" cy="6466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+mj-lt"/>
              </a:rPr>
              <a:t>02</a:t>
            </a:r>
            <a:endParaRPr sz="3000" b="1">
              <a:latin typeface="+mj-lt"/>
            </a:endParaRPr>
          </a:p>
        </p:txBody>
      </p:sp>
      <p:grpSp>
        <p:nvGrpSpPr>
          <p:cNvPr id="924" name="Google Shape;924;p39"/>
          <p:cNvGrpSpPr/>
          <p:nvPr/>
        </p:nvGrpSpPr>
        <p:grpSpPr>
          <a:xfrm>
            <a:off x="7811837" y="1546808"/>
            <a:ext cx="758452" cy="427785"/>
            <a:chOff x="10133400" y="-284687"/>
            <a:chExt cx="562901" cy="317490"/>
          </a:xfrm>
        </p:grpSpPr>
        <p:sp>
          <p:nvSpPr>
            <p:cNvPr id="925" name="Google Shape;925;p39"/>
            <p:cNvSpPr/>
            <p:nvPr/>
          </p:nvSpPr>
          <p:spPr>
            <a:xfrm>
              <a:off x="10133400" y="-284687"/>
              <a:ext cx="503197" cy="317490"/>
            </a:xfrm>
            <a:custGeom>
              <a:avLst/>
              <a:gdLst/>
              <a:ahLst/>
              <a:cxnLst/>
              <a:rect l="l" t="t" r="r" b="b"/>
              <a:pathLst>
                <a:path w="5335" h="3366" fill="none" extrusionOk="0">
                  <a:moveTo>
                    <a:pt x="1" y="2947"/>
                  </a:moveTo>
                  <a:lnTo>
                    <a:pt x="5180" y="3365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10221590" y="-72086"/>
              <a:ext cx="46783" cy="95077"/>
            </a:xfrm>
            <a:custGeom>
              <a:avLst/>
              <a:gdLst/>
              <a:ahLst/>
              <a:cxnLst/>
              <a:rect l="l" t="t" r="r" b="b"/>
              <a:pathLst>
                <a:path w="496" h="1008" extrusionOk="0">
                  <a:moveTo>
                    <a:pt x="44" y="1"/>
                  </a:moveTo>
                  <a:cubicBezTo>
                    <a:pt x="0" y="1"/>
                    <a:pt x="11" y="78"/>
                    <a:pt x="55" y="89"/>
                  </a:cubicBezTo>
                  <a:cubicBezTo>
                    <a:pt x="462" y="144"/>
                    <a:pt x="308" y="693"/>
                    <a:pt x="242" y="946"/>
                  </a:cubicBezTo>
                  <a:cubicBezTo>
                    <a:pt x="233" y="973"/>
                    <a:pt x="261" y="1007"/>
                    <a:pt x="295" y="1007"/>
                  </a:cubicBezTo>
                  <a:cubicBezTo>
                    <a:pt x="303" y="1007"/>
                    <a:pt x="311" y="1005"/>
                    <a:pt x="319" y="1001"/>
                  </a:cubicBezTo>
                  <a:cubicBezTo>
                    <a:pt x="495" y="880"/>
                    <a:pt x="484" y="561"/>
                    <a:pt x="440" y="364"/>
                  </a:cubicBezTo>
                  <a:cubicBezTo>
                    <a:pt x="396" y="166"/>
                    <a:pt x="264" y="12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7" name="Google Shape;927;p39"/>
            <p:cNvGrpSpPr/>
            <p:nvPr/>
          </p:nvGrpSpPr>
          <p:grpSpPr>
            <a:xfrm>
              <a:off x="10307231" y="-214286"/>
              <a:ext cx="389070" cy="135070"/>
              <a:chOff x="9850175" y="941400"/>
              <a:chExt cx="103125" cy="35800"/>
            </a:xfrm>
          </p:grpSpPr>
          <p:sp>
            <p:nvSpPr>
              <p:cNvPr id="928" name="Google Shape;928;p39"/>
              <p:cNvSpPr/>
              <p:nvPr/>
            </p:nvSpPr>
            <p:spPr>
              <a:xfrm>
                <a:off x="9942550" y="959300"/>
                <a:ext cx="107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716" extrusionOk="0">
                    <a:moveTo>
                      <a:pt x="198" y="419"/>
                    </a:moveTo>
                    <a:cubicBezTo>
                      <a:pt x="209" y="419"/>
                      <a:pt x="231" y="430"/>
                      <a:pt x="242" y="441"/>
                    </a:cubicBezTo>
                    <a:cubicBezTo>
                      <a:pt x="242" y="452"/>
                      <a:pt x="253" y="463"/>
                      <a:pt x="264" y="474"/>
                    </a:cubicBezTo>
                    <a:cubicBezTo>
                      <a:pt x="264" y="485"/>
                      <a:pt x="275" y="496"/>
                      <a:pt x="275" y="507"/>
                    </a:cubicBezTo>
                    <a:cubicBezTo>
                      <a:pt x="286" y="518"/>
                      <a:pt x="286" y="529"/>
                      <a:pt x="286" y="551"/>
                    </a:cubicBezTo>
                    <a:cubicBezTo>
                      <a:pt x="286" y="562"/>
                      <a:pt x="275" y="584"/>
                      <a:pt x="275" y="595"/>
                    </a:cubicBezTo>
                    <a:cubicBezTo>
                      <a:pt x="264" y="606"/>
                      <a:pt x="253" y="628"/>
                      <a:pt x="242" y="628"/>
                    </a:cubicBezTo>
                    <a:cubicBezTo>
                      <a:pt x="242" y="639"/>
                      <a:pt x="231" y="639"/>
                      <a:pt x="220" y="639"/>
                    </a:cubicBezTo>
                    <a:cubicBezTo>
                      <a:pt x="209" y="639"/>
                      <a:pt x="209" y="639"/>
                      <a:pt x="198" y="628"/>
                    </a:cubicBezTo>
                    <a:cubicBezTo>
                      <a:pt x="187" y="617"/>
                      <a:pt x="187" y="617"/>
                      <a:pt x="176" y="617"/>
                    </a:cubicBezTo>
                    <a:cubicBezTo>
                      <a:pt x="165" y="606"/>
                      <a:pt x="154" y="606"/>
                      <a:pt x="143" y="606"/>
                    </a:cubicBezTo>
                    <a:lnTo>
                      <a:pt x="121" y="606"/>
                    </a:lnTo>
                    <a:cubicBezTo>
                      <a:pt x="121" y="584"/>
                      <a:pt x="121" y="551"/>
                      <a:pt x="121" y="529"/>
                    </a:cubicBezTo>
                    <a:cubicBezTo>
                      <a:pt x="132" y="496"/>
                      <a:pt x="132" y="474"/>
                      <a:pt x="132" y="441"/>
                    </a:cubicBezTo>
                    <a:cubicBezTo>
                      <a:pt x="132" y="441"/>
                      <a:pt x="143" y="441"/>
                      <a:pt x="143" y="430"/>
                    </a:cubicBezTo>
                    <a:lnTo>
                      <a:pt x="154" y="430"/>
                    </a:lnTo>
                    <a:cubicBezTo>
                      <a:pt x="176" y="419"/>
                      <a:pt x="187" y="419"/>
                      <a:pt x="198" y="419"/>
                    </a:cubicBezTo>
                    <a:close/>
                    <a:moveTo>
                      <a:pt x="77" y="1"/>
                    </a:moveTo>
                    <a:cubicBezTo>
                      <a:pt x="55" y="12"/>
                      <a:pt x="44" y="12"/>
                      <a:pt x="44" y="34"/>
                    </a:cubicBezTo>
                    <a:cubicBezTo>
                      <a:pt x="44" y="34"/>
                      <a:pt x="44" y="45"/>
                      <a:pt x="33" y="56"/>
                    </a:cubicBezTo>
                    <a:cubicBezTo>
                      <a:pt x="33" y="67"/>
                      <a:pt x="33" y="78"/>
                      <a:pt x="33" y="78"/>
                    </a:cubicBezTo>
                    <a:cubicBezTo>
                      <a:pt x="22" y="122"/>
                      <a:pt x="22" y="155"/>
                      <a:pt x="22" y="199"/>
                    </a:cubicBezTo>
                    <a:cubicBezTo>
                      <a:pt x="11" y="232"/>
                      <a:pt x="11" y="276"/>
                      <a:pt x="11" y="309"/>
                    </a:cubicBezTo>
                    <a:cubicBezTo>
                      <a:pt x="11" y="375"/>
                      <a:pt x="0" y="430"/>
                      <a:pt x="11" y="496"/>
                    </a:cubicBezTo>
                    <a:cubicBezTo>
                      <a:pt x="11" y="551"/>
                      <a:pt x="11" y="617"/>
                      <a:pt x="11" y="672"/>
                    </a:cubicBezTo>
                    <a:lnTo>
                      <a:pt x="11" y="694"/>
                    </a:lnTo>
                    <a:cubicBezTo>
                      <a:pt x="11" y="705"/>
                      <a:pt x="22" y="716"/>
                      <a:pt x="33" y="716"/>
                    </a:cubicBezTo>
                    <a:lnTo>
                      <a:pt x="99" y="716"/>
                    </a:lnTo>
                    <a:cubicBezTo>
                      <a:pt x="110" y="705"/>
                      <a:pt x="110" y="694"/>
                      <a:pt x="121" y="683"/>
                    </a:cubicBezTo>
                    <a:lnTo>
                      <a:pt x="143" y="683"/>
                    </a:lnTo>
                    <a:cubicBezTo>
                      <a:pt x="143" y="683"/>
                      <a:pt x="154" y="694"/>
                      <a:pt x="165" y="694"/>
                    </a:cubicBezTo>
                    <a:cubicBezTo>
                      <a:pt x="190" y="702"/>
                      <a:pt x="214" y="706"/>
                      <a:pt x="237" y="706"/>
                    </a:cubicBezTo>
                    <a:cubicBezTo>
                      <a:pt x="275" y="706"/>
                      <a:pt x="311" y="696"/>
                      <a:pt x="352" y="683"/>
                    </a:cubicBezTo>
                    <a:cubicBezTo>
                      <a:pt x="374" y="672"/>
                      <a:pt x="396" y="650"/>
                      <a:pt x="407" y="628"/>
                    </a:cubicBezTo>
                    <a:cubicBezTo>
                      <a:pt x="418" y="606"/>
                      <a:pt x="429" y="573"/>
                      <a:pt x="429" y="551"/>
                    </a:cubicBezTo>
                    <a:lnTo>
                      <a:pt x="418" y="551"/>
                    </a:lnTo>
                    <a:cubicBezTo>
                      <a:pt x="418" y="507"/>
                      <a:pt x="407" y="474"/>
                      <a:pt x="385" y="452"/>
                    </a:cubicBezTo>
                    <a:cubicBezTo>
                      <a:pt x="374" y="419"/>
                      <a:pt x="341" y="397"/>
                      <a:pt x="308" y="386"/>
                    </a:cubicBezTo>
                    <a:cubicBezTo>
                      <a:pt x="253" y="364"/>
                      <a:pt x="209" y="364"/>
                      <a:pt x="154" y="364"/>
                    </a:cubicBezTo>
                    <a:lnTo>
                      <a:pt x="132" y="364"/>
                    </a:lnTo>
                    <a:lnTo>
                      <a:pt x="132" y="353"/>
                    </a:lnTo>
                    <a:lnTo>
                      <a:pt x="132" y="342"/>
                    </a:lnTo>
                    <a:cubicBezTo>
                      <a:pt x="132" y="287"/>
                      <a:pt x="132" y="243"/>
                      <a:pt x="132" y="188"/>
                    </a:cubicBezTo>
                    <a:cubicBezTo>
                      <a:pt x="132" y="133"/>
                      <a:pt x="143" y="78"/>
                      <a:pt x="143" y="34"/>
                    </a:cubicBezTo>
                    <a:cubicBezTo>
                      <a:pt x="143" y="12"/>
                      <a:pt x="143" y="12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>
                <a:off x="9850175" y="941400"/>
                <a:ext cx="151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65" extrusionOk="0">
                    <a:moveTo>
                      <a:pt x="457" y="1"/>
                    </a:moveTo>
                    <a:cubicBezTo>
                      <a:pt x="327" y="1"/>
                      <a:pt x="227" y="75"/>
                      <a:pt x="165" y="178"/>
                    </a:cubicBezTo>
                    <a:cubicBezTo>
                      <a:pt x="110" y="266"/>
                      <a:pt x="0" y="453"/>
                      <a:pt x="99" y="541"/>
                    </a:cubicBezTo>
                    <a:cubicBezTo>
                      <a:pt x="121" y="558"/>
                      <a:pt x="147" y="564"/>
                      <a:pt x="173" y="564"/>
                    </a:cubicBezTo>
                    <a:cubicBezTo>
                      <a:pt x="250" y="564"/>
                      <a:pt x="336" y="505"/>
                      <a:pt x="385" y="464"/>
                    </a:cubicBezTo>
                    <a:cubicBezTo>
                      <a:pt x="418" y="431"/>
                      <a:pt x="451" y="398"/>
                      <a:pt x="473" y="354"/>
                    </a:cubicBezTo>
                    <a:lnTo>
                      <a:pt x="473" y="354"/>
                    </a:lnTo>
                    <a:cubicBezTo>
                      <a:pt x="473" y="387"/>
                      <a:pt x="473" y="409"/>
                      <a:pt x="462" y="442"/>
                    </a:cubicBezTo>
                    <a:cubicBezTo>
                      <a:pt x="462" y="480"/>
                      <a:pt x="496" y="504"/>
                      <a:pt x="526" y="504"/>
                    </a:cubicBezTo>
                    <a:cubicBezTo>
                      <a:pt x="547" y="504"/>
                      <a:pt x="567" y="492"/>
                      <a:pt x="572" y="464"/>
                    </a:cubicBezTo>
                    <a:cubicBezTo>
                      <a:pt x="583" y="343"/>
                      <a:pt x="594" y="222"/>
                      <a:pt x="605" y="101"/>
                    </a:cubicBezTo>
                    <a:cubicBezTo>
                      <a:pt x="605" y="72"/>
                      <a:pt x="576" y="47"/>
                      <a:pt x="550" y="47"/>
                    </a:cubicBezTo>
                    <a:cubicBezTo>
                      <a:pt x="537" y="47"/>
                      <a:pt x="524" y="53"/>
                      <a:pt x="517" y="68"/>
                    </a:cubicBezTo>
                    <a:cubicBezTo>
                      <a:pt x="462" y="200"/>
                      <a:pt x="363" y="420"/>
                      <a:pt x="220" y="453"/>
                    </a:cubicBezTo>
                    <a:cubicBezTo>
                      <a:pt x="208" y="456"/>
                      <a:pt x="199" y="458"/>
                      <a:pt x="191" y="458"/>
                    </a:cubicBezTo>
                    <a:cubicBezTo>
                      <a:pt x="150" y="458"/>
                      <a:pt x="167" y="411"/>
                      <a:pt x="176" y="365"/>
                    </a:cubicBezTo>
                    <a:cubicBezTo>
                      <a:pt x="187" y="321"/>
                      <a:pt x="209" y="277"/>
                      <a:pt x="231" y="244"/>
                    </a:cubicBezTo>
                    <a:cubicBezTo>
                      <a:pt x="286" y="156"/>
                      <a:pt x="374" y="79"/>
                      <a:pt x="484" y="79"/>
                    </a:cubicBezTo>
                    <a:cubicBezTo>
                      <a:pt x="528" y="79"/>
                      <a:pt x="517" y="2"/>
                      <a:pt x="484" y="2"/>
                    </a:cubicBezTo>
                    <a:cubicBezTo>
                      <a:pt x="475" y="1"/>
                      <a:pt x="466" y="1"/>
                      <a:pt x="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351647" y="1987006"/>
            <a:ext cx="33185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14040"/>
              </a:buClr>
              <a:buSzPts val="4600"/>
            </a:pPr>
            <a:r>
              <a:rPr lang="en" sz="2600" b="1">
                <a:solidFill>
                  <a:srgbClr val="014040"/>
                </a:solidFill>
                <a:sym typeface="DM Sans SemiBold"/>
              </a:rPr>
              <a:t>Nhân hai phân thức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06950" y="3316317"/>
            <a:ext cx="32079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14040"/>
              </a:buClr>
              <a:buSzPts val="4600"/>
            </a:pPr>
            <a:r>
              <a:rPr lang="en" sz="2600" b="1">
                <a:solidFill>
                  <a:srgbClr val="014040"/>
                </a:solidFill>
                <a:sym typeface="DM Sans SemiBold"/>
              </a:rPr>
              <a:t>Chia hai phân thức</a:t>
            </a:r>
          </a:p>
        </p:txBody>
      </p:sp>
      <p:grpSp>
        <p:nvGrpSpPr>
          <p:cNvPr id="34" name="Google Shape;3012;p73"/>
          <p:cNvGrpSpPr/>
          <p:nvPr/>
        </p:nvGrpSpPr>
        <p:grpSpPr>
          <a:xfrm>
            <a:off x="6723811" y="3808787"/>
            <a:ext cx="1846478" cy="1396868"/>
            <a:chOff x="1858956" y="3313704"/>
            <a:chExt cx="1579266" cy="1194823"/>
          </a:xfrm>
        </p:grpSpPr>
        <p:sp>
          <p:nvSpPr>
            <p:cNvPr id="35" name="Google Shape;3013;p73"/>
            <p:cNvSpPr/>
            <p:nvPr/>
          </p:nvSpPr>
          <p:spPr>
            <a:xfrm rot="-1337015">
              <a:off x="1940968" y="3555467"/>
              <a:ext cx="1415241" cy="711297"/>
            </a:xfrm>
            <a:custGeom>
              <a:avLst/>
              <a:gdLst/>
              <a:ahLst/>
              <a:cxnLst/>
              <a:rect l="l" t="t" r="r" b="b"/>
              <a:pathLst>
                <a:path w="31948" h="16057" extrusionOk="0">
                  <a:moveTo>
                    <a:pt x="1765" y="1"/>
                  </a:moveTo>
                  <a:cubicBezTo>
                    <a:pt x="1225" y="1"/>
                    <a:pt x="705" y="267"/>
                    <a:pt x="427" y="765"/>
                  </a:cubicBezTo>
                  <a:cubicBezTo>
                    <a:pt x="406" y="808"/>
                    <a:pt x="384" y="850"/>
                    <a:pt x="363" y="893"/>
                  </a:cubicBezTo>
                  <a:cubicBezTo>
                    <a:pt x="342" y="936"/>
                    <a:pt x="320" y="978"/>
                    <a:pt x="299" y="1021"/>
                  </a:cubicBezTo>
                  <a:cubicBezTo>
                    <a:pt x="1" y="1788"/>
                    <a:pt x="384" y="2661"/>
                    <a:pt x="1130" y="3023"/>
                  </a:cubicBezTo>
                  <a:lnTo>
                    <a:pt x="28263" y="16036"/>
                  </a:lnTo>
                  <a:lnTo>
                    <a:pt x="31947" y="16057"/>
                  </a:lnTo>
                  <a:lnTo>
                    <a:pt x="31947" y="16057"/>
                  </a:lnTo>
                  <a:lnTo>
                    <a:pt x="29626" y="13182"/>
                  </a:lnTo>
                  <a:lnTo>
                    <a:pt x="2493" y="169"/>
                  </a:lnTo>
                  <a:cubicBezTo>
                    <a:pt x="2260" y="56"/>
                    <a:pt x="2011" y="1"/>
                    <a:pt x="1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14;p73"/>
            <p:cNvSpPr/>
            <p:nvPr/>
          </p:nvSpPr>
          <p:spPr>
            <a:xfrm rot="-1337015">
              <a:off x="1955885" y="3585849"/>
              <a:ext cx="1273708" cy="621770"/>
            </a:xfrm>
            <a:custGeom>
              <a:avLst/>
              <a:gdLst/>
              <a:ahLst/>
              <a:cxnLst/>
              <a:rect l="l" t="t" r="r" b="b"/>
              <a:pathLst>
                <a:path w="28753" h="14036" extrusionOk="0">
                  <a:moveTo>
                    <a:pt x="384" y="1"/>
                  </a:moveTo>
                  <a:cubicBezTo>
                    <a:pt x="235" y="86"/>
                    <a:pt x="107" y="214"/>
                    <a:pt x="1" y="342"/>
                  </a:cubicBezTo>
                  <a:lnTo>
                    <a:pt x="28561" y="14036"/>
                  </a:lnTo>
                  <a:lnTo>
                    <a:pt x="28752" y="13631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15;p73"/>
            <p:cNvSpPr/>
            <p:nvPr/>
          </p:nvSpPr>
          <p:spPr>
            <a:xfrm rot="-1337015">
              <a:off x="1959189" y="3634973"/>
              <a:ext cx="1267108" cy="625536"/>
            </a:xfrm>
            <a:custGeom>
              <a:avLst/>
              <a:gdLst/>
              <a:ahLst/>
              <a:cxnLst/>
              <a:rect l="l" t="t" r="r" b="b"/>
              <a:pathLst>
                <a:path w="28604" h="14121" extrusionOk="0">
                  <a:moveTo>
                    <a:pt x="43" y="0"/>
                  </a:moveTo>
                  <a:cubicBezTo>
                    <a:pt x="1" y="170"/>
                    <a:pt x="1" y="320"/>
                    <a:pt x="22" y="490"/>
                  </a:cubicBezTo>
                  <a:lnTo>
                    <a:pt x="28390" y="14120"/>
                  </a:lnTo>
                  <a:lnTo>
                    <a:pt x="28603" y="1369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16;p73"/>
            <p:cNvSpPr/>
            <p:nvPr/>
          </p:nvSpPr>
          <p:spPr>
            <a:xfrm rot="-1337015">
              <a:off x="3238703" y="3883805"/>
              <a:ext cx="182154" cy="127402"/>
            </a:xfrm>
            <a:custGeom>
              <a:avLst/>
              <a:gdLst/>
              <a:ahLst/>
              <a:cxnLst/>
              <a:rect l="l" t="t" r="r" b="b"/>
              <a:pathLst>
                <a:path w="4112" h="2876" extrusionOk="0">
                  <a:moveTo>
                    <a:pt x="1790" y="1"/>
                  </a:moveTo>
                  <a:cubicBezTo>
                    <a:pt x="1790" y="1"/>
                    <a:pt x="810" y="235"/>
                    <a:pt x="406" y="1087"/>
                  </a:cubicBezTo>
                  <a:cubicBezTo>
                    <a:pt x="1" y="1960"/>
                    <a:pt x="427" y="2855"/>
                    <a:pt x="427" y="2855"/>
                  </a:cubicBezTo>
                  <a:lnTo>
                    <a:pt x="4111" y="2876"/>
                  </a:lnTo>
                  <a:lnTo>
                    <a:pt x="4111" y="2876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17;p73"/>
            <p:cNvSpPr/>
            <p:nvPr/>
          </p:nvSpPr>
          <p:spPr>
            <a:xfrm rot="-1337015">
              <a:off x="3338070" y="3928381"/>
              <a:ext cx="91565" cy="63258"/>
            </a:xfrm>
            <a:custGeom>
              <a:avLst/>
              <a:gdLst/>
              <a:ahLst/>
              <a:cxnLst/>
              <a:rect l="l" t="t" r="r" b="b"/>
              <a:pathLst>
                <a:path w="2067" h="1428" extrusionOk="0">
                  <a:moveTo>
                    <a:pt x="916" y="1"/>
                  </a:moveTo>
                  <a:cubicBezTo>
                    <a:pt x="916" y="1"/>
                    <a:pt x="426" y="107"/>
                    <a:pt x="213" y="533"/>
                  </a:cubicBezTo>
                  <a:cubicBezTo>
                    <a:pt x="0" y="981"/>
                    <a:pt x="235" y="1428"/>
                    <a:pt x="235" y="1428"/>
                  </a:cubicBezTo>
                  <a:lnTo>
                    <a:pt x="2066" y="1428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/>
      <p:bldP spid="914" grpId="0" animBg="1"/>
      <p:bldP spid="41" grpId="0" animBg="1"/>
      <p:bldP spid="13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41"/>
          <p:cNvSpPr txBox="1">
            <a:spLocks noGrp="1"/>
          </p:cNvSpPr>
          <p:nvPr>
            <p:ph type="title"/>
          </p:nvPr>
        </p:nvSpPr>
        <p:spPr>
          <a:xfrm>
            <a:off x="401604" y="1977691"/>
            <a:ext cx="8376749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5000" b="1">
                <a:latin typeface="+mj-lt"/>
              </a:rPr>
              <a:t>NHÂN HAI PHÂN THỨC</a:t>
            </a:r>
            <a:endParaRPr sz="5000" b="1">
              <a:latin typeface="+mj-lt"/>
            </a:endParaRPr>
          </a:p>
        </p:txBody>
      </p:sp>
      <p:sp>
        <p:nvSpPr>
          <p:cNvPr id="998" name="Google Shape;998;p41"/>
          <p:cNvSpPr txBox="1">
            <a:spLocks noGrp="1"/>
          </p:cNvSpPr>
          <p:nvPr>
            <p:ph type="title" idx="2"/>
          </p:nvPr>
        </p:nvSpPr>
        <p:spPr>
          <a:xfrm>
            <a:off x="4076327" y="953785"/>
            <a:ext cx="1027302" cy="893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+mj-lt"/>
              </a:rPr>
              <a:t>01</a:t>
            </a:r>
            <a:endParaRPr sz="5000" b="1">
              <a:latin typeface="+mj-lt"/>
            </a:endParaRPr>
          </a:p>
        </p:txBody>
      </p:sp>
      <p:grpSp>
        <p:nvGrpSpPr>
          <p:cNvPr id="1016" name="Google Shape;1016;p41"/>
          <p:cNvGrpSpPr/>
          <p:nvPr/>
        </p:nvGrpSpPr>
        <p:grpSpPr>
          <a:xfrm>
            <a:off x="6932627" y="653017"/>
            <a:ext cx="1731640" cy="608984"/>
            <a:chOff x="10418321" y="-3066640"/>
            <a:chExt cx="949000" cy="333745"/>
          </a:xfrm>
        </p:grpSpPr>
        <p:sp>
          <p:nvSpPr>
            <p:cNvPr id="1017" name="Google Shape;1017;p41"/>
            <p:cNvSpPr/>
            <p:nvPr/>
          </p:nvSpPr>
          <p:spPr>
            <a:xfrm>
              <a:off x="10418321" y="-3066640"/>
              <a:ext cx="640287" cy="255442"/>
            </a:xfrm>
            <a:custGeom>
              <a:avLst/>
              <a:gdLst/>
              <a:ahLst/>
              <a:cxnLst/>
              <a:rect l="l" t="t" r="r" b="b"/>
              <a:pathLst>
                <a:path w="10856" h="4331" extrusionOk="0">
                  <a:moveTo>
                    <a:pt x="1024" y="0"/>
                  </a:moveTo>
                  <a:cubicBezTo>
                    <a:pt x="648" y="0"/>
                    <a:pt x="307" y="266"/>
                    <a:pt x="221" y="647"/>
                  </a:cubicBezTo>
                  <a:lnTo>
                    <a:pt x="100" y="1175"/>
                  </a:lnTo>
                  <a:cubicBezTo>
                    <a:pt x="1" y="1615"/>
                    <a:pt x="287" y="2055"/>
                    <a:pt x="727" y="2153"/>
                  </a:cubicBezTo>
                  <a:lnTo>
                    <a:pt x="10382" y="4331"/>
                  </a:lnTo>
                  <a:lnTo>
                    <a:pt x="10855" y="2197"/>
                  </a:lnTo>
                  <a:lnTo>
                    <a:pt x="1200" y="31"/>
                  </a:lnTo>
                  <a:lnTo>
                    <a:pt x="1200" y="20"/>
                  </a:lnTo>
                  <a:cubicBezTo>
                    <a:pt x="1141" y="7"/>
                    <a:pt x="1082" y="0"/>
                    <a:pt x="1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11009902" y="-2950271"/>
              <a:ext cx="357419" cy="210912"/>
            </a:xfrm>
            <a:custGeom>
              <a:avLst/>
              <a:gdLst/>
              <a:ahLst/>
              <a:cxnLst/>
              <a:rect l="l" t="t" r="r" b="b"/>
              <a:pathLst>
                <a:path w="6060" h="3576" extrusionOk="0">
                  <a:moveTo>
                    <a:pt x="766" y="1"/>
                  </a:moveTo>
                  <a:cubicBezTo>
                    <a:pt x="642" y="1"/>
                    <a:pt x="535" y="76"/>
                    <a:pt x="506" y="202"/>
                  </a:cubicBezTo>
                  <a:lnTo>
                    <a:pt x="33" y="2325"/>
                  </a:lnTo>
                  <a:cubicBezTo>
                    <a:pt x="0" y="2457"/>
                    <a:pt x="88" y="2600"/>
                    <a:pt x="220" y="2622"/>
                  </a:cubicBezTo>
                  <a:lnTo>
                    <a:pt x="4300" y="3546"/>
                  </a:lnTo>
                  <a:cubicBezTo>
                    <a:pt x="4396" y="3566"/>
                    <a:pt x="4492" y="3576"/>
                    <a:pt x="4586" y="3576"/>
                  </a:cubicBezTo>
                  <a:cubicBezTo>
                    <a:pt x="5205" y="3576"/>
                    <a:pt x="5763" y="3154"/>
                    <a:pt x="5906" y="2534"/>
                  </a:cubicBezTo>
                  <a:cubicBezTo>
                    <a:pt x="6060" y="1808"/>
                    <a:pt x="5609" y="1093"/>
                    <a:pt x="4883" y="928"/>
                  </a:cubicBezTo>
                  <a:lnTo>
                    <a:pt x="814" y="5"/>
                  </a:lnTo>
                  <a:cubicBezTo>
                    <a:pt x="798" y="2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10829596" y="-2820598"/>
              <a:ext cx="261399" cy="87703"/>
            </a:xfrm>
            <a:custGeom>
              <a:avLst/>
              <a:gdLst/>
              <a:ahLst/>
              <a:cxnLst/>
              <a:rect l="l" t="t" r="r" b="b"/>
              <a:pathLst>
                <a:path w="4432" h="1487" extrusionOk="0">
                  <a:moveTo>
                    <a:pt x="395" y="1"/>
                  </a:moveTo>
                  <a:cubicBezTo>
                    <a:pt x="234" y="1"/>
                    <a:pt x="82" y="113"/>
                    <a:pt x="44" y="274"/>
                  </a:cubicBezTo>
                  <a:cubicBezTo>
                    <a:pt x="0" y="472"/>
                    <a:pt x="121" y="670"/>
                    <a:pt x="319" y="714"/>
                  </a:cubicBezTo>
                  <a:lnTo>
                    <a:pt x="3706" y="1473"/>
                  </a:lnTo>
                  <a:cubicBezTo>
                    <a:pt x="3747" y="1482"/>
                    <a:pt x="3787" y="1486"/>
                    <a:pt x="3827" y="1486"/>
                  </a:cubicBezTo>
                  <a:cubicBezTo>
                    <a:pt x="4068" y="1486"/>
                    <a:pt x="4286" y="1322"/>
                    <a:pt x="4333" y="1077"/>
                  </a:cubicBezTo>
                  <a:lnTo>
                    <a:pt x="4377" y="890"/>
                  </a:lnTo>
                  <a:lnTo>
                    <a:pt x="4377" y="879"/>
                  </a:lnTo>
                  <a:lnTo>
                    <a:pt x="4432" y="637"/>
                  </a:lnTo>
                  <a:lnTo>
                    <a:pt x="3948" y="527"/>
                  </a:lnTo>
                  <a:lnTo>
                    <a:pt x="3893" y="769"/>
                  </a:lnTo>
                  <a:lnTo>
                    <a:pt x="473" y="10"/>
                  </a:lnTo>
                  <a:cubicBezTo>
                    <a:pt x="447" y="4"/>
                    <a:pt x="42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11259687" y="-2883269"/>
              <a:ext cx="81687" cy="101269"/>
            </a:xfrm>
            <a:custGeom>
              <a:avLst/>
              <a:gdLst/>
              <a:ahLst/>
              <a:cxnLst/>
              <a:rect l="l" t="t" r="r" b="b"/>
              <a:pathLst>
                <a:path w="1385" h="1717" extrusionOk="0">
                  <a:moveTo>
                    <a:pt x="188" y="1"/>
                  </a:moveTo>
                  <a:cubicBezTo>
                    <a:pt x="1" y="1"/>
                    <a:pt x="46" y="321"/>
                    <a:pt x="208" y="342"/>
                  </a:cubicBezTo>
                  <a:cubicBezTo>
                    <a:pt x="483" y="375"/>
                    <a:pt x="736" y="496"/>
                    <a:pt x="868" y="749"/>
                  </a:cubicBezTo>
                  <a:cubicBezTo>
                    <a:pt x="989" y="991"/>
                    <a:pt x="923" y="1233"/>
                    <a:pt x="835" y="1475"/>
                  </a:cubicBezTo>
                  <a:cubicBezTo>
                    <a:pt x="787" y="1596"/>
                    <a:pt x="897" y="1716"/>
                    <a:pt x="1012" y="1716"/>
                  </a:cubicBezTo>
                  <a:cubicBezTo>
                    <a:pt x="1054" y="1716"/>
                    <a:pt x="1097" y="1700"/>
                    <a:pt x="1132" y="1662"/>
                  </a:cubicBezTo>
                  <a:cubicBezTo>
                    <a:pt x="1385" y="1354"/>
                    <a:pt x="1363" y="870"/>
                    <a:pt x="1154" y="540"/>
                  </a:cubicBezTo>
                  <a:cubicBezTo>
                    <a:pt x="945" y="199"/>
                    <a:pt x="582" y="23"/>
                    <a:pt x="197" y="1"/>
                  </a:cubicBezTo>
                  <a:cubicBezTo>
                    <a:pt x="194" y="1"/>
                    <a:pt x="191" y="1"/>
                    <a:pt x="188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10522304" y="-3041868"/>
              <a:ext cx="390801" cy="111708"/>
            </a:xfrm>
            <a:custGeom>
              <a:avLst/>
              <a:gdLst/>
              <a:ahLst/>
              <a:cxnLst/>
              <a:rect l="l" t="t" r="r" b="b"/>
              <a:pathLst>
                <a:path w="6626" h="1894" extrusionOk="0">
                  <a:moveTo>
                    <a:pt x="161" y="1"/>
                  </a:moveTo>
                  <a:cubicBezTo>
                    <a:pt x="0" y="1"/>
                    <a:pt x="22" y="275"/>
                    <a:pt x="184" y="326"/>
                  </a:cubicBezTo>
                  <a:cubicBezTo>
                    <a:pt x="2230" y="964"/>
                    <a:pt x="4352" y="1316"/>
                    <a:pt x="6420" y="1887"/>
                  </a:cubicBezTo>
                  <a:cubicBezTo>
                    <a:pt x="6437" y="1892"/>
                    <a:pt x="6452" y="1894"/>
                    <a:pt x="6466" y="1894"/>
                  </a:cubicBezTo>
                  <a:cubicBezTo>
                    <a:pt x="6626" y="1894"/>
                    <a:pt x="6604" y="1630"/>
                    <a:pt x="6453" y="1580"/>
                  </a:cubicBezTo>
                  <a:cubicBezTo>
                    <a:pt x="4440" y="832"/>
                    <a:pt x="2263" y="601"/>
                    <a:pt x="206" y="7"/>
                  </a:cubicBezTo>
                  <a:cubicBezTo>
                    <a:pt x="190" y="3"/>
                    <a:pt x="175" y="1"/>
                    <a:pt x="161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1"/>
          <p:cNvGrpSpPr/>
          <p:nvPr/>
        </p:nvGrpSpPr>
        <p:grpSpPr>
          <a:xfrm>
            <a:off x="366707" y="1290482"/>
            <a:ext cx="1258126" cy="3299371"/>
            <a:chOff x="491759" y="983414"/>
            <a:chExt cx="1258126" cy="3299371"/>
          </a:xfrm>
        </p:grpSpPr>
        <p:grpSp>
          <p:nvGrpSpPr>
            <p:cNvPr id="1023" name="Google Shape;1023;p41"/>
            <p:cNvGrpSpPr/>
            <p:nvPr/>
          </p:nvGrpSpPr>
          <p:grpSpPr>
            <a:xfrm>
              <a:off x="903720" y="983414"/>
              <a:ext cx="247534" cy="91077"/>
              <a:chOff x="9820600" y="807975"/>
              <a:chExt cx="37300" cy="13725"/>
            </a:xfrm>
          </p:grpSpPr>
          <p:sp>
            <p:nvSpPr>
              <p:cNvPr id="1024" name="Google Shape;1024;p41"/>
              <p:cNvSpPr/>
              <p:nvPr/>
            </p:nvSpPr>
            <p:spPr>
              <a:xfrm>
                <a:off x="9820600" y="807975"/>
                <a:ext cx="154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49" extrusionOk="0">
                    <a:moveTo>
                      <a:pt x="101" y="0"/>
                    </a:moveTo>
                    <a:cubicBezTo>
                      <a:pt x="67" y="0"/>
                      <a:pt x="40" y="36"/>
                      <a:pt x="73" y="60"/>
                    </a:cubicBezTo>
                    <a:cubicBezTo>
                      <a:pt x="139" y="137"/>
                      <a:pt x="204" y="214"/>
                      <a:pt x="270" y="280"/>
                    </a:cubicBezTo>
                    <a:cubicBezTo>
                      <a:pt x="194" y="346"/>
                      <a:pt x="95" y="401"/>
                      <a:pt x="29" y="467"/>
                    </a:cubicBezTo>
                    <a:cubicBezTo>
                      <a:pt x="0" y="496"/>
                      <a:pt x="21" y="549"/>
                      <a:pt x="55" y="549"/>
                    </a:cubicBezTo>
                    <a:cubicBezTo>
                      <a:pt x="61" y="549"/>
                      <a:pt x="66" y="547"/>
                      <a:pt x="73" y="544"/>
                    </a:cubicBezTo>
                    <a:cubicBezTo>
                      <a:pt x="172" y="511"/>
                      <a:pt x="259" y="423"/>
                      <a:pt x="347" y="357"/>
                    </a:cubicBezTo>
                    <a:cubicBezTo>
                      <a:pt x="391" y="401"/>
                      <a:pt x="435" y="445"/>
                      <a:pt x="490" y="478"/>
                    </a:cubicBezTo>
                    <a:cubicBezTo>
                      <a:pt x="501" y="486"/>
                      <a:pt x="512" y="490"/>
                      <a:pt x="522" y="490"/>
                    </a:cubicBezTo>
                    <a:cubicBezTo>
                      <a:pt x="551" y="490"/>
                      <a:pt x="570" y="457"/>
                      <a:pt x="545" y="423"/>
                    </a:cubicBezTo>
                    <a:cubicBezTo>
                      <a:pt x="501" y="368"/>
                      <a:pt x="457" y="324"/>
                      <a:pt x="402" y="291"/>
                    </a:cubicBezTo>
                    <a:cubicBezTo>
                      <a:pt x="479" y="214"/>
                      <a:pt x="545" y="137"/>
                      <a:pt x="600" y="49"/>
                    </a:cubicBezTo>
                    <a:cubicBezTo>
                      <a:pt x="617" y="33"/>
                      <a:pt x="597" y="5"/>
                      <a:pt x="576" y="5"/>
                    </a:cubicBezTo>
                    <a:cubicBezTo>
                      <a:pt x="569" y="5"/>
                      <a:pt x="562" y="8"/>
                      <a:pt x="556" y="16"/>
                    </a:cubicBezTo>
                    <a:cubicBezTo>
                      <a:pt x="490" y="82"/>
                      <a:pt x="413" y="159"/>
                      <a:pt x="336" y="225"/>
                    </a:cubicBezTo>
                    <a:cubicBezTo>
                      <a:pt x="270" y="159"/>
                      <a:pt x="204" y="93"/>
                      <a:pt x="139" y="16"/>
                    </a:cubicBezTo>
                    <a:cubicBezTo>
                      <a:pt x="127" y="5"/>
                      <a:pt x="11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1"/>
              <p:cNvSpPr/>
              <p:nvPr/>
            </p:nvSpPr>
            <p:spPr>
              <a:xfrm>
                <a:off x="9842750" y="810300"/>
                <a:ext cx="151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21" extrusionOk="0">
                    <a:moveTo>
                      <a:pt x="44" y="0"/>
                    </a:moveTo>
                    <a:cubicBezTo>
                      <a:pt x="0" y="0"/>
                      <a:pt x="11" y="77"/>
                      <a:pt x="55" y="88"/>
                    </a:cubicBezTo>
                    <a:cubicBezTo>
                      <a:pt x="132" y="88"/>
                      <a:pt x="220" y="99"/>
                      <a:pt x="308" y="110"/>
                    </a:cubicBezTo>
                    <a:cubicBezTo>
                      <a:pt x="360" y="110"/>
                      <a:pt x="416" y="120"/>
                      <a:pt x="470" y="120"/>
                    </a:cubicBezTo>
                    <a:cubicBezTo>
                      <a:pt x="498" y="120"/>
                      <a:pt x="525" y="118"/>
                      <a:pt x="550" y="110"/>
                    </a:cubicBezTo>
                    <a:cubicBezTo>
                      <a:pt x="605" y="99"/>
                      <a:pt x="583" y="22"/>
                      <a:pt x="539" y="11"/>
                    </a:cubicBezTo>
                    <a:cubicBezTo>
                      <a:pt x="462" y="0"/>
                      <a:pt x="374" y="0"/>
                      <a:pt x="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9840300" y="815450"/>
                <a:ext cx="16500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26" extrusionOk="0">
                    <a:moveTo>
                      <a:pt x="570" y="0"/>
                    </a:moveTo>
                    <a:cubicBezTo>
                      <a:pt x="505" y="0"/>
                      <a:pt x="436" y="16"/>
                      <a:pt x="373" y="25"/>
                    </a:cubicBezTo>
                    <a:cubicBezTo>
                      <a:pt x="263" y="25"/>
                      <a:pt x="164" y="25"/>
                      <a:pt x="65" y="3"/>
                    </a:cubicBezTo>
                    <a:cubicBezTo>
                      <a:pt x="61" y="3"/>
                      <a:pt x="58" y="2"/>
                      <a:pt x="55" y="2"/>
                    </a:cubicBezTo>
                    <a:cubicBezTo>
                      <a:pt x="1" y="2"/>
                      <a:pt x="14" y="81"/>
                      <a:pt x="65" y="91"/>
                    </a:cubicBezTo>
                    <a:cubicBezTo>
                      <a:pt x="164" y="113"/>
                      <a:pt x="263" y="124"/>
                      <a:pt x="373" y="124"/>
                    </a:cubicBezTo>
                    <a:cubicBezTo>
                      <a:pt x="395" y="124"/>
                      <a:pt x="419" y="125"/>
                      <a:pt x="442" y="125"/>
                    </a:cubicBezTo>
                    <a:cubicBezTo>
                      <a:pt x="513" y="125"/>
                      <a:pt x="588" y="119"/>
                      <a:pt x="637" y="69"/>
                    </a:cubicBezTo>
                    <a:cubicBezTo>
                      <a:pt x="659" y="47"/>
                      <a:pt x="648" y="14"/>
                      <a:pt x="615" y="3"/>
                    </a:cubicBezTo>
                    <a:cubicBezTo>
                      <a:pt x="600" y="1"/>
                      <a:pt x="585" y="0"/>
                      <a:pt x="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" name="Google Shape;1040;p41"/>
            <p:cNvGrpSpPr/>
            <p:nvPr/>
          </p:nvGrpSpPr>
          <p:grpSpPr>
            <a:xfrm rot="2526599">
              <a:off x="491759" y="3228811"/>
              <a:ext cx="1258126" cy="1053974"/>
              <a:chOff x="8986183" y="-4150167"/>
              <a:chExt cx="1073065" cy="898943"/>
            </a:xfrm>
          </p:grpSpPr>
          <p:sp>
            <p:nvSpPr>
              <p:cNvPr id="1041" name="Google Shape;1041;p41"/>
              <p:cNvSpPr/>
              <p:nvPr/>
            </p:nvSpPr>
            <p:spPr>
              <a:xfrm>
                <a:off x="8986183" y="-4138050"/>
                <a:ext cx="198352" cy="135121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3323" extrusionOk="0">
                    <a:moveTo>
                      <a:pt x="2940" y="3323"/>
                    </a:moveTo>
                    <a:cubicBezTo>
                      <a:pt x="1960" y="2577"/>
                      <a:pt x="980" y="1832"/>
                      <a:pt x="1" y="1065"/>
                    </a:cubicBezTo>
                    <a:lnTo>
                      <a:pt x="2109" y="43"/>
                    </a:lnTo>
                    <a:cubicBezTo>
                      <a:pt x="2152" y="22"/>
                      <a:pt x="2194" y="0"/>
                      <a:pt x="2258" y="0"/>
                    </a:cubicBezTo>
                    <a:cubicBezTo>
                      <a:pt x="2301" y="0"/>
                      <a:pt x="2343" y="43"/>
                      <a:pt x="2386" y="64"/>
                    </a:cubicBezTo>
                    <a:cubicBezTo>
                      <a:pt x="3216" y="767"/>
                      <a:pt x="4047" y="1470"/>
                      <a:pt x="4878" y="2173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dist="38100" dir="48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9052871" y="-4150167"/>
                <a:ext cx="387148" cy="393206"/>
              </a:xfrm>
              <a:custGeom>
                <a:avLst/>
                <a:gdLst/>
                <a:ahLst/>
                <a:cxnLst/>
                <a:rect l="l" t="t" r="r" b="b"/>
                <a:pathLst>
                  <a:path w="9521" h="9670" extrusionOk="0">
                    <a:moveTo>
                      <a:pt x="3749" y="2407"/>
                    </a:moveTo>
                    <a:lnTo>
                      <a:pt x="2279" y="1321"/>
                    </a:lnTo>
                    <a:lnTo>
                      <a:pt x="469" y="3493"/>
                    </a:lnTo>
                    <a:lnTo>
                      <a:pt x="1896" y="4707"/>
                    </a:lnTo>
                    <a:cubicBezTo>
                      <a:pt x="0" y="7092"/>
                      <a:pt x="788" y="7263"/>
                      <a:pt x="4430" y="9669"/>
                    </a:cubicBezTo>
                    <a:lnTo>
                      <a:pt x="9520" y="4068"/>
                    </a:lnTo>
                    <a:cubicBezTo>
                      <a:pt x="6624" y="511"/>
                      <a:pt x="5559" y="0"/>
                      <a:pt x="3749" y="24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48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9731833" y="-3596775"/>
                <a:ext cx="327414" cy="345550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8498" extrusionOk="0">
                    <a:moveTo>
                      <a:pt x="1" y="4366"/>
                    </a:moveTo>
                    <a:cubicBezTo>
                      <a:pt x="1044" y="5601"/>
                      <a:pt x="2003" y="6411"/>
                      <a:pt x="3600" y="7667"/>
                    </a:cubicBezTo>
                    <a:cubicBezTo>
                      <a:pt x="4665" y="8498"/>
                      <a:pt x="5134" y="8157"/>
                      <a:pt x="7434" y="4941"/>
                    </a:cubicBezTo>
                    <a:cubicBezTo>
                      <a:pt x="8051" y="4068"/>
                      <a:pt x="8009" y="3429"/>
                      <a:pt x="7625" y="3088"/>
                    </a:cubicBezTo>
                    <a:cubicBezTo>
                      <a:pt x="6710" y="2300"/>
                      <a:pt x="4133" y="171"/>
                      <a:pt x="3430" y="0"/>
                    </a:cubicBezTo>
                    <a:cubicBezTo>
                      <a:pt x="3430" y="0"/>
                      <a:pt x="1066" y="2897"/>
                      <a:pt x="1" y="436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dist="38100" dir="48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9126472" y="-4067905"/>
                <a:ext cx="894656" cy="797636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19616" extrusionOk="0">
                    <a:moveTo>
                      <a:pt x="16400" y="19615"/>
                    </a:moveTo>
                    <a:cubicBezTo>
                      <a:pt x="12013" y="16698"/>
                      <a:pt x="8711" y="14099"/>
                      <a:pt x="3472" y="9797"/>
                    </a:cubicBezTo>
                    <a:cubicBezTo>
                      <a:pt x="1" y="6922"/>
                      <a:pt x="171" y="5921"/>
                      <a:pt x="4622" y="1257"/>
                    </a:cubicBezTo>
                    <a:cubicBezTo>
                      <a:pt x="5836" y="0"/>
                      <a:pt x="7391" y="299"/>
                      <a:pt x="8754" y="1342"/>
                    </a:cubicBezTo>
                    <a:cubicBezTo>
                      <a:pt x="11927" y="3834"/>
                      <a:pt x="20617" y="10777"/>
                      <a:pt x="22001" y="12523"/>
                    </a:cubicBezTo>
                    <a:cubicBezTo>
                      <a:pt x="22001" y="12523"/>
                      <a:pt x="18402" y="17443"/>
                      <a:pt x="16400" y="196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dist="38100" dir="480000" algn="bl" rotWithShape="0">
                  <a:schemeClr val="dk1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1"/>
              <p:cNvSpPr/>
              <p:nvPr/>
            </p:nvSpPr>
            <p:spPr>
              <a:xfrm>
                <a:off x="9731833" y="-3596775"/>
                <a:ext cx="327414" cy="345550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8498" extrusionOk="0">
                    <a:moveTo>
                      <a:pt x="1" y="4366"/>
                    </a:moveTo>
                    <a:cubicBezTo>
                      <a:pt x="1044" y="5601"/>
                      <a:pt x="2003" y="6411"/>
                      <a:pt x="3600" y="7667"/>
                    </a:cubicBezTo>
                    <a:cubicBezTo>
                      <a:pt x="4665" y="8498"/>
                      <a:pt x="5134" y="8157"/>
                      <a:pt x="7434" y="4941"/>
                    </a:cubicBezTo>
                    <a:cubicBezTo>
                      <a:pt x="8051" y="4068"/>
                      <a:pt x="8009" y="3429"/>
                      <a:pt x="7625" y="3088"/>
                    </a:cubicBezTo>
                    <a:cubicBezTo>
                      <a:pt x="6710" y="2300"/>
                      <a:pt x="4133" y="171"/>
                      <a:pt x="3430" y="0"/>
                    </a:cubicBezTo>
                    <a:cubicBezTo>
                      <a:pt x="3430" y="0"/>
                      <a:pt x="1066" y="2897"/>
                      <a:pt x="1" y="436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1"/>
              <p:cNvSpPr/>
              <p:nvPr/>
            </p:nvSpPr>
            <p:spPr>
              <a:xfrm>
                <a:off x="9126472" y="-4067905"/>
                <a:ext cx="894656" cy="797636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19616" extrusionOk="0">
                    <a:moveTo>
                      <a:pt x="16400" y="19615"/>
                    </a:moveTo>
                    <a:cubicBezTo>
                      <a:pt x="12013" y="16698"/>
                      <a:pt x="8711" y="14099"/>
                      <a:pt x="3472" y="9797"/>
                    </a:cubicBezTo>
                    <a:cubicBezTo>
                      <a:pt x="1" y="6922"/>
                      <a:pt x="171" y="5921"/>
                      <a:pt x="4622" y="1257"/>
                    </a:cubicBezTo>
                    <a:cubicBezTo>
                      <a:pt x="5836" y="0"/>
                      <a:pt x="7391" y="299"/>
                      <a:pt x="8754" y="1342"/>
                    </a:cubicBezTo>
                    <a:cubicBezTo>
                      <a:pt x="11927" y="3834"/>
                      <a:pt x="20617" y="10777"/>
                      <a:pt x="22001" y="12523"/>
                    </a:cubicBezTo>
                    <a:cubicBezTo>
                      <a:pt x="22001" y="12523"/>
                      <a:pt x="18402" y="17443"/>
                      <a:pt x="16400" y="196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9275424" y="-3937130"/>
                <a:ext cx="491935" cy="438220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0777" extrusionOk="0">
                    <a:moveTo>
                      <a:pt x="9010" y="10777"/>
                    </a:moveTo>
                    <a:cubicBezTo>
                      <a:pt x="6582" y="9180"/>
                      <a:pt x="4793" y="7753"/>
                      <a:pt x="1896" y="5367"/>
                    </a:cubicBezTo>
                    <a:cubicBezTo>
                      <a:pt x="1" y="3813"/>
                      <a:pt x="86" y="3259"/>
                      <a:pt x="2535" y="682"/>
                    </a:cubicBezTo>
                    <a:cubicBezTo>
                      <a:pt x="3196" y="0"/>
                      <a:pt x="4069" y="149"/>
                      <a:pt x="4793" y="746"/>
                    </a:cubicBezTo>
                    <a:cubicBezTo>
                      <a:pt x="6561" y="2109"/>
                      <a:pt x="11331" y="5921"/>
                      <a:pt x="12098" y="6879"/>
                    </a:cubicBezTo>
                    <a:cubicBezTo>
                      <a:pt x="12098" y="6879"/>
                      <a:pt x="10117" y="9584"/>
                      <a:pt x="9010" y="10777"/>
                    </a:cubicBezTo>
                    <a:close/>
                  </a:path>
                </a:pathLst>
              </a:custGeom>
              <a:solidFill>
                <a:srgbClr val="F9F9F9">
                  <a:alpha val="310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1"/>
              <p:cNvSpPr/>
              <p:nvPr/>
            </p:nvSpPr>
            <p:spPr>
              <a:xfrm>
                <a:off x="9683687" y="-3657689"/>
                <a:ext cx="276505" cy="341321"/>
              </a:xfrm>
              <a:custGeom>
                <a:avLst/>
                <a:gdLst/>
                <a:ahLst/>
                <a:cxnLst/>
                <a:rect l="l" t="t" r="r" b="b"/>
                <a:pathLst>
                  <a:path w="6800" h="8394" extrusionOk="0">
                    <a:moveTo>
                      <a:pt x="6394" y="0"/>
                    </a:moveTo>
                    <a:cubicBezTo>
                      <a:pt x="6331" y="0"/>
                      <a:pt x="6266" y="28"/>
                      <a:pt x="6211" y="93"/>
                    </a:cubicBezTo>
                    <a:cubicBezTo>
                      <a:pt x="4209" y="2691"/>
                      <a:pt x="2186" y="5289"/>
                      <a:pt x="162" y="7866"/>
                    </a:cubicBezTo>
                    <a:cubicBezTo>
                      <a:pt x="1" y="8093"/>
                      <a:pt x="196" y="8393"/>
                      <a:pt x="401" y="8393"/>
                    </a:cubicBezTo>
                    <a:cubicBezTo>
                      <a:pt x="466" y="8393"/>
                      <a:pt x="532" y="8364"/>
                      <a:pt x="588" y="8292"/>
                    </a:cubicBezTo>
                    <a:cubicBezTo>
                      <a:pt x="2590" y="5694"/>
                      <a:pt x="4614" y="3117"/>
                      <a:pt x="6637" y="519"/>
                    </a:cubicBezTo>
                    <a:cubicBezTo>
                      <a:pt x="6800" y="290"/>
                      <a:pt x="6601" y="0"/>
                      <a:pt x="6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1"/>
              <p:cNvSpPr/>
              <p:nvPr/>
            </p:nvSpPr>
            <p:spPr>
              <a:xfrm>
                <a:off x="9637819" y="-3695425"/>
                <a:ext cx="276383" cy="340955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8385" extrusionOk="0">
                    <a:moveTo>
                      <a:pt x="6403" y="0"/>
                    </a:moveTo>
                    <a:cubicBezTo>
                      <a:pt x="6337" y="0"/>
                      <a:pt x="6268" y="31"/>
                      <a:pt x="6210" y="105"/>
                    </a:cubicBezTo>
                    <a:cubicBezTo>
                      <a:pt x="4208" y="2682"/>
                      <a:pt x="2185" y="5280"/>
                      <a:pt x="162" y="7878"/>
                    </a:cubicBezTo>
                    <a:cubicBezTo>
                      <a:pt x="0" y="8089"/>
                      <a:pt x="194" y="8385"/>
                      <a:pt x="400" y="8385"/>
                    </a:cubicBezTo>
                    <a:cubicBezTo>
                      <a:pt x="465" y="8385"/>
                      <a:pt x="531" y="8355"/>
                      <a:pt x="588" y="8283"/>
                    </a:cubicBezTo>
                    <a:cubicBezTo>
                      <a:pt x="2590" y="5685"/>
                      <a:pt x="4613" y="3108"/>
                      <a:pt x="6636" y="509"/>
                    </a:cubicBezTo>
                    <a:cubicBezTo>
                      <a:pt x="6796" y="285"/>
                      <a:pt x="6607" y="0"/>
                      <a:pt x="6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12233">
            <a:off x="7591996" y="3731850"/>
            <a:ext cx="981187" cy="917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7270" y="592316"/>
            <a:ext cx="1095172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sz="2200" b="1">
                <a:solidFill>
                  <a:srgbClr val="C00000"/>
                </a:solidFill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HĐ1</a:t>
            </a:r>
            <a:endParaRPr lang="en-US" sz="2200">
              <a:solidFill>
                <a:srgbClr val="C00000"/>
              </a:solidFill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8080" y="2966134"/>
                <a:ext cx="4346703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80" y="2966134"/>
                <a:ext cx="4346703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54379" y="1193715"/>
            <a:ext cx="7635241" cy="1289680"/>
            <a:chOff x="754379" y="1129707"/>
            <a:chExt cx="7635241" cy="1289680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754379" y="1129707"/>
              <a:ext cx="7635241" cy="1227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Open Sans"/>
                </a:rPr>
                <a:t>Làm theo hướng dẫn của anh Pi trong </a:t>
              </a:r>
              <a:r>
                <a:rPr kumimoji="0" lang="en-US" altLang="en-US" sz="20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Open Sans"/>
                </a:rPr>
                <a:t>tình huống mở đầu</a:t>
              </a: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Open Sans"/>
                </a:rPr>
                <a:t> để nhân hai phân thức </a:t>
              </a:r>
              <a:endPara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040648" y="1743689"/>
                  <a:ext cx="2101794" cy="675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648" y="1743689"/>
                  <a:ext cx="2101794" cy="6756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Down Arrow 18"/>
          <p:cNvSpPr/>
          <p:nvPr/>
        </p:nvSpPr>
        <p:spPr>
          <a:xfrm rot="16200000">
            <a:off x="1991294" y="3142785"/>
            <a:ext cx="347471" cy="37984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48"/>
          <p:cNvGrpSpPr/>
          <p:nvPr/>
        </p:nvGrpSpPr>
        <p:grpSpPr>
          <a:xfrm rot="1572013" flipH="1">
            <a:off x="222104" y="296345"/>
            <a:ext cx="1493005" cy="525061"/>
            <a:chOff x="10418321" y="-3066640"/>
            <a:chExt cx="949000" cy="333745"/>
          </a:xfrm>
        </p:grpSpPr>
        <p:sp>
          <p:nvSpPr>
            <p:cNvPr id="1294" name="Google Shape;1294;p48"/>
            <p:cNvSpPr/>
            <p:nvPr/>
          </p:nvSpPr>
          <p:spPr>
            <a:xfrm>
              <a:off x="10418321" y="-3066640"/>
              <a:ext cx="640287" cy="255442"/>
            </a:xfrm>
            <a:custGeom>
              <a:avLst/>
              <a:gdLst/>
              <a:ahLst/>
              <a:cxnLst/>
              <a:rect l="l" t="t" r="r" b="b"/>
              <a:pathLst>
                <a:path w="10856" h="4331" extrusionOk="0">
                  <a:moveTo>
                    <a:pt x="1024" y="0"/>
                  </a:moveTo>
                  <a:cubicBezTo>
                    <a:pt x="648" y="0"/>
                    <a:pt x="307" y="266"/>
                    <a:pt x="221" y="647"/>
                  </a:cubicBezTo>
                  <a:lnTo>
                    <a:pt x="100" y="1175"/>
                  </a:lnTo>
                  <a:cubicBezTo>
                    <a:pt x="1" y="1615"/>
                    <a:pt x="287" y="2055"/>
                    <a:pt x="727" y="2153"/>
                  </a:cubicBezTo>
                  <a:lnTo>
                    <a:pt x="10382" y="4331"/>
                  </a:lnTo>
                  <a:lnTo>
                    <a:pt x="10855" y="2197"/>
                  </a:lnTo>
                  <a:lnTo>
                    <a:pt x="1200" y="31"/>
                  </a:lnTo>
                  <a:lnTo>
                    <a:pt x="1200" y="20"/>
                  </a:lnTo>
                  <a:cubicBezTo>
                    <a:pt x="1141" y="7"/>
                    <a:pt x="1082" y="0"/>
                    <a:pt x="1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1009902" y="-2950271"/>
              <a:ext cx="357419" cy="210912"/>
            </a:xfrm>
            <a:custGeom>
              <a:avLst/>
              <a:gdLst/>
              <a:ahLst/>
              <a:cxnLst/>
              <a:rect l="l" t="t" r="r" b="b"/>
              <a:pathLst>
                <a:path w="6060" h="3576" extrusionOk="0">
                  <a:moveTo>
                    <a:pt x="766" y="1"/>
                  </a:moveTo>
                  <a:cubicBezTo>
                    <a:pt x="642" y="1"/>
                    <a:pt x="535" y="76"/>
                    <a:pt x="506" y="202"/>
                  </a:cubicBezTo>
                  <a:lnTo>
                    <a:pt x="33" y="2325"/>
                  </a:lnTo>
                  <a:cubicBezTo>
                    <a:pt x="0" y="2457"/>
                    <a:pt x="88" y="2600"/>
                    <a:pt x="220" y="2622"/>
                  </a:cubicBezTo>
                  <a:lnTo>
                    <a:pt x="4300" y="3546"/>
                  </a:lnTo>
                  <a:cubicBezTo>
                    <a:pt x="4396" y="3566"/>
                    <a:pt x="4492" y="3576"/>
                    <a:pt x="4586" y="3576"/>
                  </a:cubicBezTo>
                  <a:cubicBezTo>
                    <a:pt x="5205" y="3576"/>
                    <a:pt x="5763" y="3154"/>
                    <a:pt x="5906" y="2534"/>
                  </a:cubicBezTo>
                  <a:cubicBezTo>
                    <a:pt x="6060" y="1808"/>
                    <a:pt x="5609" y="1093"/>
                    <a:pt x="4883" y="928"/>
                  </a:cubicBezTo>
                  <a:lnTo>
                    <a:pt x="814" y="5"/>
                  </a:lnTo>
                  <a:cubicBezTo>
                    <a:pt x="798" y="2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0829596" y="-2820598"/>
              <a:ext cx="261399" cy="87703"/>
            </a:xfrm>
            <a:custGeom>
              <a:avLst/>
              <a:gdLst/>
              <a:ahLst/>
              <a:cxnLst/>
              <a:rect l="l" t="t" r="r" b="b"/>
              <a:pathLst>
                <a:path w="4432" h="1487" extrusionOk="0">
                  <a:moveTo>
                    <a:pt x="395" y="1"/>
                  </a:moveTo>
                  <a:cubicBezTo>
                    <a:pt x="234" y="1"/>
                    <a:pt x="82" y="113"/>
                    <a:pt x="44" y="274"/>
                  </a:cubicBezTo>
                  <a:cubicBezTo>
                    <a:pt x="0" y="472"/>
                    <a:pt x="121" y="670"/>
                    <a:pt x="319" y="714"/>
                  </a:cubicBezTo>
                  <a:lnTo>
                    <a:pt x="3706" y="1473"/>
                  </a:lnTo>
                  <a:cubicBezTo>
                    <a:pt x="3747" y="1482"/>
                    <a:pt x="3787" y="1486"/>
                    <a:pt x="3827" y="1486"/>
                  </a:cubicBezTo>
                  <a:cubicBezTo>
                    <a:pt x="4068" y="1486"/>
                    <a:pt x="4286" y="1322"/>
                    <a:pt x="4333" y="1077"/>
                  </a:cubicBezTo>
                  <a:lnTo>
                    <a:pt x="4377" y="890"/>
                  </a:lnTo>
                  <a:lnTo>
                    <a:pt x="4377" y="879"/>
                  </a:lnTo>
                  <a:lnTo>
                    <a:pt x="4432" y="637"/>
                  </a:lnTo>
                  <a:lnTo>
                    <a:pt x="3948" y="527"/>
                  </a:lnTo>
                  <a:lnTo>
                    <a:pt x="3893" y="769"/>
                  </a:lnTo>
                  <a:lnTo>
                    <a:pt x="473" y="10"/>
                  </a:lnTo>
                  <a:cubicBezTo>
                    <a:pt x="447" y="4"/>
                    <a:pt x="42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11259687" y="-2883269"/>
              <a:ext cx="81687" cy="101269"/>
            </a:xfrm>
            <a:custGeom>
              <a:avLst/>
              <a:gdLst/>
              <a:ahLst/>
              <a:cxnLst/>
              <a:rect l="l" t="t" r="r" b="b"/>
              <a:pathLst>
                <a:path w="1385" h="1717" extrusionOk="0">
                  <a:moveTo>
                    <a:pt x="188" y="1"/>
                  </a:moveTo>
                  <a:cubicBezTo>
                    <a:pt x="1" y="1"/>
                    <a:pt x="46" y="321"/>
                    <a:pt x="208" y="342"/>
                  </a:cubicBezTo>
                  <a:cubicBezTo>
                    <a:pt x="483" y="375"/>
                    <a:pt x="736" y="496"/>
                    <a:pt x="868" y="749"/>
                  </a:cubicBezTo>
                  <a:cubicBezTo>
                    <a:pt x="989" y="991"/>
                    <a:pt x="923" y="1233"/>
                    <a:pt x="835" y="1475"/>
                  </a:cubicBezTo>
                  <a:cubicBezTo>
                    <a:pt x="787" y="1596"/>
                    <a:pt x="897" y="1716"/>
                    <a:pt x="1012" y="1716"/>
                  </a:cubicBezTo>
                  <a:cubicBezTo>
                    <a:pt x="1054" y="1716"/>
                    <a:pt x="1097" y="1700"/>
                    <a:pt x="1132" y="1662"/>
                  </a:cubicBezTo>
                  <a:cubicBezTo>
                    <a:pt x="1385" y="1354"/>
                    <a:pt x="1363" y="870"/>
                    <a:pt x="1154" y="540"/>
                  </a:cubicBezTo>
                  <a:cubicBezTo>
                    <a:pt x="945" y="199"/>
                    <a:pt x="582" y="23"/>
                    <a:pt x="197" y="1"/>
                  </a:cubicBezTo>
                  <a:cubicBezTo>
                    <a:pt x="194" y="1"/>
                    <a:pt x="191" y="1"/>
                    <a:pt x="188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10522304" y="-3041868"/>
              <a:ext cx="390801" cy="111708"/>
            </a:xfrm>
            <a:custGeom>
              <a:avLst/>
              <a:gdLst/>
              <a:ahLst/>
              <a:cxnLst/>
              <a:rect l="l" t="t" r="r" b="b"/>
              <a:pathLst>
                <a:path w="6626" h="1894" extrusionOk="0">
                  <a:moveTo>
                    <a:pt x="161" y="1"/>
                  </a:moveTo>
                  <a:cubicBezTo>
                    <a:pt x="0" y="1"/>
                    <a:pt x="22" y="275"/>
                    <a:pt x="184" y="326"/>
                  </a:cubicBezTo>
                  <a:cubicBezTo>
                    <a:pt x="2230" y="964"/>
                    <a:pt x="4352" y="1316"/>
                    <a:pt x="6420" y="1887"/>
                  </a:cubicBezTo>
                  <a:cubicBezTo>
                    <a:pt x="6437" y="1892"/>
                    <a:pt x="6452" y="1894"/>
                    <a:pt x="6466" y="1894"/>
                  </a:cubicBezTo>
                  <a:cubicBezTo>
                    <a:pt x="6626" y="1894"/>
                    <a:pt x="6604" y="1630"/>
                    <a:pt x="6453" y="1580"/>
                  </a:cubicBezTo>
                  <a:cubicBezTo>
                    <a:pt x="4440" y="832"/>
                    <a:pt x="2263" y="601"/>
                    <a:pt x="206" y="7"/>
                  </a:cubicBezTo>
                  <a:cubicBezTo>
                    <a:pt x="190" y="3"/>
                    <a:pt x="175" y="1"/>
                    <a:pt x="161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8"/>
          <p:cNvGrpSpPr/>
          <p:nvPr/>
        </p:nvGrpSpPr>
        <p:grpSpPr>
          <a:xfrm rot="19556640" flipH="1">
            <a:off x="7700321" y="3563677"/>
            <a:ext cx="1258162" cy="1054004"/>
            <a:chOff x="8986183" y="-4150167"/>
            <a:chExt cx="1073065" cy="898943"/>
          </a:xfrm>
        </p:grpSpPr>
        <p:sp>
          <p:nvSpPr>
            <p:cNvPr id="1312" name="Google Shape;1312;p48"/>
            <p:cNvSpPr/>
            <p:nvPr/>
          </p:nvSpPr>
          <p:spPr>
            <a:xfrm>
              <a:off x="8986183" y="-4138050"/>
              <a:ext cx="198352" cy="135121"/>
            </a:xfrm>
            <a:custGeom>
              <a:avLst/>
              <a:gdLst/>
              <a:ahLst/>
              <a:cxnLst/>
              <a:rect l="l" t="t" r="r" b="b"/>
              <a:pathLst>
                <a:path w="4878" h="3323" extrusionOk="0">
                  <a:moveTo>
                    <a:pt x="2940" y="3323"/>
                  </a:moveTo>
                  <a:cubicBezTo>
                    <a:pt x="1960" y="2577"/>
                    <a:pt x="980" y="1832"/>
                    <a:pt x="1" y="1065"/>
                  </a:cubicBezTo>
                  <a:lnTo>
                    <a:pt x="2109" y="43"/>
                  </a:lnTo>
                  <a:cubicBezTo>
                    <a:pt x="2152" y="22"/>
                    <a:pt x="2194" y="0"/>
                    <a:pt x="2258" y="0"/>
                  </a:cubicBezTo>
                  <a:cubicBezTo>
                    <a:pt x="2301" y="0"/>
                    <a:pt x="2343" y="43"/>
                    <a:pt x="2386" y="64"/>
                  </a:cubicBezTo>
                  <a:cubicBezTo>
                    <a:pt x="3216" y="767"/>
                    <a:pt x="4047" y="1470"/>
                    <a:pt x="4878" y="217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4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9052871" y="-4150167"/>
              <a:ext cx="387148" cy="393206"/>
            </a:xfrm>
            <a:custGeom>
              <a:avLst/>
              <a:gdLst/>
              <a:ahLst/>
              <a:cxnLst/>
              <a:rect l="l" t="t" r="r" b="b"/>
              <a:pathLst>
                <a:path w="9521" h="9670" extrusionOk="0">
                  <a:moveTo>
                    <a:pt x="3749" y="2407"/>
                  </a:moveTo>
                  <a:lnTo>
                    <a:pt x="2279" y="1321"/>
                  </a:lnTo>
                  <a:lnTo>
                    <a:pt x="469" y="3493"/>
                  </a:lnTo>
                  <a:lnTo>
                    <a:pt x="1896" y="4707"/>
                  </a:lnTo>
                  <a:cubicBezTo>
                    <a:pt x="0" y="7092"/>
                    <a:pt x="788" y="7263"/>
                    <a:pt x="4430" y="9669"/>
                  </a:cubicBezTo>
                  <a:lnTo>
                    <a:pt x="9520" y="4068"/>
                  </a:lnTo>
                  <a:cubicBezTo>
                    <a:pt x="6624" y="511"/>
                    <a:pt x="5559" y="0"/>
                    <a:pt x="3749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4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9731833" y="-3596775"/>
              <a:ext cx="327414" cy="345550"/>
            </a:xfrm>
            <a:custGeom>
              <a:avLst/>
              <a:gdLst/>
              <a:ahLst/>
              <a:cxnLst/>
              <a:rect l="l" t="t" r="r" b="b"/>
              <a:pathLst>
                <a:path w="8052" h="8498" extrusionOk="0">
                  <a:moveTo>
                    <a:pt x="1" y="4366"/>
                  </a:moveTo>
                  <a:cubicBezTo>
                    <a:pt x="1044" y="5601"/>
                    <a:pt x="2003" y="6411"/>
                    <a:pt x="3600" y="7667"/>
                  </a:cubicBezTo>
                  <a:cubicBezTo>
                    <a:pt x="4665" y="8498"/>
                    <a:pt x="5134" y="8157"/>
                    <a:pt x="7434" y="4941"/>
                  </a:cubicBezTo>
                  <a:cubicBezTo>
                    <a:pt x="8051" y="4068"/>
                    <a:pt x="8009" y="3429"/>
                    <a:pt x="7625" y="3088"/>
                  </a:cubicBezTo>
                  <a:cubicBezTo>
                    <a:pt x="6710" y="2300"/>
                    <a:pt x="4133" y="171"/>
                    <a:pt x="3430" y="0"/>
                  </a:cubicBezTo>
                  <a:cubicBezTo>
                    <a:pt x="3430" y="0"/>
                    <a:pt x="1066" y="2897"/>
                    <a:pt x="1" y="436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4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9126472" y="-4067905"/>
              <a:ext cx="894656" cy="797636"/>
            </a:xfrm>
            <a:custGeom>
              <a:avLst/>
              <a:gdLst/>
              <a:ahLst/>
              <a:cxnLst/>
              <a:rect l="l" t="t" r="r" b="b"/>
              <a:pathLst>
                <a:path w="22002" h="19616" extrusionOk="0">
                  <a:moveTo>
                    <a:pt x="16400" y="19615"/>
                  </a:moveTo>
                  <a:cubicBezTo>
                    <a:pt x="12013" y="16698"/>
                    <a:pt x="8711" y="14099"/>
                    <a:pt x="3472" y="9797"/>
                  </a:cubicBezTo>
                  <a:cubicBezTo>
                    <a:pt x="1" y="6922"/>
                    <a:pt x="171" y="5921"/>
                    <a:pt x="4622" y="1257"/>
                  </a:cubicBezTo>
                  <a:cubicBezTo>
                    <a:pt x="5836" y="0"/>
                    <a:pt x="7391" y="299"/>
                    <a:pt x="8754" y="1342"/>
                  </a:cubicBezTo>
                  <a:cubicBezTo>
                    <a:pt x="11927" y="3834"/>
                    <a:pt x="20617" y="10777"/>
                    <a:pt x="22001" y="12523"/>
                  </a:cubicBezTo>
                  <a:cubicBezTo>
                    <a:pt x="22001" y="12523"/>
                    <a:pt x="18402" y="17443"/>
                    <a:pt x="16400" y="196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4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9731833" y="-3596775"/>
              <a:ext cx="327414" cy="345550"/>
            </a:xfrm>
            <a:custGeom>
              <a:avLst/>
              <a:gdLst/>
              <a:ahLst/>
              <a:cxnLst/>
              <a:rect l="l" t="t" r="r" b="b"/>
              <a:pathLst>
                <a:path w="8052" h="8498" extrusionOk="0">
                  <a:moveTo>
                    <a:pt x="1" y="4366"/>
                  </a:moveTo>
                  <a:cubicBezTo>
                    <a:pt x="1044" y="5601"/>
                    <a:pt x="2003" y="6411"/>
                    <a:pt x="3600" y="7667"/>
                  </a:cubicBezTo>
                  <a:cubicBezTo>
                    <a:pt x="4665" y="8498"/>
                    <a:pt x="5134" y="8157"/>
                    <a:pt x="7434" y="4941"/>
                  </a:cubicBezTo>
                  <a:cubicBezTo>
                    <a:pt x="8051" y="4068"/>
                    <a:pt x="8009" y="3429"/>
                    <a:pt x="7625" y="3088"/>
                  </a:cubicBezTo>
                  <a:cubicBezTo>
                    <a:pt x="6710" y="2300"/>
                    <a:pt x="4133" y="171"/>
                    <a:pt x="3430" y="0"/>
                  </a:cubicBezTo>
                  <a:cubicBezTo>
                    <a:pt x="3430" y="0"/>
                    <a:pt x="1066" y="2897"/>
                    <a:pt x="1" y="436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9126472" y="-4067905"/>
              <a:ext cx="894656" cy="797636"/>
            </a:xfrm>
            <a:custGeom>
              <a:avLst/>
              <a:gdLst/>
              <a:ahLst/>
              <a:cxnLst/>
              <a:rect l="l" t="t" r="r" b="b"/>
              <a:pathLst>
                <a:path w="22002" h="19616" extrusionOk="0">
                  <a:moveTo>
                    <a:pt x="16400" y="19615"/>
                  </a:moveTo>
                  <a:cubicBezTo>
                    <a:pt x="12013" y="16698"/>
                    <a:pt x="8711" y="14099"/>
                    <a:pt x="3472" y="9797"/>
                  </a:cubicBezTo>
                  <a:cubicBezTo>
                    <a:pt x="1" y="6922"/>
                    <a:pt x="171" y="5921"/>
                    <a:pt x="4622" y="1257"/>
                  </a:cubicBezTo>
                  <a:cubicBezTo>
                    <a:pt x="5836" y="0"/>
                    <a:pt x="7391" y="299"/>
                    <a:pt x="8754" y="1342"/>
                  </a:cubicBezTo>
                  <a:cubicBezTo>
                    <a:pt x="11927" y="3834"/>
                    <a:pt x="20617" y="10777"/>
                    <a:pt x="22001" y="12523"/>
                  </a:cubicBezTo>
                  <a:cubicBezTo>
                    <a:pt x="22001" y="12523"/>
                    <a:pt x="18402" y="17443"/>
                    <a:pt x="16400" y="196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9275424" y="-3937130"/>
              <a:ext cx="491935" cy="438220"/>
            </a:xfrm>
            <a:custGeom>
              <a:avLst/>
              <a:gdLst/>
              <a:ahLst/>
              <a:cxnLst/>
              <a:rect l="l" t="t" r="r" b="b"/>
              <a:pathLst>
                <a:path w="12098" h="10777" extrusionOk="0">
                  <a:moveTo>
                    <a:pt x="9010" y="10777"/>
                  </a:moveTo>
                  <a:cubicBezTo>
                    <a:pt x="6582" y="9180"/>
                    <a:pt x="4793" y="7753"/>
                    <a:pt x="1896" y="5367"/>
                  </a:cubicBezTo>
                  <a:cubicBezTo>
                    <a:pt x="1" y="3813"/>
                    <a:pt x="86" y="3259"/>
                    <a:pt x="2535" y="682"/>
                  </a:cubicBezTo>
                  <a:cubicBezTo>
                    <a:pt x="3196" y="0"/>
                    <a:pt x="4069" y="149"/>
                    <a:pt x="4793" y="746"/>
                  </a:cubicBezTo>
                  <a:cubicBezTo>
                    <a:pt x="6561" y="2109"/>
                    <a:pt x="11331" y="5921"/>
                    <a:pt x="12098" y="6879"/>
                  </a:cubicBezTo>
                  <a:cubicBezTo>
                    <a:pt x="12098" y="6879"/>
                    <a:pt x="10117" y="9584"/>
                    <a:pt x="9010" y="10777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9683687" y="-3657689"/>
              <a:ext cx="276505" cy="341321"/>
            </a:xfrm>
            <a:custGeom>
              <a:avLst/>
              <a:gdLst/>
              <a:ahLst/>
              <a:cxnLst/>
              <a:rect l="l" t="t" r="r" b="b"/>
              <a:pathLst>
                <a:path w="6800" h="8394" extrusionOk="0">
                  <a:moveTo>
                    <a:pt x="6394" y="0"/>
                  </a:moveTo>
                  <a:cubicBezTo>
                    <a:pt x="6331" y="0"/>
                    <a:pt x="6266" y="28"/>
                    <a:pt x="6211" y="93"/>
                  </a:cubicBezTo>
                  <a:cubicBezTo>
                    <a:pt x="4209" y="2691"/>
                    <a:pt x="2186" y="5289"/>
                    <a:pt x="162" y="7866"/>
                  </a:cubicBezTo>
                  <a:cubicBezTo>
                    <a:pt x="1" y="8093"/>
                    <a:pt x="196" y="8393"/>
                    <a:pt x="401" y="8393"/>
                  </a:cubicBezTo>
                  <a:cubicBezTo>
                    <a:pt x="466" y="8393"/>
                    <a:pt x="532" y="8364"/>
                    <a:pt x="588" y="8292"/>
                  </a:cubicBezTo>
                  <a:cubicBezTo>
                    <a:pt x="2590" y="5694"/>
                    <a:pt x="4614" y="3117"/>
                    <a:pt x="6637" y="519"/>
                  </a:cubicBezTo>
                  <a:cubicBezTo>
                    <a:pt x="6800" y="290"/>
                    <a:pt x="6601" y="0"/>
                    <a:pt x="6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9637819" y="-3695425"/>
              <a:ext cx="276383" cy="340955"/>
            </a:xfrm>
            <a:custGeom>
              <a:avLst/>
              <a:gdLst/>
              <a:ahLst/>
              <a:cxnLst/>
              <a:rect l="l" t="t" r="r" b="b"/>
              <a:pathLst>
                <a:path w="6797" h="8385" extrusionOk="0">
                  <a:moveTo>
                    <a:pt x="6403" y="0"/>
                  </a:moveTo>
                  <a:cubicBezTo>
                    <a:pt x="6337" y="0"/>
                    <a:pt x="6268" y="31"/>
                    <a:pt x="6210" y="105"/>
                  </a:cubicBezTo>
                  <a:cubicBezTo>
                    <a:pt x="4208" y="2682"/>
                    <a:pt x="2185" y="5280"/>
                    <a:pt x="162" y="7878"/>
                  </a:cubicBezTo>
                  <a:cubicBezTo>
                    <a:pt x="0" y="8089"/>
                    <a:pt x="194" y="8385"/>
                    <a:pt x="400" y="8385"/>
                  </a:cubicBezTo>
                  <a:cubicBezTo>
                    <a:pt x="465" y="8385"/>
                    <a:pt x="531" y="8355"/>
                    <a:pt x="588" y="8283"/>
                  </a:cubicBezTo>
                  <a:cubicBezTo>
                    <a:pt x="2590" y="5685"/>
                    <a:pt x="4613" y="3108"/>
                    <a:pt x="6636" y="509"/>
                  </a:cubicBezTo>
                  <a:cubicBezTo>
                    <a:pt x="6796" y="285"/>
                    <a:pt x="6607" y="0"/>
                    <a:pt x="6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2540;p49"/>
          <p:cNvSpPr txBox="1">
            <a:spLocks/>
          </p:cNvSpPr>
          <p:nvPr/>
        </p:nvSpPr>
        <p:spPr>
          <a:xfrm>
            <a:off x="3037015" y="483296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ctr">
              <a:buClr>
                <a:srgbClr val="070185"/>
              </a:buClr>
            </a:pPr>
            <a:r>
              <a:rPr lang="vi-VN" sz="2700" b="1">
                <a:solidFill>
                  <a:srgbClr val="C00000"/>
                </a:solidFill>
                <a:latin typeface="Arial" panose="020B0604020202020204" pitchFamily="34" charset="0"/>
              </a:rPr>
              <a:t>Quy tắc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333803" y="1169347"/>
                <a:ext cx="6542646" cy="2033827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Muốn nhân hai phân thức, ta nhân các tử thức với nhau, nhân các nhau thức với nhau.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03" y="1169347"/>
                <a:ext cx="6542646" cy="2033827"/>
              </a:xfrm>
              <a:prstGeom prst="rect">
                <a:avLst/>
              </a:prstGeom>
              <a:blipFill>
                <a:blip r:embed="rId3"/>
                <a:stretch>
                  <a:fillRect l="-836" r="-743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357126" y="3437214"/>
            <a:ext cx="6575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>
                <a:solidFill>
                  <a:schemeClr val="accent3">
                    <a:lumMod val="90000"/>
                    <a:lumOff val="10000"/>
                  </a:schemeClr>
                </a:solidFill>
                <a:latin typeface="+mj-lt"/>
                <a:ea typeface="Dotum" panose="020B0600000101010101" pitchFamily="34" charset="-127"/>
                <a:cs typeface="Times New Roman" panose="02020603050405020304" pitchFamily="18" charset="0"/>
              </a:rPr>
              <a:t>Chú ý:</a:t>
            </a:r>
            <a:r>
              <a:rPr lang="en-US" sz="2000" i="1">
                <a:solidFill>
                  <a:schemeClr val="accent3">
                    <a:lumMod val="90000"/>
                    <a:lumOff val="10000"/>
                  </a:schemeClr>
                </a:solidFill>
                <a:latin typeface="+mj-lt"/>
                <a:ea typeface="Dot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+mj-lt"/>
                <a:ea typeface="Dotum" panose="020B0600000101010101" pitchFamily="34" charset="-127"/>
                <a:cs typeface="Times New Roman" panose="02020603050405020304" pitchFamily="18" charset="0"/>
              </a:rPr>
              <a:t>Kết quả của phép nhân hai phân thức được gọi là tích. Ta thường viết tích dưới dạng rút gọn.</a:t>
            </a:r>
            <a:endParaRPr lang="en-US" sz="20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4" y="3684917"/>
            <a:ext cx="597455" cy="520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42"/>
          <p:cNvGrpSpPr/>
          <p:nvPr/>
        </p:nvGrpSpPr>
        <p:grpSpPr>
          <a:xfrm rot="9583003">
            <a:off x="7462115" y="1787936"/>
            <a:ext cx="1543074" cy="694948"/>
            <a:chOff x="10048400" y="2011675"/>
            <a:chExt cx="632075" cy="286275"/>
          </a:xfrm>
        </p:grpSpPr>
        <p:sp>
          <p:nvSpPr>
            <p:cNvPr id="1094" name="Google Shape;1094;p42"/>
            <p:cNvSpPr/>
            <p:nvPr/>
          </p:nvSpPr>
          <p:spPr>
            <a:xfrm>
              <a:off x="10048400" y="2011675"/>
              <a:ext cx="632075" cy="286275"/>
            </a:xfrm>
            <a:custGeom>
              <a:avLst/>
              <a:gdLst/>
              <a:ahLst/>
              <a:cxnLst/>
              <a:rect l="l" t="t" r="r" b="b"/>
              <a:pathLst>
                <a:path w="25283" h="11451" extrusionOk="0">
                  <a:moveTo>
                    <a:pt x="7809" y="4724"/>
                  </a:moveTo>
                  <a:cubicBezTo>
                    <a:pt x="7861" y="4724"/>
                    <a:pt x="7913" y="4733"/>
                    <a:pt x="7962" y="4754"/>
                  </a:cubicBezTo>
                  <a:lnTo>
                    <a:pt x="17288" y="8394"/>
                  </a:lnTo>
                  <a:cubicBezTo>
                    <a:pt x="17585" y="8504"/>
                    <a:pt x="17497" y="8965"/>
                    <a:pt x="17178" y="8965"/>
                  </a:cubicBezTo>
                  <a:lnTo>
                    <a:pt x="17178" y="8954"/>
                  </a:lnTo>
                  <a:lnTo>
                    <a:pt x="5686" y="8954"/>
                  </a:lnTo>
                  <a:cubicBezTo>
                    <a:pt x="5356" y="8954"/>
                    <a:pt x="5147" y="8581"/>
                    <a:pt x="5323" y="8295"/>
                  </a:cubicBezTo>
                  <a:lnTo>
                    <a:pt x="7445" y="4918"/>
                  </a:lnTo>
                  <a:cubicBezTo>
                    <a:pt x="7526" y="4797"/>
                    <a:pt x="7666" y="4724"/>
                    <a:pt x="7809" y="4724"/>
                  </a:cubicBezTo>
                  <a:close/>
                  <a:moveTo>
                    <a:pt x="6808" y="0"/>
                  </a:moveTo>
                  <a:cubicBezTo>
                    <a:pt x="6434" y="0"/>
                    <a:pt x="6071" y="197"/>
                    <a:pt x="5862" y="542"/>
                  </a:cubicBezTo>
                  <a:lnTo>
                    <a:pt x="440" y="9779"/>
                  </a:lnTo>
                  <a:cubicBezTo>
                    <a:pt x="0" y="10516"/>
                    <a:pt x="528" y="11451"/>
                    <a:pt x="1375" y="11451"/>
                  </a:cubicBezTo>
                  <a:lnTo>
                    <a:pt x="23765" y="11451"/>
                  </a:lnTo>
                  <a:cubicBezTo>
                    <a:pt x="24898" y="11451"/>
                    <a:pt x="25283" y="9922"/>
                    <a:pt x="24282" y="9372"/>
                  </a:cubicBezTo>
                  <a:lnTo>
                    <a:pt x="7324" y="135"/>
                  </a:lnTo>
                  <a:cubicBezTo>
                    <a:pt x="7159" y="44"/>
                    <a:pt x="6982" y="0"/>
                    <a:pt x="6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288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10428450" y="2138725"/>
              <a:ext cx="224200" cy="125650"/>
            </a:xfrm>
            <a:custGeom>
              <a:avLst/>
              <a:gdLst/>
              <a:ahLst/>
              <a:cxnLst/>
              <a:rect l="l" t="t" r="r" b="b"/>
              <a:pathLst>
                <a:path w="8968" h="5026" extrusionOk="0">
                  <a:moveTo>
                    <a:pt x="173" y="0"/>
                  </a:moveTo>
                  <a:cubicBezTo>
                    <a:pt x="42" y="0"/>
                    <a:pt x="0" y="236"/>
                    <a:pt x="150" y="320"/>
                  </a:cubicBezTo>
                  <a:cubicBezTo>
                    <a:pt x="2911" y="1992"/>
                    <a:pt x="5759" y="3696"/>
                    <a:pt x="8717" y="5005"/>
                  </a:cubicBezTo>
                  <a:cubicBezTo>
                    <a:pt x="8746" y="5019"/>
                    <a:pt x="8773" y="5025"/>
                    <a:pt x="8796" y="5025"/>
                  </a:cubicBezTo>
                  <a:cubicBezTo>
                    <a:pt x="8940" y="5025"/>
                    <a:pt x="8967" y="4793"/>
                    <a:pt x="8816" y="4708"/>
                  </a:cubicBezTo>
                  <a:cubicBezTo>
                    <a:pt x="5968" y="3136"/>
                    <a:pt x="3064" y="1684"/>
                    <a:pt x="249" y="23"/>
                  </a:cubicBezTo>
                  <a:cubicBezTo>
                    <a:pt x="222" y="7"/>
                    <a:pt x="196" y="0"/>
                    <a:pt x="173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10185050" y="2034675"/>
              <a:ext cx="51700" cy="28075"/>
            </a:xfrm>
            <a:custGeom>
              <a:avLst/>
              <a:gdLst/>
              <a:ahLst/>
              <a:cxnLst/>
              <a:rect l="l" t="t" r="r" b="b"/>
              <a:pathLst>
                <a:path w="2068" h="1123" extrusionOk="0">
                  <a:moveTo>
                    <a:pt x="1599" y="1"/>
                  </a:moveTo>
                  <a:cubicBezTo>
                    <a:pt x="1011" y="1"/>
                    <a:pt x="358" y="327"/>
                    <a:pt x="66" y="842"/>
                  </a:cubicBezTo>
                  <a:cubicBezTo>
                    <a:pt x="0" y="973"/>
                    <a:pt x="105" y="1122"/>
                    <a:pt x="227" y="1122"/>
                  </a:cubicBezTo>
                  <a:cubicBezTo>
                    <a:pt x="268" y="1122"/>
                    <a:pt x="312" y="1105"/>
                    <a:pt x="352" y="1062"/>
                  </a:cubicBezTo>
                  <a:cubicBezTo>
                    <a:pt x="781" y="600"/>
                    <a:pt x="1220" y="391"/>
                    <a:pt x="1858" y="380"/>
                  </a:cubicBezTo>
                  <a:cubicBezTo>
                    <a:pt x="2067" y="369"/>
                    <a:pt x="2001" y="51"/>
                    <a:pt x="1825" y="18"/>
                  </a:cubicBezTo>
                  <a:cubicBezTo>
                    <a:pt x="1752" y="6"/>
                    <a:pt x="1676" y="1"/>
                    <a:pt x="1599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42"/>
          <p:cNvGrpSpPr/>
          <p:nvPr/>
        </p:nvGrpSpPr>
        <p:grpSpPr>
          <a:xfrm rot="-10457399">
            <a:off x="457325" y="3545386"/>
            <a:ext cx="756951" cy="1073875"/>
            <a:chOff x="9922842" y="-1678068"/>
            <a:chExt cx="769273" cy="1091555"/>
          </a:xfrm>
        </p:grpSpPr>
        <p:sp>
          <p:nvSpPr>
            <p:cNvPr id="1098" name="Google Shape;1098;p42"/>
            <p:cNvSpPr/>
            <p:nvPr/>
          </p:nvSpPr>
          <p:spPr>
            <a:xfrm>
              <a:off x="9924450" y="-1481725"/>
              <a:ext cx="80575" cy="62425"/>
            </a:xfrm>
            <a:custGeom>
              <a:avLst/>
              <a:gdLst/>
              <a:ahLst/>
              <a:cxnLst/>
              <a:rect l="l" t="t" r="r" b="b"/>
              <a:pathLst>
                <a:path w="3223" h="2497" extrusionOk="0">
                  <a:moveTo>
                    <a:pt x="0" y="2214"/>
                  </a:moveTo>
                  <a:lnTo>
                    <a:pt x="19" y="1942"/>
                  </a:lnTo>
                  <a:lnTo>
                    <a:pt x="1432" y="0"/>
                  </a:lnTo>
                  <a:lnTo>
                    <a:pt x="3223" y="2119"/>
                  </a:lnTo>
                  <a:lnTo>
                    <a:pt x="675" y="2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9922842" y="-1575794"/>
              <a:ext cx="753752" cy="989281"/>
            </a:xfrm>
            <a:custGeom>
              <a:avLst/>
              <a:gdLst/>
              <a:ahLst/>
              <a:cxnLst/>
              <a:rect l="l" t="t" r="r" b="b"/>
              <a:pathLst>
                <a:path w="7479" h="9816" extrusionOk="0">
                  <a:moveTo>
                    <a:pt x="2255" y="0"/>
                  </a:moveTo>
                  <a:lnTo>
                    <a:pt x="0" y="1463"/>
                  </a:lnTo>
                  <a:lnTo>
                    <a:pt x="4014" y="7665"/>
                  </a:lnTo>
                  <a:lnTo>
                    <a:pt x="4674" y="8699"/>
                  </a:lnTo>
                  <a:cubicBezTo>
                    <a:pt x="4751" y="8814"/>
                    <a:pt x="4887" y="8879"/>
                    <a:pt x="5015" y="8879"/>
                  </a:cubicBezTo>
                  <a:cubicBezTo>
                    <a:pt x="5034" y="8879"/>
                    <a:pt x="5052" y="8878"/>
                    <a:pt x="5070" y="8875"/>
                  </a:cubicBezTo>
                  <a:lnTo>
                    <a:pt x="5367" y="9337"/>
                  </a:lnTo>
                  <a:cubicBezTo>
                    <a:pt x="5570" y="9645"/>
                    <a:pt x="5912" y="9815"/>
                    <a:pt x="6262" y="9815"/>
                  </a:cubicBezTo>
                  <a:cubicBezTo>
                    <a:pt x="6460" y="9815"/>
                    <a:pt x="6661" y="9760"/>
                    <a:pt x="6841" y="9645"/>
                  </a:cubicBezTo>
                  <a:cubicBezTo>
                    <a:pt x="7336" y="9326"/>
                    <a:pt x="7479" y="8666"/>
                    <a:pt x="7160" y="8171"/>
                  </a:cubicBezTo>
                  <a:lnTo>
                    <a:pt x="7160" y="8171"/>
                  </a:lnTo>
                  <a:lnTo>
                    <a:pt x="7160" y="8182"/>
                  </a:lnTo>
                  <a:lnTo>
                    <a:pt x="6874" y="7742"/>
                  </a:lnTo>
                  <a:cubicBezTo>
                    <a:pt x="7006" y="7610"/>
                    <a:pt x="7039" y="7401"/>
                    <a:pt x="6929" y="7236"/>
                  </a:cubicBezTo>
                  <a:lnTo>
                    <a:pt x="6588" y="6709"/>
                  </a:lnTo>
                  <a:lnTo>
                    <a:pt x="6599" y="6698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9922842" y="-1643217"/>
              <a:ext cx="227265" cy="214868"/>
            </a:xfrm>
            <a:custGeom>
              <a:avLst/>
              <a:gdLst/>
              <a:ahLst/>
              <a:cxnLst/>
              <a:rect l="l" t="t" r="r" b="b"/>
              <a:pathLst>
                <a:path w="2255" h="2132" extrusionOk="0">
                  <a:moveTo>
                    <a:pt x="322" y="1"/>
                  </a:moveTo>
                  <a:cubicBezTo>
                    <a:pt x="243" y="1"/>
                    <a:pt x="175" y="60"/>
                    <a:pt x="165" y="141"/>
                  </a:cubicBezTo>
                  <a:lnTo>
                    <a:pt x="0" y="2132"/>
                  </a:lnTo>
                  <a:lnTo>
                    <a:pt x="2255" y="669"/>
                  </a:lnTo>
                  <a:lnTo>
                    <a:pt x="374" y="9"/>
                  </a:lnTo>
                  <a:cubicBezTo>
                    <a:pt x="357" y="4"/>
                    <a:pt x="339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0438243" y="-852075"/>
              <a:ext cx="253871" cy="231094"/>
            </a:xfrm>
            <a:custGeom>
              <a:avLst/>
              <a:gdLst/>
              <a:ahLst/>
              <a:cxnLst/>
              <a:rect l="l" t="t" r="r" b="b"/>
              <a:pathLst>
                <a:path w="2519" h="2293" extrusionOk="0">
                  <a:moveTo>
                    <a:pt x="1782" y="0"/>
                  </a:moveTo>
                  <a:lnTo>
                    <a:pt x="0" y="1155"/>
                  </a:lnTo>
                  <a:lnTo>
                    <a:pt x="418" y="1804"/>
                  </a:lnTo>
                  <a:cubicBezTo>
                    <a:pt x="622" y="2120"/>
                    <a:pt x="965" y="2293"/>
                    <a:pt x="1313" y="2293"/>
                  </a:cubicBezTo>
                  <a:cubicBezTo>
                    <a:pt x="1509" y="2293"/>
                    <a:pt x="1706" y="2238"/>
                    <a:pt x="1881" y="2123"/>
                  </a:cubicBezTo>
                  <a:cubicBezTo>
                    <a:pt x="2376" y="1804"/>
                    <a:pt x="2519" y="1144"/>
                    <a:pt x="2200" y="649"/>
                  </a:cubicBezTo>
                  <a:lnTo>
                    <a:pt x="1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9938362" y="-1678068"/>
              <a:ext cx="228373" cy="214969"/>
            </a:xfrm>
            <a:custGeom>
              <a:avLst/>
              <a:gdLst/>
              <a:ahLst/>
              <a:cxnLst/>
              <a:rect l="l" t="t" r="r" b="b"/>
              <a:pathLst>
                <a:path w="2266" h="2133" extrusionOk="0">
                  <a:moveTo>
                    <a:pt x="322" y="1"/>
                  </a:moveTo>
                  <a:cubicBezTo>
                    <a:pt x="243" y="1"/>
                    <a:pt x="176" y="60"/>
                    <a:pt x="176" y="142"/>
                  </a:cubicBezTo>
                  <a:lnTo>
                    <a:pt x="165" y="142"/>
                  </a:lnTo>
                  <a:lnTo>
                    <a:pt x="0" y="2132"/>
                  </a:lnTo>
                  <a:lnTo>
                    <a:pt x="0" y="2132"/>
                  </a:lnTo>
                  <a:lnTo>
                    <a:pt x="2266" y="669"/>
                  </a:lnTo>
                  <a:lnTo>
                    <a:pt x="374" y="10"/>
                  </a:lnTo>
                  <a:cubicBezTo>
                    <a:pt x="357" y="4"/>
                    <a:pt x="339" y="1"/>
                    <a:pt x="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9958317" y="-1671134"/>
              <a:ext cx="58857" cy="55531"/>
            </a:xfrm>
            <a:custGeom>
              <a:avLst/>
              <a:gdLst/>
              <a:ahLst/>
              <a:cxnLst/>
              <a:rect l="l" t="t" r="r" b="b"/>
              <a:pathLst>
                <a:path w="584" h="551" extrusionOk="0">
                  <a:moveTo>
                    <a:pt x="121" y="0"/>
                  </a:moveTo>
                  <a:cubicBezTo>
                    <a:pt x="98" y="0"/>
                    <a:pt x="44" y="7"/>
                    <a:pt x="44" y="67"/>
                  </a:cubicBezTo>
                  <a:cubicBezTo>
                    <a:pt x="33" y="144"/>
                    <a:pt x="0" y="550"/>
                    <a:pt x="0" y="550"/>
                  </a:cubicBezTo>
                  <a:lnTo>
                    <a:pt x="583" y="155"/>
                  </a:lnTo>
                  <a:lnTo>
                    <a:pt x="132" y="1"/>
                  </a:lnTo>
                  <a:cubicBezTo>
                    <a:pt x="132" y="1"/>
                    <a:pt x="128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10342903" y="-985107"/>
              <a:ext cx="307084" cy="269291"/>
            </a:xfrm>
            <a:custGeom>
              <a:avLst/>
              <a:gdLst/>
              <a:ahLst/>
              <a:cxnLst/>
              <a:rect l="l" t="t" r="r" b="b"/>
              <a:pathLst>
                <a:path w="3047" h="2672" extrusionOk="0">
                  <a:moveTo>
                    <a:pt x="2255" y="1"/>
                  </a:moveTo>
                  <a:lnTo>
                    <a:pt x="0" y="1463"/>
                  </a:lnTo>
                  <a:lnTo>
                    <a:pt x="671" y="2497"/>
                  </a:lnTo>
                  <a:cubicBezTo>
                    <a:pt x="748" y="2609"/>
                    <a:pt x="874" y="2672"/>
                    <a:pt x="1003" y="2672"/>
                  </a:cubicBezTo>
                  <a:cubicBezTo>
                    <a:pt x="1078" y="2672"/>
                    <a:pt x="1153" y="2651"/>
                    <a:pt x="1221" y="2607"/>
                  </a:cubicBezTo>
                  <a:lnTo>
                    <a:pt x="2805" y="1584"/>
                  </a:lnTo>
                  <a:cubicBezTo>
                    <a:pt x="2992" y="1463"/>
                    <a:pt x="3047" y="1221"/>
                    <a:pt x="2926" y="1034"/>
                  </a:cubicBezTo>
                  <a:lnTo>
                    <a:pt x="2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10397225" y="-899745"/>
              <a:ext cx="222830" cy="140894"/>
            </a:xfrm>
            <a:custGeom>
              <a:avLst/>
              <a:gdLst/>
              <a:ahLst/>
              <a:cxnLst/>
              <a:rect l="l" t="t" r="r" b="b"/>
              <a:pathLst>
                <a:path w="2211" h="1398" fill="none" extrusionOk="0">
                  <a:moveTo>
                    <a:pt x="0" y="1397"/>
                  </a:moveTo>
                  <a:lnTo>
                    <a:pt x="22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9936264" y="-1611059"/>
              <a:ext cx="666172" cy="823595"/>
            </a:xfrm>
            <a:custGeom>
              <a:avLst/>
              <a:gdLst/>
              <a:ahLst/>
              <a:cxnLst/>
              <a:rect l="l" t="t" r="r" b="b"/>
              <a:pathLst>
                <a:path w="6610" h="8172" extrusionOk="0">
                  <a:moveTo>
                    <a:pt x="2266" y="0"/>
                  </a:moveTo>
                  <a:lnTo>
                    <a:pt x="0" y="1474"/>
                  </a:lnTo>
                  <a:lnTo>
                    <a:pt x="4344" y="8171"/>
                  </a:lnTo>
                  <a:lnTo>
                    <a:pt x="6610" y="6709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0592440" y="-793419"/>
              <a:ext cx="65307" cy="128699"/>
            </a:xfrm>
            <a:custGeom>
              <a:avLst/>
              <a:gdLst/>
              <a:ahLst/>
              <a:cxnLst/>
              <a:rect l="l" t="t" r="r" b="b"/>
              <a:pathLst>
                <a:path w="648" h="1277" extrusionOk="0">
                  <a:moveTo>
                    <a:pt x="363" y="0"/>
                  </a:moveTo>
                  <a:cubicBezTo>
                    <a:pt x="282" y="0"/>
                    <a:pt x="211" y="53"/>
                    <a:pt x="241" y="155"/>
                  </a:cubicBezTo>
                  <a:cubicBezTo>
                    <a:pt x="318" y="485"/>
                    <a:pt x="219" y="727"/>
                    <a:pt x="54" y="1002"/>
                  </a:cubicBezTo>
                  <a:cubicBezTo>
                    <a:pt x="0" y="1100"/>
                    <a:pt x="84" y="1277"/>
                    <a:pt x="193" y="1277"/>
                  </a:cubicBezTo>
                  <a:cubicBezTo>
                    <a:pt x="219" y="1277"/>
                    <a:pt x="246" y="1267"/>
                    <a:pt x="274" y="1244"/>
                  </a:cubicBezTo>
                  <a:cubicBezTo>
                    <a:pt x="593" y="969"/>
                    <a:pt x="648" y="485"/>
                    <a:pt x="527" y="111"/>
                  </a:cubicBezTo>
                  <a:cubicBezTo>
                    <a:pt x="502" y="36"/>
                    <a:pt x="429" y="0"/>
                    <a:pt x="363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10318010" y="-1287052"/>
              <a:ext cx="230086" cy="328450"/>
            </a:xfrm>
            <a:custGeom>
              <a:avLst/>
              <a:gdLst/>
              <a:ahLst/>
              <a:cxnLst/>
              <a:rect l="l" t="t" r="r" b="b"/>
              <a:pathLst>
                <a:path w="2283" h="3259" extrusionOk="0">
                  <a:moveTo>
                    <a:pt x="206" y="1"/>
                  </a:moveTo>
                  <a:cubicBezTo>
                    <a:pt x="103" y="1"/>
                    <a:pt x="1" y="95"/>
                    <a:pt x="60" y="214"/>
                  </a:cubicBezTo>
                  <a:cubicBezTo>
                    <a:pt x="401" y="830"/>
                    <a:pt x="742" y="1435"/>
                    <a:pt x="1105" y="2040"/>
                  </a:cubicBezTo>
                  <a:cubicBezTo>
                    <a:pt x="1358" y="2458"/>
                    <a:pt x="1589" y="2920"/>
                    <a:pt x="1985" y="3217"/>
                  </a:cubicBezTo>
                  <a:cubicBezTo>
                    <a:pt x="2024" y="3246"/>
                    <a:pt x="2061" y="3259"/>
                    <a:pt x="2093" y="3259"/>
                  </a:cubicBezTo>
                  <a:cubicBezTo>
                    <a:pt x="2218" y="3259"/>
                    <a:pt x="2283" y="3075"/>
                    <a:pt x="2161" y="2953"/>
                  </a:cubicBezTo>
                  <a:cubicBezTo>
                    <a:pt x="1831" y="2623"/>
                    <a:pt x="1611" y="2205"/>
                    <a:pt x="1369" y="1809"/>
                  </a:cubicBezTo>
                  <a:cubicBezTo>
                    <a:pt x="1017" y="1237"/>
                    <a:pt x="676" y="654"/>
                    <a:pt x="335" y="72"/>
                  </a:cubicBezTo>
                  <a:cubicBezTo>
                    <a:pt x="304" y="22"/>
                    <a:pt x="255" y="1"/>
                    <a:pt x="206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10023725" y="-1633542"/>
              <a:ext cx="71052" cy="49988"/>
            </a:xfrm>
            <a:custGeom>
              <a:avLst/>
              <a:gdLst/>
              <a:ahLst/>
              <a:cxnLst/>
              <a:rect l="l" t="t" r="r" b="b"/>
              <a:pathLst>
                <a:path w="705" h="496" extrusionOk="0">
                  <a:moveTo>
                    <a:pt x="165" y="0"/>
                  </a:moveTo>
                  <a:cubicBezTo>
                    <a:pt x="87" y="0"/>
                    <a:pt x="21" y="53"/>
                    <a:pt x="11" y="133"/>
                  </a:cubicBezTo>
                  <a:cubicBezTo>
                    <a:pt x="0" y="221"/>
                    <a:pt x="66" y="298"/>
                    <a:pt x="154" y="331"/>
                  </a:cubicBezTo>
                  <a:cubicBezTo>
                    <a:pt x="242" y="353"/>
                    <a:pt x="330" y="397"/>
                    <a:pt x="407" y="452"/>
                  </a:cubicBezTo>
                  <a:cubicBezTo>
                    <a:pt x="444" y="479"/>
                    <a:pt x="489" y="495"/>
                    <a:pt x="531" y="495"/>
                  </a:cubicBezTo>
                  <a:cubicBezTo>
                    <a:pt x="577" y="495"/>
                    <a:pt x="621" y="476"/>
                    <a:pt x="649" y="430"/>
                  </a:cubicBezTo>
                  <a:cubicBezTo>
                    <a:pt x="704" y="353"/>
                    <a:pt x="671" y="232"/>
                    <a:pt x="594" y="177"/>
                  </a:cubicBezTo>
                  <a:cubicBezTo>
                    <a:pt x="462" y="89"/>
                    <a:pt x="330" y="34"/>
                    <a:pt x="187" y="1"/>
                  </a:cubicBezTo>
                  <a:cubicBezTo>
                    <a:pt x="180" y="1"/>
                    <a:pt x="172" y="0"/>
                    <a:pt x="165" y="0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735;p18"/>
          <p:cNvSpPr txBox="1">
            <a:spLocks/>
          </p:cNvSpPr>
          <p:nvPr/>
        </p:nvSpPr>
        <p:spPr>
          <a:xfrm>
            <a:off x="1618602" y="810722"/>
            <a:ext cx="1285328" cy="32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>
              <a:buClr>
                <a:srgbClr val="2D1549"/>
              </a:buClr>
              <a:buSzPts val="1100"/>
              <a:buFont typeface="Arial"/>
              <a:buNone/>
              <a:defRPr/>
            </a:pPr>
            <a:r>
              <a:rPr lang="en-US" sz="2000" b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00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32605" y="594825"/>
            <a:ext cx="6311395" cy="695511"/>
            <a:chOff x="1973865" y="260989"/>
            <a:chExt cx="6311395" cy="695511"/>
          </a:xfrm>
        </p:grpSpPr>
        <p:sp>
          <p:nvSpPr>
            <p:cNvPr id="62" name="TextBox 61"/>
            <p:cNvSpPr txBox="1"/>
            <p:nvPr/>
          </p:nvSpPr>
          <p:spPr>
            <a:xfrm>
              <a:off x="1973865" y="344246"/>
              <a:ext cx="631139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Nhân hai phân thức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317559" y="260989"/>
                  <a:ext cx="2289976" cy="695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à </m:t>
                        </m:r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559" y="260989"/>
                  <a:ext cx="2289976" cy="695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/>
          <p:cNvSpPr/>
          <p:nvPr/>
        </p:nvSpPr>
        <p:spPr>
          <a:xfrm>
            <a:off x="4246021" y="1642548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2000" b="1" i="1" u="sng" kern="1200">
                <a:solidFill>
                  <a:srgbClr val="C00000"/>
                </a:solidFill>
                <a:latin typeface="Arial" panose="020B0604020202020204" pitchFamily="34" charset="0"/>
                <a:ea typeface="+mn-ea"/>
              </a:rPr>
              <a:t>Giải</a:t>
            </a:r>
            <a:endParaRPr lang="en-US" sz="2000" b="1" i="1" u="sng" kern="1200" dirty="0">
              <a:solidFill>
                <a:srgbClr val="C00000"/>
              </a:solidFill>
              <a:latin typeface="Calibri"/>
              <a:ea typeface="+mn-ea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675996" y="2178032"/>
            <a:ext cx="6001361" cy="2315925"/>
            <a:chOff x="2718002" y="91952"/>
            <a:chExt cx="6001361" cy="2315925"/>
          </a:xfrm>
        </p:grpSpPr>
        <p:sp>
          <p:nvSpPr>
            <p:cNvPr id="66" name="TextBox 65"/>
            <p:cNvSpPr txBox="1"/>
            <p:nvPr/>
          </p:nvSpPr>
          <p:spPr>
            <a:xfrm>
              <a:off x="2718002" y="91952"/>
              <a:ext cx="9524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có: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050273" y="393095"/>
                  <a:ext cx="5669090" cy="2014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  <m: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kumimoji="0" 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endParaRPr>
                </a:p>
                <a:p>
                  <a:pPr lvl="0">
                    <a:lnSpc>
                      <a:spcPct val="150000"/>
                    </a:lnSpc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den>
                        </m:f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0273" y="393095"/>
                  <a:ext cx="5669090" cy="20147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776315" y="773493"/>
            <a:ext cx="1918032" cy="600164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50000"/>
              </a:lnSpc>
              <a:buClrTx/>
              <a:buFontTx/>
              <a:buNone/>
              <a:defRPr/>
            </a:pPr>
            <a:r>
              <a:rPr lang="en-US" sz="2200" b="1" kern="1200">
                <a:solidFill>
                  <a:srgbClr val="070185"/>
                </a:solidFill>
                <a:ea typeface="+mn-ea"/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3826216" y="800015"/>
            <a:ext cx="239664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</a:rPr>
              <a:t>Làm</a:t>
            </a:r>
            <a:r>
              <a:rPr kumimoji="0" lang="en-US" altLang="en-US" sz="20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pen Sans"/>
              </a:rPr>
              <a:t> tính nhân: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82865" y="1419377"/>
                <a:ext cx="6922008" cy="2543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865" y="1419377"/>
                <a:ext cx="6922008" cy="2543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94347" y="1840906"/>
                <a:ext cx="3947556" cy="709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19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𝑥𝑦</m:t>
                          </m:r>
                        </m:den>
                      </m:f>
                      <m:r>
                        <a:rPr lang="en-US" sz="19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347" y="1840906"/>
                <a:ext cx="3947556" cy="7097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18224" y="3063620"/>
                <a:ext cx="4572000" cy="12918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en-US" sz="19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9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9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9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24" y="3063620"/>
                <a:ext cx="4572000" cy="1291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oogle Shape;1475;p51"/>
          <p:cNvGrpSpPr/>
          <p:nvPr/>
        </p:nvGrpSpPr>
        <p:grpSpPr>
          <a:xfrm rot="21423147">
            <a:off x="7594846" y="574522"/>
            <a:ext cx="1269508" cy="446461"/>
            <a:chOff x="10418321" y="-3066640"/>
            <a:chExt cx="949000" cy="333745"/>
          </a:xfrm>
        </p:grpSpPr>
        <p:sp>
          <p:nvSpPr>
            <p:cNvPr id="51" name="Google Shape;1476;p51"/>
            <p:cNvSpPr/>
            <p:nvPr/>
          </p:nvSpPr>
          <p:spPr>
            <a:xfrm>
              <a:off x="10418321" y="-3066640"/>
              <a:ext cx="640287" cy="255442"/>
            </a:xfrm>
            <a:custGeom>
              <a:avLst/>
              <a:gdLst/>
              <a:ahLst/>
              <a:cxnLst/>
              <a:rect l="l" t="t" r="r" b="b"/>
              <a:pathLst>
                <a:path w="10856" h="4331" extrusionOk="0">
                  <a:moveTo>
                    <a:pt x="1024" y="0"/>
                  </a:moveTo>
                  <a:cubicBezTo>
                    <a:pt x="648" y="0"/>
                    <a:pt x="307" y="266"/>
                    <a:pt x="221" y="647"/>
                  </a:cubicBezTo>
                  <a:lnTo>
                    <a:pt x="100" y="1175"/>
                  </a:lnTo>
                  <a:cubicBezTo>
                    <a:pt x="1" y="1615"/>
                    <a:pt x="287" y="2055"/>
                    <a:pt x="727" y="2153"/>
                  </a:cubicBezTo>
                  <a:lnTo>
                    <a:pt x="10382" y="4331"/>
                  </a:lnTo>
                  <a:lnTo>
                    <a:pt x="10855" y="2197"/>
                  </a:lnTo>
                  <a:lnTo>
                    <a:pt x="1200" y="31"/>
                  </a:lnTo>
                  <a:lnTo>
                    <a:pt x="1200" y="20"/>
                  </a:lnTo>
                  <a:cubicBezTo>
                    <a:pt x="1141" y="7"/>
                    <a:pt x="1082" y="0"/>
                    <a:pt x="1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77;p51"/>
            <p:cNvSpPr/>
            <p:nvPr/>
          </p:nvSpPr>
          <p:spPr>
            <a:xfrm>
              <a:off x="11009902" y="-2950271"/>
              <a:ext cx="357419" cy="210912"/>
            </a:xfrm>
            <a:custGeom>
              <a:avLst/>
              <a:gdLst/>
              <a:ahLst/>
              <a:cxnLst/>
              <a:rect l="l" t="t" r="r" b="b"/>
              <a:pathLst>
                <a:path w="6060" h="3576" extrusionOk="0">
                  <a:moveTo>
                    <a:pt x="766" y="1"/>
                  </a:moveTo>
                  <a:cubicBezTo>
                    <a:pt x="642" y="1"/>
                    <a:pt x="535" y="76"/>
                    <a:pt x="506" y="202"/>
                  </a:cubicBezTo>
                  <a:lnTo>
                    <a:pt x="33" y="2325"/>
                  </a:lnTo>
                  <a:cubicBezTo>
                    <a:pt x="0" y="2457"/>
                    <a:pt x="88" y="2600"/>
                    <a:pt x="220" y="2622"/>
                  </a:cubicBezTo>
                  <a:lnTo>
                    <a:pt x="4300" y="3546"/>
                  </a:lnTo>
                  <a:cubicBezTo>
                    <a:pt x="4396" y="3566"/>
                    <a:pt x="4492" y="3576"/>
                    <a:pt x="4586" y="3576"/>
                  </a:cubicBezTo>
                  <a:cubicBezTo>
                    <a:pt x="5205" y="3576"/>
                    <a:pt x="5763" y="3154"/>
                    <a:pt x="5906" y="2534"/>
                  </a:cubicBezTo>
                  <a:cubicBezTo>
                    <a:pt x="6060" y="1808"/>
                    <a:pt x="5609" y="1093"/>
                    <a:pt x="4883" y="928"/>
                  </a:cubicBezTo>
                  <a:lnTo>
                    <a:pt x="814" y="5"/>
                  </a:lnTo>
                  <a:cubicBezTo>
                    <a:pt x="798" y="2"/>
                    <a:pt x="782" y="1"/>
                    <a:pt x="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78;p51"/>
            <p:cNvSpPr/>
            <p:nvPr/>
          </p:nvSpPr>
          <p:spPr>
            <a:xfrm>
              <a:off x="10829596" y="-2820598"/>
              <a:ext cx="261399" cy="87703"/>
            </a:xfrm>
            <a:custGeom>
              <a:avLst/>
              <a:gdLst/>
              <a:ahLst/>
              <a:cxnLst/>
              <a:rect l="l" t="t" r="r" b="b"/>
              <a:pathLst>
                <a:path w="4432" h="1487" extrusionOk="0">
                  <a:moveTo>
                    <a:pt x="395" y="1"/>
                  </a:moveTo>
                  <a:cubicBezTo>
                    <a:pt x="234" y="1"/>
                    <a:pt x="82" y="113"/>
                    <a:pt x="44" y="274"/>
                  </a:cubicBezTo>
                  <a:cubicBezTo>
                    <a:pt x="0" y="472"/>
                    <a:pt x="121" y="670"/>
                    <a:pt x="319" y="714"/>
                  </a:cubicBezTo>
                  <a:lnTo>
                    <a:pt x="3706" y="1473"/>
                  </a:lnTo>
                  <a:cubicBezTo>
                    <a:pt x="3747" y="1482"/>
                    <a:pt x="3787" y="1486"/>
                    <a:pt x="3827" y="1486"/>
                  </a:cubicBezTo>
                  <a:cubicBezTo>
                    <a:pt x="4068" y="1486"/>
                    <a:pt x="4286" y="1322"/>
                    <a:pt x="4333" y="1077"/>
                  </a:cubicBezTo>
                  <a:lnTo>
                    <a:pt x="4377" y="890"/>
                  </a:lnTo>
                  <a:lnTo>
                    <a:pt x="4377" y="879"/>
                  </a:lnTo>
                  <a:lnTo>
                    <a:pt x="4432" y="637"/>
                  </a:lnTo>
                  <a:lnTo>
                    <a:pt x="3948" y="527"/>
                  </a:lnTo>
                  <a:lnTo>
                    <a:pt x="3893" y="769"/>
                  </a:lnTo>
                  <a:lnTo>
                    <a:pt x="473" y="10"/>
                  </a:lnTo>
                  <a:cubicBezTo>
                    <a:pt x="447" y="4"/>
                    <a:pt x="42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38100" dir="2820000" algn="bl" rotWithShape="0">
                <a:schemeClr val="dk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79;p51"/>
            <p:cNvSpPr/>
            <p:nvPr/>
          </p:nvSpPr>
          <p:spPr>
            <a:xfrm>
              <a:off x="11259687" y="-2883269"/>
              <a:ext cx="81687" cy="101269"/>
            </a:xfrm>
            <a:custGeom>
              <a:avLst/>
              <a:gdLst/>
              <a:ahLst/>
              <a:cxnLst/>
              <a:rect l="l" t="t" r="r" b="b"/>
              <a:pathLst>
                <a:path w="1385" h="1717" extrusionOk="0">
                  <a:moveTo>
                    <a:pt x="188" y="1"/>
                  </a:moveTo>
                  <a:cubicBezTo>
                    <a:pt x="1" y="1"/>
                    <a:pt x="46" y="321"/>
                    <a:pt x="208" y="342"/>
                  </a:cubicBezTo>
                  <a:cubicBezTo>
                    <a:pt x="483" y="375"/>
                    <a:pt x="736" y="496"/>
                    <a:pt x="868" y="749"/>
                  </a:cubicBezTo>
                  <a:cubicBezTo>
                    <a:pt x="989" y="991"/>
                    <a:pt x="923" y="1233"/>
                    <a:pt x="835" y="1475"/>
                  </a:cubicBezTo>
                  <a:cubicBezTo>
                    <a:pt x="787" y="1596"/>
                    <a:pt x="897" y="1716"/>
                    <a:pt x="1012" y="1716"/>
                  </a:cubicBezTo>
                  <a:cubicBezTo>
                    <a:pt x="1054" y="1716"/>
                    <a:pt x="1097" y="1700"/>
                    <a:pt x="1132" y="1662"/>
                  </a:cubicBezTo>
                  <a:cubicBezTo>
                    <a:pt x="1385" y="1354"/>
                    <a:pt x="1363" y="870"/>
                    <a:pt x="1154" y="540"/>
                  </a:cubicBezTo>
                  <a:cubicBezTo>
                    <a:pt x="945" y="199"/>
                    <a:pt x="582" y="23"/>
                    <a:pt x="197" y="1"/>
                  </a:cubicBezTo>
                  <a:cubicBezTo>
                    <a:pt x="194" y="1"/>
                    <a:pt x="191" y="1"/>
                    <a:pt x="188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0;p51"/>
            <p:cNvSpPr/>
            <p:nvPr/>
          </p:nvSpPr>
          <p:spPr>
            <a:xfrm>
              <a:off x="10522304" y="-3041868"/>
              <a:ext cx="390801" cy="111708"/>
            </a:xfrm>
            <a:custGeom>
              <a:avLst/>
              <a:gdLst/>
              <a:ahLst/>
              <a:cxnLst/>
              <a:rect l="l" t="t" r="r" b="b"/>
              <a:pathLst>
                <a:path w="6626" h="1894" extrusionOk="0">
                  <a:moveTo>
                    <a:pt x="161" y="1"/>
                  </a:moveTo>
                  <a:cubicBezTo>
                    <a:pt x="0" y="1"/>
                    <a:pt x="22" y="275"/>
                    <a:pt x="184" y="326"/>
                  </a:cubicBezTo>
                  <a:cubicBezTo>
                    <a:pt x="2230" y="964"/>
                    <a:pt x="4352" y="1316"/>
                    <a:pt x="6420" y="1887"/>
                  </a:cubicBezTo>
                  <a:cubicBezTo>
                    <a:pt x="6437" y="1892"/>
                    <a:pt x="6452" y="1894"/>
                    <a:pt x="6466" y="1894"/>
                  </a:cubicBezTo>
                  <a:cubicBezTo>
                    <a:pt x="6626" y="1894"/>
                    <a:pt x="6604" y="1630"/>
                    <a:pt x="6453" y="1580"/>
                  </a:cubicBezTo>
                  <a:cubicBezTo>
                    <a:pt x="4440" y="832"/>
                    <a:pt x="2263" y="601"/>
                    <a:pt x="206" y="7"/>
                  </a:cubicBezTo>
                  <a:cubicBezTo>
                    <a:pt x="190" y="3"/>
                    <a:pt x="175" y="1"/>
                    <a:pt x="161" y="1"/>
                  </a:cubicBezTo>
                  <a:close/>
                </a:path>
              </a:pathLst>
            </a:custGeom>
            <a:solidFill>
              <a:srgbClr val="F9F9F9">
                <a:alpha val="310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657</Words>
  <Application>Microsoft Office PowerPoint</Application>
  <PresentationFormat>Trình chiếu Trên màn hình (16:9)</PresentationFormat>
  <Paragraphs>86</Paragraphs>
  <Slides>23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2" baseType="lpstr">
      <vt:lpstr>Cambria Math</vt:lpstr>
      <vt:lpstr>Wingdings</vt:lpstr>
      <vt:lpstr>Calibri Light</vt:lpstr>
      <vt:lpstr>Red Hat Display</vt:lpstr>
      <vt:lpstr>Arial</vt:lpstr>
      <vt:lpstr>Times New Roman</vt:lpstr>
      <vt:lpstr>DM Sans SemiBold</vt:lpstr>
      <vt:lpstr>Calibri</vt:lpstr>
      <vt:lpstr>Office Theme</vt:lpstr>
      <vt:lpstr>CHÀO MỪNG CÁC EM  ĐẾN VỚI TIẾT HỌC!</vt:lpstr>
      <vt:lpstr>KHỞI ĐỘNG</vt:lpstr>
      <vt:lpstr>Bản trình bày PowerPoint</vt:lpstr>
      <vt:lpstr>NỘI DUNG BÀI HỌC</vt:lpstr>
      <vt:lpstr>NHÂN HAI PHÂN THỨC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 “Đua xe”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HỌC!</dc:title>
  <dc:creator>tailieugiaovien.edu.vn</dc:creator>
  <cp:lastModifiedBy>admin</cp:lastModifiedBy>
  <cp:revision>4</cp:revision>
  <dcterms:modified xsi:type="dcterms:W3CDTF">2025-03-25T14:21:22Z</dcterms:modified>
</cp:coreProperties>
</file>