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85" r:id="rId2"/>
    <p:sldId id="258" r:id="rId3"/>
    <p:sldId id="256" r:id="rId4"/>
    <p:sldId id="259" r:id="rId5"/>
    <p:sldId id="262" r:id="rId6"/>
    <p:sldId id="260" r:id="rId7"/>
    <p:sldId id="261" r:id="rId8"/>
    <p:sldId id="263" r:id="rId9"/>
    <p:sldId id="264" r:id="rId10"/>
    <p:sldId id="267" r:id="rId11"/>
    <p:sldId id="270" r:id="rId12"/>
    <p:sldId id="265" r:id="rId13"/>
    <p:sldId id="271" r:id="rId14"/>
    <p:sldId id="273" r:id="rId15"/>
    <p:sldId id="274" r:id="rId16"/>
    <p:sldId id="272" r:id="rId17"/>
    <p:sldId id="2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F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15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4EAED-2BCA-4CCA-905C-462C73610DF2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5D1E2-FCBA-4C44-A8C7-5959C7B7D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5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9C16B-0B3C-5B0A-2AF4-7E4CD82952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CE2C7-4947-0D7E-A31A-20CA9A8FD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3093F-6B0B-24F6-C31E-8E9A91EAB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AA01C-33B3-56B8-3C37-7E8036C31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8DE5C-5524-5A71-0174-329E4241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3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25D47-2BA5-B9A6-AB6A-907506ACE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48B60-B43E-566E-D389-383FC1670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1D331-3ED7-F0B1-BFAA-CF3BDA4DC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C3EB0-D7FD-C4F9-EEBB-84D086B3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09541-A25A-22B4-B035-386C4E243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32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398D91-D547-3EF2-E6B7-C3644BDD41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8792D7-39C9-9BA9-983A-281B0F431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F781E-7790-8943-9CD0-B73E501E6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D389B-ED3A-4917-A80D-DED5B48E0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80B66-DC4F-6872-ED96-85F38822A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207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3/25/2025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4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6ECFC-FA76-CD15-5B4B-CA0799A96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D4CE9-11BE-AC7C-5BF1-F011C0586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CA8AF-2F2D-5E8E-4C21-911098BFC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55A10-4506-472A-E10E-3B5BC16B1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CF0D6-47E3-6D1B-FF3A-8346936B0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2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E4491-1067-2237-C870-867D91C17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13A31-0694-612F-C6F5-C3BB67901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E8298-2211-60AD-FAF3-64DABB15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BEAA7-5AE4-B99B-1AFA-3F7F3E5A8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3D433-D581-BE0B-DACC-4CFA40D86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4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BB8A5-F9DB-E511-D196-39966E237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A9EC6-1AE2-C327-09AB-F5BB3E4BF4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A2A874-662F-C120-9961-596592F06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7198A-9FF4-7565-46B5-54B3983B9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4C9F2E-04F9-295F-154C-B3EF38D0E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1FDE99-2677-D614-CA81-740F6A3FC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FDAF5-9DCD-F97E-B758-077FAB8D0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575B3-B127-CF8F-4B0E-AD7ED8748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3D0B9-1CDE-2324-5993-0864D33D1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F2F4DA-0D0D-1636-7A7C-3F7D6C74E3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681695-1D1A-0FE3-1BD9-4BFB32EEB9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CA9DD5-C23D-0340-8AE5-E95F07039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46C012-48BC-4680-E7FF-F3AAE7349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9C869B-F4DC-D150-8624-95AFF1E0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8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FD09F-A5B5-4BB7-882B-E81C41721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9F225E-A930-C3C7-AB4A-C5D75E47A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8BCDE1-7BF5-9103-A987-E22F2847D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2A7CAC-D756-1219-96FB-A4A04476B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71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7E5E48-039A-8B8C-D64B-BA334A944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B04E15-F478-4D5F-4256-9E7D95F2B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70C3C-1F06-1A23-8600-C64963CE8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6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E58DC-5686-0B40-541E-0787B5440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70A75-AADC-94E2-FB2B-893AE8609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4EB713-8BD5-EF54-7C8C-03A27C8C1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9882D-E2A2-CA66-4F3C-5D9DF5F26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9B6BA-7189-22C7-26D6-DE37E124C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15B7A-ABFD-C78C-C4CE-99F20AA74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49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770C4-2490-1C0E-AE26-43757134B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7AB3ED-FBDE-95D0-5B8A-ECFE84E8D0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87970-1495-7E71-4D6D-09BA6B819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43A41-A36B-195A-9199-7472BD347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68B6AF-9FC3-A08A-AC69-02E9A760E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497737-4505-16AA-1111-7C4FB3D4C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2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rgbClr val="FFEF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B75E77-A526-A4CD-D40C-8B745A36B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1369CC-099E-A409-D0BA-C70A8F5CC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50D28-EFD6-3A65-A271-E85D780B0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1FF71-5943-4ECC-ADFC-BE4C1E170A2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CF4A0-37C7-E0F8-EC46-30A9A7B5BC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C17E8-4F64-2465-B8F0-788811ECBF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3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9.emf"/><Relationship Id="rId4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1.e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0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ED244E-7163-47AE-A87B-629ECD493CBD}"/>
              </a:ext>
            </a:extLst>
          </p:cNvPr>
          <p:cNvSpPr txBox="1"/>
          <p:nvPr/>
        </p:nvSpPr>
        <p:spPr>
          <a:xfrm>
            <a:off x="477214" y="1285929"/>
            <a:ext cx="11469857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38100" h="38100" prst="angle"/>
            </a:sp3d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+mj-lt"/>
                <a:ea typeface="Segoe UI Black" panose="020B0A02040204020203" pitchFamily="34" charset="0"/>
                <a:cs typeface="Arial" panose="020B0604020202020204" pitchFamily="34" charset="0"/>
              </a:rPr>
              <a:t>CHƯƠNG IX. TAM GIÁC ĐỒNG DẠNG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DAA648-7E52-49AE-AED6-BEDC4758DB2A}"/>
              </a:ext>
            </a:extLst>
          </p:cNvPr>
          <p:cNvSpPr txBox="1"/>
          <p:nvPr/>
        </p:nvSpPr>
        <p:spPr>
          <a:xfrm>
            <a:off x="851263" y="2588738"/>
            <a:ext cx="10721759" cy="837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00B0F0"/>
                </a:solidFill>
              </a:rPr>
              <a:t>BÀI 33: HAI TAM GIÁC ĐỒNG DẠNG</a:t>
            </a:r>
            <a:endParaRPr lang="en-US" sz="3600" b="1" dirty="0">
              <a:ln w="0"/>
              <a:solidFill>
                <a:srgbClr val="00B0F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169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07568" y="968426"/>
            <a:ext cx="11831781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latin typeface="Palatino Linotype" panose="02040502050505030304" pitchFamily="18" charset="0"/>
              </a:rPr>
              <a:t>Nếu một đường thẳng cắt hai cạnh </a:t>
            </a:r>
            <a:r>
              <a:rPr lang="en-US" altLang="vi-VN" b="1" dirty="0" err="1">
                <a:latin typeface="Palatino Linotype" panose="02040502050505030304" pitchFamily="18" charset="0"/>
              </a:rPr>
              <a:t>của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một</a:t>
            </a:r>
            <a:r>
              <a:rPr lang="en-US" altLang="vi-VN" b="1" dirty="0">
                <a:latin typeface="Palatino Linotype" panose="02040502050505030304" pitchFamily="18" charset="0"/>
              </a:rPr>
              <a:t> tam giác và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song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song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>
                <a:latin typeface="Palatino Linotype" panose="02040502050505030304" pitchFamily="18" charset="0"/>
              </a:rPr>
              <a:t>với cạnh còn lại thì nó tạo thành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một tam giác mới đồng dạng với tam giác đã cho.</a:t>
            </a:r>
            <a:endParaRPr lang="en-US" altLang="vi-VN" b="1" dirty="0">
              <a:solidFill>
                <a:srgbClr val="FF0000"/>
              </a:solidFill>
              <a:latin typeface="Palatino Linotype" panose="02040502050505030304" pitchFamily="18" charset="0"/>
              <a:sym typeface="Symbol" panose="05050102010706020507" pitchFamily="18" charset="2"/>
            </a:endParaRP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232472" y="3011954"/>
            <a:ext cx="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295" name="Freeform 7"/>
          <p:cNvSpPr>
            <a:spLocks/>
          </p:cNvSpPr>
          <p:nvPr/>
        </p:nvSpPr>
        <p:spPr bwMode="auto">
          <a:xfrm>
            <a:off x="1622872" y="4032717"/>
            <a:ext cx="4627562" cy="17463"/>
          </a:xfrm>
          <a:custGeom>
            <a:avLst/>
            <a:gdLst>
              <a:gd name="T0" fmla="*/ 0 w 2915"/>
              <a:gd name="T1" fmla="*/ 0 h 11"/>
              <a:gd name="T2" fmla="*/ 2147483646 w 2915"/>
              <a:gd name="T3" fmla="*/ 2147483646 h 11"/>
              <a:gd name="T4" fmla="*/ 0 60000 65536"/>
              <a:gd name="T5" fmla="*/ 0 60000 65536"/>
              <a:gd name="T6" fmla="*/ 0 w 2915"/>
              <a:gd name="T7" fmla="*/ 0 h 11"/>
              <a:gd name="T8" fmla="*/ 2915 w 2915"/>
              <a:gd name="T9" fmla="*/ 11 h 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15" h="11">
                <a:moveTo>
                  <a:pt x="0" y="0"/>
                </a:moveTo>
                <a:lnTo>
                  <a:pt x="2915" y="11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559372" y="3321516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GT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2308671" y="2964330"/>
            <a:ext cx="43195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ABC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MN // BC (M AB; N  AC)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546672" y="4274016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KL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384873" y="4274016"/>
            <a:ext cx="2719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AMN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 </a:t>
            </a:r>
            <a:r>
              <a:rPr lang="en-US" altLang="vi-VN" sz="2400" b="1" dirty="0">
                <a:latin typeface="Arial Unicode MS" pitchFamily="34" charset="-128"/>
                <a:ea typeface="MS Mincho" pitchFamily="49" charset="-128"/>
                <a:sym typeface="Symbol" panose="05050102010706020507" pitchFamily="18" charset="2"/>
              </a:rPr>
              <a:t>ABC</a:t>
            </a:r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6628259" y="3131016"/>
            <a:ext cx="8382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6628259" y="5036016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7466459" y="3131016"/>
            <a:ext cx="25146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7237859" y="2650004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A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9142859" y="3588216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a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9752459" y="5112216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C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6704459" y="4045416"/>
            <a:ext cx="2819400" cy="0"/>
          </a:xfrm>
          <a:prstGeom prst="line">
            <a:avLst/>
          </a:prstGeom>
          <a:noFill/>
          <a:ln w="28575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6675884" y="3602504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M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8609459" y="3588216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N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6323459" y="5112216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F7BD10-0D13-609C-D292-1459B84C7383}"/>
              </a:ext>
            </a:extLst>
          </p:cNvPr>
          <p:cNvSpPr txBox="1"/>
          <p:nvPr/>
        </p:nvSpPr>
        <p:spPr>
          <a:xfrm>
            <a:off x="460103" y="133286"/>
            <a:ext cx="2340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LÝ</a:t>
            </a:r>
          </a:p>
        </p:txBody>
      </p:sp>
    </p:spTree>
    <p:extLst>
      <p:ext uri="{BB962C8B-B14F-4D97-AF65-F5344CB8AC3E}">
        <p14:creationId xmlns:p14="http://schemas.microsoft.com/office/powerpoint/2010/main" val="158242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6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6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6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7813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298" grpId="0"/>
      <p:bldP spid="12299" grpId="0"/>
      <p:bldP spid="12306" grpId="0"/>
      <p:bldP spid="12307" grpId="0"/>
      <p:bldP spid="12309" grpId="0"/>
      <p:bldP spid="12311" grpId="0"/>
      <p:bldP spid="12312" grpId="0"/>
      <p:bldP spid="123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32245" y="168176"/>
            <a:ext cx="1165975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 err="1">
                <a:latin typeface="Palatino Linotype" panose="02040502050505030304" pitchFamily="18" charset="0"/>
              </a:rPr>
              <a:t>Chú</a:t>
            </a:r>
            <a:r>
              <a:rPr lang="en-US" altLang="vi-VN" b="1" dirty="0">
                <a:latin typeface="Palatino Linotype" panose="02040502050505030304" pitchFamily="18" charset="0"/>
              </a:rPr>
              <a:t> ý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 err="1">
                <a:latin typeface="Palatino Linotype" panose="02040502050505030304" pitchFamily="18" charset="0"/>
              </a:rPr>
              <a:t>Định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lí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trên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vẫn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đúng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nếu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thay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bằng</a:t>
            </a:r>
            <a:r>
              <a:rPr lang="en-US" altLang="vi-VN" b="1" dirty="0">
                <a:latin typeface="Palatino Linotype" panose="02040502050505030304" pitchFamily="18" charset="0"/>
              </a:rPr>
              <a:t> đường </a:t>
            </a:r>
            <a:r>
              <a:rPr lang="en-US" altLang="vi-VN" b="1" dirty="0" err="1">
                <a:latin typeface="Palatino Linotype" panose="02040502050505030304" pitchFamily="18" charset="0"/>
              </a:rPr>
              <a:t>thẳng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cắt</a:t>
            </a:r>
            <a:r>
              <a:rPr lang="en-US" altLang="vi-VN" b="1" dirty="0">
                <a:latin typeface="Palatino Linotype" panose="02040502050505030304" pitchFamily="18" charset="0"/>
              </a:rPr>
              <a:t> phần kéo dài hai cạnh của tam giác và song </a:t>
            </a:r>
            <a:r>
              <a:rPr lang="en-US" altLang="vi-VN" b="1" dirty="0" err="1">
                <a:latin typeface="Palatino Linotype" panose="02040502050505030304" pitchFamily="18" charset="0"/>
              </a:rPr>
              <a:t>song</a:t>
            </a:r>
            <a:r>
              <a:rPr lang="en-US" altLang="vi-VN" b="1" dirty="0">
                <a:latin typeface="Palatino Linotype" panose="02040502050505030304" pitchFamily="18" charset="0"/>
              </a:rPr>
              <a:t> với cạnh còn lại.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6477000" y="1828178"/>
            <a:ext cx="3886200" cy="2767012"/>
            <a:chOff x="3120" y="1953"/>
            <a:chExt cx="2448" cy="1743"/>
          </a:xfrm>
        </p:grpSpPr>
        <p:sp>
          <p:nvSpPr>
            <p:cNvPr id="18451" name="Freeform 7"/>
            <p:cNvSpPr>
              <a:spLocks/>
            </p:cNvSpPr>
            <p:nvPr/>
          </p:nvSpPr>
          <p:spPr bwMode="auto">
            <a:xfrm>
              <a:off x="3419" y="2256"/>
              <a:ext cx="403" cy="880"/>
            </a:xfrm>
            <a:custGeom>
              <a:avLst/>
              <a:gdLst>
                <a:gd name="T0" fmla="*/ 403 w 403"/>
                <a:gd name="T1" fmla="*/ 0 h 880"/>
                <a:gd name="T2" fmla="*/ 0 w 403"/>
                <a:gd name="T3" fmla="*/ 880 h 880"/>
                <a:gd name="T4" fmla="*/ 0 60000 65536"/>
                <a:gd name="T5" fmla="*/ 0 60000 65536"/>
                <a:gd name="T6" fmla="*/ 0 w 403"/>
                <a:gd name="T7" fmla="*/ 0 h 880"/>
                <a:gd name="T8" fmla="*/ 403 w 403"/>
                <a:gd name="T9" fmla="*/ 880 h 8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3" h="880">
                  <a:moveTo>
                    <a:pt x="403" y="0"/>
                  </a:moveTo>
                  <a:lnTo>
                    <a:pt x="0" y="88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2" name="Freeform 8"/>
            <p:cNvSpPr>
              <a:spLocks/>
            </p:cNvSpPr>
            <p:nvPr/>
          </p:nvSpPr>
          <p:spPr bwMode="auto">
            <a:xfrm>
              <a:off x="3419" y="3118"/>
              <a:ext cx="1527" cy="1"/>
            </a:xfrm>
            <a:custGeom>
              <a:avLst/>
              <a:gdLst>
                <a:gd name="T0" fmla="*/ 0 w 1527"/>
                <a:gd name="T1" fmla="*/ 0 h 1"/>
                <a:gd name="T2" fmla="*/ 1527 w 1527"/>
                <a:gd name="T3" fmla="*/ 0 h 1"/>
                <a:gd name="T4" fmla="*/ 0 60000 65536"/>
                <a:gd name="T5" fmla="*/ 0 60000 65536"/>
                <a:gd name="T6" fmla="*/ 0 w 1527"/>
                <a:gd name="T7" fmla="*/ 0 h 1"/>
                <a:gd name="T8" fmla="*/ 1527 w 152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27" h="1">
                  <a:moveTo>
                    <a:pt x="0" y="0"/>
                  </a:moveTo>
                  <a:lnTo>
                    <a:pt x="1527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3" name="Freeform 9"/>
            <p:cNvSpPr>
              <a:spLocks/>
            </p:cNvSpPr>
            <p:nvPr/>
          </p:nvSpPr>
          <p:spPr bwMode="auto">
            <a:xfrm>
              <a:off x="3822" y="2256"/>
              <a:ext cx="1143" cy="862"/>
            </a:xfrm>
            <a:custGeom>
              <a:avLst/>
              <a:gdLst>
                <a:gd name="T0" fmla="*/ 0 w 1143"/>
                <a:gd name="T1" fmla="*/ 0 h 862"/>
                <a:gd name="T2" fmla="*/ 1143 w 1143"/>
                <a:gd name="T3" fmla="*/ 862 h 862"/>
                <a:gd name="T4" fmla="*/ 0 60000 65536"/>
                <a:gd name="T5" fmla="*/ 0 60000 65536"/>
                <a:gd name="T6" fmla="*/ 0 w 1143"/>
                <a:gd name="T7" fmla="*/ 0 h 862"/>
                <a:gd name="T8" fmla="*/ 1143 w 1143"/>
                <a:gd name="T9" fmla="*/ 862 h 86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43" h="862">
                  <a:moveTo>
                    <a:pt x="0" y="0"/>
                  </a:moveTo>
                  <a:lnTo>
                    <a:pt x="1143" y="86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4" name="Text Box 10"/>
            <p:cNvSpPr txBox="1">
              <a:spLocks noChangeArrowheads="1"/>
            </p:cNvSpPr>
            <p:nvPr/>
          </p:nvSpPr>
          <p:spPr bwMode="auto">
            <a:xfrm>
              <a:off x="3678" y="1953"/>
              <a:ext cx="2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A</a:t>
              </a:r>
            </a:p>
          </p:txBody>
        </p:sp>
        <p:sp>
          <p:nvSpPr>
            <p:cNvPr id="18456" name="Text Box 12"/>
            <p:cNvSpPr txBox="1">
              <a:spLocks noChangeArrowheads="1"/>
            </p:cNvSpPr>
            <p:nvPr/>
          </p:nvSpPr>
          <p:spPr bwMode="auto">
            <a:xfrm>
              <a:off x="4950" y="2880"/>
              <a:ext cx="2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C</a:t>
              </a:r>
            </a:p>
          </p:txBody>
        </p:sp>
        <p:sp>
          <p:nvSpPr>
            <p:cNvPr id="18457" name="Line 13"/>
            <p:cNvSpPr>
              <a:spLocks noChangeAspect="1" noChangeShapeType="1"/>
            </p:cNvSpPr>
            <p:nvPr/>
          </p:nvSpPr>
          <p:spPr bwMode="auto">
            <a:xfrm>
              <a:off x="3198" y="3378"/>
              <a:ext cx="2370" cy="1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8" name="Text Box 14"/>
            <p:cNvSpPr txBox="1">
              <a:spLocks noChangeArrowheads="1"/>
            </p:cNvSpPr>
            <p:nvPr/>
          </p:nvSpPr>
          <p:spPr bwMode="auto">
            <a:xfrm>
              <a:off x="3120" y="340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D</a:t>
              </a:r>
            </a:p>
          </p:txBody>
        </p:sp>
        <p:sp>
          <p:nvSpPr>
            <p:cNvPr id="18459" name="Text Box 15"/>
            <p:cNvSpPr txBox="1">
              <a:spLocks noChangeArrowheads="1"/>
            </p:cNvSpPr>
            <p:nvPr/>
          </p:nvSpPr>
          <p:spPr bwMode="auto">
            <a:xfrm>
              <a:off x="5280" y="336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E</a:t>
              </a:r>
            </a:p>
          </p:txBody>
        </p:sp>
        <p:sp>
          <p:nvSpPr>
            <p:cNvPr id="18460" name="Text Box 16"/>
            <p:cNvSpPr txBox="1">
              <a:spLocks noChangeArrowheads="1"/>
            </p:cNvSpPr>
            <p:nvPr/>
          </p:nvSpPr>
          <p:spPr bwMode="auto">
            <a:xfrm>
              <a:off x="3168" y="2880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B</a:t>
              </a:r>
            </a:p>
          </p:txBody>
        </p:sp>
        <p:sp>
          <p:nvSpPr>
            <p:cNvPr id="18461" name="Freeform 27"/>
            <p:cNvSpPr>
              <a:spLocks noChangeAspect="1"/>
            </p:cNvSpPr>
            <p:nvPr/>
          </p:nvSpPr>
          <p:spPr bwMode="auto">
            <a:xfrm>
              <a:off x="3309" y="3125"/>
              <a:ext cx="117" cy="252"/>
            </a:xfrm>
            <a:custGeom>
              <a:avLst/>
              <a:gdLst>
                <a:gd name="T0" fmla="*/ 117 w 117"/>
                <a:gd name="T1" fmla="*/ 0 h 252"/>
                <a:gd name="T2" fmla="*/ 0 w 117"/>
                <a:gd name="T3" fmla="*/ 252 h 252"/>
                <a:gd name="T4" fmla="*/ 0 60000 65536"/>
                <a:gd name="T5" fmla="*/ 0 60000 65536"/>
                <a:gd name="T6" fmla="*/ 0 w 117"/>
                <a:gd name="T7" fmla="*/ 0 h 252"/>
                <a:gd name="T8" fmla="*/ 117 w 117"/>
                <a:gd name="T9" fmla="*/ 252 h 2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7" h="252">
                  <a:moveTo>
                    <a:pt x="117" y="0"/>
                  </a:moveTo>
                  <a:lnTo>
                    <a:pt x="0" y="252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62" name="Freeform 28"/>
            <p:cNvSpPr>
              <a:spLocks noChangeAspect="1"/>
            </p:cNvSpPr>
            <p:nvPr/>
          </p:nvSpPr>
          <p:spPr bwMode="auto">
            <a:xfrm>
              <a:off x="4944" y="3108"/>
              <a:ext cx="347" cy="272"/>
            </a:xfrm>
            <a:custGeom>
              <a:avLst/>
              <a:gdLst>
                <a:gd name="T0" fmla="*/ 0 w 347"/>
                <a:gd name="T1" fmla="*/ 0 h 272"/>
                <a:gd name="T2" fmla="*/ 347 w 347"/>
                <a:gd name="T3" fmla="*/ 272 h 272"/>
                <a:gd name="T4" fmla="*/ 0 60000 65536"/>
                <a:gd name="T5" fmla="*/ 0 60000 65536"/>
                <a:gd name="T6" fmla="*/ 0 w 347"/>
                <a:gd name="T7" fmla="*/ 0 h 272"/>
                <a:gd name="T8" fmla="*/ 347 w 347"/>
                <a:gd name="T9" fmla="*/ 272 h 2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7" h="272">
                  <a:moveTo>
                    <a:pt x="0" y="0"/>
                  </a:moveTo>
                  <a:lnTo>
                    <a:pt x="347" y="272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1860551" y="1915720"/>
            <a:ext cx="3276600" cy="2692400"/>
            <a:chOff x="528" y="1984"/>
            <a:chExt cx="2064" cy="1696"/>
          </a:xfrm>
        </p:grpSpPr>
        <p:sp>
          <p:nvSpPr>
            <p:cNvPr id="18440" name="Freeform 29"/>
            <p:cNvSpPr>
              <a:spLocks/>
            </p:cNvSpPr>
            <p:nvPr/>
          </p:nvSpPr>
          <p:spPr bwMode="auto">
            <a:xfrm>
              <a:off x="859" y="2544"/>
              <a:ext cx="403" cy="880"/>
            </a:xfrm>
            <a:custGeom>
              <a:avLst/>
              <a:gdLst>
                <a:gd name="T0" fmla="*/ 403 w 403"/>
                <a:gd name="T1" fmla="*/ 0 h 880"/>
                <a:gd name="T2" fmla="*/ 0 w 403"/>
                <a:gd name="T3" fmla="*/ 880 h 880"/>
                <a:gd name="T4" fmla="*/ 0 60000 65536"/>
                <a:gd name="T5" fmla="*/ 0 60000 65536"/>
                <a:gd name="T6" fmla="*/ 0 w 403"/>
                <a:gd name="T7" fmla="*/ 0 h 880"/>
                <a:gd name="T8" fmla="*/ 403 w 403"/>
                <a:gd name="T9" fmla="*/ 880 h 8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3" h="880">
                  <a:moveTo>
                    <a:pt x="403" y="0"/>
                  </a:moveTo>
                  <a:lnTo>
                    <a:pt x="0" y="88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41" name="Freeform 30"/>
            <p:cNvSpPr>
              <a:spLocks/>
            </p:cNvSpPr>
            <p:nvPr/>
          </p:nvSpPr>
          <p:spPr bwMode="auto">
            <a:xfrm>
              <a:off x="862" y="3402"/>
              <a:ext cx="1537" cy="12"/>
            </a:xfrm>
            <a:custGeom>
              <a:avLst/>
              <a:gdLst>
                <a:gd name="T0" fmla="*/ 0 w 1537"/>
                <a:gd name="T1" fmla="*/ 12 h 12"/>
                <a:gd name="T2" fmla="*/ 1537 w 1537"/>
                <a:gd name="T3" fmla="*/ 0 h 12"/>
                <a:gd name="T4" fmla="*/ 0 60000 65536"/>
                <a:gd name="T5" fmla="*/ 0 60000 65536"/>
                <a:gd name="T6" fmla="*/ 0 w 1537"/>
                <a:gd name="T7" fmla="*/ 0 h 12"/>
                <a:gd name="T8" fmla="*/ 1537 w 1537"/>
                <a:gd name="T9" fmla="*/ 12 h 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37" h="12">
                  <a:moveTo>
                    <a:pt x="0" y="12"/>
                  </a:moveTo>
                  <a:lnTo>
                    <a:pt x="1537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42" name="Freeform 31"/>
            <p:cNvSpPr>
              <a:spLocks/>
            </p:cNvSpPr>
            <p:nvPr/>
          </p:nvSpPr>
          <p:spPr bwMode="auto">
            <a:xfrm>
              <a:off x="1262" y="2544"/>
              <a:ext cx="1143" cy="862"/>
            </a:xfrm>
            <a:custGeom>
              <a:avLst/>
              <a:gdLst>
                <a:gd name="T0" fmla="*/ 0 w 1143"/>
                <a:gd name="T1" fmla="*/ 0 h 862"/>
                <a:gd name="T2" fmla="*/ 1143 w 1143"/>
                <a:gd name="T3" fmla="*/ 862 h 862"/>
                <a:gd name="T4" fmla="*/ 0 60000 65536"/>
                <a:gd name="T5" fmla="*/ 0 60000 65536"/>
                <a:gd name="T6" fmla="*/ 0 w 1143"/>
                <a:gd name="T7" fmla="*/ 0 h 862"/>
                <a:gd name="T8" fmla="*/ 1143 w 1143"/>
                <a:gd name="T9" fmla="*/ 862 h 86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43" h="862">
                  <a:moveTo>
                    <a:pt x="0" y="0"/>
                  </a:moveTo>
                  <a:lnTo>
                    <a:pt x="1143" y="86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43" name="Text Box 32"/>
            <p:cNvSpPr txBox="1">
              <a:spLocks noChangeArrowheads="1"/>
            </p:cNvSpPr>
            <p:nvPr/>
          </p:nvSpPr>
          <p:spPr bwMode="auto">
            <a:xfrm>
              <a:off x="1376" y="240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A</a:t>
              </a:r>
            </a:p>
          </p:txBody>
        </p:sp>
        <p:sp>
          <p:nvSpPr>
            <p:cNvPr id="18444" name="Text Box 33"/>
            <p:cNvSpPr txBox="1">
              <a:spLocks noChangeArrowheads="1"/>
            </p:cNvSpPr>
            <p:nvPr/>
          </p:nvSpPr>
          <p:spPr bwMode="auto">
            <a:xfrm>
              <a:off x="2352" y="338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C</a:t>
              </a:r>
            </a:p>
          </p:txBody>
        </p:sp>
        <p:sp>
          <p:nvSpPr>
            <p:cNvPr id="18445" name="Line 34"/>
            <p:cNvSpPr>
              <a:spLocks noChangeAspect="1" noChangeShapeType="1"/>
            </p:cNvSpPr>
            <p:nvPr/>
          </p:nvSpPr>
          <p:spPr bwMode="auto">
            <a:xfrm>
              <a:off x="528" y="2272"/>
              <a:ext cx="1458" cy="1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46" name="Text Box 35"/>
            <p:cNvSpPr txBox="1">
              <a:spLocks noChangeArrowheads="1"/>
            </p:cNvSpPr>
            <p:nvPr/>
          </p:nvSpPr>
          <p:spPr bwMode="auto">
            <a:xfrm>
              <a:off x="696" y="1992"/>
              <a:ext cx="2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E</a:t>
              </a:r>
            </a:p>
          </p:txBody>
        </p:sp>
        <p:sp>
          <p:nvSpPr>
            <p:cNvPr id="18447" name="Text Box 36"/>
            <p:cNvSpPr txBox="1">
              <a:spLocks noChangeArrowheads="1"/>
            </p:cNvSpPr>
            <p:nvPr/>
          </p:nvSpPr>
          <p:spPr bwMode="auto">
            <a:xfrm>
              <a:off x="1336" y="198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D</a:t>
              </a:r>
            </a:p>
          </p:txBody>
        </p:sp>
        <p:sp>
          <p:nvSpPr>
            <p:cNvPr id="18448" name="Text Box 37"/>
            <p:cNvSpPr txBox="1">
              <a:spLocks noChangeArrowheads="1"/>
            </p:cNvSpPr>
            <p:nvPr/>
          </p:nvSpPr>
          <p:spPr bwMode="auto">
            <a:xfrm>
              <a:off x="640" y="339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B</a:t>
              </a:r>
            </a:p>
          </p:txBody>
        </p:sp>
        <p:sp>
          <p:nvSpPr>
            <p:cNvPr id="18449" name="Freeform 38"/>
            <p:cNvSpPr>
              <a:spLocks noChangeAspect="1"/>
            </p:cNvSpPr>
            <p:nvPr/>
          </p:nvSpPr>
          <p:spPr bwMode="auto">
            <a:xfrm>
              <a:off x="1264" y="2268"/>
              <a:ext cx="124" cy="275"/>
            </a:xfrm>
            <a:custGeom>
              <a:avLst/>
              <a:gdLst>
                <a:gd name="T0" fmla="*/ 124 w 124"/>
                <a:gd name="T1" fmla="*/ 0 h 275"/>
                <a:gd name="T2" fmla="*/ 0 w 124"/>
                <a:gd name="T3" fmla="*/ 275 h 275"/>
                <a:gd name="T4" fmla="*/ 0 60000 65536"/>
                <a:gd name="T5" fmla="*/ 0 60000 65536"/>
                <a:gd name="T6" fmla="*/ 0 w 124"/>
                <a:gd name="T7" fmla="*/ 0 h 275"/>
                <a:gd name="T8" fmla="*/ 124 w 124"/>
                <a:gd name="T9" fmla="*/ 275 h 27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4" h="275">
                  <a:moveTo>
                    <a:pt x="124" y="0"/>
                  </a:moveTo>
                  <a:lnTo>
                    <a:pt x="0" y="275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0" name="Freeform 39"/>
            <p:cNvSpPr>
              <a:spLocks noChangeAspect="1"/>
            </p:cNvSpPr>
            <p:nvPr/>
          </p:nvSpPr>
          <p:spPr bwMode="auto">
            <a:xfrm>
              <a:off x="902" y="2276"/>
              <a:ext cx="363" cy="273"/>
            </a:xfrm>
            <a:custGeom>
              <a:avLst/>
              <a:gdLst>
                <a:gd name="T0" fmla="*/ 0 w 363"/>
                <a:gd name="T1" fmla="*/ 0 h 273"/>
                <a:gd name="T2" fmla="*/ 363 w 363"/>
                <a:gd name="T3" fmla="*/ 273 h 273"/>
                <a:gd name="T4" fmla="*/ 0 60000 65536"/>
                <a:gd name="T5" fmla="*/ 0 60000 65536"/>
                <a:gd name="T6" fmla="*/ 0 w 363"/>
                <a:gd name="T7" fmla="*/ 0 h 273"/>
                <a:gd name="T8" fmla="*/ 363 w 363"/>
                <a:gd name="T9" fmla="*/ 273 h 27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3" h="273">
                  <a:moveTo>
                    <a:pt x="0" y="0"/>
                  </a:moveTo>
                  <a:lnTo>
                    <a:pt x="363" y="273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</p:grpSp>
      <p:sp>
        <p:nvSpPr>
          <p:cNvPr id="18476" name="Rectangle 44"/>
          <p:cNvSpPr>
            <a:spLocks noChangeArrowheads="1"/>
          </p:cNvSpPr>
          <p:nvPr/>
        </p:nvSpPr>
        <p:spPr bwMode="auto">
          <a:xfrm>
            <a:off x="2383386" y="4615659"/>
            <a:ext cx="23727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4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ABC </a:t>
            </a:r>
            <a:r>
              <a:rPr lang="en-US" altLang="vi-VN" sz="2400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 ADE</a:t>
            </a:r>
          </a:p>
        </p:txBody>
      </p:sp>
      <p:sp>
        <p:nvSpPr>
          <p:cNvPr id="18477" name="Rectangle 45"/>
          <p:cNvSpPr>
            <a:spLocks noChangeArrowheads="1"/>
          </p:cNvSpPr>
          <p:nvPr/>
        </p:nvSpPr>
        <p:spPr bwMode="auto">
          <a:xfrm>
            <a:off x="7235172" y="4560257"/>
            <a:ext cx="23326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400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ABC </a:t>
            </a:r>
            <a:r>
              <a:rPr lang="en-US" altLang="vi-VN" sz="2400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 ADE</a:t>
            </a:r>
          </a:p>
        </p:txBody>
      </p:sp>
      <p:sp>
        <p:nvSpPr>
          <p:cNvPr id="4" name="Text Box 40">
            <a:extLst>
              <a:ext uri="{FF2B5EF4-FFF2-40B4-BE49-F238E27FC236}">
                <a16:creationId xmlns:a16="http://schemas.microsoft.com/office/drawing/2014/main" id="{AECEDDA5-8FE7-AF09-1BD9-DECC2DB0E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683" y="5135882"/>
            <a:ext cx="3391186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buClrTx/>
              <a:buSzTx/>
              <a:buNone/>
            </a:pP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(</a:t>
            </a: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/81)</a:t>
            </a:r>
            <a:endParaRPr lang="en-US" altLang="vi-V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97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76" grpId="0"/>
      <p:bldP spid="18477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">
            <a:extLst>
              <a:ext uri="{FF2B5EF4-FFF2-40B4-BE49-F238E27FC236}">
                <a16:creationId xmlns:a16="http://schemas.microsoft.com/office/drawing/2014/main" id="{00DAB2E9-85CC-8385-EC7E-3FBF6EFC2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03" y="246221"/>
            <a:ext cx="25202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 tập 2: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3E8A9DC-BA66-BB07-81FC-BE380DB141F6}"/>
              </a:ext>
            </a:extLst>
          </p:cNvPr>
          <p:cNvGrpSpPr/>
          <p:nvPr/>
        </p:nvGrpSpPr>
        <p:grpSpPr>
          <a:xfrm>
            <a:off x="425403" y="941629"/>
            <a:ext cx="9395495" cy="668939"/>
            <a:chOff x="425403" y="941629"/>
            <a:chExt cx="9395495" cy="668939"/>
          </a:xfrm>
        </p:grpSpPr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50D65A02-7AE7-A94F-CCBE-74EFDB4C8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899" y="973406"/>
              <a:ext cx="1279517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OA,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" name="Object 2">
              <a:extLst>
                <a:ext uri="{FF2B5EF4-FFF2-40B4-BE49-F238E27FC236}">
                  <a16:creationId xmlns:a16="http://schemas.microsoft.com/office/drawing/2014/main" id="{7DFA6B9C-14D4-BA96-BDF8-300C2A1DDCA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5043026"/>
                </p:ext>
              </p:extLst>
            </p:nvPr>
          </p:nvGraphicFramePr>
          <p:xfrm>
            <a:off x="1623496" y="1067111"/>
            <a:ext cx="425403" cy="4254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39700" imgH="139700" progId="Equation.DSMT4">
                    <p:embed/>
                  </p:oleObj>
                </mc:Choice>
                <mc:Fallback>
                  <p:oleObj name="Equation" r:id="rId2" imgW="139700" imgH="13970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3496" y="1067111"/>
                          <a:ext cx="425403" cy="42540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5E40AF45-1115-C03B-599D-9C420FB5D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7607" y="973406"/>
              <a:ext cx="568793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OB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CD//AB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OCD 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D9A3C25B-D006-7E88-B920-C3CD4C27A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17336" y="941629"/>
              <a:ext cx="130356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OAB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9113902-6F68-6107-14C2-955F995147DE}"/>
                </a:ext>
              </a:extLst>
            </p:cNvPr>
            <p:cNvSpPr txBox="1"/>
            <p:nvPr/>
          </p:nvSpPr>
          <p:spPr>
            <a:xfrm>
              <a:off x="425403" y="987426"/>
              <a:ext cx="125110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- Vì C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2483476-28A8-A4A5-DB18-713E09F1BBEE}"/>
                </a:ext>
              </a:extLst>
            </p:cNvPr>
            <p:cNvSpPr txBox="1"/>
            <p:nvPr/>
          </p:nvSpPr>
          <p:spPr>
            <a:xfrm>
              <a:off x="8026627" y="1025793"/>
              <a:ext cx="622852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endParaRPr lang="en-US" sz="3200" dirty="0"/>
            </a:p>
          </p:txBody>
        </p:sp>
        <p:graphicFrame>
          <p:nvGraphicFramePr>
            <p:cNvPr id="33" name="Object 32">
              <a:extLst>
                <a:ext uri="{FF2B5EF4-FFF2-40B4-BE49-F238E27FC236}">
                  <a16:creationId xmlns:a16="http://schemas.microsoft.com/office/drawing/2014/main" id="{7C717EE1-5DD2-8174-EA46-887236874E5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72064109"/>
                </p:ext>
              </p:extLst>
            </p:nvPr>
          </p:nvGraphicFramePr>
          <p:xfrm>
            <a:off x="3248857" y="1080025"/>
            <a:ext cx="425450" cy="425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25323" imgH="425409" progId="Equation.DSMT4">
                    <p:embed/>
                  </p:oleObj>
                </mc:Choice>
                <mc:Fallback>
                  <p:oleObj name="Equation" r:id="rId4" imgW="425323" imgH="425409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248857" y="1080025"/>
                          <a:ext cx="425450" cy="4254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4BDBC63-8535-E93F-DDE4-D581DB9928EE}"/>
              </a:ext>
            </a:extLst>
          </p:cNvPr>
          <p:cNvGrpSpPr/>
          <p:nvPr/>
        </p:nvGrpSpPr>
        <p:grpSpPr>
          <a:xfrm>
            <a:off x="425403" y="1830879"/>
            <a:ext cx="10909314" cy="668833"/>
            <a:chOff x="425403" y="947204"/>
            <a:chExt cx="10909314" cy="668833"/>
          </a:xfrm>
        </p:grpSpPr>
        <p:sp>
          <p:nvSpPr>
            <p:cNvPr id="36" name="Rectangle 11">
              <a:extLst>
                <a:ext uri="{FF2B5EF4-FFF2-40B4-BE49-F238E27FC236}">
                  <a16:creationId xmlns:a16="http://schemas.microsoft.com/office/drawing/2014/main" id="{3D5A34D5-A788-763A-B8E7-DFDC90137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4585" y="973406"/>
              <a:ext cx="1188146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OB, </a:t>
              </a:r>
              <a:r>
                <a:rPr lang="nl-NL" altLang="en-US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7" name="Object 36">
              <a:extLst>
                <a:ext uri="{FF2B5EF4-FFF2-40B4-BE49-F238E27FC236}">
                  <a16:creationId xmlns:a16="http://schemas.microsoft.com/office/drawing/2014/main" id="{B92F6D1C-9618-5709-33B3-E93DFF1C1C2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80910913"/>
                </p:ext>
              </p:extLst>
            </p:nvPr>
          </p:nvGraphicFramePr>
          <p:xfrm>
            <a:off x="1623496" y="1067111"/>
            <a:ext cx="425403" cy="4254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39700" imgH="139700" progId="Equation.DSMT4">
                    <p:embed/>
                  </p:oleObj>
                </mc:Choice>
                <mc:Fallback>
                  <p:oleObj name="Equation" r:id="rId2" imgW="139700" imgH="139700" progId="Equation.DSMT4">
                    <p:embed/>
                    <p:pic>
                      <p:nvPicPr>
                        <p:cNvPr id="3" name="Object 2">
                          <a:extLst>
                            <a:ext uri="{FF2B5EF4-FFF2-40B4-BE49-F238E27FC236}">
                              <a16:creationId xmlns:a16="http://schemas.microsoft.com/office/drawing/2014/main" id="{7DFA6B9C-14D4-BA96-BDF8-300C2A1DDCA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3496" y="1067111"/>
                          <a:ext cx="425403" cy="42540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" name="Rectangle 12">
              <a:extLst>
                <a:ext uri="{FF2B5EF4-FFF2-40B4-BE49-F238E27FC236}">
                  <a16:creationId xmlns:a16="http://schemas.microsoft.com/office/drawing/2014/main" id="{6D9FA303-BFB7-0F1F-91CE-B45CBACA9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811" y="962336"/>
              <a:ext cx="678405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OA (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kéo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dài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EF//AB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OEF 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39" name="Rectangle 13">
              <a:extLst>
                <a:ext uri="{FF2B5EF4-FFF2-40B4-BE49-F238E27FC236}">
                  <a16:creationId xmlns:a16="http://schemas.microsoft.com/office/drawing/2014/main" id="{99256815-17FB-0376-717C-AEC4A24EB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1155" y="947204"/>
              <a:ext cx="130356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OBA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A96DFEA-5512-BE70-4F89-EAA1FF2E58A3}"/>
                </a:ext>
              </a:extLst>
            </p:cNvPr>
            <p:cNvSpPr txBox="1"/>
            <p:nvPr/>
          </p:nvSpPr>
          <p:spPr>
            <a:xfrm>
              <a:off x="425403" y="987426"/>
              <a:ext cx="125110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- Vì E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C15C9B8-6EE5-15D6-F85E-D13DA7EACCF9}"/>
                </a:ext>
              </a:extLst>
            </p:cNvPr>
            <p:cNvSpPr txBox="1"/>
            <p:nvPr/>
          </p:nvSpPr>
          <p:spPr>
            <a:xfrm>
              <a:off x="9481481" y="1031262"/>
              <a:ext cx="622852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endParaRPr lang="en-US" sz="3200" dirty="0"/>
            </a:p>
          </p:txBody>
        </p:sp>
        <p:graphicFrame>
          <p:nvGraphicFramePr>
            <p:cNvPr id="42" name="Object 41">
              <a:extLst>
                <a:ext uri="{FF2B5EF4-FFF2-40B4-BE49-F238E27FC236}">
                  <a16:creationId xmlns:a16="http://schemas.microsoft.com/office/drawing/2014/main" id="{66E6B2DC-E9D8-1906-8BB5-D878EF01B83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27774447"/>
                </p:ext>
              </p:extLst>
            </p:nvPr>
          </p:nvGraphicFramePr>
          <p:xfrm>
            <a:off x="3248857" y="1080025"/>
            <a:ext cx="425450" cy="425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25323" imgH="425409" progId="Equation.DSMT4">
                    <p:embed/>
                  </p:oleObj>
                </mc:Choice>
                <mc:Fallback>
                  <p:oleObj name="Equation" r:id="rId4" imgW="425323" imgH="425409" progId="Equation.DSMT4">
                    <p:embed/>
                    <p:pic>
                      <p:nvPicPr>
                        <p:cNvPr id="33" name="Object 32">
                          <a:extLst>
                            <a:ext uri="{FF2B5EF4-FFF2-40B4-BE49-F238E27FC236}">
                              <a16:creationId xmlns:a16="http://schemas.microsoft.com/office/drawing/2014/main" id="{7C717EE1-5DD2-8174-EA46-887236874E5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248857" y="1080025"/>
                          <a:ext cx="425450" cy="4254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17E4AE6-27F6-8502-BED4-1FAFD12B0ABD}"/>
              </a:ext>
            </a:extLst>
          </p:cNvPr>
          <p:cNvGrpSpPr/>
          <p:nvPr/>
        </p:nvGrpSpPr>
        <p:grpSpPr>
          <a:xfrm>
            <a:off x="421213" y="2595181"/>
            <a:ext cx="10909314" cy="668833"/>
            <a:chOff x="425403" y="947204"/>
            <a:chExt cx="10909314" cy="668833"/>
          </a:xfrm>
        </p:grpSpPr>
        <p:sp>
          <p:nvSpPr>
            <p:cNvPr id="44" name="Rectangle 11">
              <a:extLst>
                <a:ext uri="{FF2B5EF4-FFF2-40B4-BE49-F238E27FC236}">
                  <a16:creationId xmlns:a16="http://schemas.microsoft.com/office/drawing/2014/main" id="{25961329-399E-DAF4-12F7-21430896A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3364" y="973406"/>
              <a:ext cx="121058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OC, E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5" name="Object 44">
              <a:extLst>
                <a:ext uri="{FF2B5EF4-FFF2-40B4-BE49-F238E27FC236}">
                  <a16:creationId xmlns:a16="http://schemas.microsoft.com/office/drawing/2014/main" id="{D9AB643C-678E-AA3E-06E4-1CF920FBD68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80910913"/>
                </p:ext>
              </p:extLst>
            </p:nvPr>
          </p:nvGraphicFramePr>
          <p:xfrm>
            <a:off x="1623496" y="1067111"/>
            <a:ext cx="425403" cy="4254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39700" imgH="139700" progId="Equation.DSMT4">
                    <p:embed/>
                  </p:oleObj>
                </mc:Choice>
                <mc:Fallback>
                  <p:oleObj name="Equation" r:id="rId2" imgW="139700" imgH="139700" progId="Equation.DSMT4">
                    <p:embed/>
                    <p:pic>
                      <p:nvPicPr>
                        <p:cNvPr id="37" name="Object 36">
                          <a:extLst>
                            <a:ext uri="{FF2B5EF4-FFF2-40B4-BE49-F238E27FC236}">
                              <a16:creationId xmlns:a16="http://schemas.microsoft.com/office/drawing/2014/main" id="{B92F6D1C-9618-5709-33B3-E93DFF1C1C2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3496" y="1067111"/>
                          <a:ext cx="425403" cy="42540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" name="Rectangle 12">
              <a:extLst>
                <a:ext uri="{FF2B5EF4-FFF2-40B4-BE49-F238E27FC236}">
                  <a16:creationId xmlns:a16="http://schemas.microsoft.com/office/drawing/2014/main" id="{9B8469E2-1A72-5C46-B296-5BC7673FD5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811" y="962336"/>
              <a:ext cx="678405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OD (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kéo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dài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EF//CD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OFE 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47" name="Rectangle 13">
              <a:extLst>
                <a:ext uri="{FF2B5EF4-FFF2-40B4-BE49-F238E27FC236}">
                  <a16:creationId xmlns:a16="http://schemas.microsoft.com/office/drawing/2014/main" id="{CE2DDE26-AA29-0B10-DD29-ACC25DEFF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1155" y="947204"/>
              <a:ext cx="130356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OCD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F21606B8-60F0-596C-B1BF-DDBE92608AC6}"/>
                </a:ext>
              </a:extLst>
            </p:cNvPr>
            <p:cNvSpPr txBox="1"/>
            <p:nvPr/>
          </p:nvSpPr>
          <p:spPr>
            <a:xfrm>
              <a:off x="425403" y="987426"/>
              <a:ext cx="125110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- Vì </a:t>
              </a:r>
              <a:r>
                <a:rPr lang="nl-NL" altLang="en-US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0B22B53-0778-E112-477B-0D777A905DA2}"/>
                </a:ext>
              </a:extLst>
            </p:cNvPr>
            <p:cNvSpPr txBox="1"/>
            <p:nvPr/>
          </p:nvSpPr>
          <p:spPr>
            <a:xfrm>
              <a:off x="9481481" y="1031262"/>
              <a:ext cx="622852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endParaRPr lang="en-US" sz="3200" dirty="0"/>
            </a:p>
          </p:txBody>
        </p:sp>
        <p:graphicFrame>
          <p:nvGraphicFramePr>
            <p:cNvPr id="50" name="Object 49">
              <a:extLst>
                <a:ext uri="{FF2B5EF4-FFF2-40B4-BE49-F238E27FC236}">
                  <a16:creationId xmlns:a16="http://schemas.microsoft.com/office/drawing/2014/main" id="{DE965E18-EA20-DF6F-87D7-EB217750A04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27774447"/>
                </p:ext>
              </p:extLst>
            </p:nvPr>
          </p:nvGraphicFramePr>
          <p:xfrm>
            <a:off x="3248857" y="1080025"/>
            <a:ext cx="425450" cy="425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25323" imgH="425409" progId="Equation.DSMT4">
                    <p:embed/>
                  </p:oleObj>
                </mc:Choice>
                <mc:Fallback>
                  <p:oleObj name="Equation" r:id="rId4" imgW="425323" imgH="425409" progId="Equation.DSMT4">
                    <p:embed/>
                    <p:pic>
                      <p:nvPicPr>
                        <p:cNvPr id="42" name="Object 41">
                          <a:extLst>
                            <a:ext uri="{FF2B5EF4-FFF2-40B4-BE49-F238E27FC236}">
                              <a16:creationId xmlns:a16="http://schemas.microsoft.com/office/drawing/2014/main" id="{66E6B2DC-E9D8-1906-8BB5-D878EF01B83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248857" y="1080025"/>
                          <a:ext cx="425450" cy="4254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23420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8CA39E5-0113-C89E-B7D8-3BAF0CDD2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5170" y="0"/>
            <a:ext cx="5523642" cy="6858000"/>
          </a:xfrm>
          <a:prstGeom prst="rect">
            <a:avLst/>
          </a:prstGeom>
        </p:spPr>
      </p:pic>
      <p:sp>
        <p:nvSpPr>
          <p:cNvPr id="10" name="Rectangle 7">
            <a:extLst>
              <a:ext uri="{FF2B5EF4-FFF2-40B4-BE49-F238E27FC236}">
                <a16:creationId xmlns:a16="http://schemas.microsoft.com/office/drawing/2014/main" id="{5EB324F1-64A6-3217-FB33-C6FB75C3C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668" y="3410957"/>
            <a:ext cx="6377206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cọc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EC),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EB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CD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 = 5m.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EEE499-66D9-01EC-0A20-3557F7E7020C}"/>
              </a:ext>
            </a:extLst>
          </p:cNvPr>
          <p:cNvSpPr txBox="1"/>
          <p:nvPr/>
        </p:nvSpPr>
        <p:spPr>
          <a:xfrm>
            <a:off x="563013" y="164812"/>
            <a:ext cx="22429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 dụng: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88D08BC-AD92-07FE-ECDD-DD52090C5A3E}"/>
              </a:ext>
            </a:extLst>
          </p:cNvPr>
          <p:cNvGrpSpPr/>
          <p:nvPr/>
        </p:nvGrpSpPr>
        <p:grpSpPr>
          <a:xfrm>
            <a:off x="89598" y="749587"/>
            <a:ext cx="6535572" cy="3293209"/>
            <a:chOff x="89598" y="749587"/>
            <a:chExt cx="6535572" cy="3293209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id="{AB959A57-3196-5D03-2727-1D2EA74B0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98" y="749587"/>
              <a:ext cx="6535572" cy="32932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Vì CD // AB (cùng vuông góc với BC)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eo định lý trên thì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DEC </a:t>
              </a:r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DEB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Suy ra                  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hay 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 dirty="0"/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DD87CE61-8716-9EAF-7082-635AAB9F92B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5371600"/>
                </p:ext>
              </p:extLst>
            </p:nvPr>
          </p:nvGraphicFramePr>
          <p:xfrm>
            <a:off x="1356591" y="2175110"/>
            <a:ext cx="1569087" cy="943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743775" imgH="448122" progId="Equation.DSMT4">
                    <p:embed/>
                  </p:oleObj>
                </mc:Choice>
                <mc:Fallback>
                  <p:oleObj name="Equation" r:id="rId3" imgW="743775" imgH="44812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356591" y="2175110"/>
                          <a:ext cx="1569087" cy="94346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>
              <a:extLst>
                <a:ext uri="{FF2B5EF4-FFF2-40B4-BE49-F238E27FC236}">
                  <a16:creationId xmlns:a16="http://schemas.microsoft.com/office/drawing/2014/main" id="{05D0E6B7-EC13-EDC1-151C-78558CCA502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9937783"/>
                </p:ext>
              </p:extLst>
            </p:nvPr>
          </p:nvGraphicFramePr>
          <p:xfrm>
            <a:off x="3694000" y="2260256"/>
            <a:ext cx="2043113" cy="942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043853" imgH="943471" progId="Equation.DSMT4">
                    <p:embed/>
                  </p:oleObj>
                </mc:Choice>
                <mc:Fallback>
                  <p:oleObj name="Equation" r:id="rId5" imgW="2043853" imgH="943471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694000" y="2260256"/>
                          <a:ext cx="2043113" cy="9429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65170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987286" y="1051909"/>
            <a:ext cx="110456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Bài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tập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9.1: Cho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ABC </a:t>
            </a:r>
            <a:r>
              <a:rPr lang="en-US" altLang="vi-VN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MNP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Các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khẳng định sau đúng hay sai?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1981200" y="25527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1. MNP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ABC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1981200" y="4314825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3.  CAB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PMN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1981200" y="51816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4.  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ACB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=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MNP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</a:p>
        </p:txBody>
      </p:sp>
      <p:sp>
        <p:nvSpPr>
          <p:cNvPr id="20520" name="Rectangle 40"/>
          <p:cNvSpPr>
            <a:spLocks noChangeArrowheads="1"/>
          </p:cNvSpPr>
          <p:nvPr/>
        </p:nvSpPr>
        <p:spPr bwMode="auto">
          <a:xfrm>
            <a:off x="8872538" y="2429164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1" name="Rectangle 41"/>
          <p:cNvSpPr>
            <a:spLocks noChangeArrowheads="1"/>
          </p:cNvSpPr>
          <p:nvPr/>
        </p:nvSpPr>
        <p:spPr bwMode="auto">
          <a:xfrm>
            <a:off x="8882063" y="3295650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8882063" y="4195763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3" name="Rectangle 43"/>
          <p:cNvSpPr>
            <a:spLocks noChangeArrowheads="1"/>
          </p:cNvSpPr>
          <p:nvPr/>
        </p:nvSpPr>
        <p:spPr bwMode="auto">
          <a:xfrm>
            <a:off x="8867775" y="5038725"/>
            <a:ext cx="1371600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solidFill>
                  <a:srgbClr val="050507"/>
                </a:solidFill>
                <a:latin typeface="Palatino Linotype" panose="02040502050505030304" pitchFamily="18" charset="0"/>
              </a:rPr>
              <a:t>SAI</a:t>
            </a:r>
          </a:p>
        </p:txBody>
      </p:sp>
      <p:sp>
        <p:nvSpPr>
          <p:cNvPr id="20524" name="Text Box 44"/>
          <p:cNvSpPr txBox="1">
            <a:spLocks noChangeArrowheads="1"/>
          </p:cNvSpPr>
          <p:nvPr/>
        </p:nvSpPr>
        <p:spPr bwMode="auto">
          <a:xfrm>
            <a:off x="1981200" y="340995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2. BCA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NPM</a:t>
            </a:r>
            <a:endParaRPr lang="en-US" altLang="vi-VN" sz="2400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95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3" grpId="0"/>
      <p:bldP spid="20515" grpId="0"/>
      <p:bldP spid="20518" grpId="0"/>
      <p:bldP spid="20519" grpId="0"/>
      <p:bldP spid="20520" grpId="0" animBg="1"/>
      <p:bldP spid="20521" grpId="0" animBg="1"/>
      <p:bldP spid="20522" grpId="0" animBg="1"/>
      <p:bldP spid="20523" grpId="0" animBg="1"/>
      <p:bldP spid="205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1480309" y="756617"/>
            <a:ext cx="942623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Bài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tập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9.2: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Khẳng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định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nào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sau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đây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là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đúng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?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1262063" y="176931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a) Hai tam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giác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bằng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nhau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thì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đồng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dạng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với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nhau</a:t>
            </a:r>
            <a:endParaRPr lang="en-US" altLang="vi-VN" sz="2400" b="1" dirty="0">
              <a:latin typeface="Palatino Linotype" panose="02040502050505030304" pitchFamily="18" charset="0"/>
            </a:endParaRP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1216405" y="379538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c) Hai tam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giác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đều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bất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kì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đồng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dạng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với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nhau</a:t>
            </a:r>
            <a:endParaRPr lang="en-US" altLang="vi-VN" sz="2400" b="1" dirty="0">
              <a:latin typeface="Palatino Linotype" panose="02040502050505030304" pitchFamily="18" charset="0"/>
            </a:endParaRP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1247775" y="4903984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d) Hai tam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giác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vuông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bất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kì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đồng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dạng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với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nhau</a:t>
            </a:r>
            <a:endParaRPr lang="en-US" altLang="vi-VN" sz="2400" b="1" dirty="0">
              <a:latin typeface="Palatino Linotype" panose="02040502050505030304" pitchFamily="18" charset="0"/>
            </a:endParaRPr>
          </a:p>
        </p:txBody>
      </p:sp>
      <p:sp>
        <p:nvSpPr>
          <p:cNvPr id="20520" name="Rectangle 40"/>
          <p:cNvSpPr>
            <a:spLocks noChangeArrowheads="1"/>
          </p:cNvSpPr>
          <p:nvPr/>
        </p:nvSpPr>
        <p:spPr bwMode="auto">
          <a:xfrm>
            <a:off x="8836405" y="1605689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1" name="Rectangle 41"/>
          <p:cNvSpPr>
            <a:spLocks noChangeArrowheads="1"/>
          </p:cNvSpPr>
          <p:nvPr/>
        </p:nvSpPr>
        <p:spPr bwMode="auto">
          <a:xfrm>
            <a:off x="8836405" y="2588460"/>
            <a:ext cx="2070134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KHÔNG ĐÚNG</a:t>
            </a:r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8867775" y="3745728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3" name="Rectangle 43"/>
          <p:cNvSpPr>
            <a:spLocks noChangeArrowheads="1"/>
          </p:cNvSpPr>
          <p:nvPr/>
        </p:nvSpPr>
        <p:spPr bwMode="auto">
          <a:xfrm>
            <a:off x="8867775" y="4832865"/>
            <a:ext cx="2070134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KHÔNG ĐÚNG</a:t>
            </a:r>
          </a:p>
        </p:txBody>
      </p:sp>
      <p:sp>
        <p:nvSpPr>
          <p:cNvPr id="20524" name="Text Box 44"/>
          <p:cNvSpPr txBox="1">
            <a:spLocks noChangeArrowheads="1"/>
          </p:cNvSpPr>
          <p:nvPr/>
        </p:nvSpPr>
        <p:spPr bwMode="auto">
          <a:xfrm>
            <a:off x="1262063" y="2812609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b) Hai tam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giác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bất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kì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đồng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dạng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với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nhau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</a:p>
        </p:txBody>
      </p:sp>
      <p:sp>
        <p:nvSpPr>
          <p:cNvPr id="2" name="Text Box 39">
            <a:extLst>
              <a:ext uri="{FF2B5EF4-FFF2-40B4-BE49-F238E27FC236}">
                <a16:creationId xmlns:a16="http://schemas.microsoft.com/office/drawing/2014/main" id="{E3D76AE1-21F8-B3E1-9F8E-5A52139D2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405" y="5941469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e) Hai tam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giác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đồng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dạng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thì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bằng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nhau</a:t>
            </a:r>
            <a:endParaRPr lang="en-US" altLang="vi-VN" sz="2400" b="1" dirty="0">
              <a:latin typeface="Palatino Linotype" panose="02040502050505030304" pitchFamily="18" charset="0"/>
            </a:endParaRPr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929B8B49-68D3-B3A1-175B-F8CE5E5B2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6405" y="5879970"/>
            <a:ext cx="2139190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KHÔNG ĐÚNG</a:t>
            </a:r>
          </a:p>
        </p:txBody>
      </p:sp>
    </p:spTree>
    <p:extLst>
      <p:ext uri="{BB962C8B-B14F-4D97-AF65-F5344CB8AC3E}">
        <p14:creationId xmlns:p14="http://schemas.microsoft.com/office/powerpoint/2010/main" val="407100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3" grpId="0"/>
      <p:bldP spid="20515" grpId="0"/>
      <p:bldP spid="20518" grpId="0"/>
      <p:bldP spid="20519" grpId="0"/>
      <p:bldP spid="20520" grpId="0" animBg="1"/>
      <p:bldP spid="20521" grpId="0" animBg="1"/>
      <p:bldP spid="20522" grpId="0" animBg="1"/>
      <p:bldP spid="20523" grpId="0" animBg="1"/>
      <p:bldP spid="20524" grpId="0"/>
      <p:bldP spid="2" grpId="0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577E6B-674A-C840-EA30-419A8E766E72}"/>
              </a:ext>
            </a:extLst>
          </p:cNvPr>
          <p:cNvSpPr txBox="1"/>
          <p:nvPr/>
        </p:nvSpPr>
        <p:spPr>
          <a:xfrm>
            <a:off x="954156" y="43818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32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Bài</a:t>
            </a:r>
            <a:r>
              <a:rPr lang="en-US" altLang="vi-VN" sz="32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tập</a:t>
            </a:r>
            <a:r>
              <a:rPr lang="en-US" altLang="vi-VN" sz="32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9.2: </a:t>
            </a:r>
            <a:endParaRPr lang="en-US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138E49-CAC3-B001-2045-E3B916B081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40183"/>
            <a:ext cx="4384399" cy="3653666"/>
          </a:xfrm>
          <a:prstGeom prst="rect">
            <a:avLst/>
          </a:prstGeom>
        </p:spPr>
      </p:pic>
      <p:sp>
        <p:nvSpPr>
          <p:cNvPr id="10" name="Rectangle 5">
            <a:extLst>
              <a:ext uri="{FF2B5EF4-FFF2-40B4-BE49-F238E27FC236}">
                <a16:creationId xmlns:a16="http://schemas.microsoft.com/office/drawing/2014/main" id="{3DC2ED75-0751-6997-33C4-F0C6FCF0A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472" y="5529196"/>
            <a:ext cx="116695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Vậy 5 tam giác APN; PBM; NMC; MNP và ABC đôi một đồng dạng.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C7CF36-B30E-0DCD-0D0B-E02E36E5937B}"/>
              </a:ext>
            </a:extLst>
          </p:cNvPr>
          <p:cNvSpPr txBox="1"/>
          <p:nvPr/>
        </p:nvSpPr>
        <p:spPr>
          <a:xfrm>
            <a:off x="4384399" y="2960622"/>
            <a:ext cx="769951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Tương tự: 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PBM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MNP ; 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NMC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MNP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Do vậy bốn tam giác APN; PBM; NMC; MNP cùng đồng dạng với nhau.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 lại có PN //BC ( đường trung bình) nên 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APN </a:t>
            </a:r>
            <a:r>
              <a:rPr lang="en-US" altLang="vi-VN" sz="32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EFF3965-7620-310C-55C6-97B71D57416F}"/>
              </a:ext>
            </a:extLst>
          </p:cNvPr>
          <p:cNvGrpSpPr/>
          <p:nvPr/>
        </p:nvGrpSpPr>
        <p:grpSpPr>
          <a:xfrm>
            <a:off x="4526178" y="248011"/>
            <a:ext cx="7773910" cy="2377735"/>
            <a:chOff x="4526178" y="248011"/>
            <a:chExt cx="7773910" cy="2377735"/>
          </a:xfrm>
        </p:grpSpPr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AECEA794-4266-A38E-877D-51A8E1D80DC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51963164"/>
                </p:ext>
              </p:extLst>
            </p:nvPr>
          </p:nvGraphicFramePr>
          <p:xfrm>
            <a:off x="4526178" y="922033"/>
            <a:ext cx="3987468" cy="584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943100" imgH="279400" progId="Equation.DSMT4">
                    <p:embed/>
                  </p:oleObj>
                </mc:Choice>
                <mc:Fallback>
                  <p:oleObj name="Equation" r:id="rId3" imgW="1943100" imgH="27940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26178" y="922033"/>
                          <a:ext cx="3987468" cy="5847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ctangle 3">
              <a:extLst>
                <a:ext uri="{FF2B5EF4-FFF2-40B4-BE49-F238E27FC236}">
                  <a16:creationId xmlns:a16="http://schemas.microsoft.com/office/drawing/2014/main" id="{BDDB8A8B-18E0-FD6C-EFA1-D332BBDC2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6313" y="248011"/>
              <a:ext cx="5023697" cy="1077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Xét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APN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và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MNP có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id="{69FF2798-2984-128C-BD54-EA622A485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2620" y="936062"/>
              <a:ext cx="398746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(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góc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so le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138136E-344A-BC54-EFDF-9E662C25A39B}"/>
                </a:ext>
              </a:extLst>
            </p:cNvPr>
            <p:cNvSpPr txBox="1"/>
            <p:nvPr/>
          </p:nvSpPr>
          <p:spPr>
            <a:xfrm>
              <a:off x="4625009" y="1548528"/>
              <a:ext cx="6149008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PN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cạnh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chung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APN 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=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MNP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704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12"/>
          <p:cNvGrpSpPr>
            <a:grpSpLocks/>
          </p:cNvGrpSpPr>
          <p:nvPr/>
        </p:nvGrpSpPr>
        <p:grpSpPr bwMode="auto">
          <a:xfrm>
            <a:off x="1524000" y="104775"/>
            <a:ext cx="9144000" cy="1608138"/>
            <a:chOff x="0" y="66"/>
            <a:chExt cx="5760" cy="1013"/>
          </a:xfrm>
        </p:grpSpPr>
        <p:sp>
          <p:nvSpPr>
            <p:cNvPr id="21507" name="Text Box 3"/>
            <p:cNvSpPr txBox="1">
              <a:spLocks noChangeArrowheads="1"/>
            </p:cNvSpPr>
            <p:nvPr/>
          </p:nvSpPr>
          <p:spPr bwMode="auto">
            <a:xfrm>
              <a:off x="0" y="119"/>
              <a:ext cx="5760" cy="96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spcBef>
                  <a:spcPct val="50000"/>
                </a:spcBef>
                <a:defRPr/>
              </a:pPr>
              <a:endParaRPr lang="vi-VN" sz="5400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endParaRPr>
            </a:p>
          </p:txBody>
        </p:sp>
        <p:sp>
          <p:nvSpPr>
            <p:cNvPr id="22535" name="WordArt 4"/>
            <p:cNvSpPr>
              <a:spLocks noChangeArrowheads="1" noChangeShapeType="1" noTextEdit="1"/>
            </p:cNvSpPr>
            <p:nvPr/>
          </p:nvSpPr>
          <p:spPr bwMode="auto">
            <a:xfrm>
              <a:off x="324" y="66"/>
              <a:ext cx="5209" cy="7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 dirty="0"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  <a:solidFill>
                    <a:srgbClr val="FF9999"/>
                  </a:soli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Palatino Linotype" panose="02040502050505030304" pitchFamily="18" charset="0"/>
                  <a:cs typeface="Times New Roman" panose="02020603050405020304" pitchFamily="18" charset="0"/>
                </a:rPr>
                <a:t>HƯỚNG DẪN VỀ NHÀ </a:t>
              </a:r>
            </a:p>
          </p:txBody>
        </p:sp>
      </p:grp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5729288" y="3290888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 dirty="0">
              <a:latin typeface="Palatino Linotype" panose="02040502050505030304" pitchFamily="18" charset="0"/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5605463" y="322421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 dirty="0">
              <a:latin typeface="Palatino Linotype" panose="02040502050505030304" pitchFamily="18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278297" y="1602820"/>
            <a:ext cx="11794434" cy="4114800"/>
          </a:xfrm>
          <a:prstGeom prst="rect">
            <a:avLst/>
          </a:prstGeom>
          <a:solidFill>
            <a:schemeClr val="bg1">
              <a:alpha val="61000"/>
            </a:schemeClr>
          </a:solidFill>
          <a:ln w="5715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b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</a:b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 </a:t>
            </a:r>
            <a:r>
              <a:rPr lang="nb-NO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Nắm vững định nghĩa, định lý, tính chất hai </a:t>
            </a:r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tam giác</a:t>
            </a:r>
            <a:r>
              <a:rPr lang="nb-NO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đồng dạng.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Làm các bài tập 9.4 sgk 82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nb-NO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Chuẩn bị bài: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nb-NO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‘ BA TRƯỜNG HỢP ĐỒNG DẠNG CỦA HAI TAM GIÁC’</a:t>
            </a:r>
            <a:b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</a:b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281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56D464-6742-A7B4-0EA1-4464DBF0CE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5170" y="0"/>
            <a:ext cx="5523642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68C817-5600-C97B-7FC9-C1A05CBA34E4}"/>
              </a:ext>
            </a:extLst>
          </p:cNvPr>
          <p:cNvSpPr txBox="1"/>
          <p:nvPr/>
        </p:nvSpPr>
        <p:spPr>
          <a:xfrm>
            <a:off x="1166191" y="503583"/>
            <a:ext cx="53273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MỞ ĐẦU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9BD9A70-9E03-F48E-8A56-FD58686A5CB1}"/>
              </a:ext>
            </a:extLst>
          </p:cNvPr>
          <p:cNvSpPr txBox="1"/>
          <p:nvPr/>
        </p:nvSpPr>
        <p:spPr>
          <a:xfrm>
            <a:off x="214549" y="1578688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DC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B6A1387-F756-9715-10E1-BA7066623C33}"/>
              </a:ext>
            </a:extLst>
          </p:cNvPr>
          <p:cNvSpPr txBox="1"/>
          <p:nvPr/>
        </p:nvSpPr>
        <p:spPr>
          <a:xfrm>
            <a:off x="397565" y="2469012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DC//AB </a:t>
            </a:r>
            <a:endParaRPr lang="en-US" sz="3200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3C47FD6-1417-92C2-1E52-81C2C577B1FB}"/>
              </a:ext>
            </a:extLst>
          </p:cNvPr>
          <p:cNvGrpSpPr/>
          <p:nvPr/>
        </p:nvGrpSpPr>
        <p:grpSpPr>
          <a:xfrm>
            <a:off x="135035" y="2868718"/>
            <a:ext cx="5960965" cy="1692300"/>
            <a:chOff x="135035" y="2868718"/>
            <a:chExt cx="5960965" cy="1692300"/>
          </a:xfrm>
        </p:grpSpPr>
        <p:graphicFrame>
          <p:nvGraphicFramePr>
            <p:cNvPr id="33" name="Object 32">
              <a:extLst>
                <a:ext uri="{FF2B5EF4-FFF2-40B4-BE49-F238E27FC236}">
                  <a16:creationId xmlns:a16="http://schemas.microsoft.com/office/drawing/2014/main" id="{5B2BE6D8-CDEA-2CF5-3470-B9A97F67172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25620269"/>
                </p:ext>
              </p:extLst>
            </p:nvPr>
          </p:nvGraphicFramePr>
          <p:xfrm>
            <a:off x="1563757" y="3619608"/>
            <a:ext cx="596348" cy="849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317225" imgH="444114" progId="Equation.DSMT4">
                    <p:embed/>
                  </p:oleObj>
                </mc:Choice>
                <mc:Fallback>
                  <p:oleObj name="Equation" r:id="rId3" imgW="317225" imgH="444114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3757" y="3619608"/>
                          <a:ext cx="596348" cy="84934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33">
              <a:extLst>
                <a:ext uri="{FF2B5EF4-FFF2-40B4-BE49-F238E27FC236}">
                  <a16:creationId xmlns:a16="http://schemas.microsoft.com/office/drawing/2014/main" id="{C3067E47-2273-C5CF-F573-706E44F4A43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11820398"/>
                </p:ext>
              </p:extLst>
            </p:nvPr>
          </p:nvGraphicFramePr>
          <p:xfrm>
            <a:off x="3016126" y="3685131"/>
            <a:ext cx="596349" cy="875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04536" imgH="444114" progId="Equation.DSMT4">
                    <p:embed/>
                  </p:oleObj>
                </mc:Choice>
                <mc:Fallback>
                  <p:oleObj name="Equation" r:id="rId5" imgW="304536" imgH="444114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6126" y="3685131"/>
                          <a:ext cx="596349" cy="8758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" name="Rectangle 3">
              <a:extLst>
                <a:ext uri="{FF2B5EF4-FFF2-40B4-BE49-F238E27FC236}">
                  <a16:creationId xmlns:a16="http://schemas.microsoft.com/office/drawing/2014/main" id="{3593CED3-2795-1317-8EDD-9454302323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035" y="2868718"/>
              <a:ext cx="5960965" cy="1481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Dựa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vào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lí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Thalès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xét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tỉ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lệ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Rectangle 4">
              <a:extLst>
                <a:ext uri="{FF2B5EF4-FFF2-40B4-BE49-F238E27FC236}">
                  <a16:creationId xmlns:a16="http://schemas.microsoft.com/office/drawing/2014/main" id="{2919951F-F1D6-FE36-49EC-46636B241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1710" y="3789746"/>
              <a:ext cx="57259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ectangle 5">
            <a:extLst>
              <a:ext uri="{FF2B5EF4-FFF2-40B4-BE49-F238E27FC236}">
                <a16:creationId xmlns:a16="http://schemas.microsoft.com/office/drawing/2014/main" id="{B67E84CA-5B68-0CD5-3724-EEEA3039D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322" y="4265595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5CC7761-0081-FCE6-8BAB-9A8F7766A6B0}"/>
              </a:ext>
            </a:extLst>
          </p:cNvPr>
          <p:cNvGrpSpPr/>
          <p:nvPr/>
        </p:nvGrpSpPr>
        <p:grpSpPr>
          <a:xfrm>
            <a:off x="0" y="4447526"/>
            <a:ext cx="6026586" cy="1644117"/>
            <a:chOff x="0" y="4447526"/>
            <a:chExt cx="6026586" cy="1644117"/>
          </a:xfrm>
        </p:grpSpPr>
        <p:sp>
          <p:nvSpPr>
            <p:cNvPr id="41" name="Rectangle 8">
              <a:extLst>
                <a:ext uri="{FF2B5EF4-FFF2-40B4-BE49-F238E27FC236}">
                  <a16:creationId xmlns:a16="http://schemas.microsoft.com/office/drawing/2014/main" id="{7C94AA9F-4E2A-750E-6237-902C5DCB7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447526"/>
              <a:ext cx="6026586" cy="1077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Vì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DC//AB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lí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Thalès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3" name="Object 42">
              <a:extLst>
                <a:ext uri="{FF2B5EF4-FFF2-40B4-BE49-F238E27FC236}">
                  <a16:creationId xmlns:a16="http://schemas.microsoft.com/office/drawing/2014/main" id="{074A9BC4-CFF4-1302-62B9-C568CE5D43E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71810885"/>
                </p:ext>
              </p:extLst>
            </p:nvPr>
          </p:nvGraphicFramePr>
          <p:xfrm>
            <a:off x="1538288" y="5197720"/>
            <a:ext cx="595313" cy="849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595884" imgH="849015" progId="Equation.DSMT4">
                    <p:embed/>
                  </p:oleObj>
                </mc:Choice>
                <mc:Fallback>
                  <p:oleObj name="Equation" r:id="rId7" imgW="595884" imgH="849015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538288" y="5197720"/>
                          <a:ext cx="595313" cy="8493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" name="Object 43">
              <a:extLst>
                <a:ext uri="{FF2B5EF4-FFF2-40B4-BE49-F238E27FC236}">
                  <a16:creationId xmlns:a16="http://schemas.microsoft.com/office/drawing/2014/main" id="{DC9BD3F7-4F6E-2174-9E3B-AACA4D77F23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18719352"/>
                </p:ext>
              </p:extLst>
            </p:nvPr>
          </p:nvGraphicFramePr>
          <p:xfrm>
            <a:off x="2664943" y="5215756"/>
            <a:ext cx="596349" cy="875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04536" imgH="444114" progId="Equation.DSMT4">
                    <p:embed/>
                  </p:oleObj>
                </mc:Choice>
                <mc:Fallback>
                  <p:oleObj name="Equation" r:id="rId5" imgW="304536" imgH="444114" progId="Equation.DSMT4">
                    <p:embed/>
                    <p:pic>
                      <p:nvPicPr>
                        <p:cNvPr id="34" name="Object 33">
                          <a:extLst>
                            <a:ext uri="{FF2B5EF4-FFF2-40B4-BE49-F238E27FC236}">
                              <a16:creationId xmlns:a16="http://schemas.microsoft.com/office/drawing/2014/main" id="{C3067E47-2273-C5CF-F573-706E44F4A43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4943" y="5215756"/>
                          <a:ext cx="596349" cy="8758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8A82EFC-28FC-8122-33AE-D2D6B9F3158A}"/>
                </a:ext>
              </a:extLst>
            </p:cNvPr>
            <p:cNvSpPr txBox="1"/>
            <p:nvPr/>
          </p:nvSpPr>
          <p:spPr>
            <a:xfrm>
              <a:off x="2215610" y="5340078"/>
              <a:ext cx="41549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859EEE70-36E8-EC06-BF5A-7DEF42B0145A}"/>
              </a:ext>
            </a:extLst>
          </p:cNvPr>
          <p:cNvSpPr txBox="1"/>
          <p:nvPr/>
        </p:nvSpPr>
        <p:spPr>
          <a:xfrm>
            <a:off x="55318" y="1547580"/>
            <a:ext cx="656985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chiều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cột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tam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DEC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AEB.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720AFFC-2A47-7870-503C-8F4E07E9433B}"/>
              </a:ext>
            </a:extLst>
          </p:cNvPr>
          <p:cNvSpPr txBox="1"/>
          <p:nvPr/>
        </p:nvSpPr>
        <p:spPr>
          <a:xfrm>
            <a:off x="188299" y="3053787"/>
            <a:ext cx="630526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tam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DEC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AEB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76037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31" grpId="0"/>
      <p:bldP spid="31" grpId="1"/>
      <p:bldP spid="50" grpId="0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08396CD-AFF3-9091-1867-9AD3ABD54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6" y="0"/>
            <a:ext cx="12187594" cy="6860479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C783BFF-0D39-23AE-21D1-545D73B17E84}"/>
              </a:ext>
            </a:extLst>
          </p:cNvPr>
          <p:cNvGrpSpPr/>
          <p:nvPr/>
        </p:nvGrpSpPr>
        <p:grpSpPr>
          <a:xfrm>
            <a:off x="1441229" y="2320026"/>
            <a:ext cx="9413709" cy="1523656"/>
            <a:chOff x="2206752" y="2743200"/>
            <a:chExt cx="11296453" cy="1828386"/>
          </a:xfrm>
        </p:grpSpPr>
        <p:sp>
          <p:nvSpPr>
            <p:cNvPr id="7" name="Rounded Rectangle 1">
              <a:extLst>
                <a:ext uri="{FF2B5EF4-FFF2-40B4-BE49-F238E27FC236}">
                  <a16:creationId xmlns:a16="http://schemas.microsoft.com/office/drawing/2014/main" id="{71873CB8-1BD2-7C34-D6B1-294C0AECD52B}"/>
                </a:ext>
              </a:extLst>
            </p:cNvPr>
            <p:cNvSpPr/>
            <p:nvPr/>
          </p:nvSpPr>
          <p:spPr>
            <a:xfrm>
              <a:off x="2206752" y="2743200"/>
              <a:ext cx="11228832" cy="1828386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556ED58-1422-0B6B-CCF0-CF5EE4CDB6E6}"/>
                </a:ext>
              </a:extLst>
            </p:cNvPr>
            <p:cNvSpPr txBox="1"/>
            <p:nvPr/>
          </p:nvSpPr>
          <p:spPr>
            <a:xfrm>
              <a:off x="2274371" y="3117501"/>
              <a:ext cx="11228834" cy="923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333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BÀI 33: HAI TAM GIÁC ĐỒNG DẠNG</a:t>
              </a:r>
            </a:p>
          </p:txBody>
        </p:sp>
      </p:grpSp>
      <p:grpSp>
        <p:nvGrpSpPr>
          <p:cNvPr id="12" name="组合 218">
            <a:extLst>
              <a:ext uri="{FF2B5EF4-FFF2-40B4-BE49-F238E27FC236}">
                <a16:creationId xmlns:a16="http://schemas.microsoft.com/office/drawing/2014/main" id="{726308D7-2449-1E1D-F35B-51C4333192E1}"/>
              </a:ext>
            </a:extLst>
          </p:cNvPr>
          <p:cNvGrpSpPr/>
          <p:nvPr/>
        </p:nvGrpSpPr>
        <p:grpSpPr>
          <a:xfrm rot="20623984">
            <a:off x="5662500" y="1107543"/>
            <a:ext cx="979994" cy="870106"/>
            <a:chOff x="4193431" y="26035"/>
            <a:chExt cx="1464128" cy="1237336"/>
          </a:xfrm>
        </p:grpSpPr>
        <p:sp>
          <p:nvSpPr>
            <p:cNvPr id="13" name="等腰三角形 13">
              <a:extLst>
                <a:ext uri="{FF2B5EF4-FFF2-40B4-BE49-F238E27FC236}">
                  <a16:creationId xmlns:a16="http://schemas.microsoft.com/office/drawing/2014/main" id="{7813658C-072B-F955-4CF7-172847193370}"/>
                </a:ext>
              </a:extLst>
            </p:cNvPr>
            <p:cNvSpPr/>
            <p:nvPr/>
          </p:nvSpPr>
          <p:spPr>
            <a:xfrm rot="2755469">
              <a:off x="5449825" y="575098"/>
              <a:ext cx="255898" cy="144072"/>
            </a:xfrm>
            <a:custGeom>
              <a:avLst/>
              <a:gdLst>
                <a:gd name="connsiteX0" fmla="*/ 0 w 1257300"/>
                <a:gd name="connsiteY0" fmla="*/ 431800 h 431800"/>
                <a:gd name="connsiteX1" fmla="*/ 628650 w 1257300"/>
                <a:gd name="connsiteY1" fmla="*/ 0 h 431800"/>
                <a:gd name="connsiteX2" fmla="*/ 1257300 w 1257300"/>
                <a:gd name="connsiteY2" fmla="*/ 431800 h 431800"/>
                <a:gd name="connsiteX3" fmla="*/ 0 w 1257300"/>
                <a:gd name="connsiteY3" fmla="*/ 431800 h 431800"/>
                <a:gd name="connsiteX0" fmla="*/ 0 w 1505370"/>
                <a:gd name="connsiteY0" fmla="*/ 593712 h 593712"/>
                <a:gd name="connsiteX1" fmla="*/ 876720 w 1505370"/>
                <a:gd name="connsiteY1" fmla="*/ 0 h 593712"/>
                <a:gd name="connsiteX2" fmla="*/ 1505370 w 1505370"/>
                <a:gd name="connsiteY2" fmla="*/ 431800 h 593712"/>
                <a:gd name="connsiteX3" fmla="*/ 0 w 1505370"/>
                <a:gd name="connsiteY3" fmla="*/ 593712 h 593712"/>
                <a:gd name="connsiteX0" fmla="*/ 0 w 1048275"/>
                <a:gd name="connsiteY0" fmla="*/ 593712 h 593712"/>
                <a:gd name="connsiteX1" fmla="*/ 876720 w 1048275"/>
                <a:gd name="connsiteY1" fmla="*/ 0 h 593712"/>
                <a:gd name="connsiteX2" fmla="*/ 1048275 w 1048275"/>
                <a:gd name="connsiteY2" fmla="*/ 89389 h 593712"/>
                <a:gd name="connsiteX3" fmla="*/ 0 w 1048275"/>
                <a:gd name="connsiteY3" fmla="*/ 593712 h 593712"/>
                <a:gd name="connsiteX0" fmla="*/ 0 w 1041452"/>
                <a:gd name="connsiteY0" fmla="*/ 593712 h 593712"/>
                <a:gd name="connsiteX1" fmla="*/ 876720 w 1041452"/>
                <a:gd name="connsiteY1" fmla="*/ 0 h 593712"/>
                <a:gd name="connsiteX2" fmla="*/ 1041452 w 1041452"/>
                <a:gd name="connsiteY2" fmla="*/ 76835 h 593712"/>
                <a:gd name="connsiteX3" fmla="*/ 0 w 1041452"/>
                <a:gd name="connsiteY3" fmla="*/ 593712 h 593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1452" h="593712">
                  <a:moveTo>
                    <a:pt x="0" y="593712"/>
                  </a:moveTo>
                  <a:lnTo>
                    <a:pt x="876720" y="0"/>
                  </a:lnTo>
                  <a:lnTo>
                    <a:pt x="1041452" y="76835"/>
                  </a:lnTo>
                  <a:lnTo>
                    <a:pt x="0" y="593712"/>
                  </a:lnTo>
                  <a:close/>
                </a:path>
              </a:pathLst>
            </a:custGeom>
            <a:solidFill>
              <a:srgbClr val="EA15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585" tIns="36293" rIns="72585" bIns="36293"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4" name="后翅膀">
              <a:extLst>
                <a:ext uri="{FF2B5EF4-FFF2-40B4-BE49-F238E27FC236}">
                  <a16:creationId xmlns:a16="http://schemas.microsoft.com/office/drawing/2014/main" id="{5A721C25-422F-601B-D74C-D97E6BD5108C}"/>
                </a:ext>
              </a:extLst>
            </p:cNvPr>
            <p:cNvGrpSpPr/>
            <p:nvPr/>
          </p:nvGrpSpPr>
          <p:grpSpPr>
            <a:xfrm rot="1044185">
              <a:off x="4446379" y="26035"/>
              <a:ext cx="846689" cy="784111"/>
              <a:chOff x="1844890" y="304962"/>
              <a:chExt cx="3445850" cy="3231270"/>
            </a:xfrm>
          </p:grpSpPr>
          <p:sp>
            <p:nvSpPr>
              <p:cNvPr id="24" name="等腰三角形 15">
                <a:extLst>
                  <a:ext uri="{FF2B5EF4-FFF2-40B4-BE49-F238E27FC236}">
                    <a16:creationId xmlns:a16="http://schemas.microsoft.com/office/drawing/2014/main" id="{18692D4B-B88B-4106-5C4A-7DE6CECD6546}"/>
                  </a:ext>
                </a:extLst>
              </p:cNvPr>
              <p:cNvSpPr/>
              <p:nvPr/>
            </p:nvSpPr>
            <p:spPr>
              <a:xfrm rot="1247463">
                <a:off x="3151989" y="304962"/>
                <a:ext cx="1784535" cy="2162021"/>
              </a:xfrm>
              <a:custGeom>
                <a:avLst/>
                <a:gdLst>
                  <a:gd name="connsiteX0" fmla="*/ 0 w 1422400"/>
                  <a:gd name="connsiteY0" fmla="*/ 1272729 h 1272729"/>
                  <a:gd name="connsiteX1" fmla="*/ 711200 w 1422400"/>
                  <a:gd name="connsiteY1" fmla="*/ 0 h 1272729"/>
                  <a:gd name="connsiteX2" fmla="*/ 1422400 w 1422400"/>
                  <a:gd name="connsiteY2" fmla="*/ 1272729 h 1272729"/>
                  <a:gd name="connsiteX3" fmla="*/ 0 w 1422400"/>
                  <a:gd name="connsiteY3" fmla="*/ 1272729 h 1272729"/>
                  <a:gd name="connsiteX0" fmla="*/ 0 w 1727276"/>
                  <a:gd name="connsiteY0" fmla="*/ 1452206 h 1452206"/>
                  <a:gd name="connsiteX1" fmla="*/ 1016076 w 1727276"/>
                  <a:gd name="connsiteY1" fmla="*/ 0 h 1452206"/>
                  <a:gd name="connsiteX2" fmla="*/ 1727276 w 1727276"/>
                  <a:gd name="connsiteY2" fmla="*/ 1272729 h 1452206"/>
                  <a:gd name="connsiteX3" fmla="*/ 0 w 1727276"/>
                  <a:gd name="connsiteY3" fmla="*/ 1452206 h 1452206"/>
                  <a:gd name="connsiteX0" fmla="*/ 0 w 1727276"/>
                  <a:gd name="connsiteY0" fmla="*/ 1167474 h 1167474"/>
                  <a:gd name="connsiteX1" fmla="*/ 1292677 w 1727276"/>
                  <a:gd name="connsiteY1" fmla="*/ 0 h 1167474"/>
                  <a:gd name="connsiteX2" fmla="*/ 1727276 w 1727276"/>
                  <a:gd name="connsiteY2" fmla="*/ 987997 h 1167474"/>
                  <a:gd name="connsiteX3" fmla="*/ 0 w 1727276"/>
                  <a:gd name="connsiteY3" fmla="*/ 1167474 h 1167474"/>
                  <a:gd name="connsiteX0" fmla="*/ 0 w 1721932"/>
                  <a:gd name="connsiteY0" fmla="*/ 1167474 h 1178422"/>
                  <a:gd name="connsiteX1" fmla="*/ 1292677 w 1721932"/>
                  <a:gd name="connsiteY1" fmla="*/ 0 h 1178422"/>
                  <a:gd name="connsiteX2" fmla="*/ 1721932 w 1721932"/>
                  <a:gd name="connsiteY2" fmla="*/ 1178422 h 1178422"/>
                  <a:gd name="connsiteX3" fmla="*/ 0 w 1721932"/>
                  <a:gd name="connsiteY3" fmla="*/ 1167474 h 1178422"/>
                  <a:gd name="connsiteX0" fmla="*/ 0 w 1721932"/>
                  <a:gd name="connsiteY0" fmla="*/ 1308706 h 1319654"/>
                  <a:gd name="connsiteX1" fmla="*/ 1421150 w 1721932"/>
                  <a:gd name="connsiteY1" fmla="*/ 0 h 1319654"/>
                  <a:gd name="connsiteX2" fmla="*/ 1721932 w 1721932"/>
                  <a:gd name="connsiteY2" fmla="*/ 1319654 h 1319654"/>
                  <a:gd name="connsiteX3" fmla="*/ 0 w 1721932"/>
                  <a:gd name="connsiteY3" fmla="*/ 1308706 h 1319654"/>
                  <a:gd name="connsiteX0" fmla="*/ 0 w 2096662"/>
                  <a:gd name="connsiteY0" fmla="*/ 1308706 h 1308706"/>
                  <a:gd name="connsiteX1" fmla="*/ 1421150 w 2096662"/>
                  <a:gd name="connsiteY1" fmla="*/ 0 h 1308706"/>
                  <a:gd name="connsiteX2" fmla="*/ 2096662 w 2096662"/>
                  <a:gd name="connsiteY2" fmla="*/ 1276812 h 1308706"/>
                  <a:gd name="connsiteX3" fmla="*/ 0 w 2096662"/>
                  <a:gd name="connsiteY3" fmla="*/ 1308706 h 1308706"/>
                  <a:gd name="connsiteX0" fmla="*/ 0 w 1975832"/>
                  <a:gd name="connsiteY0" fmla="*/ 1308706 h 1326782"/>
                  <a:gd name="connsiteX1" fmla="*/ 1421150 w 1975832"/>
                  <a:gd name="connsiteY1" fmla="*/ 0 h 1326782"/>
                  <a:gd name="connsiteX2" fmla="*/ 1975832 w 1975832"/>
                  <a:gd name="connsiteY2" fmla="*/ 1326782 h 1326782"/>
                  <a:gd name="connsiteX3" fmla="*/ 0 w 1975832"/>
                  <a:gd name="connsiteY3" fmla="*/ 1308706 h 1326782"/>
                  <a:gd name="connsiteX0" fmla="*/ 0 w 1975832"/>
                  <a:gd name="connsiteY0" fmla="*/ 1271236 h 1289312"/>
                  <a:gd name="connsiteX1" fmla="*/ 1488705 w 1975832"/>
                  <a:gd name="connsiteY1" fmla="*/ 0 h 1289312"/>
                  <a:gd name="connsiteX2" fmla="*/ 1975832 w 1975832"/>
                  <a:gd name="connsiteY2" fmla="*/ 1289312 h 1289312"/>
                  <a:gd name="connsiteX3" fmla="*/ 0 w 1975832"/>
                  <a:gd name="connsiteY3" fmla="*/ 1271236 h 1289312"/>
                  <a:gd name="connsiteX0" fmla="*/ 0 w 1961900"/>
                  <a:gd name="connsiteY0" fmla="*/ 1268496 h 1289312"/>
                  <a:gd name="connsiteX1" fmla="*/ 1474773 w 1961900"/>
                  <a:gd name="connsiteY1" fmla="*/ 0 h 1289312"/>
                  <a:gd name="connsiteX2" fmla="*/ 1961900 w 1961900"/>
                  <a:gd name="connsiteY2" fmla="*/ 1289312 h 1289312"/>
                  <a:gd name="connsiteX3" fmla="*/ 0 w 1961900"/>
                  <a:gd name="connsiteY3" fmla="*/ 1268496 h 1289312"/>
                  <a:gd name="connsiteX0" fmla="*/ 0 w 1960530"/>
                  <a:gd name="connsiteY0" fmla="*/ 1275462 h 1289312"/>
                  <a:gd name="connsiteX1" fmla="*/ 1473403 w 1960530"/>
                  <a:gd name="connsiteY1" fmla="*/ 0 h 1289312"/>
                  <a:gd name="connsiteX2" fmla="*/ 1960530 w 1960530"/>
                  <a:gd name="connsiteY2" fmla="*/ 1289312 h 1289312"/>
                  <a:gd name="connsiteX3" fmla="*/ 0 w 1960530"/>
                  <a:gd name="connsiteY3" fmla="*/ 1275462 h 1289312"/>
                  <a:gd name="connsiteX0" fmla="*/ 0 w 1960530"/>
                  <a:gd name="connsiteY0" fmla="*/ 1721302 h 1735152"/>
                  <a:gd name="connsiteX1" fmla="*/ 1120897 w 1960530"/>
                  <a:gd name="connsiteY1" fmla="*/ 0 h 1735152"/>
                  <a:gd name="connsiteX2" fmla="*/ 1960530 w 1960530"/>
                  <a:gd name="connsiteY2" fmla="*/ 1735152 h 1735152"/>
                  <a:gd name="connsiteX3" fmla="*/ 0 w 1960530"/>
                  <a:gd name="connsiteY3" fmla="*/ 1721302 h 1735152"/>
                  <a:gd name="connsiteX0" fmla="*/ 0 w 1960530"/>
                  <a:gd name="connsiteY0" fmla="*/ 1740031 h 1753881"/>
                  <a:gd name="connsiteX1" fmla="*/ 1098401 w 1960530"/>
                  <a:gd name="connsiteY1" fmla="*/ 0 h 1753881"/>
                  <a:gd name="connsiteX2" fmla="*/ 1960530 w 1960530"/>
                  <a:gd name="connsiteY2" fmla="*/ 1753881 h 1753881"/>
                  <a:gd name="connsiteX3" fmla="*/ 0 w 1960530"/>
                  <a:gd name="connsiteY3" fmla="*/ 1740031 h 1753881"/>
                  <a:gd name="connsiteX0" fmla="*/ 0 w 1960530"/>
                  <a:gd name="connsiteY0" fmla="*/ 1687945 h 1701795"/>
                  <a:gd name="connsiteX1" fmla="*/ 1363334 w 1960530"/>
                  <a:gd name="connsiteY1" fmla="*/ 0 h 1701795"/>
                  <a:gd name="connsiteX2" fmla="*/ 1960530 w 1960530"/>
                  <a:gd name="connsiteY2" fmla="*/ 1701795 h 1701795"/>
                  <a:gd name="connsiteX3" fmla="*/ 0 w 1960530"/>
                  <a:gd name="connsiteY3" fmla="*/ 1687945 h 1701795"/>
                  <a:gd name="connsiteX0" fmla="*/ 0 w 1960530"/>
                  <a:gd name="connsiteY0" fmla="*/ 1718094 h 1731944"/>
                  <a:gd name="connsiteX1" fmla="*/ 1340040 w 1960530"/>
                  <a:gd name="connsiteY1" fmla="*/ 0 h 1731944"/>
                  <a:gd name="connsiteX2" fmla="*/ 1960530 w 1960530"/>
                  <a:gd name="connsiteY2" fmla="*/ 1731944 h 1731944"/>
                  <a:gd name="connsiteX3" fmla="*/ 0 w 1960530"/>
                  <a:gd name="connsiteY3" fmla="*/ 1718094 h 1731944"/>
                  <a:gd name="connsiteX0" fmla="*/ 0 w 1960530"/>
                  <a:gd name="connsiteY0" fmla="*/ 1708043 h 1721893"/>
                  <a:gd name="connsiteX1" fmla="*/ 1347805 w 1960530"/>
                  <a:gd name="connsiteY1" fmla="*/ 0 h 1721893"/>
                  <a:gd name="connsiteX2" fmla="*/ 1960530 w 1960530"/>
                  <a:gd name="connsiteY2" fmla="*/ 1721893 h 1721893"/>
                  <a:gd name="connsiteX3" fmla="*/ 0 w 1960530"/>
                  <a:gd name="connsiteY3" fmla="*/ 1708043 h 1721893"/>
                  <a:gd name="connsiteX0" fmla="*/ 0 w 1960530"/>
                  <a:gd name="connsiteY0" fmla="*/ 2219474 h 2233324"/>
                  <a:gd name="connsiteX1" fmla="*/ 1688517 w 1960530"/>
                  <a:gd name="connsiteY1" fmla="*/ 0 h 2233324"/>
                  <a:gd name="connsiteX2" fmla="*/ 1960530 w 1960530"/>
                  <a:gd name="connsiteY2" fmla="*/ 2233324 h 2233324"/>
                  <a:gd name="connsiteX3" fmla="*/ 0 w 1960530"/>
                  <a:gd name="connsiteY3" fmla="*/ 2219474 h 2233324"/>
                  <a:gd name="connsiteX0" fmla="*/ 0 w 1788142"/>
                  <a:gd name="connsiteY0" fmla="*/ 2219474 h 2219474"/>
                  <a:gd name="connsiteX1" fmla="*/ 1688517 w 1788142"/>
                  <a:gd name="connsiteY1" fmla="*/ 0 h 2219474"/>
                  <a:gd name="connsiteX2" fmla="*/ 1788142 w 1788142"/>
                  <a:gd name="connsiteY2" fmla="*/ 974277 h 2219474"/>
                  <a:gd name="connsiteX3" fmla="*/ 0 w 1788142"/>
                  <a:gd name="connsiteY3" fmla="*/ 2219474 h 2219474"/>
                  <a:gd name="connsiteX0" fmla="*/ 0 w 1788142"/>
                  <a:gd name="connsiteY0" fmla="*/ 2205950 h 2205950"/>
                  <a:gd name="connsiteX1" fmla="*/ 1652898 w 1788142"/>
                  <a:gd name="connsiteY1" fmla="*/ 0 h 2205950"/>
                  <a:gd name="connsiteX2" fmla="*/ 1788142 w 1788142"/>
                  <a:gd name="connsiteY2" fmla="*/ 960753 h 2205950"/>
                  <a:gd name="connsiteX3" fmla="*/ 0 w 1788142"/>
                  <a:gd name="connsiteY3" fmla="*/ 2205950 h 2205950"/>
                  <a:gd name="connsiteX0" fmla="*/ 0 w 1788142"/>
                  <a:gd name="connsiteY0" fmla="*/ 2158950 h 2158950"/>
                  <a:gd name="connsiteX1" fmla="*/ 1609613 w 1788142"/>
                  <a:gd name="connsiteY1" fmla="*/ 0 h 2158950"/>
                  <a:gd name="connsiteX2" fmla="*/ 1788142 w 1788142"/>
                  <a:gd name="connsiteY2" fmla="*/ 913753 h 2158950"/>
                  <a:gd name="connsiteX3" fmla="*/ 0 w 1788142"/>
                  <a:gd name="connsiteY3" fmla="*/ 2158950 h 2158950"/>
                  <a:gd name="connsiteX0" fmla="*/ 0 w 1785380"/>
                  <a:gd name="connsiteY0" fmla="*/ 2158950 h 2158950"/>
                  <a:gd name="connsiteX1" fmla="*/ 1609613 w 1785380"/>
                  <a:gd name="connsiteY1" fmla="*/ 0 h 2158950"/>
                  <a:gd name="connsiteX2" fmla="*/ 1785380 w 1785380"/>
                  <a:gd name="connsiteY2" fmla="*/ 919897 h 2158950"/>
                  <a:gd name="connsiteX3" fmla="*/ 0 w 1785380"/>
                  <a:gd name="connsiteY3" fmla="*/ 2158950 h 2158950"/>
                  <a:gd name="connsiteX0" fmla="*/ 0 w 1783154"/>
                  <a:gd name="connsiteY0" fmla="*/ 2158950 h 2158950"/>
                  <a:gd name="connsiteX1" fmla="*/ 1609613 w 1783154"/>
                  <a:gd name="connsiteY1" fmla="*/ 0 h 2158950"/>
                  <a:gd name="connsiteX2" fmla="*/ 1783154 w 1783154"/>
                  <a:gd name="connsiteY2" fmla="*/ 920742 h 2158950"/>
                  <a:gd name="connsiteX3" fmla="*/ 0 w 1783154"/>
                  <a:gd name="connsiteY3" fmla="*/ 2158950 h 2158950"/>
                  <a:gd name="connsiteX0" fmla="*/ 0 w 1784535"/>
                  <a:gd name="connsiteY0" fmla="*/ 2162021 h 2162021"/>
                  <a:gd name="connsiteX1" fmla="*/ 1610994 w 1784535"/>
                  <a:gd name="connsiteY1" fmla="*/ 0 h 2162021"/>
                  <a:gd name="connsiteX2" fmla="*/ 1784535 w 1784535"/>
                  <a:gd name="connsiteY2" fmla="*/ 920742 h 2162021"/>
                  <a:gd name="connsiteX3" fmla="*/ 0 w 1784535"/>
                  <a:gd name="connsiteY3" fmla="*/ 2162021 h 2162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84535" h="2162021">
                    <a:moveTo>
                      <a:pt x="0" y="2162021"/>
                    </a:moveTo>
                    <a:lnTo>
                      <a:pt x="1610994" y="0"/>
                    </a:lnTo>
                    <a:lnTo>
                      <a:pt x="1784535" y="920742"/>
                    </a:lnTo>
                    <a:lnTo>
                      <a:pt x="0" y="2162021"/>
                    </a:lnTo>
                    <a:close/>
                  </a:path>
                </a:pathLst>
              </a:custGeom>
              <a:solidFill>
                <a:srgbClr val="EA157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5" name="等腰三角形 18">
                <a:extLst>
                  <a:ext uri="{FF2B5EF4-FFF2-40B4-BE49-F238E27FC236}">
                    <a16:creationId xmlns:a16="http://schemas.microsoft.com/office/drawing/2014/main" id="{B4C5D7BF-A12D-7D8B-26B5-A50E934B74D6}"/>
                  </a:ext>
                </a:extLst>
              </p:cNvPr>
              <p:cNvSpPr/>
              <p:nvPr/>
            </p:nvSpPr>
            <p:spPr>
              <a:xfrm>
                <a:off x="4690665" y="632230"/>
                <a:ext cx="600075" cy="268381"/>
              </a:xfrm>
              <a:custGeom>
                <a:avLst/>
                <a:gdLst>
                  <a:gd name="connsiteX0" fmla="*/ 0 w 390525"/>
                  <a:gd name="connsiteY0" fmla="*/ 119156 h 119156"/>
                  <a:gd name="connsiteX1" fmla="*/ 195263 w 390525"/>
                  <a:gd name="connsiteY1" fmla="*/ 0 h 119156"/>
                  <a:gd name="connsiteX2" fmla="*/ 390525 w 390525"/>
                  <a:gd name="connsiteY2" fmla="*/ 119156 h 119156"/>
                  <a:gd name="connsiteX3" fmla="*/ 0 w 390525"/>
                  <a:gd name="connsiteY3" fmla="*/ 119156 h 119156"/>
                  <a:gd name="connsiteX0" fmla="*/ 0 w 428625"/>
                  <a:gd name="connsiteY0" fmla="*/ 157256 h 157256"/>
                  <a:gd name="connsiteX1" fmla="*/ 233363 w 428625"/>
                  <a:gd name="connsiteY1" fmla="*/ 0 h 157256"/>
                  <a:gd name="connsiteX2" fmla="*/ 428625 w 428625"/>
                  <a:gd name="connsiteY2" fmla="*/ 119156 h 157256"/>
                  <a:gd name="connsiteX3" fmla="*/ 0 w 428625"/>
                  <a:gd name="connsiteY3" fmla="*/ 157256 h 157256"/>
                  <a:gd name="connsiteX0" fmla="*/ 0 w 533400"/>
                  <a:gd name="connsiteY0" fmla="*/ 236631 h 236631"/>
                  <a:gd name="connsiteX1" fmla="*/ 338138 w 533400"/>
                  <a:gd name="connsiteY1" fmla="*/ 0 h 236631"/>
                  <a:gd name="connsiteX2" fmla="*/ 533400 w 533400"/>
                  <a:gd name="connsiteY2" fmla="*/ 119156 h 236631"/>
                  <a:gd name="connsiteX3" fmla="*/ 0 w 533400"/>
                  <a:gd name="connsiteY3" fmla="*/ 236631 h 236631"/>
                  <a:gd name="connsiteX0" fmla="*/ 0 w 571500"/>
                  <a:gd name="connsiteY0" fmla="*/ 252506 h 252506"/>
                  <a:gd name="connsiteX1" fmla="*/ 376238 w 571500"/>
                  <a:gd name="connsiteY1" fmla="*/ 0 h 252506"/>
                  <a:gd name="connsiteX2" fmla="*/ 571500 w 571500"/>
                  <a:gd name="connsiteY2" fmla="*/ 119156 h 252506"/>
                  <a:gd name="connsiteX3" fmla="*/ 0 w 571500"/>
                  <a:gd name="connsiteY3" fmla="*/ 252506 h 252506"/>
                  <a:gd name="connsiteX0" fmla="*/ 0 w 600075"/>
                  <a:gd name="connsiteY0" fmla="*/ 268381 h 268381"/>
                  <a:gd name="connsiteX1" fmla="*/ 404813 w 600075"/>
                  <a:gd name="connsiteY1" fmla="*/ 0 h 268381"/>
                  <a:gd name="connsiteX2" fmla="*/ 600075 w 600075"/>
                  <a:gd name="connsiteY2" fmla="*/ 119156 h 268381"/>
                  <a:gd name="connsiteX3" fmla="*/ 0 w 600075"/>
                  <a:gd name="connsiteY3" fmla="*/ 268381 h 2683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0075" h="268381">
                    <a:moveTo>
                      <a:pt x="0" y="268381"/>
                    </a:moveTo>
                    <a:lnTo>
                      <a:pt x="404813" y="0"/>
                    </a:lnTo>
                    <a:lnTo>
                      <a:pt x="600075" y="119156"/>
                    </a:lnTo>
                    <a:lnTo>
                      <a:pt x="0" y="268381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等腰三角形 15">
                <a:extLst>
                  <a:ext uri="{FF2B5EF4-FFF2-40B4-BE49-F238E27FC236}">
                    <a16:creationId xmlns:a16="http://schemas.microsoft.com/office/drawing/2014/main" id="{674F8B7A-8026-AA8B-8EF6-4B89E860B157}"/>
                  </a:ext>
                </a:extLst>
              </p:cNvPr>
              <p:cNvSpPr/>
              <p:nvPr/>
            </p:nvSpPr>
            <p:spPr>
              <a:xfrm rot="2261504">
                <a:off x="3137649" y="1145480"/>
                <a:ext cx="1960530" cy="1721893"/>
              </a:xfrm>
              <a:custGeom>
                <a:avLst/>
                <a:gdLst>
                  <a:gd name="connsiteX0" fmla="*/ 0 w 1422400"/>
                  <a:gd name="connsiteY0" fmla="*/ 1272729 h 1272729"/>
                  <a:gd name="connsiteX1" fmla="*/ 711200 w 1422400"/>
                  <a:gd name="connsiteY1" fmla="*/ 0 h 1272729"/>
                  <a:gd name="connsiteX2" fmla="*/ 1422400 w 1422400"/>
                  <a:gd name="connsiteY2" fmla="*/ 1272729 h 1272729"/>
                  <a:gd name="connsiteX3" fmla="*/ 0 w 1422400"/>
                  <a:gd name="connsiteY3" fmla="*/ 1272729 h 1272729"/>
                  <a:gd name="connsiteX0" fmla="*/ 0 w 1727276"/>
                  <a:gd name="connsiteY0" fmla="*/ 1452206 h 1452206"/>
                  <a:gd name="connsiteX1" fmla="*/ 1016076 w 1727276"/>
                  <a:gd name="connsiteY1" fmla="*/ 0 h 1452206"/>
                  <a:gd name="connsiteX2" fmla="*/ 1727276 w 1727276"/>
                  <a:gd name="connsiteY2" fmla="*/ 1272729 h 1452206"/>
                  <a:gd name="connsiteX3" fmla="*/ 0 w 1727276"/>
                  <a:gd name="connsiteY3" fmla="*/ 1452206 h 1452206"/>
                  <a:gd name="connsiteX0" fmla="*/ 0 w 1727276"/>
                  <a:gd name="connsiteY0" fmla="*/ 1167474 h 1167474"/>
                  <a:gd name="connsiteX1" fmla="*/ 1292677 w 1727276"/>
                  <a:gd name="connsiteY1" fmla="*/ 0 h 1167474"/>
                  <a:gd name="connsiteX2" fmla="*/ 1727276 w 1727276"/>
                  <a:gd name="connsiteY2" fmla="*/ 987997 h 1167474"/>
                  <a:gd name="connsiteX3" fmla="*/ 0 w 1727276"/>
                  <a:gd name="connsiteY3" fmla="*/ 1167474 h 1167474"/>
                  <a:gd name="connsiteX0" fmla="*/ 0 w 1721932"/>
                  <a:gd name="connsiteY0" fmla="*/ 1167474 h 1178422"/>
                  <a:gd name="connsiteX1" fmla="*/ 1292677 w 1721932"/>
                  <a:gd name="connsiteY1" fmla="*/ 0 h 1178422"/>
                  <a:gd name="connsiteX2" fmla="*/ 1721932 w 1721932"/>
                  <a:gd name="connsiteY2" fmla="*/ 1178422 h 1178422"/>
                  <a:gd name="connsiteX3" fmla="*/ 0 w 1721932"/>
                  <a:gd name="connsiteY3" fmla="*/ 1167474 h 1178422"/>
                  <a:gd name="connsiteX0" fmla="*/ 0 w 1721932"/>
                  <a:gd name="connsiteY0" fmla="*/ 1308706 h 1319654"/>
                  <a:gd name="connsiteX1" fmla="*/ 1421150 w 1721932"/>
                  <a:gd name="connsiteY1" fmla="*/ 0 h 1319654"/>
                  <a:gd name="connsiteX2" fmla="*/ 1721932 w 1721932"/>
                  <a:gd name="connsiteY2" fmla="*/ 1319654 h 1319654"/>
                  <a:gd name="connsiteX3" fmla="*/ 0 w 1721932"/>
                  <a:gd name="connsiteY3" fmla="*/ 1308706 h 1319654"/>
                  <a:gd name="connsiteX0" fmla="*/ 0 w 2096662"/>
                  <a:gd name="connsiteY0" fmla="*/ 1308706 h 1308706"/>
                  <a:gd name="connsiteX1" fmla="*/ 1421150 w 2096662"/>
                  <a:gd name="connsiteY1" fmla="*/ 0 h 1308706"/>
                  <a:gd name="connsiteX2" fmla="*/ 2096662 w 2096662"/>
                  <a:gd name="connsiteY2" fmla="*/ 1276812 h 1308706"/>
                  <a:gd name="connsiteX3" fmla="*/ 0 w 2096662"/>
                  <a:gd name="connsiteY3" fmla="*/ 1308706 h 1308706"/>
                  <a:gd name="connsiteX0" fmla="*/ 0 w 1975832"/>
                  <a:gd name="connsiteY0" fmla="*/ 1308706 h 1326782"/>
                  <a:gd name="connsiteX1" fmla="*/ 1421150 w 1975832"/>
                  <a:gd name="connsiteY1" fmla="*/ 0 h 1326782"/>
                  <a:gd name="connsiteX2" fmla="*/ 1975832 w 1975832"/>
                  <a:gd name="connsiteY2" fmla="*/ 1326782 h 1326782"/>
                  <a:gd name="connsiteX3" fmla="*/ 0 w 1975832"/>
                  <a:gd name="connsiteY3" fmla="*/ 1308706 h 1326782"/>
                  <a:gd name="connsiteX0" fmla="*/ 0 w 1975832"/>
                  <a:gd name="connsiteY0" fmla="*/ 1271236 h 1289312"/>
                  <a:gd name="connsiteX1" fmla="*/ 1488705 w 1975832"/>
                  <a:gd name="connsiteY1" fmla="*/ 0 h 1289312"/>
                  <a:gd name="connsiteX2" fmla="*/ 1975832 w 1975832"/>
                  <a:gd name="connsiteY2" fmla="*/ 1289312 h 1289312"/>
                  <a:gd name="connsiteX3" fmla="*/ 0 w 1975832"/>
                  <a:gd name="connsiteY3" fmla="*/ 1271236 h 1289312"/>
                  <a:gd name="connsiteX0" fmla="*/ 0 w 1961900"/>
                  <a:gd name="connsiteY0" fmla="*/ 1268496 h 1289312"/>
                  <a:gd name="connsiteX1" fmla="*/ 1474773 w 1961900"/>
                  <a:gd name="connsiteY1" fmla="*/ 0 h 1289312"/>
                  <a:gd name="connsiteX2" fmla="*/ 1961900 w 1961900"/>
                  <a:gd name="connsiteY2" fmla="*/ 1289312 h 1289312"/>
                  <a:gd name="connsiteX3" fmla="*/ 0 w 1961900"/>
                  <a:gd name="connsiteY3" fmla="*/ 1268496 h 1289312"/>
                  <a:gd name="connsiteX0" fmla="*/ 0 w 1960530"/>
                  <a:gd name="connsiteY0" fmla="*/ 1275462 h 1289312"/>
                  <a:gd name="connsiteX1" fmla="*/ 1473403 w 1960530"/>
                  <a:gd name="connsiteY1" fmla="*/ 0 h 1289312"/>
                  <a:gd name="connsiteX2" fmla="*/ 1960530 w 1960530"/>
                  <a:gd name="connsiteY2" fmla="*/ 1289312 h 1289312"/>
                  <a:gd name="connsiteX3" fmla="*/ 0 w 1960530"/>
                  <a:gd name="connsiteY3" fmla="*/ 1275462 h 1289312"/>
                  <a:gd name="connsiteX0" fmla="*/ 0 w 1960530"/>
                  <a:gd name="connsiteY0" fmla="*/ 1721302 h 1735152"/>
                  <a:gd name="connsiteX1" fmla="*/ 1120897 w 1960530"/>
                  <a:gd name="connsiteY1" fmla="*/ 0 h 1735152"/>
                  <a:gd name="connsiteX2" fmla="*/ 1960530 w 1960530"/>
                  <a:gd name="connsiteY2" fmla="*/ 1735152 h 1735152"/>
                  <a:gd name="connsiteX3" fmla="*/ 0 w 1960530"/>
                  <a:gd name="connsiteY3" fmla="*/ 1721302 h 1735152"/>
                  <a:gd name="connsiteX0" fmla="*/ 0 w 1960530"/>
                  <a:gd name="connsiteY0" fmla="*/ 1740031 h 1753881"/>
                  <a:gd name="connsiteX1" fmla="*/ 1098401 w 1960530"/>
                  <a:gd name="connsiteY1" fmla="*/ 0 h 1753881"/>
                  <a:gd name="connsiteX2" fmla="*/ 1960530 w 1960530"/>
                  <a:gd name="connsiteY2" fmla="*/ 1753881 h 1753881"/>
                  <a:gd name="connsiteX3" fmla="*/ 0 w 1960530"/>
                  <a:gd name="connsiteY3" fmla="*/ 1740031 h 1753881"/>
                  <a:gd name="connsiteX0" fmla="*/ 0 w 1960530"/>
                  <a:gd name="connsiteY0" fmla="*/ 1687945 h 1701795"/>
                  <a:gd name="connsiteX1" fmla="*/ 1363334 w 1960530"/>
                  <a:gd name="connsiteY1" fmla="*/ 0 h 1701795"/>
                  <a:gd name="connsiteX2" fmla="*/ 1960530 w 1960530"/>
                  <a:gd name="connsiteY2" fmla="*/ 1701795 h 1701795"/>
                  <a:gd name="connsiteX3" fmla="*/ 0 w 1960530"/>
                  <a:gd name="connsiteY3" fmla="*/ 1687945 h 1701795"/>
                  <a:gd name="connsiteX0" fmla="*/ 0 w 1960530"/>
                  <a:gd name="connsiteY0" fmla="*/ 1718094 h 1731944"/>
                  <a:gd name="connsiteX1" fmla="*/ 1340040 w 1960530"/>
                  <a:gd name="connsiteY1" fmla="*/ 0 h 1731944"/>
                  <a:gd name="connsiteX2" fmla="*/ 1960530 w 1960530"/>
                  <a:gd name="connsiteY2" fmla="*/ 1731944 h 1731944"/>
                  <a:gd name="connsiteX3" fmla="*/ 0 w 1960530"/>
                  <a:gd name="connsiteY3" fmla="*/ 1718094 h 1731944"/>
                  <a:gd name="connsiteX0" fmla="*/ 0 w 1960530"/>
                  <a:gd name="connsiteY0" fmla="*/ 1708043 h 1721893"/>
                  <a:gd name="connsiteX1" fmla="*/ 1347805 w 1960530"/>
                  <a:gd name="connsiteY1" fmla="*/ 0 h 1721893"/>
                  <a:gd name="connsiteX2" fmla="*/ 1960530 w 1960530"/>
                  <a:gd name="connsiteY2" fmla="*/ 1721893 h 1721893"/>
                  <a:gd name="connsiteX3" fmla="*/ 0 w 1960530"/>
                  <a:gd name="connsiteY3" fmla="*/ 1708043 h 1721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60530" h="1721893">
                    <a:moveTo>
                      <a:pt x="0" y="1708043"/>
                    </a:moveTo>
                    <a:lnTo>
                      <a:pt x="1347805" y="0"/>
                    </a:lnTo>
                    <a:lnTo>
                      <a:pt x="1960530" y="1721893"/>
                    </a:lnTo>
                    <a:lnTo>
                      <a:pt x="0" y="1708043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等腰三角形 15">
                <a:extLst>
                  <a:ext uri="{FF2B5EF4-FFF2-40B4-BE49-F238E27FC236}">
                    <a16:creationId xmlns:a16="http://schemas.microsoft.com/office/drawing/2014/main" id="{5CC03A6C-F5B2-C447-12D9-53527213E316}"/>
                  </a:ext>
                </a:extLst>
              </p:cNvPr>
              <p:cNvSpPr/>
              <p:nvPr/>
            </p:nvSpPr>
            <p:spPr>
              <a:xfrm rot="19291348">
                <a:off x="1844890" y="2246920"/>
                <a:ext cx="1975832" cy="1289312"/>
              </a:xfrm>
              <a:custGeom>
                <a:avLst/>
                <a:gdLst>
                  <a:gd name="connsiteX0" fmla="*/ 0 w 1422400"/>
                  <a:gd name="connsiteY0" fmla="*/ 1272729 h 1272729"/>
                  <a:gd name="connsiteX1" fmla="*/ 711200 w 1422400"/>
                  <a:gd name="connsiteY1" fmla="*/ 0 h 1272729"/>
                  <a:gd name="connsiteX2" fmla="*/ 1422400 w 1422400"/>
                  <a:gd name="connsiteY2" fmla="*/ 1272729 h 1272729"/>
                  <a:gd name="connsiteX3" fmla="*/ 0 w 1422400"/>
                  <a:gd name="connsiteY3" fmla="*/ 1272729 h 1272729"/>
                  <a:gd name="connsiteX0" fmla="*/ 0 w 1727276"/>
                  <a:gd name="connsiteY0" fmla="*/ 1452206 h 1452206"/>
                  <a:gd name="connsiteX1" fmla="*/ 1016076 w 1727276"/>
                  <a:gd name="connsiteY1" fmla="*/ 0 h 1452206"/>
                  <a:gd name="connsiteX2" fmla="*/ 1727276 w 1727276"/>
                  <a:gd name="connsiteY2" fmla="*/ 1272729 h 1452206"/>
                  <a:gd name="connsiteX3" fmla="*/ 0 w 1727276"/>
                  <a:gd name="connsiteY3" fmla="*/ 1452206 h 1452206"/>
                  <a:gd name="connsiteX0" fmla="*/ 0 w 1727276"/>
                  <a:gd name="connsiteY0" fmla="*/ 1167474 h 1167474"/>
                  <a:gd name="connsiteX1" fmla="*/ 1292677 w 1727276"/>
                  <a:gd name="connsiteY1" fmla="*/ 0 h 1167474"/>
                  <a:gd name="connsiteX2" fmla="*/ 1727276 w 1727276"/>
                  <a:gd name="connsiteY2" fmla="*/ 987997 h 1167474"/>
                  <a:gd name="connsiteX3" fmla="*/ 0 w 1727276"/>
                  <a:gd name="connsiteY3" fmla="*/ 1167474 h 1167474"/>
                  <a:gd name="connsiteX0" fmla="*/ 0 w 1721932"/>
                  <a:gd name="connsiteY0" fmla="*/ 1167474 h 1178422"/>
                  <a:gd name="connsiteX1" fmla="*/ 1292677 w 1721932"/>
                  <a:gd name="connsiteY1" fmla="*/ 0 h 1178422"/>
                  <a:gd name="connsiteX2" fmla="*/ 1721932 w 1721932"/>
                  <a:gd name="connsiteY2" fmla="*/ 1178422 h 1178422"/>
                  <a:gd name="connsiteX3" fmla="*/ 0 w 1721932"/>
                  <a:gd name="connsiteY3" fmla="*/ 1167474 h 1178422"/>
                  <a:gd name="connsiteX0" fmla="*/ 0 w 1721932"/>
                  <a:gd name="connsiteY0" fmla="*/ 1308706 h 1319654"/>
                  <a:gd name="connsiteX1" fmla="*/ 1421150 w 1721932"/>
                  <a:gd name="connsiteY1" fmla="*/ 0 h 1319654"/>
                  <a:gd name="connsiteX2" fmla="*/ 1721932 w 1721932"/>
                  <a:gd name="connsiteY2" fmla="*/ 1319654 h 1319654"/>
                  <a:gd name="connsiteX3" fmla="*/ 0 w 1721932"/>
                  <a:gd name="connsiteY3" fmla="*/ 1308706 h 1319654"/>
                  <a:gd name="connsiteX0" fmla="*/ 0 w 2096662"/>
                  <a:gd name="connsiteY0" fmla="*/ 1308706 h 1308706"/>
                  <a:gd name="connsiteX1" fmla="*/ 1421150 w 2096662"/>
                  <a:gd name="connsiteY1" fmla="*/ 0 h 1308706"/>
                  <a:gd name="connsiteX2" fmla="*/ 2096662 w 2096662"/>
                  <a:gd name="connsiteY2" fmla="*/ 1276812 h 1308706"/>
                  <a:gd name="connsiteX3" fmla="*/ 0 w 2096662"/>
                  <a:gd name="connsiteY3" fmla="*/ 1308706 h 1308706"/>
                  <a:gd name="connsiteX0" fmla="*/ 0 w 1975832"/>
                  <a:gd name="connsiteY0" fmla="*/ 1308706 h 1326782"/>
                  <a:gd name="connsiteX1" fmla="*/ 1421150 w 1975832"/>
                  <a:gd name="connsiteY1" fmla="*/ 0 h 1326782"/>
                  <a:gd name="connsiteX2" fmla="*/ 1975832 w 1975832"/>
                  <a:gd name="connsiteY2" fmla="*/ 1326782 h 1326782"/>
                  <a:gd name="connsiteX3" fmla="*/ 0 w 1975832"/>
                  <a:gd name="connsiteY3" fmla="*/ 1308706 h 1326782"/>
                  <a:gd name="connsiteX0" fmla="*/ 0 w 1975832"/>
                  <a:gd name="connsiteY0" fmla="*/ 1271236 h 1289312"/>
                  <a:gd name="connsiteX1" fmla="*/ 1488705 w 1975832"/>
                  <a:gd name="connsiteY1" fmla="*/ 0 h 1289312"/>
                  <a:gd name="connsiteX2" fmla="*/ 1975832 w 1975832"/>
                  <a:gd name="connsiteY2" fmla="*/ 1289312 h 1289312"/>
                  <a:gd name="connsiteX3" fmla="*/ 0 w 1975832"/>
                  <a:gd name="connsiteY3" fmla="*/ 1271236 h 1289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75832" h="1289312">
                    <a:moveTo>
                      <a:pt x="0" y="1271236"/>
                    </a:moveTo>
                    <a:lnTo>
                      <a:pt x="1488705" y="0"/>
                    </a:lnTo>
                    <a:lnTo>
                      <a:pt x="1975832" y="1289312"/>
                    </a:lnTo>
                    <a:lnTo>
                      <a:pt x="0" y="1271236"/>
                    </a:lnTo>
                    <a:close/>
                  </a:path>
                </a:pathLst>
              </a:custGeom>
              <a:solidFill>
                <a:srgbClr val="D600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身体">
              <a:extLst>
                <a:ext uri="{FF2B5EF4-FFF2-40B4-BE49-F238E27FC236}">
                  <a16:creationId xmlns:a16="http://schemas.microsoft.com/office/drawing/2014/main" id="{B3AFD72B-E07E-4B9E-082B-F52E273DEEAF}"/>
                </a:ext>
              </a:extLst>
            </p:cNvPr>
            <p:cNvGrpSpPr/>
            <p:nvPr/>
          </p:nvGrpSpPr>
          <p:grpSpPr>
            <a:xfrm rot="1044185">
              <a:off x="4193431" y="622079"/>
              <a:ext cx="1086178" cy="641292"/>
              <a:chOff x="2823257" y="2614410"/>
              <a:chExt cx="4420524" cy="2642723"/>
            </a:xfrm>
          </p:grpSpPr>
          <p:sp>
            <p:nvSpPr>
              <p:cNvPr id="20" name="直角三角形 158">
                <a:extLst>
                  <a:ext uri="{FF2B5EF4-FFF2-40B4-BE49-F238E27FC236}">
                    <a16:creationId xmlns:a16="http://schemas.microsoft.com/office/drawing/2014/main" id="{B9906AEA-0FB6-A900-0226-45ECC3B7F5A6}"/>
                  </a:ext>
                </a:extLst>
              </p:cNvPr>
              <p:cNvSpPr/>
              <p:nvPr/>
            </p:nvSpPr>
            <p:spPr>
              <a:xfrm rot="7802093">
                <a:off x="2824051" y="2733568"/>
                <a:ext cx="584200" cy="585788"/>
              </a:xfrm>
              <a:prstGeom prst="rtTriangl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直角三角形 4">
                <a:extLst>
                  <a:ext uri="{FF2B5EF4-FFF2-40B4-BE49-F238E27FC236}">
                    <a16:creationId xmlns:a16="http://schemas.microsoft.com/office/drawing/2014/main" id="{D40237E2-3F20-0A18-0896-1DA50E388EE0}"/>
                  </a:ext>
                </a:extLst>
              </p:cNvPr>
              <p:cNvSpPr/>
              <p:nvPr/>
            </p:nvSpPr>
            <p:spPr>
              <a:xfrm rot="20722384">
                <a:off x="5661780" y="3518194"/>
                <a:ext cx="1582001" cy="1738939"/>
              </a:xfrm>
              <a:custGeom>
                <a:avLst/>
                <a:gdLst>
                  <a:gd name="connsiteX0" fmla="*/ 0 w 1040580"/>
                  <a:gd name="connsiteY0" fmla="*/ 1603491 h 1603491"/>
                  <a:gd name="connsiteX1" fmla="*/ 0 w 1040580"/>
                  <a:gd name="connsiteY1" fmla="*/ 0 h 1603491"/>
                  <a:gd name="connsiteX2" fmla="*/ 1040580 w 1040580"/>
                  <a:gd name="connsiteY2" fmla="*/ 1603491 h 1603491"/>
                  <a:gd name="connsiteX3" fmla="*/ 0 w 1040580"/>
                  <a:gd name="connsiteY3" fmla="*/ 1603491 h 1603491"/>
                  <a:gd name="connsiteX0" fmla="*/ 0 w 1040580"/>
                  <a:gd name="connsiteY0" fmla="*/ 1601086 h 1601086"/>
                  <a:gd name="connsiteX1" fmla="*/ 9216 w 1040580"/>
                  <a:gd name="connsiteY1" fmla="*/ 0 h 1601086"/>
                  <a:gd name="connsiteX2" fmla="*/ 1040580 w 1040580"/>
                  <a:gd name="connsiteY2" fmla="*/ 1601086 h 1601086"/>
                  <a:gd name="connsiteX3" fmla="*/ 0 w 1040580"/>
                  <a:gd name="connsiteY3" fmla="*/ 1601086 h 1601086"/>
                  <a:gd name="connsiteX0" fmla="*/ 0 w 1040580"/>
                  <a:gd name="connsiteY0" fmla="*/ 1602689 h 1602689"/>
                  <a:gd name="connsiteX1" fmla="*/ 3072 w 1040580"/>
                  <a:gd name="connsiteY1" fmla="*/ 0 h 1602689"/>
                  <a:gd name="connsiteX2" fmla="*/ 1040580 w 1040580"/>
                  <a:gd name="connsiteY2" fmla="*/ 1602689 h 1602689"/>
                  <a:gd name="connsiteX3" fmla="*/ 0 w 1040580"/>
                  <a:gd name="connsiteY3" fmla="*/ 1602689 h 1602689"/>
                  <a:gd name="connsiteX0" fmla="*/ 0 w 1285252"/>
                  <a:gd name="connsiteY0" fmla="*/ 1602689 h 1795696"/>
                  <a:gd name="connsiteX1" fmla="*/ 3072 w 1285252"/>
                  <a:gd name="connsiteY1" fmla="*/ 0 h 1795696"/>
                  <a:gd name="connsiteX2" fmla="*/ 1285252 w 1285252"/>
                  <a:gd name="connsiteY2" fmla="*/ 1795696 h 1795696"/>
                  <a:gd name="connsiteX3" fmla="*/ 0 w 1285252"/>
                  <a:gd name="connsiteY3" fmla="*/ 1602689 h 1795696"/>
                  <a:gd name="connsiteX0" fmla="*/ 34389 w 1282180"/>
                  <a:gd name="connsiteY0" fmla="*/ 1609638 h 1795696"/>
                  <a:gd name="connsiteX1" fmla="*/ 0 w 1282180"/>
                  <a:gd name="connsiteY1" fmla="*/ 0 h 1795696"/>
                  <a:gd name="connsiteX2" fmla="*/ 1282180 w 1282180"/>
                  <a:gd name="connsiteY2" fmla="*/ 1795696 h 1795696"/>
                  <a:gd name="connsiteX3" fmla="*/ 34389 w 1282180"/>
                  <a:gd name="connsiteY3" fmla="*/ 1609638 h 1795696"/>
                  <a:gd name="connsiteX0" fmla="*/ 51382 w 1282180"/>
                  <a:gd name="connsiteY0" fmla="*/ 1622478 h 1795696"/>
                  <a:gd name="connsiteX1" fmla="*/ 0 w 1282180"/>
                  <a:gd name="connsiteY1" fmla="*/ 0 h 1795696"/>
                  <a:gd name="connsiteX2" fmla="*/ 1282180 w 1282180"/>
                  <a:gd name="connsiteY2" fmla="*/ 1795696 h 1795696"/>
                  <a:gd name="connsiteX3" fmla="*/ 51382 w 1282180"/>
                  <a:gd name="connsiteY3" fmla="*/ 1622478 h 1795696"/>
                  <a:gd name="connsiteX0" fmla="*/ 56064 w 1282180"/>
                  <a:gd name="connsiteY0" fmla="*/ 1623346 h 1795696"/>
                  <a:gd name="connsiteX1" fmla="*/ 0 w 1282180"/>
                  <a:gd name="connsiteY1" fmla="*/ 0 h 1795696"/>
                  <a:gd name="connsiteX2" fmla="*/ 1282180 w 1282180"/>
                  <a:gd name="connsiteY2" fmla="*/ 1795696 h 1795696"/>
                  <a:gd name="connsiteX3" fmla="*/ 56064 w 1282180"/>
                  <a:gd name="connsiteY3" fmla="*/ 1623346 h 1795696"/>
                  <a:gd name="connsiteX0" fmla="*/ 56064 w 1582001"/>
                  <a:gd name="connsiteY0" fmla="*/ 1623346 h 1738939"/>
                  <a:gd name="connsiteX1" fmla="*/ 0 w 1582001"/>
                  <a:gd name="connsiteY1" fmla="*/ 0 h 1738939"/>
                  <a:gd name="connsiteX2" fmla="*/ 1582001 w 1582001"/>
                  <a:gd name="connsiteY2" fmla="*/ 1738939 h 1738939"/>
                  <a:gd name="connsiteX3" fmla="*/ 56064 w 1582001"/>
                  <a:gd name="connsiteY3" fmla="*/ 1623346 h 1738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82001" h="1738939">
                    <a:moveTo>
                      <a:pt x="56064" y="1623346"/>
                    </a:moveTo>
                    <a:lnTo>
                      <a:pt x="0" y="0"/>
                    </a:lnTo>
                    <a:lnTo>
                      <a:pt x="1582001" y="1738939"/>
                    </a:lnTo>
                    <a:lnTo>
                      <a:pt x="56064" y="1623346"/>
                    </a:lnTo>
                    <a:close/>
                  </a:path>
                </a:pathLst>
              </a:custGeom>
              <a:solidFill>
                <a:srgbClr val="D600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矩形 2">
                <a:extLst>
                  <a:ext uri="{FF2B5EF4-FFF2-40B4-BE49-F238E27FC236}">
                    <a16:creationId xmlns:a16="http://schemas.microsoft.com/office/drawing/2014/main" id="{3276D828-E919-92B4-C108-B23F0E8FAE1F}"/>
                  </a:ext>
                </a:extLst>
              </p:cNvPr>
              <p:cNvSpPr/>
              <p:nvPr/>
            </p:nvSpPr>
            <p:spPr>
              <a:xfrm>
                <a:off x="3078051" y="2614410"/>
                <a:ext cx="2459864" cy="1574576"/>
              </a:xfrm>
              <a:custGeom>
                <a:avLst/>
                <a:gdLst>
                  <a:gd name="connsiteX0" fmla="*/ 0 w 1815921"/>
                  <a:gd name="connsiteY0" fmla="*/ 0 h 1403798"/>
                  <a:gd name="connsiteX1" fmla="*/ 1815921 w 1815921"/>
                  <a:gd name="connsiteY1" fmla="*/ 0 h 1403798"/>
                  <a:gd name="connsiteX2" fmla="*/ 1815921 w 1815921"/>
                  <a:gd name="connsiteY2" fmla="*/ 1403798 h 1403798"/>
                  <a:gd name="connsiteX3" fmla="*/ 0 w 1815921"/>
                  <a:gd name="connsiteY3" fmla="*/ 1403798 h 1403798"/>
                  <a:gd name="connsiteX4" fmla="*/ 0 w 1815921"/>
                  <a:gd name="connsiteY4" fmla="*/ 0 h 1403798"/>
                  <a:gd name="connsiteX0" fmla="*/ 0 w 2472743"/>
                  <a:gd name="connsiteY0" fmla="*/ 0 h 1584102"/>
                  <a:gd name="connsiteX1" fmla="*/ 2472743 w 2472743"/>
                  <a:gd name="connsiteY1" fmla="*/ 180304 h 1584102"/>
                  <a:gd name="connsiteX2" fmla="*/ 2472743 w 2472743"/>
                  <a:gd name="connsiteY2" fmla="*/ 1584102 h 1584102"/>
                  <a:gd name="connsiteX3" fmla="*/ 656822 w 2472743"/>
                  <a:gd name="connsiteY3" fmla="*/ 1584102 h 1584102"/>
                  <a:gd name="connsiteX4" fmla="*/ 0 w 2472743"/>
                  <a:gd name="connsiteY4" fmla="*/ 0 h 1584102"/>
                  <a:gd name="connsiteX0" fmla="*/ 0 w 2472743"/>
                  <a:gd name="connsiteY0" fmla="*/ 0 h 1584102"/>
                  <a:gd name="connsiteX1" fmla="*/ 2472743 w 2472743"/>
                  <a:gd name="connsiteY1" fmla="*/ 180304 h 1584102"/>
                  <a:gd name="connsiteX2" fmla="*/ 2459864 w 2472743"/>
                  <a:gd name="connsiteY2" fmla="*/ 1210615 h 1584102"/>
                  <a:gd name="connsiteX3" fmla="*/ 656822 w 2472743"/>
                  <a:gd name="connsiteY3" fmla="*/ 1584102 h 1584102"/>
                  <a:gd name="connsiteX4" fmla="*/ 0 w 2472743"/>
                  <a:gd name="connsiteY4" fmla="*/ 0 h 1584102"/>
                  <a:gd name="connsiteX0" fmla="*/ 0 w 2459864"/>
                  <a:gd name="connsiteY0" fmla="*/ 0 h 1584102"/>
                  <a:gd name="connsiteX1" fmla="*/ 2253802 w 2459864"/>
                  <a:gd name="connsiteY1" fmla="*/ 347730 h 1584102"/>
                  <a:gd name="connsiteX2" fmla="*/ 2459864 w 2459864"/>
                  <a:gd name="connsiteY2" fmla="*/ 1210615 h 1584102"/>
                  <a:gd name="connsiteX3" fmla="*/ 656822 w 2459864"/>
                  <a:gd name="connsiteY3" fmla="*/ 1584102 h 1584102"/>
                  <a:gd name="connsiteX4" fmla="*/ 0 w 2459864"/>
                  <a:gd name="connsiteY4" fmla="*/ 0 h 1584102"/>
                  <a:gd name="connsiteX0" fmla="*/ 0 w 2459864"/>
                  <a:gd name="connsiteY0" fmla="*/ 0 h 1579339"/>
                  <a:gd name="connsiteX1" fmla="*/ 2253802 w 2459864"/>
                  <a:gd name="connsiteY1" fmla="*/ 347730 h 1579339"/>
                  <a:gd name="connsiteX2" fmla="*/ 2459864 w 2459864"/>
                  <a:gd name="connsiteY2" fmla="*/ 1210615 h 1579339"/>
                  <a:gd name="connsiteX3" fmla="*/ 666347 w 2459864"/>
                  <a:gd name="connsiteY3" fmla="*/ 1579339 h 1579339"/>
                  <a:gd name="connsiteX4" fmla="*/ 0 w 2459864"/>
                  <a:gd name="connsiteY4" fmla="*/ 0 h 1579339"/>
                  <a:gd name="connsiteX0" fmla="*/ 0 w 2459864"/>
                  <a:gd name="connsiteY0" fmla="*/ 0 h 1579339"/>
                  <a:gd name="connsiteX1" fmla="*/ 2253802 w 2459864"/>
                  <a:gd name="connsiteY1" fmla="*/ 347730 h 1579339"/>
                  <a:gd name="connsiteX2" fmla="*/ 2459864 w 2459864"/>
                  <a:gd name="connsiteY2" fmla="*/ 1210615 h 1579339"/>
                  <a:gd name="connsiteX3" fmla="*/ 661584 w 2459864"/>
                  <a:gd name="connsiteY3" fmla="*/ 1579339 h 1579339"/>
                  <a:gd name="connsiteX4" fmla="*/ 0 w 2459864"/>
                  <a:gd name="connsiteY4" fmla="*/ 0 h 1579339"/>
                  <a:gd name="connsiteX0" fmla="*/ 0 w 2459864"/>
                  <a:gd name="connsiteY0" fmla="*/ 0 h 1574576"/>
                  <a:gd name="connsiteX1" fmla="*/ 2253802 w 2459864"/>
                  <a:gd name="connsiteY1" fmla="*/ 347730 h 1574576"/>
                  <a:gd name="connsiteX2" fmla="*/ 2459864 w 2459864"/>
                  <a:gd name="connsiteY2" fmla="*/ 1210615 h 1574576"/>
                  <a:gd name="connsiteX3" fmla="*/ 659203 w 2459864"/>
                  <a:gd name="connsiteY3" fmla="*/ 1574576 h 1574576"/>
                  <a:gd name="connsiteX4" fmla="*/ 0 w 2459864"/>
                  <a:gd name="connsiteY4" fmla="*/ 0 h 1574576"/>
                  <a:gd name="connsiteX0" fmla="*/ 0 w 2459864"/>
                  <a:gd name="connsiteY0" fmla="*/ 0 h 1574576"/>
                  <a:gd name="connsiteX1" fmla="*/ 2253802 w 2459864"/>
                  <a:gd name="connsiteY1" fmla="*/ 347730 h 1574576"/>
                  <a:gd name="connsiteX2" fmla="*/ 2459864 w 2459864"/>
                  <a:gd name="connsiteY2" fmla="*/ 1210615 h 1574576"/>
                  <a:gd name="connsiteX3" fmla="*/ 656822 w 2459864"/>
                  <a:gd name="connsiteY3" fmla="*/ 1574576 h 1574576"/>
                  <a:gd name="connsiteX4" fmla="*/ 0 w 2459864"/>
                  <a:gd name="connsiteY4" fmla="*/ 0 h 1574576"/>
                  <a:gd name="connsiteX0" fmla="*/ 0 w 2459864"/>
                  <a:gd name="connsiteY0" fmla="*/ 0 h 1579338"/>
                  <a:gd name="connsiteX1" fmla="*/ 2253802 w 2459864"/>
                  <a:gd name="connsiteY1" fmla="*/ 347730 h 1579338"/>
                  <a:gd name="connsiteX2" fmla="*/ 2459864 w 2459864"/>
                  <a:gd name="connsiteY2" fmla="*/ 1210615 h 1579338"/>
                  <a:gd name="connsiteX3" fmla="*/ 656822 w 2459864"/>
                  <a:gd name="connsiteY3" fmla="*/ 1579338 h 1579338"/>
                  <a:gd name="connsiteX4" fmla="*/ 0 w 2459864"/>
                  <a:gd name="connsiteY4" fmla="*/ 0 h 1579338"/>
                  <a:gd name="connsiteX0" fmla="*/ 0 w 2459864"/>
                  <a:gd name="connsiteY0" fmla="*/ 0 h 1572194"/>
                  <a:gd name="connsiteX1" fmla="*/ 2253802 w 2459864"/>
                  <a:gd name="connsiteY1" fmla="*/ 347730 h 1572194"/>
                  <a:gd name="connsiteX2" fmla="*/ 2459864 w 2459864"/>
                  <a:gd name="connsiteY2" fmla="*/ 1210615 h 1572194"/>
                  <a:gd name="connsiteX3" fmla="*/ 659203 w 2459864"/>
                  <a:gd name="connsiteY3" fmla="*/ 1572194 h 1572194"/>
                  <a:gd name="connsiteX4" fmla="*/ 0 w 2459864"/>
                  <a:gd name="connsiteY4" fmla="*/ 0 h 1572194"/>
                  <a:gd name="connsiteX0" fmla="*/ 0 w 2459864"/>
                  <a:gd name="connsiteY0" fmla="*/ 0 h 1574575"/>
                  <a:gd name="connsiteX1" fmla="*/ 2253802 w 2459864"/>
                  <a:gd name="connsiteY1" fmla="*/ 347730 h 1574575"/>
                  <a:gd name="connsiteX2" fmla="*/ 2459864 w 2459864"/>
                  <a:gd name="connsiteY2" fmla="*/ 1210615 h 1574575"/>
                  <a:gd name="connsiteX3" fmla="*/ 656822 w 2459864"/>
                  <a:gd name="connsiteY3" fmla="*/ 1574575 h 1574575"/>
                  <a:gd name="connsiteX4" fmla="*/ 0 w 2459864"/>
                  <a:gd name="connsiteY4" fmla="*/ 0 h 1574575"/>
                  <a:gd name="connsiteX0" fmla="*/ 0 w 2459864"/>
                  <a:gd name="connsiteY0" fmla="*/ 0 h 1572194"/>
                  <a:gd name="connsiteX1" fmla="*/ 2253802 w 2459864"/>
                  <a:gd name="connsiteY1" fmla="*/ 347730 h 1572194"/>
                  <a:gd name="connsiteX2" fmla="*/ 2459864 w 2459864"/>
                  <a:gd name="connsiteY2" fmla="*/ 1210615 h 1572194"/>
                  <a:gd name="connsiteX3" fmla="*/ 649679 w 2459864"/>
                  <a:gd name="connsiteY3" fmla="*/ 1572194 h 1572194"/>
                  <a:gd name="connsiteX4" fmla="*/ 0 w 2459864"/>
                  <a:gd name="connsiteY4" fmla="*/ 0 h 1572194"/>
                  <a:gd name="connsiteX0" fmla="*/ 0 w 2459864"/>
                  <a:gd name="connsiteY0" fmla="*/ 0 h 1572194"/>
                  <a:gd name="connsiteX1" fmla="*/ 2253802 w 2459864"/>
                  <a:gd name="connsiteY1" fmla="*/ 347730 h 1572194"/>
                  <a:gd name="connsiteX2" fmla="*/ 2459864 w 2459864"/>
                  <a:gd name="connsiteY2" fmla="*/ 1210615 h 1572194"/>
                  <a:gd name="connsiteX3" fmla="*/ 644917 w 2459864"/>
                  <a:gd name="connsiteY3" fmla="*/ 1572194 h 1572194"/>
                  <a:gd name="connsiteX4" fmla="*/ 0 w 2459864"/>
                  <a:gd name="connsiteY4" fmla="*/ 0 h 1572194"/>
                  <a:gd name="connsiteX0" fmla="*/ 0 w 2459864"/>
                  <a:gd name="connsiteY0" fmla="*/ 0 h 1574576"/>
                  <a:gd name="connsiteX1" fmla="*/ 2253802 w 2459864"/>
                  <a:gd name="connsiteY1" fmla="*/ 347730 h 1574576"/>
                  <a:gd name="connsiteX2" fmla="*/ 2459864 w 2459864"/>
                  <a:gd name="connsiteY2" fmla="*/ 1210615 h 1574576"/>
                  <a:gd name="connsiteX3" fmla="*/ 647298 w 2459864"/>
                  <a:gd name="connsiteY3" fmla="*/ 1574576 h 1574576"/>
                  <a:gd name="connsiteX4" fmla="*/ 0 w 2459864"/>
                  <a:gd name="connsiteY4" fmla="*/ 0 h 1574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59864" h="1574576">
                    <a:moveTo>
                      <a:pt x="0" y="0"/>
                    </a:moveTo>
                    <a:lnTo>
                      <a:pt x="2253802" y="347730"/>
                    </a:lnTo>
                    <a:lnTo>
                      <a:pt x="2459864" y="1210615"/>
                    </a:lnTo>
                    <a:lnTo>
                      <a:pt x="647298" y="15745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直角三角形 3">
                <a:extLst>
                  <a:ext uri="{FF2B5EF4-FFF2-40B4-BE49-F238E27FC236}">
                    <a16:creationId xmlns:a16="http://schemas.microsoft.com/office/drawing/2014/main" id="{BE9945AB-67C6-7D92-9E3A-A0EDE3ADD5BF}"/>
                  </a:ext>
                </a:extLst>
              </p:cNvPr>
              <p:cNvSpPr/>
              <p:nvPr/>
            </p:nvSpPr>
            <p:spPr>
              <a:xfrm rot="10800000">
                <a:off x="3725408" y="3814081"/>
                <a:ext cx="1973978" cy="698950"/>
              </a:xfrm>
              <a:custGeom>
                <a:avLst/>
                <a:gdLst>
                  <a:gd name="connsiteX0" fmla="*/ 0 w 2061029"/>
                  <a:gd name="connsiteY0" fmla="*/ 682172 h 682172"/>
                  <a:gd name="connsiteX1" fmla="*/ 0 w 2061029"/>
                  <a:gd name="connsiteY1" fmla="*/ 0 h 682172"/>
                  <a:gd name="connsiteX2" fmla="*/ 2061029 w 2061029"/>
                  <a:gd name="connsiteY2" fmla="*/ 682172 h 682172"/>
                  <a:gd name="connsiteX3" fmla="*/ 0 w 2061029"/>
                  <a:gd name="connsiteY3" fmla="*/ 682172 h 682172"/>
                  <a:gd name="connsiteX0" fmla="*/ 0 w 2340429"/>
                  <a:gd name="connsiteY0" fmla="*/ 682172 h 809172"/>
                  <a:gd name="connsiteX1" fmla="*/ 0 w 2340429"/>
                  <a:gd name="connsiteY1" fmla="*/ 0 h 809172"/>
                  <a:gd name="connsiteX2" fmla="*/ 2340429 w 2340429"/>
                  <a:gd name="connsiteY2" fmla="*/ 809172 h 809172"/>
                  <a:gd name="connsiteX3" fmla="*/ 0 w 2340429"/>
                  <a:gd name="connsiteY3" fmla="*/ 682172 h 809172"/>
                  <a:gd name="connsiteX0" fmla="*/ 558800 w 2340429"/>
                  <a:gd name="connsiteY0" fmla="*/ 1183822 h 1183822"/>
                  <a:gd name="connsiteX1" fmla="*/ 0 w 2340429"/>
                  <a:gd name="connsiteY1" fmla="*/ 0 h 1183822"/>
                  <a:gd name="connsiteX2" fmla="*/ 2340429 w 2340429"/>
                  <a:gd name="connsiteY2" fmla="*/ 809172 h 1183822"/>
                  <a:gd name="connsiteX3" fmla="*/ 558800 w 2340429"/>
                  <a:gd name="connsiteY3" fmla="*/ 1183822 h 1183822"/>
                  <a:gd name="connsiteX0" fmla="*/ 222250 w 2003879"/>
                  <a:gd name="connsiteY0" fmla="*/ 618672 h 618672"/>
                  <a:gd name="connsiteX1" fmla="*/ 0 w 2003879"/>
                  <a:gd name="connsiteY1" fmla="*/ 0 h 618672"/>
                  <a:gd name="connsiteX2" fmla="*/ 2003879 w 2003879"/>
                  <a:gd name="connsiteY2" fmla="*/ 244022 h 618672"/>
                  <a:gd name="connsiteX3" fmla="*/ 222250 w 2003879"/>
                  <a:gd name="connsiteY3" fmla="*/ 618672 h 618672"/>
                  <a:gd name="connsiteX0" fmla="*/ 196850 w 1978479"/>
                  <a:gd name="connsiteY0" fmla="*/ 675822 h 675822"/>
                  <a:gd name="connsiteX1" fmla="*/ 0 w 1978479"/>
                  <a:gd name="connsiteY1" fmla="*/ 0 h 675822"/>
                  <a:gd name="connsiteX2" fmla="*/ 1978479 w 1978479"/>
                  <a:gd name="connsiteY2" fmla="*/ 301172 h 675822"/>
                  <a:gd name="connsiteX3" fmla="*/ 196850 w 1978479"/>
                  <a:gd name="connsiteY3" fmla="*/ 675822 h 675822"/>
                  <a:gd name="connsiteX0" fmla="*/ 184150 w 1965779"/>
                  <a:gd name="connsiteY0" fmla="*/ 685347 h 685347"/>
                  <a:gd name="connsiteX1" fmla="*/ 0 w 1965779"/>
                  <a:gd name="connsiteY1" fmla="*/ 0 h 685347"/>
                  <a:gd name="connsiteX2" fmla="*/ 1965779 w 1965779"/>
                  <a:gd name="connsiteY2" fmla="*/ 310697 h 685347"/>
                  <a:gd name="connsiteX3" fmla="*/ 184150 w 1965779"/>
                  <a:gd name="connsiteY3" fmla="*/ 685347 h 685347"/>
                  <a:gd name="connsiteX0" fmla="*/ 184150 w 1984829"/>
                  <a:gd name="connsiteY0" fmla="*/ 685347 h 685347"/>
                  <a:gd name="connsiteX1" fmla="*/ 0 w 1984829"/>
                  <a:gd name="connsiteY1" fmla="*/ 0 h 685347"/>
                  <a:gd name="connsiteX2" fmla="*/ 1984829 w 1984829"/>
                  <a:gd name="connsiteY2" fmla="*/ 310697 h 685347"/>
                  <a:gd name="connsiteX3" fmla="*/ 184150 w 1984829"/>
                  <a:gd name="connsiteY3" fmla="*/ 685347 h 685347"/>
                  <a:gd name="connsiteX0" fmla="*/ 184150 w 1984829"/>
                  <a:gd name="connsiteY0" fmla="*/ 685347 h 685347"/>
                  <a:gd name="connsiteX1" fmla="*/ 0 w 1984829"/>
                  <a:gd name="connsiteY1" fmla="*/ 0 h 685347"/>
                  <a:gd name="connsiteX2" fmla="*/ 1984829 w 1984829"/>
                  <a:gd name="connsiteY2" fmla="*/ 317047 h 685347"/>
                  <a:gd name="connsiteX3" fmla="*/ 184150 w 1984829"/>
                  <a:gd name="connsiteY3" fmla="*/ 685347 h 685347"/>
                  <a:gd name="connsiteX0" fmla="*/ 184150 w 1988004"/>
                  <a:gd name="connsiteY0" fmla="*/ 685347 h 685347"/>
                  <a:gd name="connsiteX1" fmla="*/ 0 w 1988004"/>
                  <a:gd name="connsiteY1" fmla="*/ 0 h 685347"/>
                  <a:gd name="connsiteX2" fmla="*/ 1988004 w 1988004"/>
                  <a:gd name="connsiteY2" fmla="*/ 320222 h 685347"/>
                  <a:gd name="connsiteX3" fmla="*/ 184150 w 1988004"/>
                  <a:gd name="connsiteY3" fmla="*/ 685347 h 685347"/>
                  <a:gd name="connsiteX0" fmla="*/ 184150 w 1997529"/>
                  <a:gd name="connsiteY0" fmla="*/ 685347 h 685347"/>
                  <a:gd name="connsiteX1" fmla="*/ 0 w 1997529"/>
                  <a:gd name="connsiteY1" fmla="*/ 0 h 685347"/>
                  <a:gd name="connsiteX2" fmla="*/ 1997529 w 1997529"/>
                  <a:gd name="connsiteY2" fmla="*/ 313872 h 685347"/>
                  <a:gd name="connsiteX3" fmla="*/ 184150 w 1997529"/>
                  <a:gd name="connsiteY3" fmla="*/ 685347 h 685347"/>
                  <a:gd name="connsiteX0" fmla="*/ 184150 w 1997529"/>
                  <a:gd name="connsiteY0" fmla="*/ 694872 h 694872"/>
                  <a:gd name="connsiteX1" fmla="*/ 0 w 1997529"/>
                  <a:gd name="connsiteY1" fmla="*/ 0 h 694872"/>
                  <a:gd name="connsiteX2" fmla="*/ 1997529 w 1997529"/>
                  <a:gd name="connsiteY2" fmla="*/ 313872 h 694872"/>
                  <a:gd name="connsiteX3" fmla="*/ 184150 w 1997529"/>
                  <a:gd name="connsiteY3" fmla="*/ 694872 h 694872"/>
                  <a:gd name="connsiteX0" fmla="*/ 191293 w 1997529"/>
                  <a:gd name="connsiteY0" fmla="*/ 694872 h 694872"/>
                  <a:gd name="connsiteX1" fmla="*/ 0 w 1997529"/>
                  <a:gd name="connsiteY1" fmla="*/ 0 h 694872"/>
                  <a:gd name="connsiteX2" fmla="*/ 1997529 w 1997529"/>
                  <a:gd name="connsiteY2" fmla="*/ 313872 h 694872"/>
                  <a:gd name="connsiteX3" fmla="*/ 191293 w 1997529"/>
                  <a:gd name="connsiteY3" fmla="*/ 694872 h 694872"/>
                  <a:gd name="connsiteX0" fmla="*/ 186530 w 1997529"/>
                  <a:gd name="connsiteY0" fmla="*/ 694872 h 694872"/>
                  <a:gd name="connsiteX1" fmla="*/ 0 w 1997529"/>
                  <a:gd name="connsiteY1" fmla="*/ 0 h 694872"/>
                  <a:gd name="connsiteX2" fmla="*/ 1997529 w 1997529"/>
                  <a:gd name="connsiteY2" fmla="*/ 313872 h 694872"/>
                  <a:gd name="connsiteX3" fmla="*/ 186530 w 1997529"/>
                  <a:gd name="connsiteY3" fmla="*/ 694872 h 694872"/>
                  <a:gd name="connsiteX0" fmla="*/ 186530 w 1992767"/>
                  <a:gd name="connsiteY0" fmla="*/ 694872 h 694872"/>
                  <a:gd name="connsiteX1" fmla="*/ 0 w 1992767"/>
                  <a:gd name="connsiteY1" fmla="*/ 0 h 694872"/>
                  <a:gd name="connsiteX2" fmla="*/ 1992767 w 1992767"/>
                  <a:gd name="connsiteY2" fmla="*/ 313872 h 694872"/>
                  <a:gd name="connsiteX3" fmla="*/ 186530 w 1992767"/>
                  <a:gd name="connsiteY3" fmla="*/ 694872 h 694872"/>
                  <a:gd name="connsiteX0" fmla="*/ 186530 w 1989592"/>
                  <a:gd name="connsiteY0" fmla="*/ 694872 h 694872"/>
                  <a:gd name="connsiteX1" fmla="*/ 0 w 1989592"/>
                  <a:gd name="connsiteY1" fmla="*/ 0 h 694872"/>
                  <a:gd name="connsiteX2" fmla="*/ 1989592 w 1989592"/>
                  <a:gd name="connsiteY2" fmla="*/ 313872 h 694872"/>
                  <a:gd name="connsiteX3" fmla="*/ 186530 w 1989592"/>
                  <a:gd name="connsiteY3" fmla="*/ 694872 h 694872"/>
                  <a:gd name="connsiteX0" fmla="*/ 186530 w 1989592"/>
                  <a:gd name="connsiteY0" fmla="*/ 694872 h 694872"/>
                  <a:gd name="connsiteX1" fmla="*/ 0 w 1989592"/>
                  <a:gd name="connsiteY1" fmla="*/ 0 h 694872"/>
                  <a:gd name="connsiteX2" fmla="*/ 1989592 w 1989592"/>
                  <a:gd name="connsiteY2" fmla="*/ 317047 h 694872"/>
                  <a:gd name="connsiteX3" fmla="*/ 186530 w 1989592"/>
                  <a:gd name="connsiteY3" fmla="*/ 694872 h 694872"/>
                  <a:gd name="connsiteX0" fmla="*/ 186530 w 1989592"/>
                  <a:gd name="connsiteY0" fmla="*/ 694872 h 694872"/>
                  <a:gd name="connsiteX1" fmla="*/ 0 w 1989592"/>
                  <a:gd name="connsiteY1" fmla="*/ 0 h 694872"/>
                  <a:gd name="connsiteX2" fmla="*/ 1989592 w 1989592"/>
                  <a:gd name="connsiteY2" fmla="*/ 317047 h 694872"/>
                  <a:gd name="connsiteX3" fmla="*/ 186530 w 1989592"/>
                  <a:gd name="connsiteY3" fmla="*/ 694872 h 694872"/>
                  <a:gd name="connsiteX0" fmla="*/ 186530 w 1992767"/>
                  <a:gd name="connsiteY0" fmla="*/ 694872 h 694872"/>
                  <a:gd name="connsiteX1" fmla="*/ 0 w 1992767"/>
                  <a:gd name="connsiteY1" fmla="*/ 0 h 694872"/>
                  <a:gd name="connsiteX2" fmla="*/ 1992767 w 1992767"/>
                  <a:gd name="connsiteY2" fmla="*/ 317047 h 694872"/>
                  <a:gd name="connsiteX3" fmla="*/ 186530 w 1992767"/>
                  <a:gd name="connsiteY3" fmla="*/ 694872 h 694872"/>
                  <a:gd name="connsiteX0" fmla="*/ 186530 w 1999117"/>
                  <a:gd name="connsiteY0" fmla="*/ 694872 h 694872"/>
                  <a:gd name="connsiteX1" fmla="*/ 0 w 1999117"/>
                  <a:gd name="connsiteY1" fmla="*/ 0 h 694872"/>
                  <a:gd name="connsiteX2" fmla="*/ 1999117 w 1999117"/>
                  <a:gd name="connsiteY2" fmla="*/ 317047 h 694872"/>
                  <a:gd name="connsiteX3" fmla="*/ 186530 w 1999117"/>
                  <a:gd name="connsiteY3" fmla="*/ 694872 h 694872"/>
                  <a:gd name="connsiteX0" fmla="*/ 186530 w 1989592"/>
                  <a:gd name="connsiteY0" fmla="*/ 694872 h 694872"/>
                  <a:gd name="connsiteX1" fmla="*/ 0 w 1989592"/>
                  <a:gd name="connsiteY1" fmla="*/ 0 h 694872"/>
                  <a:gd name="connsiteX2" fmla="*/ 1989592 w 1989592"/>
                  <a:gd name="connsiteY2" fmla="*/ 320222 h 694872"/>
                  <a:gd name="connsiteX3" fmla="*/ 186530 w 1989592"/>
                  <a:gd name="connsiteY3" fmla="*/ 694872 h 694872"/>
                  <a:gd name="connsiteX0" fmla="*/ 186530 w 1995942"/>
                  <a:gd name="connsiteY0" fmla="*/ 694872 h 694872"/>
                  <a:gd name="connsiteX1" fmla="*/ 0 w 1995942"/>
                  <a:gd name="connsiteY1" fmla="*/ 0 h 694872"/>
                  <a:gd name="connsiteX2" fmla="*/ 1995942 w 1995942"/>
                  <a:gd name="connsiteY2" fmla="*/ 323397 h 694872"/>
                  <a:gd name="connsiteX3" fmla="*/ 186530 w 1995942"/>
                  <a:gd name="connsiteY3" fmla="*/ 694872 h 694872"/>
                  <a:gd name="connsiteX0" fmla="*/ 180180 w 1989592"/>
                  <a:gd name="connsiteY0" fmla="*/ 704397 h 704397"/>
                  <a:gd name="connsiteX1" fmla="*/ 0 w 1989592"/>
                  <a:gd name="connsiteY1" fmla="*/ 0 h 704397"/>
                  <a:gd name="connsiteX2" fmla="*/ 1989592 w 1989592"/>
                  <a:gd name="connsiteY2" fmla="*/ 332922 h 704397"/>
                  <a:gd name="connsiteX3" fmla="*/ 180180 w 1989592"/>
                  <a:gd name="connsiteY3" fmla="*/ 704397 h 704397"/>
                  <a:gd name="connsiteX0" fmla="*/ 173830 w 1983242"/>
                  <a:gd name="connsiteY0" fmla="*/ 694872 h 694872"/>
                  <a:gd name="connsiteX1" fmla="*/ 0 w 1983242"/>
                  <a:gd name="connsiteY1" fmla="*/ 0 h 694872"/>
                  <a:gd name="connsiteX2" fmla="*/ 1983242 w 1983242"/>
                  <a:gd name="connsiteY2" fmla="*/ 323397 h 694872"/>
                  <a:gd name="connsiteX3" fmla="*/ 173830 w 1983242"/>
                  <a:gd name="connsiteY3" fmla="*/ 694872 h 694872"/>
                  <a:gd name="connsiteX0" fmla="*/ 177005 w 1986417"/>
                  <a:gd name="connsiteY0" fmla="*/ 694872 h 694872"/>
                  <a:gd name="connsiteX1" fmla="*/ 0 w 1986417"/>
                  <a:gd name="connsiteY1" fmla="*/ 0 h 694872"/>
                  <a:gd name="connsiteX2" fmla="*/ 1986417 w 1986417"/>
                  <a:gd name="connsiteY2" fmla="*/ 323397 h 694872"/>
                  <a:gd name="connsiteX3" fmla="*/ 177005 w 1986417"/>
                  <a:gd name="connsiteY3" fmla="*/ 694872 h 694872"/>
                  <a:gd name="connsiteX0" fmla="*/ 164566 w 1973978"/>
                  <a:gd name="connsiteY0" fmla="*/ 698950 h 698950"/>
                  <a:gd name="connsiteX1" fmla="*/ 0 w 1973978"/>
                  <a:gd name="connsiteY1" fmla="*/ 0 h 698950"/>
                  <a:gd name="connsiteX2" fmla="*/ 1973978 w 1973978"/>
                  <a:gd name="connsiteY2" fmla="*/ 327475 h 698950"/>
                  <a:gd name="connsiteX3" fmla="*/ 164566 w 1973978"/>
                  <a:gd name="connsiteY3" fmla="*/ 698950 h 698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73978" h="698950">
                    <a:moveTo>
                      <a:pt x="164566" y="698950"/>
                    </a:moveTo>
                    <a:lnTo>
                      <a:pt x="0" y="0"/>
                    </a:lnTo>
                    <a:lnTo>
                      <a:pt x="1973978" y="327475"/>
                    </a:lnTo>
                    <a:lnTo>
                      <a:pt x="164566" y="69895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6" name="前翅膀">
              <a:extLst>
                <a:ext uri="{FF2B5EF4-FFF2-40B4-BE49-F238E27FC236}">
                  <a16:creationId xmlns:a16="http://schemas.microsoft.com/office/drawing/2014/main" id="{FE04D168-1966-21B9-E858-96B38F9B8585}"/>
                </a:ext>
              </a:extLst>
            </p:cNvPr>
            <p:cNvGrpSpPr/>
            <p:nvPr/>
          </p:nvGrpSpPr>
          <p:grpSpPr>
            <a:xfrm rot="1044185">
              <a:off x="4507389" y="373608"/>
              <a:ext cx="1150170" cy="640522"/>
              <a:chOff x="2389243" y="1423041"/>
              <a:chExt cx="4680956" cy="2639549"/>
            </a:xfrm>
          </p:grpSpPr>
          <p:sp>
            <p:nvSpPr>
              <p:cNvPr id="17" name="直角三角形 7">
                <a:extLst>
                  <a:ext uri="{FF2B5EF4-FFF2-40B4-BE49-F238E27FC236}">
                    <a16:creationId xmlns:a16="http://schemas.microsoft.com/office/drawing/2014/main" id="{4790CDE0-0227-D967-79D0-F1BED632C4E1}"/>
                  </a:ext>
                </a:extLst>
              </p:cNvPr>
              <p:cNvSpPr/>
              <p:nvPr/>
            </p:nvSpPr>
            <p:spPr>
              <a:xfrm>
                <a:off x="2389243" y="2123614"/>
                <a:ext cx="2510973" cy="1938976"/>
              </a:xfrm>
              <a:custGeom>
                <a:avLst/>
                <a:gdLst>
                  <a:gd name="connsiteX0" fmla="*/ 0 w 5428343"/>
                  <a:gd name="connsiteY0" fmla="*/ 2845210 h 2845210"/>
                  <a:gd name="connsiteX1" fmla="*/ 0 w 5428343"/>
                  <a:gd name="connsiteY1" fmla="*/ 0 h 2845210"/>
                  <a:gd name="connsiteX2" fmla="*/ 5428343 w 5428343"/>
                  <a:gd name="connsiteY2" fmla="*/ 2845210 h 2845210"/>
                  <a:gd name="connsiteX3" fmla="*/ 0 w 5428343"/>
                  <a:gd name="connsiteY3" fmla="*/ 2845210 h 2845210"/>
                  <a:gd name="connsiteX0" fmla="*/ 0 w 5428343"/>
                  <a:gd name="connsiteY0" fmla="*/ 2932296 h 2932296"/>
                  <a:gd name="connsiteX1" fmla="*/ 3497943 w 5428343"/>
                  <a:gd name="connsiteY1" fmla="*/ 0 h 2932296"/>
                  <a:gd name="connsiteX2" fmla="*/ 5428343 w 5428343"/>
                  <a:gd name="connsiteY2" fmla="*/ 2932296 h 2932296"/>
                  <a:gd name="connsiteX3" fmla="*/ 0 w 5428343"/>
                  <a:gd name="connsiteY3" fmla="*/ 2932296 h 2932296"/>
                  <a:gd name="connsiteX0" fmla="*/ 0 w 5428343"/>
                  <a:gd name="connsiteY0" fmla="*/ 2554925 h 2554925"/>
                  <a:gd name="connsiteX1" fmla="*/ 1712686 w 5428343"/>
                  <a:gd name="connsiteY1" fmla="*/ 0 h 2554925"/>
                  <a:gd name="connsiteX2" fmla="*/ 5428343 w 5428343"/>
                  <a:gd name="connsiteY2" fmla="*/ 2554925 h 2554925"/>
                  <a:gd name="connsiteX3" fmla="*/ 0 w 5428343"/>
                  <a:gd name="connsiteY3" fmla="*/ 2554925 h 2554925"/>
                  <a:gd name="connsiteX0" fmla="*/ 0 w 7649029"/>
                  <a:gd name="connsiteY0" fmla="*/ 2554925 h 2554925"/>
                  <a:gd name="connsiteX1" fmla="*/ 1712686 w 7649029"/>
                  <a:gd name="connsiteY1" fmla="*/ 0 h 2554925"/>
                  <a:gd name="connsiteX2" fmla="*/ 7649029 w 7649029"/>
                  <a:gd name="connsiteY2" fmla="*/ 2075953 h 2554925"/>
                  <a:gd name="connsiteX3" fmla="*/ 0 w 7649029"/>
                  <a:gd name="connsiteY3" fmla="*/ 2554925 h 2554925"/>
                  <a:gd name="connsiteX0" fmla="*/ 0 w 7649029"/>
                  <a:gd name="connsiteY0" fmla="*/ 2772640 h 2772640"/>
                  <a:gd name="connsiteX1" fmla="*/ 1611086 w 7649029"/>
                  <a:gd name="connsiteY1" fmla="*/ 0 h 2772640"/>
                  <a:gd name="connsiteX2" fmla="*/ 7649029 w 7649029"/>
                  <a:gd name="connsiteY2" fmla="*/ 2293668 h 2772640"/>
                  <a:gd name="connsiteX3" fmla="*/ 0 w 7649029"/>
                  <a:gd name="connsiteY3" fmla="*/ 2772640 h 2772640"/>
                  <a:gd name="connsiteX0" fmla="*/ 0 w 7881258"/>
                  <a:gd name="connsiteY0" fmla="*/ 2816183 h 2816183"/>
                  <a:gd name="connsiteX1" fmla="*/ 1843315 w 7881258"/>
                  <a:gd name="connsiteY1" fmla="*/ 0 h 2816183"/>
                  <a:gd name="connsiteX2" fmla="*/ 7881258 w 7881258"/>
                  <a:gd name="connsiteY2" fmla="*/ 2293668 h 2816183"/>
                  <a:gd name="connsiteX3" fmla="*/ 0 w 7881258"/>
                  <a:gd name="connsiteY3" fmla="*/ 2816183 h 2816183"/>
                  <a:gd name="connsiteX0" fmla="*/ 0 w 7881258"/>
                  <a:gd name="connsiteY0" fmla="*/ 3120983 h 3120983"/>
                  <a:gd name="connsiteX1" fmla="*/ 1727200 w 7881258"/>
                  <a:gd name="connsiteY1" fmla="*/ 0 h 3120983"/>
                  <a:gd name="connsiteX2" fmla="*/ 7881258 w 7881258"/>
                  <a:gd name="connsiteY2" fmla="*/ 2598468 h 3120983"/>
                  <a:gd name="connsiteX3" fmla="*/ 0 w 7881258"/>
                  <a:gd name="connsiteY3" fmla="*/ 3120983 h 3120983"/>
                  <a:gd name="connsiteX0" fmla="*/ 0 w 7881258"/>
                  <a:gd name="connsiteY0" fmla="*/ 3114633 h 3114633"/>
                  <a:gd name="connsiteX1" fmla="*/ 1724025 w 7881258"/>
                  <a:gd name="connsiteY1" fmla="*/ 0 h 3114633"/>
                  <a:gd name="connsiteX2" fmla="*/ 7881258 w 7881258"/>
                  <a:gd name="connsiteY2" fmla="*/ 2592118 h 3114633"/>
                  <a:gd name="connsiteX3" fmla="*/ 0 w 7881258"/>
                  <a:gd name="connsiteY3" fmla="*/ 3114633 h 3114633"/>
                  <a:gd name="connsiteX0" fmla="*/ 0 w 7881258"/>
                  <a:gd name="connsiteY0" fmla="*/ 1866404 h 1866404"/>
                  <a:gd name="connsiteX1" fmla="*/ 1114425 w 7881258"/>
                  <a:gd name="connsiteY1" fmla="*/ 0 h 1866404"/>
                  <a:gd name="connsiteX2" fmla="*/ 7881258 w 7881258"/>
                  <a:gd name="connsiteY2" fmla="*/ 1343889 h 1866404"/>
                  <a:gd name="connsiteX3" fmla="*/ 0 w 7881258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48689 h 1866404"/>
                  <a:gd name="connsiteX3" fmla="*/ 0 w 2510973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92232 h 1866404"/>
                  <a:gd name="connsiteX3" fmla="*/ 0 w 2510973"/>
                  <a:gd name="connsiteY3" fmla="*/ 1866404 h 1866404"/>
                  <a:gd name="connsiteX0" fmla="*/ 0 w 2510973"/>
                  <a:gd name="connsiteY0" fmla="*/ 1880919 h 1880919"/>
                  <a:gd name="connsiteX1" fmla="*/ 1767567 w 2510973"/>
                  <a:gd name="connsiteY1" fmla="*/ 0 h 1880919"/>
                  <a:gd name="connsiteX2" fmla="*/ 2510973 w 2510973"/>
                  <a:gd name="connsiteY2" fmla="*/ 1706747 h 1880919"/>
                  <a:gd name="connsiteX3" fmla="*/ 0 w 2510973"/>
                  <a:gd name="connsiteY3" fmla="*/ 1880919 h 1880919"/>
                  <a:gd name="connsiteX0" fmla="*/ 0 w 2510973"/>
                  <a:gd name="connsiteY0" fmla="*/ 1895433 h 1895433"/>
                  <a:gd name="connsiteX1" fmla="*/ 1724024 w 2510973"/>
                  <a:gd name="connsiteY1" fmla="*/ 0 h 1895433"/>
                  <a:gd name="connsiteX2" fmla="*/ 2510973 w 2510973"/>
                  <a:gd name="connsiteY2" fmla="*/ 1721261 h 1895433"/>
                  <a:gd name="connsiteX3" fmla="*/ 0 w 2510973"/>
                  <a:gd name="connsiteY3" fmla="*/ 1895433 h 1895433"/>
                  <a:gd name="connsiteX0" fmla="*/ 0 w 2510973"/>
                  <a:gd name="connsiteY0" fmla="*/ 1938976 h 1938976"/>
                  <a:gd name="connsiteX1" fmla="*/ 1840138 w 2510973"/>
                  <a:gd name="connsiteY1" fmla="*/ 0 h 1938976"/>
                  <a:gd name="connsiteX2" fmla="*/ 2510973 w 2510973"/>
                  <a:gd name="connsiteY2" fmla="*/ 1764804 h 1938976"/>
                  <a:gd name="connsiteX3" fmla="*/ 0 w 2510973"/>
                  <a:gd name="connsiteY3" fmla="*/ 1938976 h 1938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10973" h="1938976">
                    <a:moveTo>
                      <a:pt x="0" y="1938976"/>
                    </a:moveTo>
                    <a:lnTo>
                      <a:pt x="1840138" y="0"/>
                    </a:lnTo>
                    <a:lnTo>
                      <a:pt x="2510973" y="1764804"/>
                    </a:lnTo>
                    <a:lnTo>
                      <a:pt x="0" y="1938976"/>
                    </a:lnTo>
                    <a:close/>
                  </a:path>
                </a:pathLst>
              </a:custGeom>
              <a:solidFill>
                <a:srgbClr val="EA157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直角三角形 7">
                <a:extLst>
                  <a:ext uri="{FF2B5EF4-FFF2-40B4-BE49-F238E27FC236}">
                    <a16:creationId xmlns:a16="http://schemas.microsoft.com/office/drawing/2014/main" id="{56B042CB-FE79-8995-C8CA-9B6B839C9298}"/>
                  </a:ext>
                </a:extLst>
              </p:cNvPr>
              <p:cNvSpPr/>
              <p:nvPr/>
            </p:nvSpPr>
            <p:spPr>
              <a:xfrm rot="10800000">
                <a:off x="4225564" y="2127361"/>
                <a:ext cx="2010911" cy="1764804"/>
              </a:xfrm>
              <a:custGeom>
                <a:avLst/>
                <a:gdLst>
                  <a:gd name="connsiteX0" fmla="*/ 0 w 5428343"/>
                  <a:gd name="connsiteY0" fmla="*/ 2845210 h 2845210"/>
                  <a:gd name="connsiteX1" fmla="*/ 0 w 5428343"/>
                  <a:gd name="connsiteY1" fmla="*/ 0 h 2845210"/>
                  <a:gd name="connsiteX2" fmla="*/ 5428343 w 5428343"/>
                  <a:gd name="connsiteY2" fmla="*/ 2845210 h 2845210"/>
                  <a:gd name="connsiteX3" fmla="*/ 0 w 5428343"/>
                  <a:gd name="connsiteY3" fmla="*/ 2845210 h 2845210"/>
                  <a:gd name="connsiteX0" fmla="*/ 0 w 5428343"/>
                  <a:gd name="connsiteY0" fmla="*/ 2932296 h 2932296"/>
                  <a:gd name="connsiteX1" fmla="*/ 3497943 w 5428343"/>
                  <a:gd name="connsiteY1" fmla="*/ 0 h 2932296"/>
                  <a:gd name="connsiteX2" fmla="*/ 5428343 w 5428343"/>
                  <a:gd name="connsiteY2" fmla="*/ 2932296 h 2932296"/>
                  <a:gd name="connsiteX3" fmla="*/ 0 w 5428343"/>
                  <a:gd name="connsiteY3" fmla="*/ 2932296 h 2932296"/>
                  <a:gd name="connsiteX0" fmla="*/ 0 w 5428343"/>
                  <a:gd name="connsiteY0" fmla="*/ 2554925 h 2554925"/>
                  <a:gd name="connsiteX1" fmla="*/ 1712686 w 5428343"/>
                  <a:gd name="connsiteY1" fmla="*/ 0 h 2554925"/>
                  <a:gd name="connsiteX2" fmla="*/ 5428343 w 5428343"/>
                  <a:gd name="connsiteY2" fmla="*/ 2554925 h 2554925"/>
                  <a:gd name="connsiteX3" fmla="*/ 0 w 5428343"/>
                  <a:gd name="connsiteY3" fmla="*/ 2554925 h 2554925"/>
                  <a:gd name="connsiteX0" fmla="*/ 0 w 7649029"/>
                  <a:gd name="connsiteY0" fmla="*/ 2554925 h 2554925"/>
                  <a:gd name="connsiteX1" fmla="*/ 1712686 w 7649029"/>
                  <a:gd name="connsiteY1" fmla="*/ 0 h 2554925"/>
                  <a:gd name="connsiteX2" fmla="*/ 7649029 w 7649029"/>
                  <a:gd name="connsiteY2" fmla="*/ 2075953 h 2554925"/>
                  <a:gd name="connsiteX3" fmla="*/ 0 w 7649029"/>
                  <a:gd name="connsiteY3" fmla="*/ 2554925 h 2554925"/>
                  <a:gd name="connsiteX0" fmla="*/ 0 w 7649029"/>
                  <a:gd name="connsiteY0" fmla="*/ 2772640 h 2772640"/>
                  <a:gd name="connsiteX1" fmla="*/ 1611086 w 7649029"/>
                  <a:gd name="connsiteY1" fmla="*/ 0 h 2772640"/>
                  <a:gd name="connsiteX2" fmla="*/ 7649029 w 7649029"/>
                  <a:gd name="connsiteY2" fmla="*/ 2293668 h 2772640"/>
                  <a:gd name="connsiteX3" fmla="*/ 0 w 7649029"/>
                  <a:gd name="connsiteY3" fmla="*/ 2772640 h 2772640"/>
                  <a:gd name="connsiteX0" fmla="*/ 0 w 7881258"/>
                  <a:gd name="connsiteY0" fmla="*/ 2816183 h 2816183"/>
                  <a:gd name="connsiteX1" fmla="*/ 1843315 w 7881258"/>
                  <a:gd name="connsiteY1" fmla="*/ 0 h 2816183"/>
                  <a:gd name="connsiteX2" fmla="*/ 7881258 w 7881258"/>
                  <a:gd name="connsiteY2" fmla="*/ 2293668 h 2816183"/>
                  <a:gd name="connsiteX3" fmla="*/ 0 w 7881258"/>
                  <a:gd name="connsiteY3" fmla="*/ 2816183 h 2816183"/>
                  <a:gd name="connsiteX0" fmla="*/ 0 w 7881258"/>
                  <a:gd name="connsiteY0" fmla="*/ 3120983 h 3120983"/>
                  <a:gd name="connsiteX1" fmla="*/ 1727200 w 7881258"/>
                  <a:gd name="connsiteY1" fmla="*/ 0 h 3120983"/>
                  <a:gd name="connsiteX2" fmla="*/ 7881258 w 7881258"/>
                  <a:gd name="connsiteY2" fmla="*/ 2598468 h 3120983"/>
                  <a:gd name="connsiteX3" fmla="*/ 0 w 7881258"/>
                  <a:gd name="connsiteY3" fmla="*/ 3120983 h 3120983"/>
                  <a:gd name="connsiteX0" fmla="*/ 0 w 7881258"/>
                  <a:gd name="connsiteY0" fmla="*/ 3114633 h 3114633"/>
                  <a:gd name="connsiteX1" fmla="*/ 1724025 w 7881258"/>
                  <a:gd name="connsiteY1" fmla="*/ 0 h 3114633"/>
                  <a:gd name="connsiteX2" fmla="*/ 7881258 w 7881258"/>
                  <a:gd name="connsiteY2" fmla="*/ 2592118 h 3114633"/>
                  <a:gd name="connsiteX3" fmla="*/ 0 w 7881258"/>
                  <a:gd name="connsiteY3" fmla="*/ 3114633 h 3114633"/>
                  <a:gd name="connsiteX0" fmla="*/ 0 w 7881258"/>
                  <a:gd name="connsiteY0" fmla="*/ 1866404 h 1866404"/>
                  <a:gd name="connsiteX1" fmla="*/ 1114425 w 7881258"/>
                  <a:gd name="connsiteY1" fmla="*/ 0 h 1866404"/>
                  <a:gd name="connsiteX2" fmla="*/ 7881258 w 7881258"/>
                  <a:gd name="connsiteY2" fmla="*/ 1343889 h 1866404"/>
                  <a:gd name="connsiteX3" fmla="*/ 0 w 7881258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48689 h 1866404"/>
                  <a:gd name="connsiteX3" fmla="*/ 0 w 2510973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92232 h 1866404"/>
                  <a:gd name="connsiteX3" fmla="*/ 0 w 2510973"/>
                  <a:gd name="connsiteY3" fmla="*/ 1866404 h 1866404"/>
                  <a:gd name="connsiteX0" fmla="*/ 0 w 2510973"/>
                  <a:gd name="connsiteY0" fmla="*/ 1880919 h 1880919"/>
                  <a:gd name="connsiteX1" fmla="*/ 1767567 w 2510973"/>
                  <a:gd name="connsiteY1" fmla="*/ 0 h 1880919"/>
                  <a:gd name="connsiteX2" fmla="*/ 2510973 w 2510973"/>
                  <a:gd name="connsiteY2" fmla="*/ 1706747 h 1880919"/>
                  <a:gd name="connsiteX3" fmla="*/ 0 w 2510973"/>
                  <a:gd name="connsiteY3" fmla="*/ 1880919 h 1880919"/>
                  <a:gd name="connsiteX0" fmla="*/ 0 w 2510973"/>
                  <a:gd name="connsiteY0" fmla="*/ 1895433 h 1895433"/>
                  <a:gd name="connsiteX1" fmla="*/ 1724024 w 2510973"/>
                  <a:gd name="connsiteY1" fmla="*/ 0 h 1895433"/>
                  <a:gd name="connsiteX2" fmla="*/ 2510973 w 2510973"/>
                  <a:gd name="connsiteY2" fmla="*/ 1721261 h 1895433"/>
                  <a:gd name="connsiteX3" fmla="*/ 0 w 2510973"/>
                  <a:gd name="connsiteY3" fmla="*/ 1895433 h 1895433"/>
                  <a:gd name="connsiteX0" fmla="*/ 0 w 2510973"/>
                  <a:gd name="connsiteY0" fmla="*/ 1938976 h 1938976"/>
                  <a:gd name="connsiteX1" fmla="*/ 1840138 w 2510973"/>
                  <a:gd name="connsiteY1" fmla="*/ 0 h 1938976"/>
                  <a:gd name="connsiteX2" fmla="*/ 2510973 w 2510973"/>
                  <a:gd name="connsiteY2" fmla="*/ 1764804 h 1938976"/>
                  <a:gd name="connsiteX3" fmla="*/ 0 w 2510973"/>
                  <a:gd name="connsiteY3" fmla="*/ 1938976 h 1938976"/>
                  <a:gd name="connsiteX0" fmla="*/ 0 w 1929948"/>
                  <a:gd name="connsiteY0" fmla="*/ 1324614 h 1764804"/>
                  <a:gd name="connsiteX1" fmla="*/ 1259113 w 1929948"/>
                  <a:gd name="connsiteY1" fmla="*/ 0 h 1764804"/>
                  <a:gd name="connsiteX2" fmla="*/ 1929948 w 1929948"/>
                  <a:gd name="connsiteY2" fmla="*/ 1764804 h 1764804"/>
                  <a:gd name="connsiteX3" fmla="*/ 0 w 1929948"/>
                  <a:gd name="connsiteY3" fmla="*/ 1324614 h 1764804"/>
                  <a:gd name="connsiteX0" fmla="*/ 0 w 2010911"/>
                  <a:gd name="connsiteY0" fmla="*/ 1005527 h 1764804"/>
                  <a:gd name="connsiteX1" fmla="*/ 1340076 w 2010911"/>
                  <a:gd name="connsiteY1" fmla="*/ 0 h 1764804"/>
                  <a:gd name="connsiteX2" fmla="*/ 2010911 w 2010911"/>
                  <a:gd name="connsiteY2" fmla="*/ 1764804 h 1764804"/>
                  <a:gd name="connsiteX3" fmla="*/ 0 w 2010911"/>
                  <a:gd name="connsiteY3" fmla="*/ 1005527 h 1764804"/>
                  <a:gd name="connsiteX0" fmla="*/ 0 w 2010911"/>
                  <a:gd name="connsiteY0" fmla="*/ 1005527 h 1764804"/>
                  <a:gd name="connsiteX1" fmla="*/ 1349601 w 2010911"/>
                  <a:gd name="connsiteY1" fmla="*/ 0 h 1764804"/>
                  <a:gd name="connsiteX2" fmla="*/ 2010911 w 2010911"/>
                  <a:gd name="connsiteY2" fmla="*/ 1764804 h 1764804"/>
                  <a:gd name="connsiteX3" fmla="*/ 0 w 2010911"/>
                  <a:gd name="connsiteY3" fmla="*/ 1005527 h 1764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0911" h="1764804">
                    <a:moveTo>
                      <a:pt x="0" y="1005527"/>
                    </a:moveTo>
                    <a:lnTo>
                      <a:pt x="1349601" y="0"/>
                    </a:lnTo>
                    <a:lnTo>
                      <a:pt x="2010911" y="1764804"/>
                    </a:lnTo>
                    <a:lnTo>
                      <a:pt x="0" y="1005527"/>
                    </a:lnTo>
                    <a:close/>
                  </a:path>
                </a:pathLst>
              </a:custGeom>
              <a:solidFill>
                <a:srgbClr val="D600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直角三角形 7">
                <a:extLst>
                  <a:ext uri="{FF2B5EF4-FFF2-40B4-BE49-F238E27FC236}">
                    <a16:creationId xmlns:a16="http://schemas.microsoft.com/office/drawing/2014/main" id="{A40DD0B1-CA5F-970D-6969-0E2953B8BAC4}"/>
                  </a:ext>
                </a:extLst>
              </p:cNvPr>
              <p:cNvSpPr/>
              <p:nvPr/>
            </p:nvSpPr>
            <p:spPr>
              <a:xfrm rot="9126709">
                <a:off x="4436298" y="1423041"/>
                <a:ext cx="2633901" cy="1616128"/>
              </a:xfrm>
              <a:custGeom>
                <a:avLst/>
                <a:gdLst>
                  <a:gd name="connsiteX0" fmla="*/ 0 w 5428343"/>
                  <a:gd name="connsiteY0" fmla="*/ 2845210 h 2845210"/>
                  <a:gd name="connsiteX1" fmla="*/ 0 w 5428343"/>
                  <a:gd name="connsiteY1" fmla="*/ 0 h 2845210"/>
                  <a:gd name="connsiteX2" fmla="*/ 5428343 w 5428343"/>
                  <a:gd name="connsiteY2" fmla="*/ 2845210 h 2845210"/>
                  <a:gd name="connsiteX3" fmla="*/ 0 w 5428343"/>
                  <a:gd name="connsiteY3" fmla="*/ 2845210 h 2845210"/>
                  <a:gd name="connsiteX0" fmla="*/ 0 w 5428343"/>
                  <a:gd name="connsiteY0" fmla="*/ 2932296 h 2932296"/>
                  <a:gd name="connsiteX1" fmla="*/ 3497943 w 5428343"/>
                  <a:gd name="connsiteY1" fmla="*/ 0 h 2932296"/>
                  <a:gd name="connsiteX2" fmla="*/ 5428343 w 5428343"/>
                  <a:gd name="connsiteY2" fmla="*/ 2932296 h 2932296"/>
                  <a:gd name="connsiteX3" fmla="*/ 0 w 5428343"/>
                  <a:gd name="connsiteY3" fmla="*/ 2932296 h 2932296"/>
                  <a:gd name="connsiteX0" fmla="*/ 0 w 5428343"/>
                  <a:gd name="connsiteY0" fmla="*/ 2554925 h 2554925"/>
                  <a:gd name="connsiteX1" fmla="*/ 1712686 w 5428343"/>
                  <a:gd name="connsiteY1" fmla="*/ 0 h 2554925"/>
                  <a:gd name="connsiteX2" fmla="*/ 5428343 w 5428343"/>
                  <a:gd name="connsiteY2" fmla="*/ 2554925 h 2554925"/>
                  <a:gd name="connsiteX3" fmla="*/ 0 w 5428343"/>
                  <a:gd name="connsiteY3" fmla="*/ 2554925 h 2554925"/>
                  <a:gd name="connsiteX0" fmla="*/ 0 w 7649029"/>
                  <a:gd name="connsiteY0" fmla="*/ 2554925 h 2554925"/>
                  <a:gd name="connsiteX1" fmla="*/ 1712686 w 7649029"/>
                  <a:gd name="connsiteY1" fmla="*/ 0 h 2554925"/>
                  <a:gd name="connsiteX2" fmla="*/ 7649029 w 7649029"/>
                  <a:gd name="connsiteY2" fmla="*/ 2075953 h 2554925"/>
                  <a:gd name="connsiteX3" fmla="*/ 0 w 7649029"/>
                  <a:gd name="connsiteY3" fmla="*/ 2554925 h 2554925"/>
                  <a:gd name="connsiteX0" fmla="*/ 0 w 7649029"/>
                  <a:gd name="connsiteY0" fmla="*/ 2772640 h 2772640"/>
                  <a:gd name="connsiteX1" fmla="*/ 1611086 w 7649029"/>
                  <a:gd name="connsiteY1" fmla="*/ 0 h 2772640"/>
                  <a:gd name="connsiteX2" fmla="*/ 7649029 w 7649029"/>
                  <a:gd name="connsiteY2" fmla="*/ 2293668 h 2772640"/>
                  <a:gd name="connsiteX3" fmla="*/ 0 w 7649029"/>
                  <a:gd name="connsiteY3" fmla="*/ 2772640 h 2772640"/>
                  <a:gd name="connsiteX0" fmla="*/ 0 w 7881258"/>
                  <a:gd name="connsiteY0" fmla="*/ 2816183 h 2816183"/>
                  <a:gd name="connsiteX1" fmla="*/ 1843315 w 7881258"/>
                  <a:gd name="connsiteY1" fmla="*/ 0 h 2816183"/>
                  <a:gd name="connsiteX2" fmla="*/ 7881258 w 7881258"/>
                  <a:gd name="connsiteY2" fmla="*/ 2293668 h 2816183"/>
                  <a:gd name="connsiteX3" fmla="*/ 0 w 7881258"/>
                  <a:gd name="connsiteY3" fmla="*/ 2816183 h 2816183"/>
                  <a:gd name="connsiteX0" fmla="*/ 0 w 7881258"/>
                  <a:gd name="connsiteY0" fmla="*/ 3120983 h 3120983"/>
                  <a:gd name="connsiteX1" fmla="*/ 1727200 w 7881258"/>
                  <a:gd name="connsiteY1" fmla="*/ 0 h 3120983"/>
                  <a:gd name="connsiteX2" fmla="*/ 7881258 w 7881258"/>
                  <a:gd name="connsiteY2" fmla="*/ 2598468 h 3120983"/>
                  <a:gd name="connsiteX3" fmla="*/ 0 w 7881258"/>
                  <a:gd name="connsiteY3" fmla="*/ 3120983 h 3120983"/>
                  <a:gd name="connsiteX0" fmla="*/ 0 w 7881258"/>
                  <a:gd name="connsiteY0" fmla="*/ 3114633 h 3114633"/>
                  <a:gd name="connsiteX1" fmla="*/ 1724025 w 7881258"/>
                  <a:gd name="connsiteY1" fmla="*/ 0 h 3114633"/>
                  <a:gd name="connsiteX2" fmla="*/ 7881258 w 7881258"/>
                  <a:gd name="connsiteY2" fmla="*/ 2592118 h 3114633"/>
                  <a:gd name="connsiteX3" fmla="*/ 0 w 7881258"/>
                  <a:gd name="connsiteY3" fmla="*/ 3114633 h 3114633"/>
                  <a:gd name="connsiteX0" fmla="*/ 0 w 7881258"/>
                  <a:gd name="connsiteY0" fmla="*/ 1866404 h 1866404"/>
                  <a:gd name="connsiteX1" fmla="*/ 1114425 w 7881258"/>
                  <a:gd name="connsiteY1" fmla="*/ 0 h 1866404"/>
                  <a:gd name="connsiteX2" fmla="*/ 7881258 w 7881258"/>
                  <a:gd name="connsiteY2" fmla="*/ 1343889 h 1866404"/>
                  <a:gd name="connsiteX3" fmla="*/ 0 w 7881258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48689 h 1866404"/>
                  <a:gd name="connsiteX3" fmla="*/ 0 w 2510973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92232 h 1866404"/>
                  <a:gd name="connsiteX3" fmla="*/ 0 w 2510973"/>
                  <a:gd name="connsiteY3" fmla="*/ 1866404 h 1866404"/>
                  <a:gd name="connsiteX0" fmla="*/ 0 w 2510973"/>
                  <a:gd name="connsiteY0" fmla="*/ 1880919 h 1880919"/>
                  <a:gd name="connsiteX1" fmla="*/ 1767567 w 2510973"/>
                  <a:gd name="connsiteY1" fmla="*/ 0 h 1880919"/>
                  <a:gd name="connsiteX2" fmla="*/ 2510973 w 2510973"/>
                  <a:gd name="connsiteY2" fmla="*/ 1706747 h 1880919"/>
                  <a:gd name="connsiteX3" fmla="*/ 0 w 2510973"/>
                  <a:gd name="connsiteY3" fmla="*/ 1880919 h 1880919"/>
                  <a:gd name="connsiteX0" fmla="*/ 0 w 2510973"/>
                  <a:gd name="connsiteY0" fmla="*/ 1895433 h 1895433"/>
                  <a:gd name="connsiteX1" fmla="*/ 1724024 w 2510973"/>
                  <a:gd name="connsiteY1" fmla="*/ 0 h 1895433"/>
                  <a:gd name="connsiteX2" fmla="*/ 2510973 w 2510973"/>
                  <a:gd name="connsiteY2" fmla="*/ 1721261 h 1895433"/>
                  <a:gd name="connsiteX3" fmla="*/ 0 w 2510973"/>
                  <a:gd name="connsiteY3" fmla="*/ 1895433 h 1895433"/>
                  <a:gd name="connsiteX0" fmla="*/ 0 w 2510973"/>
                  <a:gd name="connsiteY0" fmla="*/ 1938976 h 1938976"/>
                  <a:gd name="connsiteX1" fmla="*/ 1840138 w 2510973"/>
                  <a:gd name="connsiteY1" fmla="*/ 0 h 1938976"/>
                  <a:gd name="connsiteX2" fmla="*/ 2510973 w 2510973"/>
                  <a:gd name="connsiteY2" fmla="*/ 1764804 h 1938976"/>
                  <a:gd name="connsiteX3" fmla="*/ 0 w 2510973"/>
                  <a:gd name="connsiteY3" fmla="*/ 1938976 h 1938976"/>
                  <a:gd name="connsiteX0" fmla="*/ 0 w 1929948"/>
                  <a:gd name="connsiteY0" fmla="*/ 1324614 h 1764804"/>
                  <a:gd name="connsiteX1" fmla="*/ 1259113 w 1929948"/>
                  <a:gd name="connsiteY1" fmla="*/ 0 h 1764804"/>
                  <a:gd name="connsiteX2" fmla="*/ 1929948 w 1929948"/>
                  <a:gd name="connsiteY2" fmla="*/ 1764804 h 1764804"/>
                  <a:gd name="connsiteX3" fmla="*/ 0 w 1929948"/>
                  <a:gd name="connsiteY3" fmla="*/ 1324614 h 1764804"/>
                  <a:gd name="connsiteX0" fmla="*/ 0 w 2010911"/>
                  <a:gd name="connsiteY0" fmla="*/ 1005527 h 1764804"/>
                  <a:gd name="connsiteX1" fmla="*/ 1340076 w 2010911"/>
                  <a:gd name="connsiteY1" fmla="*/ 0 h 1764804"/>
                  <a:gd name="connsiteX2" fmla="*/ 2010911 w 2010911"/>
                  <a:gd name="connsiteY2" fmla="*/ 1764804 h 1764804"/>
                  <a:gd name="connsiteX3" fmla="*/ 0 w 2010911"/>
                  <a:gd name="connsiteY3" fmla="*/ 1005527 h 1764804"/>
                  <a:gd name="connsiteX0" fmla="*/ 0 w 2010911"/>
                  <a:gd name="connsiteY0" fmla="*/ 856524 h 1615801"/>
                  <a:gd name="connsiteX1" fmla="*/ 596668 w 2010911"/>
                  <a:gd name="connsiteY1" fmla="*/ 0 h 1615801"/>
                  <a:gd name="connsiteX2" fmla="*/ 2010911 w 2010911"/>
                  <a:gd name="connsiteY2" fmla="*/ 1615801 h 1615801"/>
                  <a:gd name="connsiteX3" fmla="*/ 0 w 2010911"/>
                  <a:gd name="connsiteY3" fmla="*/ 856524 h 1615801"/>
                  <a:gd name="connsiteX0" fmla="*/ 0 w 2010911"/>
                  <a:gd name="connsiteY0" fmla="*/ 856524 h 1615801"/>
                  <a:gd name="connsiteX1" fmla="*/ 596668 w 2010911"/>
                  <a:gd name="connsiteY1" fmla="*/ 0 h 1615801"/>
                  <a:gd name="connsiteX2" fmla="*/ 2010911 w 2010911"/>
                  <a:gd name="connsiteY2" fmla="*/ 1615801 h 1615801"/>
                  <a:gd name="connsiteX3" fmla="*/ 0 w 2010911"/>
                  <a:gd name="connsiteY3" fmla="*/ 856524 h 1615801"/>
                  <a:gd name="connsiteX0" fmla="*/ 0 w 2006947"/>
                  <a:gd name="connsiteY0" fmla="*/ 856524 h 1602927"/>
                  <a:gd name="connsiteX1" fmla="*/ 596668 w 2006947"/>
                  <a:gd name="connsiteY1" fmla="*/ 0 h 1602927"/>
                  <a:gd name="connsiteX2" fmla="*/ 2006947 w 2006947"/>
                  <a:gd name="connsiteY2" fmla="*/ 1602927 h 1602927"/>
                  <a:gd name="connsiteX3" fmla="*/ 0 w 2006947"/>
                  <a:gd name="connsiteY3" fmla="*/ 856524 h 1602927"/>
                  <a:gd name="connsiteX0" fmla="*/ 0 w 2014045"/>
                  <a:gd name="connsiteY0" fmla="*/ 856524 h 1603091"/>
                  <a:gd name="connsiteX1" fmla="*/ 596668 w 2014045"/>
                  <a:gd name="connsiteY1" fmla="*/ 0 h 1603091"/>
                  <a:gd name="connsiteX2" fmla="*/ 2014045 w 2014045"/>
                  <a:gd name="connsiteY2" fmla="*/ 1603091 h 1603091"/>
                  <a:gd name="connsiteX3" fmla="*/ 0 w 2014045"/>
                  <a:gd name="connsiteY3" fmla="*/ 856524 h 1603091"/>
                  <a:gd name="connsiteX0" fmla="*/ 0 w 2015366"/>
                  <a:gd name="connsiteY0" fmla="*/ 856524 h 1607382"/>
                  <a:gd name="connsiteX1" fmla="*/ 596668 w 2015366"/>
                  <a:gd name="connsiteY1" fmla="*/ 0 h 1607382"/>
                  <a:gd name="connsiteX2" fmla="*/ 2015366 w 2015366"/>
                  <a:gd name="connsiteY2" fmla="*/ 1607382 h 1607382"/>
                  <a:gd name="connsiteX3" fmla="*/ 0 w 2015366"/>
                  <a:gd name="connsiteY3" fmla="*/ 856524 h 1607382"/>
                  <a:gd name="connsiteX0" fmla="*/ 0 w 2015366"/>
                  <a:gd name="connsiteY0" fmla="*/ 858009 h 1608867"/>
                  <a:gd name="connsiteX1" fmla="*/ 593861 w 2015366"/>
                  <a:gd name="connsiteY1" fmla="*/ 0 h 1608867"/>
                  <a:gd name="connsiteX2" fmla="*/ 2015366 w 2015366"/>
                  <a:gd name="connsiteY2" fmla="*/ 1608867 h 1608867"/>
                  <a:gd name="connsiteX3" fmla="*/ 0 w 2015366"/>
                  <a:gd name="connsiteY3" fmla="*/ 858009 h 1608867"/>
                  <a:gd name="connsiteX0" fmla="*/ 0 w 2372755"/>
                  <a:gd name="connsiteY0" fmla="*/ 650915 h 1608867"/>
                  <a:gd name="connsiteX1" fmla="*/ 951250 w 2372755"/>
                  <a:gd name="connsiteY1" fmla="*/ 0 h 1608867"/>
                  <a:gd name="connsiteX2" fmla="*/ 2372755 w 2372755"/>
                  <a:gd name="connsiteY2" fmla="*/ 1608867 h 1608867"/>
                  <a:gd name="connsiteX3" fmla="*/ 0 w 2372755"/>
                  <a:gd name="connsiteY3" fmla="*/ 650915 h 1608867"/>
                  <a:gd name="connsiteX0" fmla="*/ 0 w 2425910"/>
                  <a:gd name="connsiteY0" fmla="*/ 615600 h 1608867"/>
                  <a:gd name="connsiteX1" fmla="*/ 1004405 w 2425910"/>
                  <a:gd name="connsiteY1" fmla="*/ 0 h 1608867"/>
                  <a:gd name="connsiteX2" fmla="*/ 2425910 w 2425910"/>
                  <a:gd name="connsiteY2" fmla="*/ 1608867 h 1608867"/>
                  <a:gd name="connsiteX3" fmla="*/ 0 w 2425910"/>
                  <a:gd name="connsiteY3" fmla="*/ 615600 h 1608867"/>
                  <a:gd name="connsiteX0" fmla="*/ 0 w 2633901"/>
                  <a:gd name="connsiteY0" fmla="*/ 519898 h 1608867"/>
                  <a:gd name="connsiteX1" fmla="*/ 1212396 w 2633901"/>
                  <a:gd name="connsiteY1" fmla="*/ 0 h 1608867"/>
                  <a:gd name="connsiteX2" fmla="*/ 2633901 w 2633901"/>
                  <a:gd name="connsiteY2" fmla="*/ 1608867 h 1608867"/>
                  <a:gd name="connsiteX3" fmla="*/ 0 w 2633901"/>
                  <a:gd name="connsiteY3" fmla="*/ 519898 h 1608867"/>
                  <a:gd name="connsiteX0" fmla="*/ 0 w 2633901"/>
                  <a:gd name="connsiteY0" fmla="*/ 527159 h 1616128"/>
                  <a:gd name="connsiteX1" fmla="*/ 1205463 w 2633901"/>
                  <a:gd name="connsiteY1" fmla="*/ 0 h 1616128"/>
                  <a:gd name="connsiteX2" fmla="*/ 2633901 w 2633901"/>
                  <a:gd name="connsiteY2" fmla="*/ 1616128 h 1616128"/>
                  <a:gd name="connsiteX3" fmla="*/ 0 w 2633901"/>
                  <a:gd name="connsiteY3" fmla="*/ 527159 h 16161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33901" h="1616128">
                    <a:moveTo>
                      <a:pt x="0" y="527159"/>
                    </a:moveTo>
                    <a:lnTo>
                      <a:pt x="1205463" y="0"/>
                    </a:lnTo>
                    <a:lnTo>
                      <a:pt x="2633901" y="1616128"/>
                    </a:lnTo>
                    <a:lnTo>
                      <a:pt x="0" y="527159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0200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9DBE0A-AE3A-6FC5-BE4D-E1E52269A1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9904" y="0"/>
            <a:ext cx="6926729" cy="6858000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5ADB3E1-67C6-5B43-779A-7C7838E0F3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184407"/>
              </p:ext>
            </p:extLst>
          </p:nvPr>
        </p:nvGraphicFramePr>
        <p:xfrm>
          <a:off x="-13649" y="4853616"/>
          <a:ext cx="5369904" cy="1651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55920" imgH="447607" progId="Equation.DSMT4">
                  <p:embed/>
                </p:oleObj>
              </mc:Choice>
              <mc:Fallback>
                <p:oleObj name="Equation" r:id="rId3" imgW="1455920" imgH="44760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3649" y="4853616"/>
                        <a:ext cx="5369904" cy="16513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7943FCD-7B27-2EB8-0258-FC0DCA26D9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356098"/>
              </p:ext>
            </p:extLst>
          </p:nvPr>
        </p:nvGraphicFramePr>
        <p:xfrm>
          <a:off x="473974" y="192394"/>
          <a:ext cx="1832498" cy="4479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71320" imgH="1396800" progId="Equation.DSMT4">
                  <p:embed/>
                </p:oleObj>
              </mc:Choice>
              <mc:Fallback>
                <p:oleObj name="Equation" r:id="rId5" imgW="571320" imgH="1396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3974" y="192394"/>
                        <a:ext cx="1832498" cy="44794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829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0" name="Rectangle 38"/>
          <p:cNvSpPr>
            <a:spLocks noChangeArrowheads="1"/>
          </p:cNvSpPr>
          <p:nvPr/>
        </p:nvSpPr>
        <p:spPr bwMode="auto">
          <a:xfrm>
            <a:off x="1100814" y="751528"/>
            <a:ext cx="7751638" cy="2523026"/>
          </a:xfrm>
          <a:prstGeom prst="rect">
            <a:avLst/>
          </a:prstGeom>
          <a:solidFill>
            <a:schemeClr val="bg1">
              <a:alpha val="61000"/>
            </a:schemeClr>
          </a:solidFill>
          <a:ln w="508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196761" y="751527"/>
            <a:ext cx="7486742" cy="584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∆ 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gọi là đồng dạng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∆ 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 nếu: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713813"/>
              </p:ext>
            </p:extLst>
          </p:nvPr>
        </p:nvGraphicFramePr>
        <p:xfrm>
          <a:off x="2459819" y="2600879"/>
          <a:ext cx="4574277" cy="646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66600" imgH="304560" progId="Equation.DSMT4">
                  <p:embed/>
                </p:oleObj>
              </mc:Choice>
              <mc:Fallback>
                <p:oleObj name="Equation" r:id="rId3" imgW="1866600" imgH="304560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819" y="2600879"/>
                        <a:ext cx="4574277" cy="6468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343182"/>
              </p:ext>
            </p:extLst>
          </p:nvPr>
        </p:nvGraphicFramePr>
        <p:xfrm>
          <a:off x="2375352" y="1457984"/>
          <a:ext cx="4743213" cy="997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54000" imgH="507960" progId="Equation.DSMT4">
                  <p:embed/>
                </p:oleObj>
              </mc:Choice>
              <mc:Fallback>
                <p:oleObj name="Equation" r:id="rId5" imgW="1854000" imgH="507960" progId="Equation.DSMT4">
                  <p:embed/>
                  <p:pic>
                    <p:nvPicPr>
                      <p:cNvPr id="81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352" y="1457984"/>
                        <a:ext cx="4743213" cy="997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6978650" y="4733710"/>
            <a:ext cx="44937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gọi là 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đồng dạng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382198" y="3274553"/>
            <a:ext cx="11531896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algn="just">
              <a:spcBef>
                <a:spcPts val="600"/>
              </a:spcBef>
              <a:buClrTx/>
              <a:buSzTx/>
              <a:buFontTx/>
              <a:buChar char="-"/>
            </a:pPr>
            <a:r>
              <a:rPr lang="en-US" altLang="vi-VN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vi-V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∆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A’B’C’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đồng dạng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∆ 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>
              <a:spcBef>
                <a:spcPts val="600"/>
              </a:spcBef>
              <a:buClrTx/>
              <a:buSz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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</a:t>
            </a:r>
            <a:r>
              <a:rPr lang="en-US" altLang="vi-VN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 (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250253"/>
              </p:ext>
            </p:extLst>
          </p:nvPr>
        </p:nvGraphicFramePr>
        <p:xfrm>
          <a:off x="1390650" y="4554127"/>
          <a:ext cx="55880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84120" imgH="507960" progId="Equation.DSMT4">
                  <p:embed/>
                </p:oleObj>
              </mc:Choice>
              <mc:Fallback>
                <p:oleObj name="Equation" r:id="rId7" imgW="2184120" imgH="507960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4554127"/>
                        <a:ext cx="558800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914734B-D0B8-43E9-17BA-3CC7CB440E08}"/>
              </a:ext>
            </a:extLst>
          </p:cNvPr>
          <p:cNvSpPr txBox="1"/>
          <p:nvPr/>
        </p:nvSpPr>
        <p:spPr>
          <a:xfrm>
            <a:off x="460103" y="133286"/>
            <a:ext cx="3161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</a:t>
            </a:r>
          </a:p>
        </p:txBody>
      </p:sp>
      <p:sp>
        <p:nvSpPr>
          <p:cNvPr id="3" name="Text Box 40">
            <a:extLst>
              <a:ext uri="{FF2B5EF4-FFF2-40B4-BE49-F238E27FC236}">
                <a16:creationId xmlns:a16="http://schemas.microsoft.com/office/drawing/2014/main" id="{1861F03C-01FF-0E97-264B-F1782C4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103" y="5498068"/>
            <a:ext cx="11531896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algn="just">
              <a:lnSpc>
                <a:spcPct val="150000"/>
              </a:lnSpc>
              <a:spcBef>
                <a:spcPts val="600"/>
              </a:spcBef>
              <a:buClrTx/>
              <a:buSzTx/>
              <a:buFontTx/>
              <a:buChar char="-"/>
            </a:pPr>
            <a:r>
              <a:rPr lang="en-US" altLang="vi-VN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SGK 79</a:t>
            </a:r>
            <a:endParaRPr lang="en-US" alt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08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8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8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8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0">
            <a:extLst>
              <a:ext uri="{FF2B5EF4-FFF2-40B4-BE49-F238E27FC236}">
                <a16:creationId xmlns:a16="http://schemas.microsoft.com/office/drawing/2014/main" id="{5B8DFAC3-AB67-43FD-49B9-8DF8AD8C5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74" y="-1194"/>
            <a:ext cx="1763792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buClrTx/>
              <a:buSzTx/>
              <a:buNone/>
            </a:pP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altLang="vi-V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40">
            <a:extLst>
              <a:ext uri="{FF2B5EF4-FFF2-40B4-BE49-F238E27FC236}">
                <a16:creationId xmlns:a16="http://schemas.microsoft.com/office/drawing/2014/main" id="{FC3D11BC-3708-4445-2C5E-301183DAF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652" y="568649"/>
            <a:ext cx="11240348" cy="1553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buClrTx/>
              <a:buSzTx/>
              <a:buNone/>
            </a:pP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ABC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A’B’C’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 = 4cm; A’B’ = 3cm.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ClrTx/>
              <a:buSzTx/>
              <a:buNone/>
            </a:pP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</a:t>
            </a:r>
            <a:r>
              <a:rPr lang="en-US" altLang="vi-VN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40">
            <a:extLst>
              <a:ext uri="{FF2B5EF4-FFF2-40B4-BE49-F238E27FC236}">
                <a16:creationId xmlns:a16="http://schemas.microsoft.com/office/drawing/2014/main" id="{943EECC4-5241-F001-C9D1-733604703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9243" y="1884190"/>
            <a:ext cx="1763792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buClrTx/>
              <a:buSzTx/>
              <a:buNone/>
            </a:pPr>
            <a:r>
              <a:rPr lang="en-US" altLang="vi-VN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14DA73B-AE5D-333A-A079-E628B07EE53E}"/>
              </a:ext>
            </a:extLst>
          </p:cNvPr>
          <p:cNvGrpSpPr/>
          <p:nvPr/>
        </p:nvGrpSpPr>
        <p:grpSpPr>
          <a:xfrm>
            <a:off x="475826" y="2691609"/>
            <a:ext cx="11240348" cy="4088012"/>
            <a:chOff x="475826" y="2691609"/>
            <a:chExt cx="11240348" cy="4088012"/>
          </a:xfrm>
        </p:grpSpPr>
        <p:sp>
          <p:nvSpPr>
            <p:cNvPr id="7" name="Text Box 40">
              <a:extLst>
                <a:ext uri="{FF2B5EF4-FFF2-40B4-BE49-F238E27FC236}">
                  <a16:creationId xmlns:a16="http://schemas.microsoft.com/office/drawing/2014/main" id="{826F4924-F652-B1AB-FA25-954E0B72E1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826" y="2691609"/>
              <a:ext cx="11240348" cy="377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>
                <a:lnSpc>
                  <a:spcPct val="150000"/>
                </a:lnSpc>
                <a:spcBef>
                  <a:spcPts val="600"/>
                </a:spcBef>
                <a:buClrTx/>
                <a:buSzTx/>
                <a:buNone/>
              </a:pP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BC = CA = AB = 4cm; B’C’ = C’A’ =  A’B’ = 3cm. </a:t>
              </a:r>
            </a:p>
            <a:p>
              <a:pPr algn="just">
                <a:lnSpc>
                  <a:spcPct val="150000"/>
                </a:lnSpc>
                <a:spcBef>
                  <a:spcPts val="600"/>
                </a:spcBef>
                <a:buClrTx/>
                <a:buSzTx/>
                <a:buNone/>
              </a:pPr>
              <a:endPara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50000"/>
                </a:lnSpc>
                <a:spcBef>
                  <a:spcPts val="600"/>
                </a:spcBef>
                <a:buClrTx/>
                <a:buSzTx/>
                <a:buNone/>
              </a:pP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Do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A’B’C’ </a:t>
              </a:r>
              <a:r>
                <a:rPr lang="en-US" altLang="vi-VN" dirty="0" err="1">
                  <a:latin typeface="Times New Roman" panose="02020603050405020304" pitchFamily="18" charset="0"/>
                  <a:ea typeface="MS Mincho" pitchFamily="49" charset="-128"/>
                  <a:cs typeface="Times New Roman" panose="02020603050405020304" pitchFamily="18" charset="0"/>
                  <a:sym typeface="Symbol" panose="05050102010706020507" pitchFamily="18" charset="2"/>
                </a:rPr>
                <a:t>và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ABC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>
                <a:lnSpc>
                  <a:spcPct val="150000"/>
                </a:lnSpc>
                <a:spcBef>
                  <a:spcPts val="600"/>
                </a:spcBef>
                <a:buClrTx/>
                <a:buSzTx/>
                <a:buNone/>
              </a:pP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>
                <a:spcBef>
                  <a:spcPts val="0"/>
                </a:spcBef>
                <a:buClrTx/>
                <a:buSzTx/>
                <a:buNone/>
              </a:pP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vi-VN" dirty="0" err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Vậy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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A’B’C’ </a:t>
              </a:r>
              <a:r>
                <a:rPr lang="en-US" altLang="vi-VN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ABC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tỉ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dạng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. </a:t>
              </a:r>
              <a:endPara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C062F944-441D-0603-BA83-DA1F3969B10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8451907"/>
                </p:ext>
              </p:extLst>
            </p:nvPr>
          </p:nvGraphicFramePr>
          <p:xfrm>
            <a:off x="651703" y="3447072"/>
            <a:ext cx="6049963" cy="693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438280" imgH="279360" progId="Equation.DSMT4">
                    <p:embed/>
                  </p:oleObj>
                </mc:Choice>
                <mc:Fallback>
                  <p:oleObj name="Equation" r:id="rId2" imgW="243828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651703" y="3447072"/>
                          <a:ext cx="6049963" cy="6937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>
              <a:extLst>
                <a:ext uri="{FF2B5EF4-FFF2-40B4-BE49-F238E27FC236}">
                  <a16:creationId xmlns:a16="http://schemas.microsoft.com/office/drawing/2014/main" id="{530ED03C-C8BA-ED95-FB93-F4F92F78664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5011373"/>
                </p:ext>
              </p:extLst>
            </p:nvPr>
          </p:nvGraphicFramePr>
          <p:xfrm>
            <a:off x="5581719" y="4332351"/>
            <a:ext cx="3790950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30320" imgH="507960" progId="Equation.DSMT4">
                    <p:embed/>
                  </p:oleObj>
                </mc:Choice>
                <mc:Fallback>
                  <p:oleObj name="Equation" r:id="rId4" imgW="193032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581719" y="4332351"/>
                          <a:ext cx="3790950" cy="9969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DB2AFE1F-73E9-92DE-CA14-0DBD2958CD3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00706174"/>
                </p:ext>
              </p:extLst>
            </p:nvPr>
          </p:nvGraphicFramePr>
          <p:xfrm>
            <a:off x="1233876" y="5160273"/>
            <a:ext cx="3965367" cy="7330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511280" imgH="279360" progId="Equation.DSMT4">
                    <p:embed/>
                  </p:oleObj>
                </mc:Choice>
                <mc:Fallback>
                  <p:oleObj name="Equation" r:id="rId6" imgW="151128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233876" y="5160273"/>
                          <a:ext cx="3965367" cy="73309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39509D09-CA15-7BC7-2848-8D649E80392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56132774"/>
                </p:ext>
              </p:extLst>
            </p:nvPr>
          </p:nvGraphicFramePr>
          <p:xfrm>
            <a:off x="8101064" y="5647050"/>
            <a:ext cx="396400" cy="11325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77480" imgH="507960" progId="Equation.DSMT4">
                    <p:embed/>
                  </p:oleObj>
                </mc:Choice>
                <mc:Fallback>
                  <p:oleObj name="Equation" r:id="rId8" imgW="17748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8101064" y="5647050"/>
                          <a:ext cx="396400" cy="113257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50680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6BA0550-265E-00E8-DFA1-63EF415BF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715202"/>
            <a:ext cx="12191999" cy="4686300"/>
          </a:xfrm>
          <a:prstGeom prst="rect">
            <a:avLst/>
          </a:prstGeom>
        </p:spPr>
      </p:pic>
      <p:sp>
        <p:nvSpPr>
          <p:cNvPr id="3" name="Text Box 40">
            <a:extLst>
              <a:ext uri="{FF2B5EF4-FFF2-40B4-BE49-F238E27FC236}">
                <a16:creationId xmlns:a16="http://schemas.microsoft.com/office/drawing/2014/main" id="{65617396-DCB2-5799-C5F3-1BC6D90B0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774" y="0"/>
            <a:ext cx="3128765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buClrTx/>
              <a:buSzTx/>
              <a:buNone/>
            </a:pP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altLang="vi-V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46D867C-2EED-46DA-26F2-2E25C5DDE259}"/>
              </a:ext>
            </a:extLst>
          </p:cNvPr>
          <p:cNvGrpSpPr/>
          <p:nvPr/>
        </p:nvGrpSpPr>
        <p:grpSpPr>
          <a:xfrm>
            <a:off x="418416" y="5226282"/>
            <a:ext cx="9861359" cy="1582732"/>
            <a:chOff x="418416" y="5226282"/>
            <a:chExt cx="9861359" cy="158273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576C954-5D98-665C-1A6A-5A810858D8DA}"/>
                </a:ext>
              </a:extLst>
            </p:cNvPr>
            <p:cNvGrpSpPr/>
            <p:nvPr/>
          </p:nvGrpSpPr>
          <p:grpSpPr>
            <a:xfrm>
              <a:off x="418416" y="5226282"/>
              <a:ext cx="9861359" cy="1582732"/>
              <a:chOff x="418416" y="5226282"/>
              <a:chExt cx="9861359" cy="1582732"/>
            </a:xfrm>
          </p:grpSpPr>
          <p:graphicFrame>
            <p:nvGraphicFramePr>
              <p:cNvPr id="6" name="Object 5">
                <a:extLst>
                  <a:ext uri="{FF2B5EF4-FFF2-40B4-BE49-F238E27FC236}">
                    <a16:creationId xmlns:a16="http://schemas.microsoft.com/office/drawing/2014/main" id="{B21AF346-0265-8CF4-C43D-15AA1A43747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78797967"/>
                  </p:ext>
                </p:extLst>
              </p:nvPr>
            </p:nvGraphicFramePr>
            <p:xfrm>
              <a:off x="7553419" y="5226282"/>
              <a:ext cx="606245" cy="89042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" imgW="304536" imgH="444114" progId="Equation.DSMT4">
                      <p:embed/>
                    </p:oleObj>
                  </mc:Choice>
                  <mc:Fallback>
                    <p:oleObj name="Equation" r:id="rId3" imgW="304536" imgH="444114" progId="Equation.DSMT4">
                      <p:embed/>
                      <p:pic>
                        <p:nvPicPr>
                          <p:cNvPr id="0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553419" y="5226282"/>
                            <a:ext cx="606245" cy="89042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" name="Object 7">
                <a:extLst>
                  <a:ext uri="{FF2B5EF4-FFF2-40B4-BE49-F238E27FC236}">
                    <a16:creationId xmlns:a16="http://schemas.microsoft.com/office/drawing/2014/main" id="{95719C1C-8095-E1D0-EB38-7FF4D8AF20F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22666751"/>
                  </p:ext>
                </p:extLst>
              </p:nvPr>
            </p:nvGraphicFramePr>
            <p:xfrm>
              <a:off x="8643729" y="5931293"/>
              <a:ext cx="1152009" cy="87772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5" imgW="596900" imgH="457200" progId="Equation.DSMT4">
                      <p:embed/>
                    </p:oleObj>
                  </mc:Choice>
                  <mc:Fallback>
                    <p:oleObj name="Equation" r:id="rId5" imgW="596900" imgH="457200" progId="Equation.DSMT4">
                      <p:embed/>
                      <p:pic>
                        <p:nvPicPr>
                          <p:cNvPr id="0" name="Object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643729" y="5931293"/>
                            <a:ext cx="1152009" cy="877721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" name="Rectangle 5">
                <a:extLst>
                  <a:ext uri="{FF2B5EF4-FFF2-40B4-BE49-F238E27FC236}">
                    <a16:creationId xmlns:a16="http://schemas.microsoft.com/office/drawing/2014/main" id="{C98555C1-A197-FD46-57CF-CA66E76E36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8059" y="5320500"/>
                <a:ext cx="1383712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ABC </a:t>
                </a:r>
                <a:endPara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  <p:sp>
            <p:nvSpPr>
              <p:cNvPr id="10" name="Rectangle 6">
                <a:extLst>
                  <a:ext uri="{FF2B5EF4-FFF2-40B4-BE49-F238E27FC236}">
                    <a16:creationId xmlns:a16="http://schemas.microsoft.com/office/drawing/2014/main" id="{369AF1BF-284A-23B2-C09E-42C884E7DE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79374" y="5320499"/>
                <a:ext cx="5577168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DEF với tỉ số đồng dạng bằng 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</p:txBody>
          </p:sp>
          <p:sp>
            <p:nvSpPr>
              <p:cNvPr id="11" name="Rectangle 7">
                <a:extLst>
                  <a:ext uri="{FF2B5EF4-FFF2-40B4-BE49-F238E27FC236}">
                    <a16:creationId xmlns:a16="http://schemas.microsoft.com/office/drawing/2014/main" id="{668B8DA1-C654-4EB5-DF37-59E153CC9C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93983" y="5379105"/>
                <a:ext cx="825867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2 </a:t>
                </a:r>
                <a:endPara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8">
                <a:extLst>
                  <a:ext uri="{FF2B5EF4-FFF2-40B4-BE49-F238E27FC236}">
                    <a16:creationId xmlns:a16="http://schemas.microsoft.com/office/drawing/2014/main" id="{204CEE02-24D4-996A-A75F-7744E4663F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2150" y="5963885"/>
                <a:ext cx="5647700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ABC với tỉ số đồng dạng bằng 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</p:txBody>
          </p:sp>
          <p:sp>
            <p:nvSpPr>
              <p:cNvPr id="13" name="Rectangle 9">
                <a:extLst>
                  <a:ext uri="{FF2B5EF4-FFF2-40B4-BE49-F238E27FC236}">
                    <a16:creationId xmlns:a16="http://schemas.microsoft.com/office/drawing/2014/main" id="{5F9C4800-42EC-26CB-87E4-33098ADF51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8853" y="5963885"/>
                <a:ext cx="320922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2AAD570-8FB8-438A-081E-0E1D00C0C608}"/>
                  </a:ext>
                </a:extLst>
              </p:cNvPr>
              <p:cNvSpPr txBox="1"/>
              <p:nvPr/>
            </p:nvSpPr>
            <p:spPr>
              <a:xfrm>
                <a:off x="418416" y="5963885"/>
                <a:ext cx="60960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 </a:t>
                </a:r>
                <a:r>
                  <a:rPr kumimoji="0" lang="en-US" altLang="en-US" sz="32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kumimoji="0" lang="en-US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DEF </a:t>
                </a:r>
                <a:endPara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3FB79DF-EF3F-66E0-6623-01E0AC8D9198}"/>
                  </a:ext>
                </a:extLst>
              </p:cNvPr>
              <p:cNvSpPr txBox="1"/>
              <p:nvPr/>
            </p:nvSpPr>
            <p:spPr>
              <a:xfrm>
                <a:off x="1707518" y="5415714"/>
                <a:ext cx="675861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vi-VN" sz="3200" b="1" dirty="0">
                    <a:latin typeface="MS Mincho" pitchFamily="49" charset="-128"/>
                    <a:ea typeface="MS Mincho" pitchFamily="49" charset="-128"/>
                    <a:sym typeface="Symbol" panose="05050102010706020507" pitchFamily="18" charset="2"/>
                  </a:rPr>
                  <a:t>∽</a:t>
                </a:r>
                <a:endParaRPr lang="en-US" sz="3200" dirty="0"/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ABB7FEA-6589-DFFD-6ABE-E946FD597982}"/>
                </a:ext>
              </a:extLst>
            </p:cNvPr>
            <p:cNvSpPr txBox="1"/>
            <p:nvPr/>
          </p:nvSpPr>
          <p:spPr>
            <a:xfrm>
              <a:off x="2760106" y="6022495"/>
              <a:ext cx="67586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80416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EF6354A-CD79-931C-842B-DBD857791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42" y="305589"/>
            <a:ext cx="30171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Thử thách nhỏ: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83351CA-73BB-0952-E625-30F1CF488806}"/>
              </a:ext>
            </a:extLst>
          </p:cNvPr>
          <p:cNvGrpSpPr/>
          <p:nvPr/>
        </p:nvGrpSpPr>
        <p:grpSpPr>
          <a:xfrm>
            <a:off x="347159" y="995139"/>
            <a:ext cx="6828847" cy="614880"/>
            <a:chOff x="347159" y="995139"/>
            <a:chExt cx="6828847" cy="614880"/>
          </a:xfrm>
        </p:grpSpPr>
        <p:graphicFrame>
          <p:nvGraphicFramePr>
            <p:cNvPr id="2" name="Object 1">
              <a:extLst>
                <a:ext uri="{FF2B5EF4-FFF2-40B4-BE49-F238E27FC236}">
                  <a16:creationId xmlns:a16="http://schemas.microsoft.com/office/drawing/2014/main" id="{F1EEC9E7-F671-AEC5-B172-A121DA3C17F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39101660"/>
                </p:ext>
              </p:extLst>
            </p:nvPr>
          </p:nvGraphicFramePr>
          <p:xfrm>
            <a:off x="839136" y="1038448"/>
            <a:ext cx="2174384" cy="5386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040948" imgH="253890" progId="Equation.DSMT4">
                    <p:embed/>
                  </p:oleObj>
                </mc:Choice>
                <mc:Fallback>
                  <p:oleObj name="Equation" r:id="rId2" imgW="1040948" imgH="25389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9136" y="1038448"/>
                          <a:ext cx="2174384" cy="53860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42929DD-F5DE-7561-00E6-4E997F3280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3520" y="995139"/>
              <a:ext cx="4162486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suy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ra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MNP cân tại M.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282A301-621C-096F-92FC-517E428AA9B6}"/>
                </a:ext>
              </a:extLst>
            </p:cNvPr>
            <p:cNvSpPr txBox="1"/>
            <p:nvPr/>
          </p:nvSpPr>
          <p:spPr>
            <a:xfrm>
              <a:off x="347159" y="1025244"/>
              <a:ext cx="635802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0C9F84-31C9-9B45-FAAD-37FB19E1EFC1}"/>
              </a:ext>
            </a:extLst>
          </p:cNvPr>
          <p:cNvGrpSpPr/>
          <p:nvPr/>
        </p:nvGrpSpPr>
        <p:grpSpPr>
          <a:xfrm>
            <a:off x="347159" y="1938479"/>
            <a:ext cx="10119005" cy="625918"/>
            <a:chOff x="347159" y="1938479"/>
            <a:chExt cx="10119005" cy="625918"/>
          </a:xfrm>
        </p:grpSpPr>
        <p:graphicFrame>
          <p:nvGraphicFramePr>
            <p:cNvPr id="3" name="Object 2">
              <a:extLst>
                <a:ext uri="{FF2B5EF4-FFF2-40B4-BE49-F238E27FC236}">
                  <a16:creationId xmlns:a16="http://schemas.microsoft.com/office/drawing/2014/main" id="{D0681E93-B726-3D77-7CF7-6AD582C6656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27907869"/>
                </p:ext>
              </p:extLst>
            </p:nvPr>
          </p:nvGraphicFramePr>
          <p:xfrm>
            <a:off x="861735" y="1946660"/>
            <a:ext cx="5550832" cy="5947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679700" imgH="279400" progId="Equation.DSMT4">
                    <p:embed/>
                  </p:oleObj>
                </mc:Choice>
                <mc:Fallback>
                  <p:oleObj name="Equation" r:id="rId4" imgW="2679700" imgH="2794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1735" y="1946660"/>
                          <a:ext cx="5550832" cy="59473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B3F9E72-A3FB-A1FE-6679-74E4885A4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2567" y="1938479"/>
              <a:ext cx="4053597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suy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ra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MNP đều.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E007646-4F1B-B3E9-A0A4-B17BDFAA042D}"/>
                </a:ext>
              </a:extLst>
            </p:cNvPr>
            <p:cNvSpPr txBox="1"/>
            <p:nvPr/>
          </p:nvSpPr>
          <p:spPr>
            <a:xfrm>
              <a:off x="347159" y="1979622"/>
              <a:ext cx="60960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b) 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E3ECDC6-E24B-45B6-84FD-86EA416404CC}"/>
              </a:ext>
            </a:extLst>
          </p:cNvPr>
          <p:cNvGrpSpPr/>
          <p:nvPr/>
        </p:nvGrpSpPr>
        <p:grpSpPr>
          <a:xfrm>
            <a:off x="347159" y="2914600"/>
            <a:ext cx="11098321" cy="2603009"/>
            <a:chOff x="347159" y="2914600"/>
            <a:chExt cx="11098321" cy="2603009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CA21AEE-7DBD-B9C2-CE51-91C4D72330DA}"/>
                </a:ext>
              </a:extLst>
            </p:cNvPr>
            <p:cNvSpPr txBox="1"/>
            <p:nvPr/>
          </p:nvSpPr>
          <p:spPr>
            <a:xfrm>
              <a:off x="3110237" y="2990579"/>
              <a:ext cx="649356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endParaRPr lang="en-US" sz="3200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6ECFD7E-B367-9D3E-4CF4-5FDEF4BE71D9}"/>
                </a:ext>
              </a:extLst>
            </p:cNvPr>
            <p:cNvSpPr txBox="1"/>
            <p:nvPr/>
          </p:nvSpPr>
          <p:spPr>
            <a:xfrm>
              <a:off x="347159" y="2932738"/>
              <a:ext cx="6175512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c) Giả sử 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ABC 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FDD054E3-7C29-5244-140F-523481B30FC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3517378"/>
                </p:ext>
              </p:extLst>
            </p:nvPr>
          </p:nvGraphicFramePr>
          <p:xfrm>
            <a:off x="1926327" y="3872538"/>
            <a:ext cx="4289541" cy="9151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146300" imgH="457200" progId="Equation.DSMT4">
                    <p:embed/>
                  </p:oleObj>
                </mc:Choice>
                <mc:Fallback>
                  <p:oleObj name="Equation" r:id="rId6" imgW="2146300" imgH="45720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6327" y="3872538"/>
                          <a:ext cx="4289541" cy="91510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B7BAB512-3A58-C955-B4E6-4A9CDF36FA3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78080055"/>
                </p:ext>
              </p:extLst>
            </p:nvPr>
          </p:nvGraphicFramePr>
          <p:xfrm>
            <a:off x="2344069" y="5066541"/>
            <a:ext cx="2638748" cy="4510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117600" imgH="190500" progId="Equation.DSMT4">
                    <p:embed/>
                  </p:oleObj>
                </mc:Choice>
                <mc:Fallback>
                  <p:oleObj name="Equation" r:id="rId8" imgW="1117600" imgH="19050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44069" y="5066541"/>
                          <a:ext cx="2638748" cy="45106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ED39A390-6945-37D2-F57C-670482F849C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99136528"/>
                </p:ext>
              </p:extLst>
            </p:nvPr>
          </p:nvGraphicFramePr>
          <p:xfrm>
            <a:off x="6048446" y="5047179"/>
            <a:ext cx="2631728" cy="4244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180588" imgH="190417" progId="Equation.DSMT4">
                    <p:embed/>
                  </p:oleObj>
                </mc:Choice>
                <mc:Fallback>
                  <p:oleObj name="Equation" r:id="rId10" imgW="1180588" imgH="190417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48446" y="5047179"/>
                          <a:ext cx="2631728" cy="42447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DD5C69F-4F34-CA7D-516D-E115E7F84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9593" y="2914600"/>
              <a:ext cx="7685887" cy="1077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MNP với tỉ số đồng dạng bằng k &gt;0. Suy ra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AC78A37-411D-73ED-AF02-A6334176B3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8584" y="4927591"/>
              <a:ext cx="835485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0301478-E338-816A-E5DE-07C228FDC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2817" y="4927591"/>
              <a:ext cx="982961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976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4E0A3C2-E3F0-EEC8-0A3E-327DE424C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423" y="1014635"/>
            <a:ext cx="4384860" cy="4214191"/>
          </a:xfrm>
          <a:prstGeom prst="rect">
            <a:avLst/>
          </a:prstGeom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AAAE2D5F-1CE9-4B0D-E15A-7891C50DF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" y="95241"/>
            <a:ext cx="14494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HĐ 2: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94655DC-F9CD-39C8-39D4-9A969AB424DE}"/>
              </a:ext>
            </a:extLst>
          </p:cNvPr>
          <p:cNvGrpSpPr/>
          <p:nvPr/>
        </p:nvGrpSpPr>
        <p:grpSpPr>
          <a:xfrm>
            <a:off x="4741765" y="387628"/>
            <a:ext cx="7092427" cy="4634506"/>
            <a:chOff x="4741765" y="387628"/>
            <a:chExt cx="7092427" cy="4634506"/>
          </a:xfrm>
        </p:grpSpPr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11E19B83-9A75-4AD5-14C1-8984AC6AACD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0343044"/>
                </p:ext>
              </p:extLst>
            </p:nvPr>
          </p:nvGraphicFramePr>
          <p:xfrm>
            <a:off x="5277881" y="388943"/>
            <a:ext cx="2125528" cy="6190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990170" imgH="279279" progId="Equation.DSMT4">
                    <p:embed/>
                  </p:oleObj>
                </mc:Choice>
                <mc:Fallback>
                  <p:oleObj name="Equation" r:id="rId3" imgW="990170" imgH="279279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77881" y="388943"/>
                          <a:ext cx="2125528" cy="61908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6116539A-CC4B-0655-4C3E-94408BBDB31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2719860"/>
                </p:ext>
              </p:extLst>
            </p:nvPr>
          </p:nvGraphicFramePr>
          <p:xfrm>
            <a:off x="5277881" y="863493"/>
            <a:ext cx="420554" cy="6074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77646" imgH="241091" progId="Equation.DSMT4">
                    <p:embed/>
                  </p:oleObj>
                </mc:Choice>
                <mc:Fallback>
                  <p:oleObj name="Equation" r:id="rId5" imgW="177646" imgH="241091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77881" y="863493"/>
                          <a:ext cx="420554" cy="60746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DC7F0FF3-B560-9193-BED9-21797D77B2A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44968185"/>
                </p:ext>
              </p:extLst>
            </p:nvPr>
          </p:nvGraphicFramePr>
          <p:xfrm>
            <a:off x="5972173" y="2991317"/>
            <a:ext cx="4151779" cy="10772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752600" imgH="457200" progId="Equation.DSMT4">
                    <p:embed/>
                  </p:oleObj>
                </mc:Choice>
                <mc:Fallback>
                  <p:oleObj name="Equation" r:id="rId7" imgW="1752600" imgH="45720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72173" y="2991317"/>
                          <a:ext cx="4151779" cy="107721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D41644CA-215A-0F8F-9A7E-C7D6BF3EB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5388" y="387628"/>
              <a:ext cx="4528804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cặp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góc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so le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);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2A265492-6E24-D901-A512-0D7968D92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591" y="1432089"/>
              <a:ext cx="6095708" cy="22198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+)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tứ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BMNP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bình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hành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MN = BP.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Suy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ra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8">
              <a:extLst>
                <a:ext uri="{FF2B5EF4-FFF2-40B4-BE49-F238E27FC236}">
                  <a16:creationId xmlns:a16="http://schemas.microsoft.com/office/drawing/2014/main" id="{040E561A-13FC-077D-0251-9C21E65564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1765" y="4392651"/>
              <a:ext cx="261481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Do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AMN 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F6D8195A-D47C-CFAE-2211-82B71C6B4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8911" y="4374007"/>
              <a:ext cx="138371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ABC.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0F0CEB9-3CFB-49E6-3E19-75D154DE3DA7}"/>
                </a:ext>
              </a:extLst>
            </p:cNvPr>
            <p:cNvSpPr txBox="1"/>
            <p:nvPr/>
          </p:nvSpPr>
          <p:spPr>
            <a:xfrm>
              <a:off x="4788591" y="401149"/>
              <a:ext cx="615553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+)</a:t>
              </a:r>
              <a:endParaRPr lang="en-US" sz="32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CFFA49E-B10C-770D-90CB-2C78B0FE8E19}"/>
                </a:ext>
              </a:extLst>
            </p:cNvPr>
            <p:cNvSpPr txBox="1"/>
            <p:nvPr/>
          </p:nvSpPr>
          <p:spPr>
            <a:xfrm>
              <a:off x="5714430" y="947107"/>
              <a:ext cx="1381666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chung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64FA378-CD22-47C5-DA3C-F375E219FA14}"/>
                </a:ext>
              </a:extLst>
            </p:cNvPr>
            <p:cNvSpPr txBox="1"/>
            <p:nvPr/>
          </p:nvSpPr>
          <p:spPr>
            <a:xfrm>
              <a:off x="7188630" y="4437359"/>
              <a:ext cx="1170748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43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884</Words>
  <Application>Microsoft Office PowerPoint</Application>
  <PresentationFormat>Màn hình rộng</PresentationFormat>
  <Paragraphs>139</Paragraphs>
  <Slides>17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17</vt:i4>
      </vt:variant>
    </vt:vector>
  </HeadingPairs>
  <TitlesOfParts>
    <vt:vector size="26" baseType="lpstr">
      <vt:lpstr>MS Mincho</vt:lpstr>
      <vt:lpstr>Arial</vt:lpstr>
      <vt:lpstr>Arial Unicode MS</vt:lpstr>
      <vt:lpstr>Calibri</vt:lpstr>
      <vt:lpstr>Calibri Light</vt:lpstr>
      <vt:lpstr>Palatino Linotype</vt:lpstr>
      <vt:lpstr>Times New Roman</vt:lpstr>
      <vt:lpstr>Office Theme</vt:lpstr>
      <vt:lpstr>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thanhcanh195@gmail.com</dc:creator>
  <cp:lastModifiedBy>admin</cp:lastModifiedBy>
  <cp:revision>8</cp:revision>
  <dcterms:created xsi:type="dcterms:W3CDTF">2023-06-27T21:58:02Z</dcterms:created>
  <dcterms:modified xsi:type="dcterms:W3CDTF">2025-03-25T14:18:30Z</dcterms:modified>
</cp:coreProperties>
</file>