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257" r:id="rId2"/>
    <p:sldId id="30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02" r:id="rId12"/>
    <p:sldId id="303" r:id="rId13"/>
    <p:sldId id="304" r:id="rId14"/>
    <p:sldId id="306" r:id="rId15"/>
    <p:sldId id="305" r:id="rId16"/>
    <p:sldId id="307" r:id="rId17"/>
    <p:sldId id="274" r:id="rId18"/>
    <p:sldId id="308" r:id="rId19"/>
    <p:sldId id="310" r:id="rId20"/>
    <p:sldId id="311" r:id="rId21"/>
    <p:sldId id="276" r:id="rId22"/>
    <p:sldId id="312" r:id="rId23"/>
    <p:sldId id="277" r:id="rId24"/>
    <p:sldId id="278" r:id="rId25"/>
    <p:sldId id="279" r:id="rId26"/>
    <p:sldId id="313" r:id="rId27"/>
    <p:sldId id="315" r:id="rId28"/>
    <p:sldId id="314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Fredoka One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ubik" panose="020B0604020202020204" charset="-79"/>
      <p:regular r:id="rId37"/>
      <p:bold r:id="rId38"/>
      <p:italic r:id="rId39"/>
      <p:boldItalic r:id="rId40"/>
    </p:embeddedFont>
    <p:embeddedFont>
      <p:font typeface="Roboto Condensed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D00A"/>
    <a:srgbClr val="339F45"/>
    <a:srgbClr val="1F5F2A"/>
    <a:srgbClr val="CCFF66"/>
    <a:srgbClr val="99FF99"/>
    <a:srgbClr val="EABB8C"/>
    <a:srgbClr val="D68A00"/>
    <a:srgbClr val="E7A167"/>
    <a:srgbClr val="F3D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15552-7A50-4231-93FB-06D1CF41B874}">
  <a:tblStyle styleId="{53F15552-7A50-4231-93FB-06D1CF41B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" y="1098"/>
      </p:cViewPr>
      <p:guideLst>
        <p:guide orient="horz" pos="13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Google Shape;6162;ge12c2801e3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3" name="Google Shape;6163;ge12c2801e3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e12c2801e3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e12c2801e3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1" name="Google Shape;6261;ge12c2801e3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2" name="Google Shape;6262;ge12c2801e3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ge1f4b346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7" name="Google Shape;6327;ge1f4b346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ge12c2801e3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7" name="Google Shape;6387;ge12c2801e3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ge1dabd485c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4" name="Google Shape;5354;ge1dabd485c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4" name="Google Shape;5374;ge1f4b3463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5" name="Google Shape;5375;ge1f4b3463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ge1f4b346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3" name="Google Shape;5383;ge1f4b346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ge12c280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4" name="Google Shape;5464;ge12c280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Google Shape;5511;ge12c2801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2" name="Google Shape;5512;ge12c2801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1" name="Google Shape;5581;ge12c2801e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2" name="Google Shape;5582;ge12c2801e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ge12c2801e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6" name="Google Shape;5656;ge12c2801e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" name="Google Shape;143;p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1067700" y="1418700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1"/>
          </p:nvPr>
        </p:nvSpPr>
        <p:spPr>
          <a:xfrm>
            <a:off x="1374025" y="3385954"/>
            <a:ext cx="6296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79" name="Google Shape;1579;p1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80" name="Google Shape;1580;p1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12" name="Google Shape;1712;p1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3" name="Google Shape;1713;p1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13"/>
          <p:cNvGrpSpPr/>
          <p:nvPr/>
        </p:nvGrpSpPr>
        <p:grpSpPr>
          <a:xfrm>
            <a:off x="331247" y="233724"/>
            <a:ext cx="8481503" cy="995303"/>
            <a:chOff x="331247" y="233724"/>
            <a:chExt cx="8481503" cy="995303"/>
          </a:xfrm>
        </p:grpSpPr>
        <p:grpSp>
          <p:nvGrpSpPr>
            <p:cNvPr id="1716" name="Google Shape;1716;p13"/>
            <p:cNvGrpSpPr/>
            <p:nvPr/>
          </p:nvGrpSpPr>
          <p:grpSpPr>
            <a:xfrm flipH="1">
              <a:off x="8048797" y="233724"/>
              <a:ext cx="763953" cy="995303"/>
              <a:chOff x="174822" y="199199"/>
              <a:chExt cx="763953" cy="995303"/>
            </a:xfrm>
          </p:grpSpPr>
          <p:sp>
            <p:nvSpPr>
              <p:cNvPr id="1717" name="Google Shape;1717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13"/>
            <p:cNvGrpSpPr/>
            <p:nvPr/>
          </p:nvGrpSpPr>
          <p:grpSpPr>
            <a:xfrm>
              <a:off x="331247" y="233724"/>
              <a:ext cx="763953" cy="995303"/>
              <a:chOff x="174822" y="199199"/>
              <a:chExt cx="763953" cy="995303"/>
            </a:xfrm>
          </p:grpSpPr>
          <p:sp>
            <p:nvSpPr>
              <p:cNvPr id="1721" name="Google Shape;1721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4" name="Google Shape;1724;p13"/>
          <p:cNvSpPr txBox="1">
            <a:spLocks noGrp="1"/>
          </p:cNvSpPr>
          <p:nvPr>
            <p:ph type="subTitle" idx="1"/>
          </p:nvPr>
        </p:nvSpPr>
        <p:spPr>
          <a:xfrm>
            <a:off x="2087823" y="19224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2"/>
          </p:nvPr>
        </p:nvSpPr>
        <p:spPr>
          <a:xfrm>
            <a:off x="208782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3"/>
          </p:nvPr>
        </p:nvSpPr>
        <p:spPr>
          <a:xfrm>
            <a:off x="6068927" y="19224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7" name="Google Shape;1727;p13"/>
          <p:cNvSpPr txBox="1">
            <a:spLocks noGrp="1"/>
          </p:cNvSpPr>
          <p:nvPr>
            <p:ph type="subTitle" idx="4"/>
          </p:nvPr>
        </p:nvSpPr>
        <p:spPr>
          <a:xfrm>
            <a:off x="606892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5"/>
          </p:nvPr>
        </p:nvSpPr>
        <p:spPr>
          <a:xfrm>
            <a:off x="2087823" y="3628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6"/>
          </p:nvPr>
        </p:nvSpPr>
        <p:spPr>
          <a:xfrm>
            <a:off x="208782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0" name="Google Shape;1730;p13"/>
          <p:cNvSpPr txBox="1">
            <a:spLocks noGrp="1"/>
          </p:cNvSpPr>
          <p:nvPr>
            <p:ph type="subTitle" idx="7"/>
          </p:nvPr>
        </p:nvSpPr>
        <p:spPr>
          <a:xfrm>
            <a:off x="6068927" y="3628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31" name="Google Shape;1731;p13"/>
          <p:cNvSpPr txBox="1">
            <a:spLocks noGrp="1"/>
          </p:cNvSpPr>
          <p:nvPr>
            <p:ph type="subTitle" idx="8"/>
          </p:nvPr>
        </p:nvSpPr>
        <p:spPr>
          <a:xfrm>
            <a:off x="606892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2" name="Google Shape;1732;p13"/>
          <p:cNvSpPr txBox="1">
            <a:spLocks noGrp="1"/>
          </p:cNvSpPr>
          <p:nvPr>
            <p:ph type="title" hasCustomPrompt="1"/>
          </p:nvPr>
        </p:nvSpPr>
        <p:spPr>
          <a:xfrm>
            <a:off x="983023" y="170141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 idx="9" hasCustomPrompt="1"/>
          </p:nvPr>
        </p:nvSpPr>
        <p:spPr>
          <a:xfrm>
            <a:off x="4889998" y="1713050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9998" y="3413075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14" hasCustomPrompt="1"/>
          </p:nvPr>
        </p:nvSpPr>
        <p:spPr>
          <a:xfrm>
            <a:off x="983023" y="3413075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15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86700" y="132672"/>
            <a:ext cx="8519288" cy="4779649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729438" y="3568163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5868488" y="35677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310838" y="2965700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6449888" y="29650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3291138" y="35680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3872538" y="29653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891" name="Google Shape;1891;p1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892" name="Google Shape;1892;p1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4" name="Google Shape;2024;p1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5" name="Google Shape;2025;p1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5"/>
          <p:cNvGrpSpPr/>
          <p:nvPr/>
        </p:nvGrpSpPr>
        <p:grpSpPr>
          <a:xfrm>
            <a:off x="220482" y="132672"/>
            <a:ext cx="8554456" cy="4779649"/>
            <a:chOff x="220482" y="132672"/>
            <a:chExt cx="8554456" cy="4779649"/>
          </a:xfrm>
        </p:grpSpPr>
        <p:sp>
          <p:nvSpPr>
            <p:cNvPr id="2028" name="Google Shape;2028;p15"/>
            <p:cNvSpPr/>
            <p:nvPr/>
          </p:nvSpPr>
          <p:spPr>
            <a:xfrm rot="7868869">
              <a:off x="261145" y="4138090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 rot="10367496">
              <a:off x="8636594" y="14112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 rot="10367496">
              <a:off x="5896369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 rot="10367496">
              <a:off x="2808669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 rot="10367496">
              <a:off x="533519" y="9694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15"/>
          <p:cNvSpPr txBox="1">
            <a:spLocks noGrp="1"/>
          </p:cNvSpPr>
          <p:nvPr>
            <p:ph type="subTitle" idx="1"/>
          </p:nvPr>
        </p:nvSpPr>
        <p:spPr>
          <a:xfrm>
            <a:off x="1811353" y="2074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4" name="Google Shape;2034;p15"/>
          <p:cNvSpPr txBox="1">
            <a:spLocks noGrp="1"/>
          </p:cNvSpPr>
          <p:nvPr>
            <p:ph type="subTitle" idx="2"/>
          </p:nvPr>
        </p:nvSpPr>
        <p:spPr>
          <a:xfrm>
            <a:off x="181135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5" name="Google Shape;2035;p15"/>
          <p:cNvSpPr txBox="1">
            <a:spLocks noGrp="1"/>
          </p:cNvSpPr>
          <p:nvPr>
            <p:ph type="subTitle" idx="3"/>
          </p:nvPr>
        </p:nvSpPr>
        <p:spPr>
          <a:xfrm>
            <a:off x="5138447" y="2074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6" name="Google Shape;2036;p15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7" name="Google Shape;2037;p15"/>
          <p:cNvSpPr txBox="1">
            <a:spLocks noGrp="1"/>
          </p:cNvSpPr>
          <p:nvPr>
            <p:ph type="subTitle" idx="5"/>
          </p:nvPr>
        </p:nvSpPr>
        <p:spPr>
          <a:xfrm>
            <a:off x="1811353" y="37812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8" name="Google Shape;2038;p15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9" name="Google Shape;2039;p15"/>
          <p:cNvSpPr txBox="1">
            <a:spLocks noGrp="1"/>
          </p:cNvSpPr>
          <p:nvPr>
            <p:ph type="subTitle" idx="7"/>
          </p:nvPr>
        </p:nvSpPr>
        <p:spPr>
          <a:xfrm>
            <a:off x="5138447" y="37812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40" name="Google Shape;2040;p15"/>
          <p:cNvSpPr txBox="1">
            <a:spLocks noGrp="1"/>
          </p:cNvSpPr>
          <p:nvPr>
            <p:ph type="subTitle" idx="8"/>
          </p:nvPr>
        </p:nvSpPr>
        <p:spPr>
          <a:xfrm>
            <a:off x="513844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41" name="Google Shape;2041;p1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387251" y="163414"/>
            <a:ext cx="8270049" cy="4677880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589427" y="323584"/>
            <a:ext cx="1069196" cy="917164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p1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422" name="Google Shape;2422;p1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423" name="Google Shape;2423;p1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5" name="Google Shape;2555;p1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6" name="Google Shape;2556;p1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8"/>
          <p:cNvGrpSpPr/>
          <p:nvPr/>
        </p:nvGrpSpPr>
        <p:grpSpPr>
          <a:xfrm>
            <a:off x="355522" y="693823"/>
            <a:ext cx="8578155" cy="4258807"/>
            <a:chOff x="355522" y="693823"/>
            <a:chExt cx="8578155" cy="4258807"/>
          </a:xfrm>
        </p:grpSpPr>
        <p:grpSp>
          <p:nvGrpSpPr>
            <p:cNvPr id="2559" name="Google Shape;2559;p18"/>
            <p:cNvGrpSpPr/>
            <p:nvPr/>
          </p:nvGrpSpPr>
          <p:grpSpPr>
            <a:xfrm>
              <a:off x="7041925" y="3363575"/>
              <a:ext cx="1891751" cy="1589055"/>
              <a:chOff x="6972425" y="3313925"/>
              <a:chExt cx="1891751" cy="1589055"/>
            </a:xfrm>
          </p:grpSpPr>
          <p:sp>
            <p:nvSpPr>
              <p:cNvPr id="2560" name="Google Shape;2560;p18"/>
              <p:cNvSpPr/>
              <p:nvPr/>
            </p:nvSpPr>
            <p:spPr>
              <a:xfrm>
                <a:off x="8296300" y="4079198"/>
                <a:ext cx="143663" cy="20079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8"/>
              <p:cNvSpPr/>
              <p:nvPr/>
            </p:nvSpPr>
            <p:spPr>
              <a:xfrm>
                <a:off x="7364120" y="4270162"/>
                <a:ext cx="1054420" cy="347618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6371" extrusionOk="0">
                    <a:moveTo>
                      <a:pt x="8656" y="525"/>
                    </a:moveTo>
                    <a:lnTo>
                      <a:pt x="8656" y="525"/>
                    </a:lnTo>
                    <a:cubicBezTo>
                      <a:pt x="8621" y="691"/>
                      <a:pt x="8668" y="846"/>
                      <a:pt x="8764" y="965"/>
                    </a:cubicBezTo>
                    <a:lnTo>
                      <a:pt x="8109" y="1180"/>
                    </a:lnTo>
                    <a:lnTo>
                      <a:pt x="7347" y="965"/>
                    </a:lnTo>
                    <a:lnTo>
                      <a:pt x="8656" y="525"/>
                    </a:lnTo>
                    <a:close/>
                    <a:moveTo>
                      <a:pt x="6394" y="1275"/>
                    </a:moveTo>
                    <a:lnTo>
                      <a:pt x="6394" y="1275"/>
                    </a:lnTo>
                    <a:cubicBezTo>
                      <a:pt x="6370" y="1430"/>
                      <a:pt x="6430" y="1584"/>
                      <a:pt x="6549" y="1692"/>
                    </a:cubicBezTo>
                    <a:lnTo>
                      <a:pt x="5870" y="1918"/>
                    </a:lnTo>
                    <a:lnTo>
                      <a:pt x="5096" y="1703"/>
                    </a:lnTo>
                    <a:lnTo>
                      <a:pt x="6394" y="1275"/>
                    </a:lnTo>
                    <a:close/>
                    <a:moveTo>
                      <a:pt x="4168" y="2001"/>
                    </a:moveTo>
                    <a:cubicBezTo>
                      <a:pt x="4144" y="2168"/>
                      <a:pt x="4192" y="2323"/>
                      <a:pt x="4311" y="2430"/>
                    </a:cubicBezTo>
                    <a:lnTo>
                      <a:pt x="3560" y="2680"/>
                    </a:lnTo>
                    <a:lnTo>
                      <a:pt x="2787" y="2454"/>
                    </a:lnTo>
                    <a:lnTo>
                      <a:pt x="4168" y="2001"/>
                    </a:lnTo>
                    <a:close/>
                    <a:moveTo>
                      <a:pt x="9133" y="406"/>
                    </a:moveTo>
                    <a:cubicBezTo>
                      <a:pt x="9156" y="406"/>
                      <a:pt x="9168" y="406"/>
                      <a:pt x="9192" y="418"/>
                    </a:cubicBezTo>
                    <a:lnTo>
                      <a:pt x="9692" y="549"/>
                    </a:lnTo>
                    <a:lnTo>
                      <a:pt x="9954" y="632"/>
                    </a:lnTo>
                    <a:lnTo>
                      <a:pt x="17407" y="2739"/>
                    </a:lnTo>
                    <a:lnTo>
                      <a:pt x="16645" y="2989"/>
                    </a:lnTo>
                    <a:lnTo>
                      <a:pt x="9561" y="977"/>
                    </a:lnTo>
                    <a:lnTo>
                      <a:pt x="9097" y="846"/>
                    </a:lnTo>
                    <a:lnTo>
                      <a:pt x="9073" y="846"/>
                    </a:lnTo>
                    <a:cubicBezTo>
                      <a:pt x="8954" y="811"/>
                      <a:pt x="8883" y="680"/>
                      <a:pt x="8918" y="560"/>
                    </a:cubicBezTo>
                    <a:cubicBezTo>
                      <a:pt x="8942" y="465"/>
                      <a:pt x="9037" y="406"/>
                      <a:pt x="9133" y="406"/>
                    </a:cubicBezTo>
                    <a:close/>
                    <a:moveTo>
                      <a:pt x="9109" y="1132"/>
                    </a:moveTo>
                    <a:lnTo>
                      <a:pt x="16193" y="3132"/>
                    </a:lnTo>
                    <a:lnTo>
                      <a:pt x="15657" y="3311"/>
                    </a:lnTo>
                    <a:lnTo>
                      <a:pt x="8573" y="1311"/>
                    </a:lnTo>
                    <a:lnTo>
                      <a:pt x="9109" y="1132"/>
                    </a:lnTo>
                    <a:close/>
                    <a:moveTo>
                      <a:pt x="1941" y="2739"/>
                    </a:moveTo>
                    <a:lnTo>
                      <a:pt x="1941" y="2739"/>
                    </a:lnTo>
                    <a:cubicBezTo>
                      <a:pt x="1906" y="2894"/>
                      <a:pt x="1941" y="3061"/>
                      <a:pt x="2036" y="3180"/>
                    </a:cubicBezTo>
                    <a:lnTo>
                      <a:pt x="572" y="3656"/>
                    </a:lnTo>
                    <a:cubicBezTo>
                      <a:pt x="548" y="3668"/>
                      <a:pt x="536" y="3668"/>
                      <a:pt x="512" y="3668"/>
                    </a:cubicBezTo>
                    <a:cubicBezTo>
                      <a:pt x="417" y="3668"/>
                      <a:pt x="322" y="3608"/>
                      <a:pt x="298" y="3513"/>
                    </a:cubicBezTo>
                    <a:cubicBezTo>
                      <a:pt x="251" y="3394"/>
                      <a:pt x="322" y="3275"/>
                      <a:pt x="441" y="3239"/>
                    </a:cubicBezTo>
                    <a:lnTo>
                      <a:pt x="1941" y="2739"/>
                    </a:lnTo>
                    <a:close/>
                    <a:moveTo>
                      <a:pt x="6882" y="1108"/>
                    </a:moveTo>
                    <a:cubicBezTo>
                      <a:pt x="6906" y="1108"/>
                      <a:pt x="6918" y="1120"/>
                      <a:pt x="6942" y="1120"/>
                    </a:cubicBezTo>
                    <a:lnTo>
                      <a:pt x="7656" y="1322"/>
                    </a:lnTo>
                    <a:lnTo>
                      <a:pt x="8121" y="1453"/>
                    </a:lnTo>
                    <a:lnTo>
                      <a:pt x="15205" y="3466"/>
                    </a:lnTo>
                    <a:lnTo>
                      <a:pt x="14443" y="3716"/>
                    </a:lnTo>
                    <a:lnTo>
                      <a:pt x="7359" y="1703"/>
                    </a:lnTo>
                    <a:lnTo>
                      <a:pt x="6906" y="1573"/>
                    </a:lnTo>
                    <a:lnTo>
                      <a:pt x="6823" y="1549"/>
                    </a:lnTo>
                    <a:cubicBezTo>
                      <a:pt x="6704" y="1525"/>
                      <a:pt x="6632" y="1394"/>
                      <a:pt x="6668" y="1275"/>
                    </a:cubicBezTo>
                    <a:cubicBezTo>
                      <a:pt x="6680" y="1227"/>
                      <a:pt x="6716" y="1180"/>
                      <a:pt x="6763" y="1156"/>
                    </a:cubicBezTo>
                    <a:lnTo>
                      <a:pt x="6870" y="1120"/>
                    </a:lnTo>
                    <a:cubicBezTo>
                      <a:pt x="6870" y="1108"/>
                      <a:pt x="6882" y="1108"/>
                      <a:pt x="6882" y="1108"/>
                    </a:cubicBezTo>
                    <a:close/>
                    <a:moveTo>
                      <a:pt x="6906" y="1858"/>
                    </a:moveTo>
                    <a:lnTo>
                      <a:pt x="13990" y="3859"/>
                    </a:lnTo>
                    <a:lnTo>
                      <a:pt x="13419" y="4049"/>
                    </a:lnTo>
                    <a:lnTo>
                      <a:pt x="6335" y="2049"/>
                    </a:lnTo>
                    <a:lnTo>
                      <a:pt x="6906" y="1858"/>
                    </a:lnTo>
                    <a:close/>
                    <a:moveTo>
                      <a:pt x="4656" y="1858"/>
                    </a:moveTo>
                    <a:cubicBezTo>
                      <a:pt x="4668" y="1858"/>
                      <a:pt x="4692" y="1858"/>
                      <a:pt x="4715" y="1870"/>
                    </a:cubicBezTo>
                    <a:lnTo>
                      <a:pt x="5418" y="2061"/>
                    </a:lnTo>
                    <a:lnTo>
                      <a:pt x="5870" y="2192"/>
                    </a:lnTo>
                    <a:lnTo>
                      <a:pt x="12966" y="4204"/>
                    </a:lnTo>
                    <a:lnTo>
                      <a:pt x="12204" y="4454"/>
                    </a:lnTo>
                    <a:lnTo>
                      <a:pt x="5120" y="2442"/>
                    </a:lnTo>
                    <a:lnTo>
                      <a:pt x="4656" y="2311"/>
                    </a:lnTo>
                    <a:lnTo>
                      <a:pt x="4596" y="2299"/>
                    </a:lnTo>
                    <a:cubicBezTo>
                      <a:pt x="4477" y="2263"/>
                      <a:pt x="4406" y="2144"/>
                      <a:pt x="4442" y="2025"/>
                    </a:cubicBezTo>
                    <a:cubicBezTo>
                      <a:pt x="4453" y="1942"/>
                      <a:pt x="4513" y="1894"/>
                      <a:pt x="4573" y="1870"/>
                    </a:cubicBezTo>
                    <a:lnTo>
                      <a:pt x="4584" y="1870"/>
                    </a:lnTo>
                    <a:cubicBezTo>
                      <a:pt x="4608" y="1858"/>
                      <a:pt x="4632" y="1858"/>
                      <a:pt x="4656" y="1858"/>
                    </a:cubicBezTo>
                    <a:close/>
                    <a:moveTo>
                      <a:pt x="4668" y="2596"/>
                    </a:moveTo>
                    <a:lnTo>
                      <a:pt x="11752" y="4597"/>
                    </a:lnTo>
                    <a:lnTo>
                      <a:pt x="11109" y="4811"/>
                    </a:lnTo>
                    <a:lnTo>
                      <a:pt x="4025" y="2811"/>
                    </a:lnTo>
                    <a:lnTo>
                      <a:pt x="4668" y="2596"/>
                    </a:lnTo>
                    <a:close/>
                    <a:moveTo>
                      <a:pt x="2477" y="2644"/>
                    </a:moveTo>
                    <a:lnTo>
                      <a:pt x="3108" y="2823"/>
                    </a:lnTo>
                    <a:lnTo>
                      <a:pt x="3560" y="2954"/>
                    </a:lnTo>
                    <a:lnTo>
                      <a:pt x="10645" y="4966"/>
                    </a:lnTo>
                    <a:lnTo>
                      <a:pt x="9895" y="5216"/>
                    </a:lnTo>
                    <a:lnTo>
                      <a:pt x="2810" y="3204"/>
                    </a:lnTo>
                    <a:lnTo>
                      <a:pt x="2358" y="3085"/>
                    </a:lnTo>
                    <a:cubicBezTo>
                      <a:pt x="2358" y="3073"/>
                      <a:pt x="2346" y="3073"/>
                      <a:pt x="2346" y="3073"/>
                    </a:cubicBezTo>
                    <a:cubicBezTo>
                      <a:pt x="2239" y="3037"/>
                      <a:pt x="2167" y="2918"/>
                      <a:pt x="2203" y="2799"/>
                    </a:cubicBezTo>
                    <a:cubicBezTo>
                      <a:pt x="2227" y="2704"/>
                      <a:pt x="2322" y="2644"/>
                      <a:pt x="2417" y="2644"/>
                    </a:cubicBezTo>
                    <a:close/>
                    <a:moveTo>
                      <a:pt x="18812" y="2573"/>
                    </a:moveTo>
                    <a:cubicBezTo>
                      <a:pt x="18908" y="2573"/>
                      <a:pt x="19003" y="2620"/>
                      <a:pt x="19027" y="2716"/>
                    </a:cubicBezTo>
                    <a:cubicBezTo>
                      <a:pt x="19074" y="2835"/>
                      <a:pt x="19003" y="2966"/>
                      <a:pt x="18884" y="3001"/>
                    </a:cubicBezTo>
                    <a:lnTo>
                      <a:pt x="18289" y="3204"/>
                    </a:lnTo>
                    <a:lnTo>
                      <a:pt x="17419" y="3489"/>
                    </a:lnTo>
                    <a:lnTo>
                      <a:pt x="16026" y="3942"/>
                    </a:lnTo>
                    <a:lnTo>
                      <a:pt x="15217" y="4216"/>
                    </a:lnTo>
                    <a:lnTo>
                      <a:pt x="13800" y="4680"/>
                    </a:lnTo>
                    <a:lnTo>
                      <a:pt x="12978" y="4954"/>
                    </a:lnTo>
                    <a:lnTo>
                      <a:pt x="11573" y="5406"/>
                    </a:lnTo>
                    <a:lnTo>
                      <a:pt x="10669" y="5716"/>
                    </a:lnTo>
                    <a:lnTo>
                      <a:pt x="9514" y="6085"/>
                    </a:lnTo>
                    <a:cubicBezTo>
                      <a:pt x="9490" y="6097"/>
                      <a:pt x="9466" y="6097"/>
                      <a:pt x="9442" y="6097"/>
                    </a:cubicBezTo>
                    <a:cubicBezTo>
                      <a:pt x="9347" y="6097"/>
                      <a:pt x="9264" y="6037"/>
                      <a:pt x="9228" y="5954"/>
                    </a:cubicBezTo>
                    <a:cubicBezTo>
                      <a:pt x="9192" y="5835"/>
                      <a:pt x="9252" y="5704"/>
                      <a:pt x="9371" y="5668"/>
                    </a:cubicBezTo>
                    <a:lnTo>
                      <a:pt x="9895" y="5490"/>
                    </a:lnTo>
                    <a:lnTo>
                      <a:pt x="10347" y="5347"/>
                    </a:lnTo>
                    <a:lnTo>
                      <a:pt x="11109" y="5097"/>
                    </a:lnTo>
                    <a:lnTo>
                      <a:pt x="11454" y="4978"/>
                    </a:lnTo>
                    <a:lnTo>
                      <a:pt x="12204" y="4728"/>
                    </a:lnTo>
                    <a:lnTo>
                      <a:pt x="12657" y="4585"/>
                    </a:lnTo>
                    <a:lnTo>
                      <a:pt x="13419" y="4335"/>
                    </a:lnTo>
                    <a:lnTo>
                      <a:pt x="13717" y="4240"/>
                    </a:lnTo>
                    <a:lnTo>
                      <a:pt x="14455" y="3989"/>
                    </a:lnTo>
                    <a:lnTo>
                      <a:pt x="14907" y="3847"/>
                    </a:lnTo>
                    <a:lnTo>
                      <a:pt x="15657" y="3597"/>
                    </a:lnTo>
                    <a:lnTo>
                      <a:pt x="15955" y="3501"/>
                    </a:lnTo>
                    <a:lnTo>
                      <a:pt x="16645" y="3263"/>
                    </a:lnTo>
                    <a:lnTo>
                      <a:pt x="17098" y="3120"/>
                    </a:lnTo>
                    <a:lnTo>
                      <a:pt x="17860" y="2870"/>
                    </a:lnTo>
                    <a:lnTo>
                      <a:pt x="18181" y="2763"/>
                    </a:lnTo>
                    <a:lnTo>
                      <a:pt x="18753" y="2573"/>
                    </a:lnTo>
                    <a:close/>
                    <a:moveTo>
                      <a:pt x="9478" y="1"/>
                    </a:moveTo>
                    <a:cubicBezTo>
                      <a:pt x="9430" y="1"/>
                      <a:pt x="9371" y="13"/>
                      <a:pt x="9323" y="25"/>
                    </a:cubicBezTo>
                    <a:lnTo>
                      <a:pt x="6811" y="858"/>
                    </a:lnTo>
                    <a:cubicBezTo>
                      <a:pt x="6751" y="858"/>
                      <a:pt x="6704" y="882"/>
                      <a:pt x="6656" y="906"/>
                    </a:cubicBezTo>
                    <a:lnTo>
                      <a:pt x="6644" y="906"/>
                    </a:lnTo>
                    <a:lnTo>
                      <a:pt x="4525" y="1608"/>
                    </a:lnTo>
                    <a:lnTo>
                      <a:pt x="4489" y="1620"/>
                    </a:lnTo>
                    <a:lnTo>
                      <a:pt x="358" y="2977"/>
                    </a:lnTo>
                    <a:cubicBezTo>
                      <a:pt x="227" y="3025"/>
                      <a:pt x="131" y="3108"/>
                      <a:pt x="72" y="3227"/>
                    </a:cubicBezTo>
                    <a:cubicBezTo>
                      <a:pt x="12" y="3347"/>
                      <a:pt x="1" y="3478"/>
                      <a:pt x="36" y="3597"/>
                    </a:cubicBezTo>
                    <a:cubicBezTo>
                      <a:pt x="108" y="3799"/>
                      <a:pt x="298" y="3942"/>
                      <a:pt x="512" y="3942"/>
                    </a:cubicBezTo>
                    <a:cubicBezTo>
                      <a:pt x="560" y="3942"/>
                      <a:pt x="608" y="3930"/>
                      <a:pt x="655" y="3906"/>
                    </a:cubicBezTo>
                    <a:lnTo>
                      <a:pt x="2346" y="3358"/>
                    </a:lnTo>
                    <a:lnTo>
                      <a:pt x="9442" y="5359"/>
                    </a:lnTo>
                    <a:lnTo>
                      <a:pt x="9287" y="5406"/>
                    </a:lnTo>
                    <a:cubicBezTo>
                      <a:pt x="9168" y="5454"/>
                      <a:pt x="9061" y="5537"/>
                      <a:pt x="9002" y="5656"/>
                    </a:cubicBezTo>
                    <a:cubicBezTo>
                      <a:pt x="8942" y="5775"/>
                      <a:pt x="8930" y="5906"/>
                      <a:pt x="8978" y="6025"/>
                    </a:cubicBezTo>
                    <a:cubicBezTo>
                      <a:pt x="9037" y="6228"/>
                      <a:pt x="9228" y="6371"/>
                      <a:pt x="9442" y="6371"/>
                    </a:cubicBezTo>
                    <a:cubicBezTo>
                      <a:pt x="9490" y="6371"/>
                      <a:pt x="9549" y="6359"/>
                      <a:pt x="9597" y="6347"/>
                    </a:cubicBezTo>
                    <a:lnTo>
                      <a:pt x="18967" y="3251"/>
                    </a:lnTo>
                    <a:cubicBezTo>
                      <a:pt x="19098" y="3216"/>
                      <a:pt x="19193" y="3132"/>
                      <a:pt x="19253" y="3013"/>
                    </a:cubicBezTo>
                    <a:cubicBezTo>
                      <a:pt x="19312" y="2894"/>
                      <a:pt x="19324" y="2763"/>
                      <a:pt x="19289" y="2632"/>
                    </a:cubicBezTo>
                    <a:cubicBezTo>
                      <a:pt x="19217" y="2430"/>
                      <a:pt x="19027" y="2299"/>
                      <a:pt x="18812" y="2299"/>
                    </a:cubicBezTo>
                    <a:cubicBezTo>
                      <a:pt x="18765" y="2299"/>
                      <a:pt x="18717" y="2311"/>
                      <a:pt x="18670" y="2323"/>
                    </a:cubicBezTo>
                    <a:lnTo>
                      <a:pt x="17860" y="2585"/>
                    </a:lnTo>
                    <a:lnTo>
                      <a:pt x="9942" y="346"/>
                    </a:lnTo>
                    <a:cubicBezTo>
                      <a:pt x="9942" y="346"/>
                      <a:pt x="9942" y="346"/>
                      <a:pt x="9942" y="334"/>
                    </a:cubicBezTo>
                    <a:cubicBezTo>
                      <a:pt x="9883" y="132"/>
                      <a:pt x="9692" y="1"/>
                      <a:pt x="947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8"/>
              <p:cNvSpPr/>
              <p:nvPr/>
            </p:nvSpPr>
            <p:spPr>
              <a:xfrm>
                <a:off x="7268638" y="3675774"/>
                <a:ext cx="155285" cy="42689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824" extrusionOk="0">
                    <a:moveTo>
                      <a:pt x="965" y="263"/>
                    </a:moveTo>
                    <a:cubicBezTo>
                      <a:pt x="1131" y="286"/>
                      <a:pt x="1239" y="429"/>
                      <a:pt x="1227" y="596"/>
                    </a:cubicBezTo>
                    <a:cubicBezTo>
                      <a:pt x="1227" y="608"/>
                      <a:pt x="1072" y="1882"/>
                      <a:pt x="1155" y="3323"/>
                    </a:cubicBezTo>
                    <a:cubicBezTo>
                      <a:pt x="1262" y="5180"/>
                      <a:pt x="1715" y="6454"/>
                      <a:pt x="2453" y="7025"/>
                    </a:cubicBezTo>
                    <a:cubicBezTo>
                      <a:pt x="2584" y="7121"/>
                      <a:pt x="2608" y="7311"/>
                      <a:pt x="2501" y="7442"/>
                    </a:cubicBezTo>
                    <a:cubicBezTo>
                      <a:pt x="2441" y="7514"/>
                      <a:pt x="2358" y="7561"/>
                      <a:pt x="2262" y="7561"/>
                    </a:cubicBezTo>
                    <a:cubicBezTo>
                      <a:pt x="2203" y="7561"/>
                      <a:pt x="2143" y="7537"/>
                      <a:pt x="2084" y="7490"/>
                    </a:cubicBezTo>
                    <a:cubicBezTo>
                      <a:pt x="0" y="5882"/>
                      <a:pt x="608" y="739"/>
                      <a:pt x="631" y="525"/>
                    </a:cubicBezTo>
                    <a:cubicBezTo>
                      <a:pt x="655" y="370"/>
                      <a:pt x="774" y="263"/>
                      <a:pt x="929" y="263"/>
                    </a:cubicBezTo>
                    <a:close/>
                    <a:moveTo>
                      <a:pt x="929" y="1"/>
                    </a:moveTo>
                    <a:cubicBezTo>
                      <a:pt x="643" y="1"/>
                      <a:pt x="405" y="215"/>
                      <a:pt x="369" y="489"/>
                    </a:cubicBezTo>
                    <a:cubicBezTo>
                      <a:pt x="346" y="644"/>
                      <a:pt x="191" y="1977"/>
                      <a:pt x="298" y="3513"/>
                    </a:cubicBezTo>
                    <a:cubicBezTo>
                      <a:pt x="441" y="5573"/>
                      <a:pt x="989" y="6990"/>
                      <a:pt x="1917" y="7704"/>
                    </a:cubicBezTo>
                    <a:cubicBezTo>
                      <a:pt x="2024" y="7787"/>
                      <a:pt x="2143" y="7823"/>
                      <a:pt x="2262" y="7823"/>
                    </a:cubicBezTo>
                    <a:cubicBezTo>
                      <a:pt x="2441" y="7823"/>
                      <a:pt x="2608" y="7740"/>
                      <a:pt x="2715" y="7609"/>
                    </a:cubicBezTo>
                    <a:cubicBezTo>
                      <a:pt x="2810" y="7490"/>
                      <a:pt x="2846" y="7335"/>
                      <a:pt x="2822" y="7192"/>
                    </a:cubicBezTo>
                    <a:cubicBezTo>
                      <a:pt x="2810" y="7037"/>
                      <a:pt x="2727" y="6906"/>
                      <a:pt x="2608" y="6811"/>
                    </a:cubicBezTo>
                    <a:cubicBezTo>
                      <a:pt x="1941" y="6287"/>
                      <a:pt x="1524" y="5085"/>
                      <a:pt x="1417" y="3311"/>
                    </a:cubicBezTo>
                    <a:cubicBezTo>
                      <a:pt x="1334" y="1894"/>
                      <a:pt x="1489" y="644"/>
                      <a:pt x="1489" y="632"/>
                    </a:cubicBezTo>
                    <a:cubicBezTo>
                      <a:pt x="1500" y="477"/>
                      <a:pt x="1465" y="334"/>
                      <a:pt x="1370" y="215"/>
                    </a:cubicBezTo>
                    <a:cubicBezTo>
                      <a:pt x="1274" y="96"/>
                      <a:pt x="1143" y="25"/>
                      <a:pt x="10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8"/>
              <p:cNvSpPr/>
              <p:nvPr/>
            </p:nvSpPr>
            <p:spPr>
              <a:xfrm>
                <a:off x="7515473" y="3746594"/>
                <a:ext cx="214431" cy="274831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037" extrusionOk="0">
                    <a:moveTo>
                      <a:pt x="644" y="274"/>
                    </a:moveTo>
                    <a:cubicBezTo>
                      <a:pt x="739" y="274"/>
                      <a:pt x="834" y="310"/>
                      <a:pt x="894" y="405"/>
                    </a:cubicBezTo>
                    <a:lnTo>
                      <a:pt x="3537" y="4311"/>
                    </a:lnTo>
                    <a:cubicBezTo>
                      <a:pt x="3620" y="4441"/>
                      <a:pt x="3584" y="4632"/>
                      <a:pt x="3453" y="4727"/>
                    </a:cubicBezTo>
                    <a:cubicBezTo>
                      <a:pt x="3406" y="4763"/>
                      <a:pt x="3346" y="4775"/>
                      <a:pt x="3287" y="4775"/>
                    </a:cubicBezTo>
                    <a:cubicBezTo>
                      <a:pt x="3192" y="4775"/>
                      <a:pt x="3096" y="4727"/>
                      <a:pt x="3037" y="4644"/>
                    </a:cubicBezTo>
                    <a:lnTo>
                      <a:pt x="394" y="739"/>
                    </a:lnTo>
                    <a:cubicBezTo>
                      <a:pt x="310" y="596"/>
                      <a:pt x="346" y="417"/>
                      <a:pt x="477" y="322"/>
                    </a:cubicBezTo>
                    <a:cubicBezTo>
                      <a:pt x="525" y="286"/>
                      <a:pt x="584" y="274"/>
                      <a:pt x="644" y="274"/>
                    </a:cubicBezTo>
                    <a:close/>
                    <a:moveTo>
                      <a:pt x="644" y="0"/>
                    </a:moveTo>
                    <a:cubicBezTo>
                      <a:pt x="536" y="0"/>
                      <a:pt x="417" y="36"/>
                      <a:pt x="334" y="96"/>
                    </a:cubicBezTo>
                    <a:cubicBezTo>
                      <a:pt x="72" y="274"/>
                      <a:pt x="1" y="620"/>
                      <a:pt x="179" y="882"/>
                    </a:cubicBezTo>
                    <a:lnTo>
                      <a:pt x="2822" y="4799"/>
                    </a:lnTo>
                    <a:cubicBezTo>
                      <a:pt x="2930" y="4953"/>
                      <a:pt x="3096" y="5037"/>
                      <a:pt x="3287" y="5037"/>
                    </a:cubicBezTo>
                    <a:cubicBezTo>
                      <a:pt x="3406" y="5037"/>
                      <a:pt x="3513" y="5013"/>
                      <a:pt x="3608" y="4942"/>
                    </a:cubicBezTo>
                    <a:cubicBezTo>
                      <a:pt x="3858" y="4775"/>
                      <a:pt x="3930" y="4418"/>
                      <a:pt x="3751" y="4156"/>
                    </a:cubicBezTo>
                    <a:lnTo>
                      <a:pt x="1108" y="251"/>
                    </a:lnTo>
                    <a:cubicBezTo>
                      <a:pt x="1013" y="96"/>
                      <a:pt x="834" y="0"/>
                      <a:pt x="6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8"/>
              <p:cNvSpPr/>
              <p:nvPr/>
            </p:nvSpPr>
            <p:spPr>
              <a:xfrm>
                <a:off x="7894838" y="3675774"/>
                <a:ext cx="157958" cy="343744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6300" extrusionOk="0">
                    <a:moveTo>
                      <a:pt x="2323" y="263"/>
                    </a:moveTo>
                    <a:cubicBezTo>
                      <a:pt x="2489" y="263"/>
                      <a:pt x="2620" y="394"/>
                      <a:pt x="2620" y="560"/>
                    </a:cubicBezTo>
                    <a:cubicBezTo>
                      <a:pt x="2620" y="715"/>
                      <a:pt x="2596" y="4287"/>
                      <a:pt x="775" y="5954"/>
                    </a:cubicBezTo>
                    <a:cubicBezTo>
                      <a:pt x="715" y="6001"/>
                      <a:pt x="644" y="6037"/>
                      <a:pt x="572" y="6037"/>
                    </a:cubicBezTo>
                    <a:cubicBezTo>
                      <a:pt x="501" y="6037"/>
                      <a:pt x="418" y="6001"/>
                      <a:pt x="358" y="5930"/>
                    </a:cubicBezTo>
                    <a:cubicBezTo>
                      <a:pt x="239" y="5811"/>
                      <a:pt x="251" y="5620"/>
                      <a:pt x="370" y="5513"/>
                    </a:cubicBezTo>
                    <a:cubicBezTo>
                      <a:pt x="2001" y="4025"/>
                      <a:pt x="2025" y="596"/>
                      <a:pt x="2025" y="560"/>
                    </a:cubicBezTo>
                    <a:cubicBezTo>
                      <a:pt x="2025" y="394"/>
                      <a:pt x="2156" y="263"/>
                      <a:pt x="2323" y="263"/>
                    </a:cubicBezTo>
                    <a:close/>
                    <a:moveTo>
                      <a:pt x="2323" y="1"/>
                    </a:moveTo>
                    <a:cubicBezTo>
                      <a:pt x="2013" y="1"/>
                      <a:pt x="1763" y="251"/>
                      <a:pt x="1763" y="560"/>
                    </a:cubicBezTo>
                    <a:cubicBezTo>
                      <a:pt x="1763" y="596"/>
                      <a:pt x="1727" y="3906"/>
                      <a:pt x="191" y="5323"/>
                    </a:cubicBezTo>
                    <a:cubicBezTo>
                      <a:pt x="84" y="5418"/>
                      <a:pt x="13" y="5561"/>
                      <a:pt x="13" y="5704"/>
                    </a:cubicBezTo>
                    <a:cubicBezTo>
                      <a:pt x="1" y="5859"/>
                      <a:pt x="60" y="6001"/>
                      <a:pt x="156" y="6120"/>
                    </a:cubicBezTo>
                    <a:cubicBezTo>
                      <a:pt x="263" y="6228"/>
                      <a:pt x="418" y="6299"/>
                      <a:pt x="572" y="6299"/>
                    </a:cubicBezTo>
                    <a:cubicBezTo>
                      <a:pt x="715" y="6299"/>
                      <a:pt x="858" y="6251"/>
                      <a:pt x="953" y="6144"/>
                    </a:cubicBezTo>
                    <a:cubicBezTo>
                      <a:pt x="1763" y="5418"/>
                      <a:pt x="2323" y="4263"/>
                      <a:pt x="2644" y="2739"/>
                    </a:cubicBezTo>
                    <a:cubicBezTo>
                      <a:pt x="2882" y="1596"/>
                      <a:pt x="2894" y="667"/>
                      <a:pt x="2894" y="560"/>
                    </a:cubicBezTo>
                    <a:cubicBezTo>
                      <a:pt x="2894" y="251"/>
                      <a:pt x="2632" y="1"/>
                      <a:pt x="23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8"/>
              <p:cNvSpPr/>
              <p:nvPr/>
            </p:nvSpPr>
            <p:spPr>
              <a:xfrm>
                <a:off x="8213148" y="3620558"/>
                <a:ext cx="136515" cy="445721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169" extrusionOk="0">
                    <a:moveTo>
                      <a:pt x="1656" y="275"/>
                    </a:moveTo>
                    <a:cubicBezTo>
                      <a:pt x="1823" y="275"/>
                      <a:pt x="1954" y="394"/>
                      <a:pt x="1954" y="548"/>
                    </a:cubicBezTo>
                    <a:cubicBezTo>
                      <a:pt x="1989" y="1179"/>
                      <a:pt x="2251" y="6692"/>
                      <a:pt x="763" y="7835"/>
                    </a:cubicBezTo>
                    <a:cubicBezTo>
                      <a:pt x="703" y="7883"/>
                      <a:pt x="644" y="7894"/>
                      <a:pt x="584" y="7894"/>
                    </a:cubicBezTo>
                    <a:cubicBezTo>
                      <a:pt x="489" y="7894"/>
                      <a:pt x="406" y="7859"/>
                      <a:pt x="346" y="7787"/>
                    </a:cubicBezTo>
                    <a:cubicBezTo>
                      <a:pt x="251" y="7656"/>
                      <a:pt x="275" y="7466"/>
                      <a:pt x="406" y="7371"/>
                    </a:cubicBezTo>
                    <a:cubicBezTo>
                      <a:pt x="692" y="7144"/>
                      <a:pt x="1204" y="6370"/>
                      <a:pt x="1358" y="3668"/>
                    </a:cubicBezTo>
                    <a:cubicBezTo>
                      <a:pt x="1454" y="2072"/>
                      <a:pt x="1370" y="596"/>
                      <a:pt x="1370" y="584"/>
                    </a:cubicBezTo>
                    <a:cubicBezTo>
                      <a:pt x="1358" y="417"/>
                      <a:pt x="1477" y="275"/>
                      <a:pt x="1644" y="275"/>
                    </a:cubicBezTo>
                    <a:close/>
                    <a:moveTo>
                      <a:pt x="1632" y="1"/>
                    </a:moveTo>
                    <a:cubicBezTo>
                      <a:pt x="1323" y="24"/>
                      <a:pt x="1084" y="286"/>
                      <a:pt x="1096" y="596"/>
                    </a:cubicBezTo>
                    <a:cubicBezTo>
                      <a:pt x="1096" y="620"/>
                      <a:pt x="1180" y="2084"/>
                      <a:pt x="1084" y="3644"/>
                    </a:cubicBezTo>
                    <a:cubicBezTo>
                      <a:pt x="930" y="6418"/>
                      <a:pt x="394" y="7037"/>
                      <a:pt x="239" y="7156"/>
                    </a:cubicBezTo>
                    <a:cubicBezTo>
                      <a:pt x="120" y="7240"/>
                      <a:pt x="37" y="7383"/>
                      <a:pt x="25" y="7525"/>
                    </a:cubicBezTo>
                    <a:cubicBezTo>
                      <a:pt x="1" y="7680"/>
                      <a:pt x="37" y="7823"/>
                      <a:pt x="132" y="7942"/>
                    </a:cubicBezTo>
                    <a:cubicBezTo>
                      <a:pt x="239" y="8085"/>
                      <a:pt x="406" y="8168"/>
                      <a:pt x="584" y="8168"/>
                    </a:cubicBezTo>
                    <a:cubicBezTo>
                      <a:pt x="703" y="8168"/>
                      <a:pt x="823" y="8121"/>
                      <a:pt x="930" y="8049"/>
                    </a:cubicBezTo>
                    <a:cubicBezTo>
                      <a:pt x="2501" y="6847"/>
                      <a:pt x="2287" y="1584"/>
                      <a:pt x="2227" y="536"/>
                    </a:cubicBezTo>
                    <a:cubicBezTo>
                      <a:pt x="2204" y="239"/>
                      <a:pt x="1966" y="1"/>
                      <a:pt x="165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8"/>
              <p:cNvSpPr/>
              <p:nvPr/>
            </p:nvSpPr>
            <p:spPr>
              <a:xfrm>
                <a:off x="8174192" y="4027201"/>
                <a:ext cx="303422" cy="62501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1455" extrusionOk="0">
                    <a:moveTo>
                      <a:pt x="691" y="263"/>
                    </a:moveTo>
                    <a:cubicBezTo>
                      <a:pt x="1084" y="263"/>
                      <a:pt x="2215" y="549"/>
                      <a:pt x="3132" y="3478"/>
                    </a:cubicBezTo>
                    <a:cubicBezTo>
                      <a:pt x="4144" y="6704"/>
                      <a:pt x="5251" y="10776"/>
                      <a:pt x="5263" y="10812"/>
                    </a:cubicBezTo>
                    <a:cubicBezTo>
                      <a:pt x="5299" y="10979"/>
                      <a:pt x="5204" y="11145"/>
                      <a:pt x="5049" y="11181"/>
                    </a:cubicBezTo>
                    <a:cubicBezTo>
                      <a:pt x="5025" y="11193"/>
                      <a:pt x="5001" y="11193"/>
                      <a:pt x="4966" y="11193"/>
                    </a:cubicBezTo>
                    <a:cubicBezTo>
                      <a:pt x="4835" y="11193"/>
                      <a:pt x="4715" y="11109"/>
                      <a:pt x="4680" y="10967"/>
                    </a:cubicBezTo>
                    <a:cubicBezTo>
                      <a:pt x="4668" y="10931"/>
                      <a:pt x="3572" y="6871"/>
                      <a:pt x="2560" y="3656"/>
                    </a:cubicBezTo>
                    <a:cubicBezTo>
                      <a:pt x="1703" y="882"/>
                      <a:pt x="715" y="858"/>
                      <a:pt x="679" y="858"/>
                    </a:cubicBezTo>
                    <a:lnTo>
                      <a:pt x="620" y="858"/>
                    </a:lnTo>
                    <a:cubicBezTo>
                      <a:pt x="477" y="858"/>
                      <a:pt x="358" y="763"/>
                      <a:pt x="322" y="620"/>
                    </a:cubicBezTo>
                    <a:cubicBezTo>
                      <a:pt x="286" y="465"/>
                      <a:pt x="394" y="311"/>
                      <a:pt x="560" y="275"/>
                    </a:cubicBezTo>
                    <a:cubicBezTo>
                      <a:pt x="584" y="275"/>
                      <a:pt x="620" y="263"/>
                      <a:pt x="691" y="263"/>
                    </a:cubicBezTo>
                    <a:close/>
                    <a:moveTo>
                      <a:pt x="691" y="1"/>
                    </a:moveTo>
                    <a:cubicBezTo>
                      <a:pt x="608" y="1"/>
                      <a:pt x="536" y="13"/>
                      <a:pt x="501" y="13"/>
                    </a:cubicBezTo>
                    <a:cubicBezTo>
                      <a:pt x="203" y="84"/>
                      <a:pt x="1" y="382"/>
                      <a:pt x="60" y="680"/>
                    </a:cubicBezTo>
                    <a:cubicBezTo>
                      <a:pt x="120" y="942"/>
                      <a:pt x="358" y="1132"/>
                      <a:pt x="620" y="1132"/>
                    </a:cubicBezTo>
                    <a:lnTo>
                      <a:pt x="691" y="1132"/>
                    </a:lnTo>
                    <a:cubicBezTo>
                      <a:pt x="786" y="1144"/>
                      <a:pt x="1572" y="1382"/>
                      <a:pt x="2310" y="3740"/>
                    </a:cubicBezTo>
                    <a:cubicBezTo>
                      <a:pt x="3311" y="6930"/>
                      <a:pt x="4418" y="11002"/>
                      <a:pt x="4430" y="11038"/>
                    </a:cubicBezTo>
                    <a:cubicBezTo>
                      <a:pt x="4489" y="11288"/>
                      <a:pt x="4715" y="11455"/>
                      <a:pt x="4977" y="11455"/>
                    </a:cubicBezTo>
                    <a:cubicBezTo>
                      <a:pt x="5025" y="11455"/>
                      <a:pt x="5073" y="11455"/>
                      <a:pt x="5120" y="11443"/>
                    </a:cubicBezTo>
                    <a:cubicBezTo>
                      <a:pt x="5263" y="11395"/>
                      <a:pt x="5394" y="11312"/>
                      <a:pt x="5466" y="11181"/>
                    </a:cubicBezTo>
                    <a:cubicBezTo>
                      <a:pt x="5537" y="11050"/>
                      <a:pt x="5561" y="10895"/>
                      <a:pt x="5525" y="10752"/>
                    </a:cubicBezTo>
                    <a:cubicBezTo>
                      <a:pt x="5513" y="10705"/>
                      <a:pt x="4406" y="6657"/>
                      <a:pt x="3394" y="3394"/>
                    </a:cubicBezTo>
                    <a:cubicBezTo>
                      <a:pt x="2989" y="2096"/>
                      <a:pt x="2489" y="1144"/>
                      <a:pt x="1906" y="584"/>
                    </a:cubicBezTo>
                    <a:cubicBezTo>
                      <a:pt x="1382" y="72"/>
                      <a:pt x="917" y="1"/>
                      <a:pt x="6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8"/>
              <p:cNvSpPr/>
              <p:nvPr/>
            </p:nvSpPr>
            <p:spPr>
              <a:xfrm>
                <a:off x="7838367" y="4144180"/>
                <a:ext cx="74096" cy="69971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2824" extrusionOk="0">
                    <a:moveTo>
                      <a:pt x="798" y="274"/>
                    </a:moveTo>
                    <a:cubicBezTo>
                      <a:pt x="964" y="274"/>
                      <a:pt x="1095" y="417"/>
                      <a:pt x="1084" y="583"/>
                    </a:cubicBezTo>
                    <a:lnTo>
                      <a:pt x="857" y="12263"/>
                    </a:lnTo>
                    <a:cubicBezTo>
                      <a:pt x="857" y="12418"/>
                      <a:pt x="726" y="12549"/>
                      <a:pt x="560" y="12549"/>
                    </a:cubicBezTo>
                    <a:cubicBezTo>
                      <a:pt x="393" y="12549"/>
                      <a:pt x="262" y="12418"/>
                      <a:pt x="262" y="12252"/>
                    </a:cubicBezTo>
                    <a:lnTo>
                      <a:pt x="488" y="560"/>
                    </a:lnTo>
                    <a:cubicBezTo>
                      <a:pt x="500" y="405"/>
                      <a:pt x="631" y="274"/>
                      <a:pt x="786" y="274"/>
                    </a:cubicBezTo>
                    <a:close/>
                    <a:moveTo>
                      <a:pt x="798" y="0"/>
                    </a:moveTo>
                    <a:lnTo>
                      <a:pt x="798" y="12"/>
                    </a:lnTo>
                    <a:lnTo>
                      <a:pt x="786" y="12"/>
                    </a:lnTo>
                    <a:cubicBezTo>
                      <a:pt x="488" y="12"/>
                      <a:pt x="226" y="250"/>
                      <a:pt x="226" y="560"/>
                    </a:cubicBezTo>
                    <a:lnTo>
                      <a:pt x="0" y="12240"/>
                    </a:lnTo>
                    <a:cubicBezTo>
                      <a:pt x="0" y="12394"/>
                      <a:pt x="48" y="12537"/>
                      <a:pt x="155" y="12644"/>
                    </a:cubicBezTo>
                    <a:cubicBezTo>
                      <a:pt x="262" y="12752"/>
                      <a:pt x="405" y="12823"/>
                      <a:pt x="560" y="12823"/>
                    </a:cubicBezTo>
                    <a:cubicBezTo>
                      <a:pt x="869" y="12823"/>
                      <a:pt x="1119" y="12573"/>
                      <a:pt x="1131" y="12263"/>
                    </a:cubicBezTo>
                    <a:lnTo>
                      <a:pt x="1357" y="583"/>
                    </a:lnTo>
                    <a:cubicBezTo>
                      <a:pt x="1357" y="429"/>
                      <a:pt x="1298" y="286"/>
                      <a:pt x="1203" y="179"/>
                    </a:cubicBezTo>
                    <a:cubicBezTo>
                      <a:pt x="1095" y="72"/>
                      <a:pt x="953" y="12"/>
                      <a:pt x="7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8"/>
              <p:cNvSpPr/>
              <p:nvPr/>
            </p:nvSpPr>
            <p:spPr>
              <a:xfrm>
                <a:off x="7313433" y="4048644"/>
                <a:ext cx="268393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1705" extrusionOk="0">
                    <a:moveTo>
                      <a:pt x="4359" y="275"/>
                    </a:moveTo>
                    <a:cubicBezTo>
                      <a:pt x="4513" y="299"/>
                      <a:pt x="4632" y="453"/>
                      <a:pt x="4609" y="620"/>
                    </a:cubicBezTo>
                    <a:cubicBezTo>
                      <a:pt x="4585" y="763"/>
                      <a:pt x="4454" y="870"/>
                      <a:pt x="4311" y="870"/>
                    </a:cubicBezTo>
                    <a:lnTo>
                      <a:pt x="4275" y="870"/>
                    </a:lnTo>
                    <a:cubicBezTo>
                      <a:pt x="4228" y="870"/>
                      <a:pt x="3263" y="906"/>
                      <a:pt x="2561" y="3775"/>
                    </a:cubicBezTo>
                    <a:cubicBezTo>
                      <a:pt x="1751" y="7037"/>
                      <a:pt x="894" y="11157"/>
                      <a:pt x="882" y="11205"/>
                    </a:cubicBezTo>
                    <a:cubicBezTo>
                      <a:pt x="858" y="11348"/>
                      <a:pt x="727" y="11443"/>
                      <a:pt x="596" y="11443"/>
                    </a:cubicBezTo>
                    <a:cubicBezTo>
                      <a:pt x="572" y="11443"/>
                      <a:pt x="549" y="11443"/>
                      <a:pt x="537" y="11431"/>
                    </a:cubicBezTo>
                    <a:cubicBezTo>
                      <a:pt x="370" y="11395"/>
                      <a:pt x="263" y="11240"/>
                      <a:pt x="298" y="11086"/>
                    </a:cubicBezTo>
                    <a:cubicBezTo>
                      <a:pt x="310" y="11038"/>
                      <a:pt x="1168" y="6906"/>
                      <a:pt x="1977" y="3632"/>
                    </a:cubicBezTo>
                    <a:cubicBezTo>
                      <a:pt x="2751" y="513"/>
                      <a:pt x="3930" y="275"/>
                      <a:pt x="4275" y="275"/>
                    </a:cubicBezTo>
                    <a:close/>
                    <a:moveTo>
                      <a:pt x="4275" y="1"/>
                    </a:moveTo>
                    <a:cubicBezTo>
                      <a:pt x="3763" y="1"/>
                      <a:pt x="2513" y="346"/>
                      <a:pt x="1715" y="3561"/>
                    </a:cubicBezTo>
                    <a:cubicBezTo>
                      <a:pt x="918" y="6799"/>
                      <a:pt x="72" y="10859"/>
                      <a:pt x="37" y="11026"/>
                    </a:cubicBezTo>
                    <a:cubicBezTo>
                      <a:pt x="1" y="11169"/>
                      <a:pt x="37" y="11324"/>
                      <a:pt x="120" y="11455"/>
                    </a:cubicBezTo>
                    <a:cubicBezTo>
                      <a:pt x="203" y="11574"/>
                      <a:pt x="322" y="11669"/>
                      <a:pt x="477" y="11693"/>
                    </a:cubicBezTo>
                    <a:cubicBezTo>
                      <a:pt x="513" y="11705"/>
                      <a:pt x="549" y="11705"/>
                      <a:pt x="596" y="11705"/>
                    </a:cubicBezTo>
                    <a:cubicBezTo>
                      <a:pt x="858" y="11705"/>
                      <a:pt x="1096" y="11514"/>
                      <a:pt x="1144" y="11252"/>
                    </a:cubicBezTo>
                    <a:cubicBezTo>
                      <a:pt x="1180" y="11086"/>
                      <a:pt x="2025" y="7049"/>
                      <a:pt x="2811" y="3835"/>
                    </a:cubicBezTo>
                    <a:cubicBezTo>
                      <a:pt x="3430" y="1358"/>
                      <a:pt x="4204" y="1144"/>
                      <a:pt x="4275" y="1132"/>
                    </a:cubicBezTo>
                    <a:lnTo>
                      <a:pt x="4311" y="1132"/>
                    </a:lnTo>
                    <a:cubicBezTo>
                      <a:pt x="4597" y="1132"/>
                      <a:pt x="4835" y="930"/>
                      <a:pt x="4870" y="656"/>
                    </a:cubicBezTo>
                    <a:cubicBezTo>
                      <a:pt x="4918" y="346"/>
                      <a:pt x="4704" y="60"/>
                      <a:pt x="4394" y="13"/>
                    </a:cubicBezTo>
                    <a:cubicBezTo>
                      <a:pt x="4370" y="13"/>
                      <a:pt x="4323" y="1"/>
                      <a:pt x="42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8"/>
              <p:cNvSpPr/>
              <p:nvPr/>
            </p:nvSpPr>
            <p:spPr>
              <a:xfrm>
                <a:off x="7378415" y="4284620"/>
                <a:ext cx="1026484" cy="318208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5832" extrusionOk="0">
                    <a:moveTo>
                      <a:pt x="8835" y="581"/>
                    </a:moveTo>
                    <a:lnTo>
                      <a:pt x="16848" y="2855"/>
                    </a:lnTo>
                    <a:lnTo>
                      <a:pt x="15395" y="3332"/>
                    </a:lnTo>
                    <a:cubicBezTo>
                      <a:pt x="15383" y="3320"/>
                      <a:pt x="15371" y="3320"/>
                      <a:pt x="15360" y="3320"/>
                    </a:cubicBezTo>
                    <a:lnTo>
                      <a:pt x="7394" y="1057"/>
                    </a:lnTo>
                    <a:lnTo>
                      <a:pt x="8835" y="581"/>
                    </a:lnTo>
                    <a:close/>
                    <a:moveTo>
                      <a:pt x="6632" y="1308"/>
                    </a:moveTo>
                    <a:lnTo>
                      <a:pt x="14645" y="3582"/>
                    </a:lnTo>
                    <a:lnTo>
                      <a:pt x="13157" y="4070"/>
                    </a:lnTo>
                    <a:cubicBezTo>
                      <a:pt x="13145" y="4070"/>
                      <a:pt x="13133" y="4058"/>
                      <a:pt x="13121" y="4058"/>
                    </a:cubicBezTo>
                    <a:lnTo>
                      <a:pt x="5156" y="1796"/>
                    </a:lnTo>
                    <a:lnTo>
                      <a:pt x="6632" y="1308"/>
                    </a:lnTo>
                    <a:close/>
                    <a:moveTo>
                      <a:pt x="4394" y="2046"/>
                    </a:moveTo>
                    <a:lnTo>
                      <a:pt x="12407" y="4320"/>
                    </a:lnTo>
                    <a:lnTo>
                      <a:pt x="10847" y="4832"/>
                    </a:lnTo>
                    <a:lnTo>
                      <a:pt x="2846" y="2558"/>
                    </a:lnTo>
                    <a:lnTo>
                      <a:pt x="4394" y="2046"/>
                    </a:lnTo>
                    <a:close/>
                    <a:moveTo>
                      <a:pt x="9207" y="0"/>
                    </a:moveTo>
                    <a:cubicBezTo>
                      <a:pt x="9187" y="0"/>
                      <a:pt x="9166" y="3"/>
                      <a:pt x="9144" y="10"/>
                    </a:cubicBezTo>
                    <a:lnTo>
                      <a:pt x="6608" y="855"/>
                    </a:lnTo>
                    <a:cubicBezTo>
                      <a:pt x="6573" y="855"/>
                      <a:pt x="6525" y="867"/>
                      <a:pt x="6501" y="891"/>
                    </a:cubicBezTo>
                    <a:lnTo>
                      <a:pt x="4334" y="1605"/>
                    </a:lnTo>
                    <a:lnTo>
                      <a:pt x="4311" y="1605"/>
                    </a:lnTo>
                    <a:lnTo>
                      <a:pt x="179" y="2962"/>
                    </a:lnTo>
                    <a:cubicBezTo>
                      <a:pt x="60" y="3010"/>
                      <a:pt x="0" y="3129"/>
                      <a:pt x="36" y="3248"/>
                    </a:cubicBezTo>
                    <a:cubicBezTo>
                      <a:pt x="60" y="3343"/>
                      <a:pt x="155" y="3403"/>
                      <a:pt x="239" y="3403"/>
                    </a:cubicBezTo>
                    <a:cubicBezTo>
                      <a:pt x="262" y="3403"/>
                      <a:pt x="286" y="3403"/>
                      <a:pt x="310" y="3391"/>
                    </a:cubicBezTo>
                    <a:lnTo>
                      <a:pt x="2084" y="2808"/>
                    </a:lnTo>
                    <a:lnTo>
                      <a:pt x="2096" y="2808"/>
                    </a:lnTo>
                    <a:lnTo>
                      <a:pt x="10085" y="5070"/>
                    </a:lnTo>
                    <a:lnTo>
                      <a:pt x="9109" y="5391"/>
                    </a:lnTo>
                    <a:cubicBezTo>
                      <a:pt x="8990" y="5439"/>
                      <a:pt x="8930" y="5558"/>
                      <a:pt x="8966" y="5677"/>
                    </a:cubicBezTo>
                    <a:cubicBezTo>
                      <a:pt x="9002" y="5772"/>
                      <a:pt x="9085" y="5832"/>
                      <a:pt x="9180" y="5832"/>
                    </a:cubicBezTo>
                    <a:cubicBezTo>
                      <a:pt x="9204" y="5832"/>
                      <a:pt x="9228" y="5832"/>
                      <a:pt x="9252" y="5820"/>
                    </a:cubicBezTo>
                    <a:lnTo>
                      <a:pt x="18622" y="2736"/>
                    </a:lnTo>
                    <a:cubicBezTo>
                      <a:pt x="18741" y="2701"/>
                      <a:pt x="18812" y="2570"/>
                      <a:pt x="18765" y="2451"/>
                    </a:cubicBezTo>
                    <a:cubicBezTo>
                      <a:pt x="18735" y="2362"/>
                      <a:pt x="18641" y="2298"/>
                      <a:pt x="18549" y="2298"/>
                    </a:cubicBezTo>
                    <a:cubicBezTo>
                      <a:pt x="18530" y="2298"/>
                      <a:pt x="18510" y="2301"/>
                      <a:pt x="18491" y="2308"/>
                    </a:cubicBezTo>
                    <a:lnTo>
                      <a:pt x="17598" y="2605"/>
                    </a:lnTo>
                    <a:lnTo>
                      <a:pt x="9430" y="295"/>
                    </a:lnTo>
                    <a:cubicBezTo>
                      <a:pt x="9442" y="248"/>
                      <a:pt x="9442" y="200"/>
                      <a:pt x="9430" y="153"/>
                    </a:cubicBezTo>
                    <a:cubicBezTo>
                      <a:pt x="9391" y="64"/>
                      <a:pt x="9303" y="0"/>
                      <a:pt x="9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8"/>
              <p:cNvSpPr/>
              <p:nvPr/>
            </p:nvSpPr>
            <p:spPr>
              <a:xfrm>
                <a:off x="7268638" y="3690014"/>
                <a:ext cx="142299" cy="398361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7301" extrusionOk="0">
                    <a:moveTo>
                      <a:pt x="940" y="1"/>
                    </a:moveTo>
                    <a:cubicBezTo>
                      <a:pt x="784" y="1"/>
                      <a:pt x="654" y="105"/>
                      <a:pt x="631" y="264"/>
                    </a:cubicBezTo>
                    <a:cubicBezTo>
                      <a:pt x="608" y="478"/>
                      <a:pt x="0" y="5621"/>
                      <a:pt x="2084" y="7229"/>
                    </a:cubicBezTo>
                    <a:cubicBezTo>
                      <a:pt x="2143" y="7276"/>
                      <a:pt x="2203" y="7300"/>
                      <a:pt x="2262" y="7300"/>
                    </a:cubicBezTo>
                    <a:cubicBezTo>
                      <a:pt x="2358" y="7300"/>
                      <a:pt x="2441" y="7253"/>
                      <a:pt x="2501" y="7181"/>
                    </a:cubicBezTo>
                    <a:cubicBezTo>
                      <a:pt x="2608" y="7050"/>
                      <a:pt x="2584" y="6860"/>
                      <a:pt x="2453" y="6764"/>
                    </a:cubicBezTo>
                    <a:cubicBezTo>
                      <a:pt x="1715" y="6193"/>
                      <a:pt x="1262" y="4919"/>
                      <a:pt x="1155" y="3073"/>
                    </a:cubicBezTo>
                    <a:cubicBezTo>
                      <a:pt x="1072" y="1633"/>
                      <a:pt x="1227" y="347"/>
                      <a:pt x="1227" y="335"/>
                    </a:cubicBezTo>
                    <a:cubicBezTo>
                      <a:pt x="1239" y="168"/>
                      <a:pt x="1131" y="25"/>
                      <a:pt x="965" y="2"/>
                    </a:cubicBezTo>
                    <a:cubicBezTo>
                      <a:pt x="956" y="1"/>
                      <a:pt x="948" y="1"/>
                      <a:pt x="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8"/>
              <p:cNvSpPr/>
              <p:nvPr/>
            </p:nvSpPr>
            <p:spPr>
              <a:xfrm>
                <a:off x="7532387" y="3761216"/>
                <a:ext cx="180656" cy="24591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507" extrusionOk="0">
                    <a:moveTo>
                      <a:pt x="340" y="0"/>
                    </a:moveTo>
                    <a:cubicBezTo>
                      <a:pt x="282" y="0"/>
                      <a:pt x="222" y="17"/>
                      <a:pt x="167" y="54"/>
                    </a:cubicBezTo>
                    <a:cubicBezTo>
                      <a:pt x="36" y="149"/>
                      <a:pt x="0" y="328"/>
                      <a:pt x="84" y="471"/>
                    </a:cubicBezTo>
                    <a:lnTo>
                      <a:pt x="2727" y="4376"/>
                    </a:lnTo>
                    <a:cubicBezTo>
                      <a:pt x="2786" y="4459"/>
                      <a:pt x="2882" y="4507"/>
                      <a:pt x="2977" y="4507"/>
                    </a:cubicBezTo>
                    <a:cubicBezTo>
                      <a:pt x="3036" y="4507"/>
                      <a:pt x="3096" y="4495"/>
                      <a:pt x="3143" y="4459"/>
                    </a:cubicBezTo>
                    <a:cubicBezTo>
                      <a:pt x="3286" y="4364"/>
                      <a:pt x="3310" y="4173"/>
                      <a:pt x="3227" y="4043"/>
                    </a:cubicBezTo>
                    <a:lnTo>
                      <a:pt x="584" y="125"/>
                    </a:lnTo>
                    <a:cubicBezTo>
                      <a:pt x="525" y="45"/>
                      <a:pt x="435" y="0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8"/>
              <p:cNvSpPr/>
              <p:nvPr/>
            </p:nvSpPr>
            <p:spPr>
              <a:xfrm>
                <a:off x="7907878" y="3690069"/>
                <a:ext cx="129968" cy="3151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776" extrusionOk="0">
                    <a:moveTo>
                      <a:pt x="2084" y="1"/>
                    </a:moveTo>
                    <a:cubicBezTo>
                      <a:pt x="1917" y="1"/>
                      <a:pt x="1786" y="132"/>
                      <a:pt x="1786" y="298"/>
                    </a:cubicBezTo>
                    <a:cubicBezTo>
                      <a:pt x="1786" y="334"/>
                      <a:pt x="1762" y="3763"/>
                      <a:pt x="131" y="5251"/>
                    </a:cubicBezTo>
                    <a:cubicBezTo>
                      <a:pt x="12" y="5358"/>
                      <a:pt x="0" y="5549"/>
                      <a:pt x="119" y="5668"/>
                    </a:cubicBezTo>
                    <a:cubicBezTo>
                      <a:pt x="179" y="5739"/>
                      <a:pt x="262" y="5775"/>
                      <a:pt x="333" y="5775"/>
                    </a:cubicBezTo>
                    <a:cubicBezTo>
                      <a:pt x="405" y="5775"/>
                      <a:pt x="476" y="5739"/>
                      <a:pt x="536" y="5692"/>
                    </a:cubicBezTo>
                    <a:cubicBezTo>
                      <a:pt x="2357" y="4025"/>
                      <a:pt x="2381" y="453"/>
                      <a:pt x="2381" y="298"/>
                    </a:cubicBezTo>
                    <a:cubicBezTo>
                      <a:pt x="2381" y="132"/>
                      <a:pt x="2250" y="1"/>
                      <a:pt x="2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8"/>
              <p:cNvSpPr/>
              <p:nvPr/>
            </p:nvSpPr>
            <p:spPr>
              <a:xfrm>
                <a:off x="8226843" y="3635453"/>
                <a:ext cx="109834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7622" extrusionOk="0">
                    <a:moveTo>
                      <a:pt x="1416" y="1"/>
                    </a:moveTo>
                    <a:cubicBezTo>
                      <a:pt x="1408" y="1"/>
                      <a:pt x="1401" y="1"/>
                      <a:pt x="1393" y="2"/>
                    </a:cubicBezTo>
                    <a:cubicBezTo>
                      <a:pt x="1226" y="2"/>
                      <a:pt x="1107" y="144"/>
                      <a:pt x="1119" y="311"/>
                    </a:cubicBezTo>
                    <a:cubicBezTo>
                      <a:pt x="1119" y="323"/>
                      <a:pt x="1203" y="1799"/>
                      <a:pt x="1107" y="3395"/>
                    </a:cubicBezTo>
                    <a:cubicBezTo>
                      <a:pt x="953" y="6097"/>
                      <a:pt x="441" y="6871"/>
                      <a:pt x="155" y="7098"/>
                    </a:cubicBezTo>
                    <a:cubicBezTo>
                      <a:pt x="24" y="7193"/>
                      <a:pt x="0" y="7383"/>
                      <a:pt x="95" y="7514"/>
                    </a:cubicBezTo>
                    <a:cubicBezTo>
                      <a:pt x="155" y="7586"/>
                      <a:pt x="238" y="7621"/>
                      <a:pt x="333" y="7621"/>
                    </a:cubicBezTo>
                    <a:cubicBezTo>
                      <a:pt x="393" y="7621"/>
                      <a:pt x="452" y="7610"/>
                      <a:pt x="512" y="7562"/>
                    </a:cubicBezTo>
                    <a:cubicBezTo>
                      <a:pt x="2012" y="6419"/>
                      <a:pt x="1750" y="906"/>
                      <a:pt x="1715" y="275"/>
                    </a:cubicBezTo>
                    <a:cubicBezTo>
                      <a:pt x="1703" y="116"/>
                      <a:pt x="1573" y="1"/>
                      <a:pt x="14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8"/>
              <p:cNvSpPr/>
              <p:nvPr/>
            </p:nvSpPr>
            <p:spPr>
              <a:xfrm>
                <a:off x="8189796" y="4041442"/>
                <a:ext cx="273522" cy="596477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0932" extrusionOk="0">
                    <a:moveTo>
                      <a:pt x="406" y="1"/>
                    </a:moveTo>
                    <a:cubicBezTo>
                      <a:pt x="340" y="1"/>
                      <a:pt x="295" y="9"/>
                      <a:pt x="274" y="14"/>
                    </a:cubicBezTo>
                    <a:cubicBezTo>
                      <a:pt x="108" y="50"/>
                      <a:pt x="0" y="204"/>
                      <a:pt x="36" y="371"/>
                    </a:cubicBezTo>
                    <a:cubicBezTo>
                      <a:pt x="67" y="506"/>
                      <a:pt x="188" y="604"/>
                      <a:pt x="329" y="604"/>
                    </a:cubicBezTo>
                    <a:cubicBezTo>
                      <a:pt x="350" y="604"/>
                      <a:pt x="371" y="602"/>
                      <a:pt x="393" y="597"/>
                    </a:cubicBezTo>
                    <a:cubicBezTo>
                      <a:pt x="393" y="597"/>
                      <a:pt x="394" y="597"/>
                      <a:pt x="395" y="597"/>
                    </a:cubicBezTo>
                    <a:cubicBezTo>
                      <a:pt x="438" y="597"/>
                      <a:pt x="1408" y="620"/>
                      <a:pt x="2274" y="3395"/>
                    </a:cubicBezTo>
                    <a:cubicBezTo>
                      <a:pt x="3286" y="6610"/>
                      <a:pt x="4382" y="10670"/>
                      <a:pt x="4394" y="10718"/>
                    </a:cubicBezTo>
                    <a:cubicBezTo>
                      <a:pt x="4429" y="10848"/>
                      <a:pt x="4549" y="10932"/>
                      <a:pt x="4680" y="10932"/>
                    </a:cubicBezTo>
                    <a:cubicBezTo>
                      <a:pt x="4715" y="10932"/>
                      <a:pt x="4739" y="10932"/>
                      <a:pt x="4763" y="10920"/>
                    </a:cubicBezTo>
                    <a:cubicBezTo>
                      <a:pt x="4918" y="10884"/>
                      <a:pt x="5013" y="10718"/>
                      <a:pt x="4965" y="10551"/>
                    </a:cubicBezTo>
                    <a:cubicBezTo>
                      <a:pt x="4965" y="10515"/>
                      <a:pt x="3858" y="6443"/>
                      <a:pt x="2846" y="3217"/>
                    </a:cubicBezTo>
                    <a:cubicBezTo>
                      <a:pt x="1928" y="289"/>
                      <a:pt x="800" y="1"/>
                      <a:pt x="40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8"/>
              <p:cNvSpPr/>
              <p:nvPr/>
            </p:nvSpPr>
            <p:spPr>
              <a:xfrm>
                <a:off x="7852662" y="4159075"/>
                <a:ext cx="45505" cy="6698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277" extrusionOk="0">
                    <a:moveTo>
                      <a:pt x="524" y="1"/>
                    </a:moveTo>
                    <a:cubicBezTo>
                      <a:pt x="369" y="1"/>
                      <a:pt x="238" y="132"/>
                      <a:pt x="226" y="287"/>
                    </a:cubicBezTo>
                    <a:lnTo>
                      <a:pt x="0" y="11979"/>
                    </a:lnTo>
                    <a:cubicBezTo>
                      <a:pt x="0" y="12145"/>
                      <a:pt x="131" y="12276"/>
                      <a:pt x="298" y="12276"/>
                    </a:cubicBezTo>
                    <a:cubicBezTo>
                      <a:pt x="464" y="12276"/>
                      <a:pt x="595" y="12145"/>
                      <a:pt x="595" y="11990"/>
                    </a:cubicBezTo>
                    <a:lnTo>
                      <a:pt x="822" y="299"/>
                    </a:lnTo>
                    <a:cubicBezTo>
                      <a:pt x="833" y="144"/>
                      <a:pt x="702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8"/>
              <p:cNvSpPr/>
              <p:nvPr/>
            </p:nvSpPr>
            <p:spPr>
              <a:xfrm>
                <a:off x="7327728" y="4063321"/>
                <a:ext cx="238493" cy="60968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1174" extrusionOk="0">
                    <a:moveTo>
                      <a:pt x="4012" y="0"/>
                    </a:moveTo>
                    <a:cubicBezTo>
                      <a:pt x="3666" y="0"/>
                      <a:pt x="2484" y="244"/>
                      <a:pt x="1715" y="3363"/>
                    </a:cubicBezTo>
                    <a:cubicBezTo>
                      <a:pt x="906" y="6637"/>
                      <a:pt x="48" y="10769"/>
                      <a:pt x="36" y="10817"/>
                    </a:cubicBezTo>
                    <a:cubicBezTo>
                      <a:pt x="1" y="10971"/>
                      <a:pt x="108" y="11126"/>
                      <a:pt x="263" y="11162"/>
                    </a:cubicBezTo>
                    <a:cubicBezTo>
                      <a:pt x="287" y="11174"/>
                      <a:pt x="310" y="11174"/>
                      <a:pt x="334" y="11174"/>
                    </a:cubicBezTo>
                    <a:cubicBezTo>
                      <a:pt x="465" y="11174"/>
                      <a:pt x="596" y="11079"/>
                      <a:pt x="620" y="10936"/>
                    </a:cubicBezTo>
                    <a:cubicBezTo>
                      <a:pt x="632" y="10888"/>
                      <a:pt x="1489" y="6768"/>
                      <a:pt x="2287" y="3506"/>
                    </a:cubicBezTo>
                    <a:cubicBezTo>
                      <a:pt x="3001" y="637"/>
                      <a:pt x="3966" y="601"/>
                      <a:pt x="4013" y="601"/>
                    </a:cubicBezTo>
                    <a:cubicBezTo>
                      <a:pt x="4022" y="602"/>
                      <a:pt x="4030" y="602"/>
                      <a:pt x="4038" y="602"/>
                    </a:cubicBezTo>
                    <a:cubicBezTo>
                      <a:pt x="4194" y="602"/>
                      <a:pt x="4324" y="497"/>
                      <a:pt x="4347" y="339"/>
                    </a:cubicBezTo>
                    <a:cubicBezTo>
                      <a:pt x="4370" y="184"/>
                      <a:pt x="4251" y="30"/>
                      <a:pt x="4097" y="6"/>
                    </a:cubicBezTo>
                    <a:cubicBezTo>
                      <a:pt x="4081" y="3"/>
                      <a:pt x="4052" y="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8"/>
              <p:cNvSpPr/>
              <p:nvPr/>
            </p:nvSpPr>
            <p:spPr>
              <a:xfrm>
                <a:off x="7858500" y="3328656"/>
                <a:ext cx="603570" cy="371407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6807" extrusionOk="0">
                    <a:moveTo>
                      <a:pt x="5349" y="0"/>
                    </a:moveTo>
                    <a:cubicBezTo>
                      <a:pt x="2430" y="0"/>
                      <a:pt x="70" y="1420"/>
                      <a:pt x="12" y="3231"/>
                    </a:cubicBezTo>
                    <a:cubicBezTo>
                      <a:pt x="0" y="3469"/>
                      <a:pt x="36" y="3696"/>
                      <a:pt x="107" y="3922"/>
                    </a:cubicBezTo>
                    <a:cubicBezTo>
                      <a:pt x="107" y="3946"/>
                      <a:pt x="119" y="3970"/>
                      <a:pt x="131" y="4005"/>
                    </a:cubicBezTo>
                    <a:cubicBezTo>
                      <a:pt x="655" y="5529"/>
                      <a:pt x="2810" y="6720"/>
                      <a:pt x="5429" y="6803"/>
                    </a:cubicBezTo>
                    <a:cubicBezTo>
                      <a:pt x="5514" y="6806"/>
                      <a:pt x="5597" y="6807"/>
                      <a:pt x="5681" y="6807"/>
                    </a:cubicBezTo>
                    <a:cubicBezTo>
                      <a:pt x="8614" y="6807"/>
                      <a:pt x="10991" y="5394"/>
                      <a:pt x="11049" y="3565"/>
                    </a:cubicBezTo>
                    <a:cubicBezTo>
                      <a:pt x="11061" y="3112"/>
                      <a:pt x="10930" y="2672"/>
                      <a:pt x="10680" y="2267"/>
                    </a:cubicBezTo>
                    <a:cubicBezTo>
                      <a:pt x="10632" y="2184"/>
                      <a:pt x="10573" y="2112"/>
                      <a:pt x="10525" y="2041"/>
                    </a:cubicBezTo>
                    <a:cubicBezTo>
                      <a:pt x="9644" y="898"/>
                      <a:pt x="7799" y="76"/>
                      <a:pt x="5632" y="5"/>
                    </a:cubicBezTo>
                    <a:cubicBezTo>
                      <a:pt x="5537" y="2"/>
                      <a:pt x="5443" y="0"/>
                      <a:pt x="5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8"/>
              <p:cNvSpPr/>
              <p:nvPr/>
            </p:nvSpPr>
            <p:spPr>
              <a:xfrm>
                <a:off x="7865647" y="3452291"/>
                <a:ext cx="596423" cy="247768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4541" extrusionOk="0">
                    <a:moveTo>
                      <a:pt x="10549" y="1"/>
                    </a:moveTo>
                    <a:cubicBezTo>
                      <a:pt x="10013" y="191"/>
                      <a:pt x="9513" y="525"/>
                      <a:pt x="9108" y="989"/>
                    </a:cubicBezTo>
                    <a:cubicBezTo>
                      <a:pt x="8692" y="1454"/>
                      <a:pt x="8430" y="2108"/>
                      <a:pt x="7965" y="2525"/>
                    </a:cubicBezTo>
                    <a:cubicBezTo>
                      <a:pt x="7460" y="2966"/>
                      <a:pt x="6613" y="3262"/>
                      <a:pt x="5623" y="3262"/>
                    </a:cubicBezTo>
                    <a:cubicBezTo>
                      <a:pt x="4794" y="3262"/>
                      <a:pt x="3865" y="3054"/>
                      <a:pt x="2953" y="2549"/>
                    </a:cubicBezTo>
                    <a:cubicBezTo>
                      <a:pt x="2190" y="2134"/>
                      <a:pt x="1437" y="1687"/>
                      <a:pt x="545" y="1687"/>
                    </a:cubicBezTo>
                    <a:cubicBezTo>
                      <a:pt x="491" y="1687"/>
                      <a:pt x="436" y="1688"/>
                      <a:pt x="381" y="1692"/>
                    </a:cubicBezTo>
                    <a:cubicBezTo>
                      <a:pt x="250" y="1692"/>
                      <a:pt x="131" y="1715"/>
                      <a:pt x="0" y="1739"/>
                    </a:cubicBezTo>
                    <a:cubicBezTo>
                      <a:pt x="524" y="3263"/>
                      <a:pt x="2679" y="4454"/>
                      <a:pt x="5298" y="4537"/>
                    </a:cubicBezTo>
                    <a:cubicBezTo>
                      <a:pt x="5383" y="4540"/>
                      <a:pt x="5466" y="4541"/>
                      <a:pt x="5550" y="4541"/>
                    </a:cubicBezTo>
                    <a:cubicBezTo>
                      <a:pt x="8483" y="4541"/>
                      <a:pt x="10860" y="3128"/>
                      <a:pt x="10918" y="1299"/>
                    </a:cubicBezTo>
                    <a:cubicBezTo>
                      <a:pt x="10930" y="846"/>
                      <a:pt x="10799" y="406"/>
                      <a:pt x="1054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8"/>
              <p:cNvSpPr/>
              <p:nvPr/>
            </p:nvSpPr>
            <p:spPr>
              <a:xfrm>
                <a:off x="8033205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3" y="1"/>
                    </a:moveTo>
                    <a:cubicBezTo>
                      <a:pt x="502" y="1"/>
                      <a:pt x="254" y="81"/>
                      <a:pt x="120" y="261"/>
                    </a:cubicBezTo>
                    <a:cubicBezTo>
                      <a:pt x="1" y="416"/>
                      <a:pt x="60" y="630"/>
                      <a:pt x="322" y="749"/>
                    </a:cubicBezTo>
                    <a:cubicBezTo>
                      <a:pt x="444" y="805"/>
                      <a:pt x="576" y="829"/>
                      <a:pt x="705" y="829"/>
                    </a:cubicBezTo>
                    <a:cubicBezTo>
                      <a:pt x="1015" y="829"/>
                      <a:pt x="1303" y="688"/>
                      <a:pt x="1370" y="511"/>
                    </a:cubicBezTo>
                    <a:cubicBezTo>
                      <a:pt x="1487" y="198"/>
                      <a:pt x="1123" y="1"/>
                      <a:pt x="743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8"/>
              <p:cNvSpPr/>
              <p:nvPr/>
            </p:nvSpPr>
            <p:spPr>
              <a:xfrm>
                <a:off x="8206164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4" y="1"/>
                    </a:moveTo>
                    <a:cubicBezTo>
                      <a:pt x="365" y="1"/>
                      <a:pt x="1" y="198"/>
                      <a:pt x="117" y="511"/>
                    </a:cubicBezTo>
                    <a:cubicBezTo>
                      <a:pt x="184" y="688"/>
                      <a:pt x="472" y="829"/>
                      <a:pt x="787" y="829"/>
                    </a:cubicBezTo>
                    <a:cubicBezTo>
                      <a:pt x="917" y="829"/>
                      <a:pt x="1051" y="805"/>
                      <a:pt x="1177" y="749"/>
                    </a:cubicBezTo>
                    <a:cubicBezTo>
                      <a:pt x="1439" y="630"/>
                      <a:pt x="1486" y="416"/>
                      <a:pt x="1367" y="261"/>
                    </a:cubicBezTo>
                    <a:cubicBezTo>
                      <a:pt x="1233" y="81"/>
                      <a:pt x="986" y="1"/>
                      <a:pt x="74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8"/>
              <p:cNvSpPr/>
              <p:nvPr/>
            </p:nvSpPr>
            <p:spPr>
              <a:xfrm>
                <a:off x="7917590" y="3359265"/>
                <a:ext cx="237183" cy="122002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236" extrusionOk="0">
                    <a:moveTo>
                      <a:pt x="3628" y="0"/>
                    </a:moveTo>
                    <a:cubicBezTo>
                      <a:pt x="3421" y="0"/>
                      <a:pt x="3215" y="15"/>
                      <a:pt x="3013" y="39"/>
                    </a:cubicBezTo>
                    <a:cubicBezTo>
                      <a:pt x="2596" y="87"/>
                      <a:pt x="2179" y="194"/>
                      <a:pt x="1787" y="349"/>
                    </a:cubicBezTo>
                    <a:cubicBezTo>
                      <a:pt x="1406" y="515"/>
                      <a:pt x="1025" y="730"/>
                      <a:pt x="715" y="1027"/>
                    </a:cubicBezTo>
                    <a:cubicBezTo>
                      <a:pt x="394" y="1313"/>
                      <a:pt x="132" y="1682"/>
                      <a:pt x="13" y="2087"/>
                    </a:cubicBezTo>
                    <a:cubicBezTo>
                      <a:pt x="1" y="2135"/>
                      <a:pt x="13" y="2194"/>
                      <a:pt x="60" y="2218"/>
                    </a:cubicBezTo>
                    <a:cubicBezTo>
                      <a:pt x="80" y="2230"/>
                      <a:pt x="101" y="2235"/>
                      <a:pt x="121" y="2235"/>
                    </a:cubicBezTo>
                    <a:cubicBezTo>
                      <a:pt x="162" y="2235"/>
                      <a:pt x="199" y="2214"/>
                      <a:pt x="215" y="2182"/>
                    </a:cubicBezTo>
                    <a:cubicBezTo>
                      <a:pt x="417" y="1849"/>
                      <a:pt x="667" y="1563"/>
                      <a:pt x="965" y="1325"/>
                    </a:cubicBezTo>
                    <a:cubicBezTo>
                      <a:pt x="1275" y="1099"/>
                      <a:pt x="1608" y="908"/>
                      <a:pt x="1965" y="765"/>
                    </a:cubicBezTo>
                    <a:cubicBezTo>
                      <a:pt x="2322" y="622"/>
                      <a:pt x="2691" y="515"/>
                      <a:pt x="3072" y="432"/>
                    </a:cubicBezTo>
                    <a:cubicBezTo>
                      <a:pt x="3453" y="349"/>
                      <a:pt x="3846" y="289"/>
                      <a:pt x="4239" y="253"/>
                    </a:cubicBezTo>
                    <a:cubicBezTo>
                      <a:pt x="4287" y="253"/>
                      <a:pt x="4335" y="218"/>
                      <a:pt x="4335" y="170"/>
                    </a:cubicBezTo>
                    <a:cubicBezTo>
                      <a:pt x="4346" y="111"/>
                      <a:pt x="4311" y="51"/>
                      <a:pt x="4251" y="51"/>
                    </a:cubicBezTo>
                    <a:cubicBezTo>
                      <a:pt x="4043" y="15"/>
                      <a:pt x="3834" y="0"/>
                      <a:pt x="3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8"/>
              <p:cNvSpPr/>
              <p:nvPr/>
            </p:nvSpPr>
            <p:spPr>
              <a:xfrm>
                <a:off x="7842895" y="3313925"/>
                <a:ext cx="634726" cy="400271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7336" extrusionOk="0">
                    <a:moveTo>
                      <a:pt x="5918" y="275"/>
                    </a:moveTo>
                    <a:cubicBezTo>
                      <a:pt x="8966" y="370"/>
                      <a:pt x="11395" y="1965"/>
                      <a:pt x="11335" y="3835"/>
                    </a:cubicBezTo>
                    <a:cubicBezTo>
                      <a:pt x="11288" y="5656"/>
                      <a:pt x="8918" y="7073"/>
                      <a:pt x="5989" y="7073"/>
                    </a:cubicBezTo>
                    <a:cubicBezTo>
                      <a:pt x="5906" y="7073"/>
                      <a:pt x="5811" y="7073"/>
                      <a:pt x="5715" y="7061"/>
                    </a:cubicBezTo>
                    <a:cubicBezTo>
                      <a:pt x="2667" y="6978"/>
                      <a:pt x="239" y="5383"/>
                      <a:pt x="298" y="3501"/>
                    </a:cubicBezTo>
                    <a:cubicBezTo>
                      <a:pt x="358" y="1680"/>
                      <a:pt x="2727" y="275"/>
                      <a:pt x="5644" y="275"/>
                    </a:cubicBezTo>
                    <a:close/>
                    <a:moveTo>
                      <a:pt x="5644" y="1"/>
                    </a:moveTo>
                    <a:cubicBezTo>
                      <a:pt x="2560" y="1"/>
                      <a:pt x="96" y="1537"/>
                      <a:pt x="36" y="3501"/>
                    </a:cubicBezTo>
                    <a:cubicBezTo>
                      <a:pt x="0" y="4501"/>
                      <a:pt x="596" y="5454"/>
                      <a:pt x="1691" y="6180"/>
                    </a:cubicBezTo>
                    <a:cubicBezTo>
                      <a:pt x="2763" y="6883"/>
                      <a:pt x="4180" y="7288"/>
                      <a:pt x="5704" y="7335"/>
                    </a:cubicBezTo>
                    <a:lnTo>
                      <a:pt x="5989" y="7335"/>
                    </a:lnTo>
                    <a:cubicBezTo>
                      <a:pt x="9085" y="7335"/>
                      <a:pt x="11549" y="5811"/>
                      <a:pt x="11609" y="3847"/>
                    </a:cubicBezTo>
                    <a:cubicBezTo>
                      <a:pt x="11633" y="2847"/>
                      <a:pt x="11049" y="1894"/>
                      <a:pt x="9942" y="1168"/>
                    </a:cubicBezTo>
                    <a:cubicBezTo>
                      <a:pt x="8882" y="465"/>
                      <a:pt x="7454" y="60"/>
                      <a:pt x="5930" y="13"/>
                    </a:cubicBezTo>
                    <a:cubicBezTo>
                      <a:pt x="5834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8"/>
              <p:cNvSpPr/>
              <p:nvPr/>
            </p:nvSpPr>
            <p:spPr>
              <a:xfrm>
                <a:off x="8118321" y="3480881"/>
                <a:ext cx="83863" cy="5592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25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32"/>
                    </a:cubicBezTo>
                    <a:cubicBezTo>
                      <a:pt x="1" y="394"/>
                      <a:pt x="108" y="668"/>
                      <a:pt x="298" y="834"/>
                    </a:cubicBezTo>
                    <a:cubicBezTo>
                      <a:pt x="429" y="965"/>
                      <a:pt x="584" y="1025"/>
                      <a:pt x="763" y="1025"/>
                    </a:cubicBezTo>
                    <a:lnTo>
                      <a:pt x="834" y="1025"/>
                    </a:lnTo>
                    <a:cubicBezTo>
                      <a:pt x="1287" y="977"/>
                      <a:pt x="1537" y="525"/>
                      <a:pt x="1537" y="132"/>
                    </a:cubicBezTo>
                    <a:cubicBezTo>
                      <a:pt x="1537" y="60"/>
                      <a:pt x="1465" y="1"/>
                      <a:pt x="1394" y="1"/>
                    </a:cubicBezTo>
                    <a:cubicBezTo>
                      <a:pt x="1322" y="1"/>
                      <a:pt x="1263" y="60"/>
                      <a:pt x="1263" y="132"/>
                    </a:cubicBezTo>
                    <a:cubicBezTo>
                      <a:pt x="1263" y="418"/>
                      <a:pt x="1108" y="727"/>
                      <a:pt x="810" y="751"/>
                    </a:cubicBezTo>
                    <a:cubicBezTo>
                      <a:pt x="794" y="752"/>
                      <a:pt x="778" y="753"/>
                      <a:pt x="762" y="753"/>
                    </a:cubicBezTo>
                    <a:cubicBezTo>
                      <a:pt x="653" y="753"/>
                      <a:pt x="560" y="717"/>
                      <a:pt x="477" y="644"/>
                    </a:cubicBezTo>
                    <a:cubicBezTo>
                      <a:pt x="358" y="525"/>
                      <a:pt x="275" y="322"/>
                      <a:pt x="275" y="144"/>
                    </a:cubicBezTo>
                    <a:cubicBezTo>
                      <a:pt x="286" y="72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8"/>
              <p:cNvSpPr/>
              <p:nvPr/>
            </p:nvSpPr>
            <p:spPr>
              <a:xfrm>
                <a:off x="8052083" y="3459439"/>
                <a:ext cx="46815" cy="455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13" y="0"/>
                    </a:moveTo>
                    <a:cubicBezTo>
                      <a:pt x="204" y="0"/>
                      <a:pt x="1" y="220"/>
                      <a:pt x="24" y="418"/>
                    </a:cubicBezTo>
                    <a:cubicBezTo>
                      <a:pt x="0" y="644"/>
                      <a:pt x="215" y="834"/>
                      <a:pt x="417" y="834"/>
                    </a:cubicBezTo>
                    <a:cubicBezTo>
                      <a:pt x="424" y="835"/>
                      <a:pt x="431" y="835"/>
                      <a:pt x="438" y="835"/>
                    </a:cubicBezTo>
                    <a:cubicBezTo>
                      <a:pt x="688" y="835"/>
                      <a:pt x="857" y="626"/>
                      <a:pt x="857" y="418"/>
                    </a:cubicBezTo>
                    <a:cubicBezTo>
                      <a:pt x="846" y="168"/>
                      <a:pt x="655" y="13"/>
                      <a:pt x="429" y="1"/>
                    </a:cubicBezTo>
                    <a:cubicBezTo>
                      <a:pt x="423" y="1"/>
                      <a:pt x="418" y="0"/>
                      <a:pt x="4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8"/>
              <p:cNvSpPr/>
              <p:nvPr/>
            </p:nvSpPr>
            <p:spPr>
              <a:xfrm>
                <a:off x="8221605" y="3459439"/>
                <a:ext cx="46214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3" y="430"/>
                    </a:cubicBezTo>
                    <a:cubicBezTo>
                      <a:pt x="13" y="638"/>
                      <a:pt x="193" y="835"/>
                      <a:pt x="410" y="835"/>
                    </a:cubicBezTo>
                    <a:cubicBezTo>
                      <a:pt x="417" y="835"/>
                      <a:pt x="423" y="835"/>
                      <a:pt x="429" y="834"/>
                    </a:cubicBezTo>
                    <a:cubicBezTo>
                      <a:pt x="440" y="836"/>
                      <a:pt x="450" y="836"/>
                      <a:pt x="461" y="836"/>
                    </a:cubicBezTo>
                    <a:cubicBezTo>
                      <a:pt x="653" y="836"/>
                      <a:pt x="846" y="632"/>
                      <a:pt x="846" y="418"/>
                    </a:cubicBezTo>
                    <a:cubicBezTo>
                      <a:pt x="846" y="191"/>
                      <a:pt x="644" y="1"/>
                      <a:pt x="4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8"/>
              <p:cNvSpPr/>
              <p:nvPr/>
            </p:nvSpPr>
            <p:spPr>
              <a:xfrm>
                <a:off x="7367994" y="3914969"/>
                <a:ext cx="958281" cy="302167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5538" extrusionOk="0">
                    <a:moveTo>
                      <a:pt x="7530" y="1"/>
                    </a:moveTo>
                    <a:cubicBezTo>
                      <a:pt x="7081" y="1"/>
                      <a:pt x="6234" y="290"/>
                      <a:pt x="1251" y="1713"/>
                    </a:cubicBezTo>
                    <a:cubicBezTo>
                      <a:pt x="382" y="1963"/>
                      <a:pt x="215" y="2760"/>
                      <a:pt x="108" y="2939"/>
                    </a:cubicBezTo>
                    <a:cubicBezTo>
                      <a:pt x="1" y="3165"/>
                      <a:pt x="96" y="3439"/>
                      <a:pt x="322" y="3534"/>
                    </a:cubicBezTo>
                    <a:cubicBezTo>
                      <a:pt x="324" y="3534"/>
                      <a:pt x="324" y="3534"/>
                      <a:pt x="324" y="3534"/>
                    </a:cubicBezTo>
                    <a:lnTo>
                      <a:pt x="324" y="3534"/>
                    </a:lnTo>
                    <a:cubicBezTo>
                      <a:pt x="324" y="3534"/>
                      <a:pt x="337" y="3543"/>
                      <a:pt x="811" y="3653"/>
                    </a:cubicBezTo>
                    <a:cubicBezTo>
                      <a:pt x="1573" y="3832"/>
                      <a:pt x="3513" y="4296"/>
                      <a:pt x="8526" y="5499"/>
                    </a:cubicBezTo>
                    <a:lnTo>
                      <a:pt x="8550" y="5499"/>
                    </a:lnTo>
                    <a:cubicBezTo>
                      <a:pt x="8675" y="5525"/>
                      <a:pt x="8800" y="5538"/>
                      <a:pt x="8924" y="5538"/>
                    </a:cubicBezTo>
                    <a:cubicBezTo>
                      <a:pt x="9200" y="5538"/>
                      <a:pt x="9470" y="5472"/>
                      <a:pt x="9716" y="5332"/>
                    </a:cubicBezTo>
                    <a:lnTo>
                      <a:pt x="10728" y="4796"/>
                    </a:lnTo>
                    <a:cubicBezTo>
                      <a:pt x="10967" y="4665"/>
                      <a:pt x="11217" y="4558"/>
                      <a:pt x="11479" y="4475"/>
                    </a:cubicBezTo>
                    <a:lnTo>
                      <a:pt x="17241" y="2713"/>
                    </a:lnTo>
                    <a:cubicBezTo>
                      <a:pt x="17336" y="2689"/>
                      <a:pt x="17420" y="2629"/>
                      <a:pt x="17467" y="2546"/>
                    </a:cubicBezTo>
                    <a:cubicBezTo>
                      <a:pt x="17527" y="2475"/>
                      <a:pt x="17563" y="2379"/>
                      <a:pt x="17563" y="2272"/>
                    </a:cubicBezTo>
                    <a:cubicBezTo>
                      <a:pt x="17563" y="2129"/>
                      <a:pt x="17491" y="1998"/>
                      <a:pt x="17384" y="1915"/>
                    </a:cubicBezTo>
                    <a:cubicBezTo>
                      <a:pt x="17325" y="1867"/>
                      <a:pt x="17265" y="1844"/>
                      <a:pt x="17194" y="1820"/>
                    </a:cubicBezTo>
                    <a:lnTo>
                      <a:pt x="14919" y="1391"/>
                    </a:lnTo>
                    <a:lnTo>
                      <a:pt x="7871" y="46"/>
                    </a:lnTo>
                    <a:cubicBezTo>
                      <a:pt x="7739" y="21"/>
                      <a:pt x="7648" y="1"/>
                      <a:pt x="7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8"/>
              <p:cNvSpPr/>
              <p:nvPr/>
            </p:nvSpPr>
            <p:spPr>
              <a:xfrm>
                <a:off x="7453764" y="4022018"/>
                <a:ext cx="465200" cy="11518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2111" extrusionOk="0">
                    <a:moveTo>
                      <a:pt x="132" y="1"/>
                    </a:moveTo>
                    <a:cubicBezTo>
                      <a:pt x="84" y="1"/>
                      <a:pt x="24" y="25"/>
                      <a:pt x="12" y="72"/>
                    </a:cubicBezTo>
                    <a:cubicBezTo>
                      <a:pt x="1" y="132"/>
                      <a:pt x="24" y="191"/>
                      <a:pt x="84" y="203"/>
                    </a:cubicBezTo>
                    <a:cubicBezTo>
                      <a:pt x="1453" y="620"/>
                      <a:pt x="2822" y="953"/>
                      <a:pt x="4203" y="1275"/>
                    </a:cubicBezTo>
                    <a:cubicBezTo>
                      <a:pt x="5585" y="1584"/>
                      <a:pt x="6978" y="1882"/>
                      <a:pt x="8383" y="2108"/>
                    </a:cubicBezTo>
                    <a:cubicBezTo>
                      <a:pt x="8389" y="2110"/>
                      <a:pt x="8395" y="2110"/>
                      <a:pt x="8402" y="2110"/>
                    </a:cubicBezTo>
                    <a:cubicBezTo>
                      <a:pt x="8445" y="2110"/>
                      <a:pt x="8491" y="2078"/>
                      <a:pt x="8502" y="2037"/>
                    </a:cubicBezTo>
                    <a:cubicBezTo>
                      <a:pt x="8525" y="1977"/>
                      <a:pt x="8490" y="1918"/>
                      <a:pt x="8430" y="1894"/>
                    </a:cubicBezTo>
                    <a:cubicBezTo>
                      <a:pt x="7061" y="1489"/>
                      <a:pt x="5692" y="1156"/>
                      <a:pt x="4299" y="834"/>
                    </a:cubicBezTo>
                    <a:cubicBezTo>
                      <a:pt x="2918" y="525"/>
                      <a:pt x="1536" y="227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8"/>
              <p:cNvSpPr/>
              <p:nvPr/>
            </p:nvSpPr>
            <p:spPr>
              <a:xfrm>
                <a:off x="7834438" y="4019454"/>
                <a:ext cx="49182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3623" extrusionOk="0">
                    <a:moveTo>
                      <a:pt x="8835" y="0"/>
                    </a:moveTo>
                    <a:cubicBezTo>
                      <a:pt x="6763" y="631"/>
                      <a:pt x="4668" y="1215"/>
                      <a:pt x="2608" y="1917"/>
                    </a:cubicBezTo>
                    <a:cubicBezTo>
                      <a:pt x="1894" y="2155"/>
                      <a:pt x="417" y="2750"/>
                      <a:pt x="1" y="3584"/>
                    </a:cubicBezTo>
                    <a:cubicBezTo>
                      <a:pt x="126" y="3610"/>
                      <a:pt x="251" y="3623"/>
                      <a:pt x="375" y="3623"/>
                    </a:cubicBezTo>
                    <a:cubicBezTo>
                      <a:pt x="651" y="3623"/>
                      <a:pt x="921" y="3557"/>
                      <a:pt x="1167" y="3417"/>
                    </a:cubicBezTo>
                    <a:lnTo>
                      <a:pt x="2179" y="2881"/>
                    </a:lnTo>
                    <a:cubicBezTo>
                      <a:pt x="2418" y="2750"/>
                      <a:pt x="2668" y="2643"/>
                      <a:pt x="2930" y="2560"/>
                    </a:cubicBezTo>
                    <a:lnTo>
                      <a:pt x="8692" y="798"/>
                    </a:lnTo>
                    <a:cubicBezTo>
                      <a:pt x="8787" y="774"/>
                      <a:pt x="8871" y="714"/>
                      <a:pt x="8918" y="631"/>
                    </a:cubicBezTo>
                    <a:cubicBezTo>
                      <a:pt x="8978" y="560"/>
                      <a:pt x="9014" y="464"/>
                      <a:pt x="9014" y="357"/>
                    </a:cubicBezTo>
                    <a:cubicBezTo>
                      <a:pt x="9014" y="214"/>
                      <a:pt x="8942" y="83"/>
                      <a:pt x="8835" y="0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8"/>
              <p:cNvSpPr/>
              <p:nvPr/>
            </p:nvSpPr>
            <p:spPr>
              <a:xfrm>
                <a:off x="7412189" y="3990864"/>
                <a:ext cx="914086" cy="226598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4153" extrusionOk="0">
                    <a:moveTo>
                      <a:pt x="14109" y="0"/>
                    </a:moveTo>
                    <a:cubicBezTo>
                      <a:pt x="13324" y="36"/>
                      <a:pt x="12562" y="155"/>
                      <a:pt x="11835" y="441"/>
                    </a:cubicBezTo>
                    <a:cubicBezTo>
                      <a:pt x="11002" y="762"/>
                      <a:pt x="10252" y="1286"/>
                      <a:pt x="9383" y="1441"/>
                    </a:cubicBezTo>
                    <a:cubicBezTo>
                      <a:pt x="9172" y="1480"/>
                      <a:pt x="8963" y="1497"/>
                      <a:pt x="8753" y="1497"/>
                    </a:cubicBezTo>
                    <a:cubicBezTo>
                      <a:pt x="7812" y="1497"/>
                      <a:pt x="6879" y="1155"/>
                      <a:pt x="5954" y="941"/>
                    </a:cubicBezTo>
                    <a:cubicBezTo>
                      <a:pt x="5300" y="789"/>
                      <a:pt x="4627" y="697"/>
                      <a:pt x="3957" y="697"/>
                    </a:cubicBezTo>
                    <a:cubicBezTo>
                      <a:pt x="3368" y="697"/>
                      <a:pt x="2783" y="768"/>
                      <a:pt x="2215" y="929"/>
                    </a:cubicBezTo>
                    <a:cubicBezTo>
                      <a:pt x="1382" y="1167"/>
                      <a:pt x="584" y="1631"/>
                      <a:pt x="1" y="2262"/>
                    </a:cubicBezTo>
                    <a:cubicBezTo>
                      <a:pt x="763" y="2441"/>
                      <a:pt x="2703" y="2905"/>
                      <a:pt x="7716" y="4108"/>
                    </a:cubicBezTo>
                    <a:cubicBezTo>
                      <a:pt x="7842" y="4138"/>
                      <a:pt x="7970" y="4152"/>
                      <a:pt x="8098" y="4152"/>
                    </a:cubicBezTo>
                    <a:cubicBezTo>
                      <a:pt x="8381" y="4152"/>
                      <a:pt x="8660" y="4081"/>
                      <a:pt x="8906" y="3941"/>
                    </a:cubicBezTo>
                    <a:lnTo>
                      <a:pt x="9918" y="3405"/>
                    </a:lnTo>
                    <a:cubicBezTo>
                      <a:pt x="10157" y="3274"/>
                      <a:pt x="10407" y="3167"/>
                      <a:pt x="10669" y="3084"/>
                    </a:cubicBezTo>
                    <a:lnTo>
                      <a:pt x="16431" y="1322"/>
                    </a:lnTo>
                    <a:cubicBezTo>
                      <a:pt x="16526" y="1298"/>
                      <a:pt x="16610" y="1238"/>
                      <a:pt x="16657" y="1155"/>
                    </a:cubicBezTo>
                    <a:cubicBezTo>
                      <a:pt x="16717" y="1084"/>
                      <a:pt x="16753" y="988"/>
                      <a:pt x="16753" y="881"/>
                    </a:cubicBezTo>
                    <a:cubicBezTo>
                      <a:pt x="16753" y="667"/>
                      <a:pt x="16598" y="476"/>
                      <a:pt x="16384" y="429"/>
                    </a:cubicBezTo>
                    <a:lnTo>
                      <a:pt x="14109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8"/>
              <p:cNvSpPr/>
              <p:nvPr/>
            </p:nvSpPr>
            <p:spPr>
              <a:xfrm>
                <a:off x="7355663" y="3900565"/>
                <a:ext cx="984908" cy="331358"/>
              </a:xfrm>
              <a:custGeom>
                <a:avLst/>
                <a:gdLst/>
                <a:ahLst/>
                <a:cxnLst/>
                <a:rect l="l" t="t" r="r" b="b"/>
                <a:pathLst>
                  <a:path w="18051" h="6073" extrusionOk="0">
                    <a:moveTo>
                      <a:pt x="7764" y="262"/>
                    </a:moveTo>
                    <a:cubicBezTo>
                      <a:pt x="7871" y="262"/>
                      <a:pt x="7966" y="286"/>
                      <a:pt x="8097" y="310"/>
                    </a:cubicBezTo>
                    <a:lnTo>
                      <a:pt x="15145" y="1655"/>
                    </a:lnTo>
                    <a:lnTo>
                      <a:pt x="17408" y="2096"/>
                    </a:lnTo>
                    <a:cubicBezTo>
                      <a:pt x="17634" y="2131"/>
                      <a:pt x="17789" y="2322"/>
                      <a:pt x="17789" y="2536"/>
                    </a:cubicBezTo>
                    <a:cubicBezTo>
                      <a:pt x="17789" y="2643"/>
                      <a:pt x="17753" y="2739"/>
                      <a:pt x="17693" y="2810"/>
                    </a:cubicBezTo>
                    <a:cubicBezTo>
                      <a:pt x="17634" y="2893"/>
                      <a:pt x="17562" y="2953"/>
                      <a:pt x="17467" y="2977"/>
                    </a:cubicBezTo>
                    <a:lnTo>
                      <a:pt x="11705" y="4751"/>
                    </a:lnTo>
                    <a:cubicBezTo>
                      <a:pt x="11443" y="4822"/>
                      <a:pt x="11193" y="4929"/>
                      <a:pt x="10954" y="5060"/>
                    </a:cubicBezTo>
                    <a:lnTo>
                      <a:pt x="9942" y="5608"/>
                    </a:lnTo>
                    <a:cubicBezTo>
                      <a:pt x="9692" y="5739"/>
                      <a:pt x="9419" y="5810"/>
                      <a:pt x="9145" y="5810"/>
                    </a:cubicBezTo>
                    <a:cubicBezTo>
                      <a:pt x="9014" y="5810"/>
                      <a:pt x="8883" y="5787"/>
                      <a:pt x="8752" y="5763"/>
                    </a:cubicBezTo>
                    <a:cubicBezTo>
                      <a:pt x="3739" y="4560"/>
                      <a:pt x="1799" y="4096"/>
                      <a:pt x="1037" y="3917"/>
                    </a:cubicBezTo>
                    <a:cubicBezTo>
                      <a:pt x="477" y="3786"/>
                      <a:pt x="560" y="3810"/>
                      <a:pt x="548" y="3798"/>
                    </a:cubicBezTo>
                    <a:cubicBezTo>
                      <a:pt x="322" y="3715"/>
                      <a:pt x="227" y="3429"/>
                      <a:pt x="334" y="3203"/>
                    </a:cubicBezTo>
                    <a:cubicBezTo>
                      <a:pt x="441" y="3024"/>
                      <a:pt x="608" y="2227"/>
                      <a:pt x="1477" y="1977"/>
                    </a:cubicBezTo>
                    <a:cubicBezTo>
                      <a:pt x="6454" y="560"/>
                      <a:pt x="7311" y="262"/>
                      <a:pt x="7764" y="262"/>
                    </a:cubicBezTo>
                    <a:close/>
                    <a:moveTo>
                      <a:pt x="7764" y="0"/>
                    </a:moveTo>
                    <a:cubicBezTo>
                      <a:pt x="7383" y="0"/>
                      <a:pt x="6894" y="143"/>
                      <a:pt x="4489" y="834"/>
                    </a:cubicBezTo>
                    <a:cubicBezTo>
                      <a:pt x="3692" y="1060"/>
                      <a:pt x="2692" y="1358"/>
                      <a:pt x="1406" y="1727"/>
                    </a:cubicBezTo>
                    <a:cubicBezTo>
                      <a:pt x="572" y="1965"/>
                      <a:pt x="286" y="2620"/>
                      <a:pt x="156" y="2941"/>
                    </a:cubicBezTo>
                    <a:cubicBezTo>
                      <a:pt x="132" y="2989"/>
                      <a:pt x="108" y="3048"/>
                      <a:pt x="108" y="3060"/>
                    </a:cubicBezTo>
                    <a:cubicBezTo>
                      <a:pt x="96" y="3072"/>
                      <a:pt x="96" y="3084"/>
                      <a:pt x="84" y="3096"/>
                    </a:cubicBezTo>
                    <a:cubicBezTo>
                      <a:pt x="1" y="3274"/>
                      <a:pt x="1" y="3489"/>
                      <a:pt x="72" y="3679"/>
                    </a:cubicBezTo>
                    <a:cubicBezTo>
                      <a:pt x="144" y="3846"/>
                      <a:pt x="275" y="3977"/>
                      <a:pt x="441" y="4048"/>
                    </a:cubicBezTo>
                    <a:lnTo>
                      <a:pt x="465" y="4048"/>
                    </a:lnTo>
                    <a:cubicBezTo>
                      <a:pt x="525" y="4072"/>
                      <a:pt x="656" y="4108"/>
                      <a:pt x="977" y="4179"/>
                    </a:cubicBezTo>
                    <a:cubicBezTo>
                      <a:pt x="1346" y="4263"/>
                      <a:pt x="2013" y="4429"/>
                      <a:pt x="3204" y="4715"/>
                    </a:cubicBezTo>
                    <a:cubicBezTo>
                      <a:pt x="4418" y="5001"/>
                      <a:pt x="6156" y="5418"/>
                      <a:pt x="8692" y="6013"/>
                    </a:cubicBezTo>
                    <a:cubicBezTo>
                      <a:pt x="8835" y="6049"/>
                      <a:pt x="8990" y="6072"/>
                      <a:pt x="9145" y="6072"/>
                    </a:cubicBezTo>
                    <a:cubicBezTo>
                      <a:pt x="9466" y="6072"/>
                      <a:pt x="9788" y="5989"/>
                      <a:pt x="10062" y="5834"/>
                    </a:cubicBezTo>
                    <a:lnTo>
                      <a:pt x="11074" y="5299"/>
                    </a:lnTo>
                    <a:cubicBezTo>
                      <a:pt x="11300" y="5168"/>
                      <a:pt x="11538" y="5072"/>
                      <a:pt x="11776" y="5001"/>
                    </a:cubicBezTo>
                    <a:lnTo>
                      <a:pt x="17539" y="3239"/>
                    </a:lnTo>
                    <a:cubicBezTo>
                      <a:pt x="17693" y="3191"/>
                      <a:pt x="17824" y="3096"/>
                      <a:pt x="17908" y="2977"/>
                    </a:cubicBezTo>
                    <a:cubicBezTo>
                      <a:pt x="18003" y="2846"/>
                      <a:pt x="18051" y="2703"/>
                      <a:pt x="18051" y="2536"/>
                    </a:cubicBezTo>
                    <a:cubicBezTo>
                      <a:pt x="18051" y="2191"/>
                      <a:pt x="17801" y="1893"/>
                      <a:pt x="17467" y="1822"/>
                    </a:cubicBezTo>
                    <a:lnTo>
                      <a:pt x="15193" y="1393"/>
                    </a:lnTo>
                    <a:lnTo>
                      <a:pt x="8145" y="48"/>
                    </a:lnTo>
                    <a:lnTo>
                      <a:pt x="8109" y="36"/>
                    </a:lnTo>
                    <a:cubicBezTo>
                      <a:pt x="7990" y="12"/>
                      <a:pt x="7895" y="0"/>
                      <a:pt x="77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8"/>
              <p:cNvSpPr/>
              <p:nvPr/>
            </p:nvSpPr>
            <p:spPr>
              <a:xfrm>
                <a:off x="6987320" y="3549956"/>
                <a:ext cx="1164200" cy="278760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5109" extrusionOk="0">
                    <a:moveTo>
                      <a:pt x="12001" y="1"/>
                    </a:moveTo>
                    <a:cubicBezTo>
                      <a:pt x="11912" y="1"/>
                      <a:pt x="11824" y="7"/>
                      <a:pt x="11740" y="21"/>
                    </a:cubicBezTo>
                    <a:lnTo>
                      <a:pt x="310" y="1866"/>
                    </a:lnTo>
                    <a:cubicBezTo>
                      <a:pt x="251" y="1878"/>
                      <a:pt x="191" y="1902"/>
                      <a:pt x="144" y="1938"/>
                    </a:cubicBezTo>
                    <a:cubicBezTo>
                      <a:pt x="60" y="2009"/>
                      <a:pt x="1" y="2116"/>
                      <a:pt x="1" y="2235"/>
                    </a:cubicBezTo>
                    <a:lnTo>
                      <a:pt x="1" y="2414"/>
                    </a:lnTo>
                    <a:cubicBezTo>
                      <a:pt x="1" y="2569"/>
                      <a:pt x="108" y="2712"/>
                      <a:pt x="251" y="2759"/>
                    </a:cubicBezTo>
                    <a:cubicBezTo>
                      <a:pt x="263" y="2759"/>
                      <a:pt x="287" y="2771"/>
                      <a:pt x="299" y="2771"/>
                    </a:cubicBezTo>
                    <a:lnTo>
                      <a:pt x="13288" y="5045"/>
                    </a:lnTo>
                    <a:cubicBezTo>
                      <a:pt x="13532" y="5087"/>
                      <a:pt x="13780" y="5109"/>
                      <a:pt x="14028" y="5109"/>
                    </a:cubicBezTo>
                    <a:cubicBezTo>
                      <a:pt x="14339" y="5109"/>
                      <a:pt x="14651" y="5076"/>
                      <a:pt x="14955" y="5009"/>
                    </a:cubicBezTo>
                    <a:lnTo>
                      <a:pt x="21051" y="3688"/>
                    </a:lnTo>
                    <a:cubicBezTo>
                      <a:pt x="21218" y="3652"/>
                      <a:pt x="21337" y="3509"/>
                      <a:pt x="21337" y="3343"/>
                    </a:cubicBezTo>
                    <a:lnTo>
                      <a:pt x="21337" y="3164"/>
                    </a:lnTo>
                    <a:cubicBezTo>
                      <a:pt x="21337" y="3069"/>
                      <a:pt x="21301" y="2973"/>
                      <a:pt x="21230" y="2914"/>
                    </a:cubicBezTo>
                    <a:cubicBezTo>
                      <a:pt x="21182" y="2854"/>
                      <a:pt x="21111" y="2819"/>
                      <a:pt x="21027" y="2807"/>
                    </a:cubicBezTo>
                    <a:lnTo>
                      <a:pt x="16003" y="2092"/>
                    </a:lnTo>
                    <a:lnTo>
                      <a:pt x="12324" y="1569"/>
                    </a:lnTo>
                    <a:cubicBezTo>
                      <a:pt x="12288" y="1569"/>
                      <a:pt x="12276" y="1533"/>
                      <a:pt x="12288" y="1509"/>
                    </a:cubicBezTo>
                    <a:cubicBezTo>
                      <a:pt x="12288" y="1485"/>
                      <a:pt x="12300" y="1473"/>
                      <a:pt x="12324" y="1473"/>
                    </a:cubicBezTo>
                    <a:lnTo>
                      <a:pt x="14407" y="1021"/>
                    </a:lnTo>
                    <a:cubicBezTo>
                      <a:pt x="14574" y="973"/>
                      <a:pt x="14693" y="830"/>
                      <a:pt x="14693" y="664"/>
                    </a:cubicBezTo>
                    <a:cubicBezTo>
                      <a:pt x="14693" y="568"/>
                      <a:pt x="14669" y="485"/>
                      <a:pt x="14610" y="426"/>
                    </a:cubicBezTo>
                    <a:cubicBezTo>
                      <a:pt x="14550" y="354"/>
                      <a:pt x="14479" y="306"/>
                      <a:pt x="14384" y="295"/>
                    </a:cubicBezTo>
                    <a:lnTo>
                      <a:pt x="12193" y="9"/>
                    </a:lnTo>
                    <a:cubicBezTo>
                      <a:pt x="12129" y="4"/>
                      <a:pt x="12065" y="1"/>
                      <a:pt x="12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8"/>
              <p:cNvSpPr/>
              <p:nvPr/>
            </p:nvSpPr>
            <p:spPr>
              <a:xfrm>
                <a:off x="7309559" y="3575654"/>
                <a:ext cx="315753" cy="63183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158" extrusionOk="0">
                    <a:moveTo>
                      <a:pt x="5686" y="0"/>
                    </a:moveTo>
                    <a:cubicBezTo>
                      <a:pt x="5680" y="0"/>
                      <a:pt x="5674" y="1"/>
                      <a:pt x="5668" y="2"/>
                    </a:cubicBezTo>
                    <a:cubicBezTo>
                      <a:pt x="4727" y="62"/>
                      <a:pt x="3787" y="205"/>
                      <a:pt x="2858" y="359"/>
                    </a:cubicBezTo>
                    <a:cubicBezTo>
                      <a:pt x="1929" y="514"/>
                      <a:pt x="1001" y="693"/>
                      <a:pt x="84" y="931"/>
                    </a:cubicBezTo>
                    <a:cubicBezTo>
                      <a:pt x="36" y="955"/>
                      <a:pt x="0" y="1002"/>
                      <a:pt x="0" y="1050"/>
                    </a:cubicBezTo>
                    <a:cubicBezTo>
                      <a:pt x="0" y="1109"/>
                      <a:pt x="60" y="1157"/>
                      <a:pt x="119" y="1157"/>
                    </a:cubicBezTo>
                    <a:cubicBezTo>
                      <a:pt x="1072" y="1086"/>
                      <a:pt x="2001" y="955"/>
                      <a:pt x="2929" y="800"/>
                    </a:cubicBezTo>
                    <a:cubicBezTo>
                      <a:pt x="3858" y="633"/>
                      <a:pt x="4787" y="455"/>
                      <a:pt x="5703" y="205"/>
                    </a:cubicBezTo>
                    <a:cubicBezTo>
                      <a:pt x="5751" y="193"/>
                      <a:pt x="5787" y="145"/>
                      <a:pt x="5775" y="97"/>
                    </a:cubicBezTo>
                    <a:cubicBezTo>
                      <a:pt x="5775" y="44"/>
                      <a:pt x="5737" y="0"/>
                      <a:pt x="5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8"/>
              <p:cNvSpPr/>
              <p:nvPr/>
            </p:nvSpPr>
            <p:spPr>
              <a:xfrm>
                <a:off x="6987320" y="3655641"/>
                <a:ext cx="1164200" cy="173072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3172" extrusionOk="0">
                    <a:moveTo>
                      <a:pt x="144" y="1"/>
                    </a:moveTo>
                    <a:cubicBezTo>
                      <a:pt x="60" y="72"/>
                      <a:pt x="1" y="179"/>
                      <a:pt x="1" y="298"/>
                    </a:cubicBezTo>
                    <a:lnTo>
                      <a:pt x="1" y="477"/>
                    </a:lnTo>
                    <a:cubicBezTo>
                      <a:pt x="1" y="632"/>
                      <a:pt x="108" y="775"/>
                      <a:pt x="251" y="822"/>
                    </a:cubicBezTo>
                    <a:cubicBezTo>
                      <a:pt x="263" y="822"/>
                      <a:pt x="287" y="834"/>
                      <a:pt x="299" y="834"/>
                    </a:cubicBezTo>
                    <a:lnTo>
                      <a:pt x="13288" y="3108"/>
                    </a:lnTo>
                    <a:cubicBezTo>
                      <a:pt x="13532" y="3150"/>
                      <a:pt x="13780" y="3172"/>
                      <a:pt x="14028" y="3172"/>
                    </a:cubicBezTo>
                    <a:cubicBezTo>
                      <a:pt x="14339" y="3172"/>
                      <a:pt x="14651" y="3139"/>
                      <a:pt x="14955" y="3072"/>
                    </a:cubicBezTo>
                    <a:lnTo>
                      <a:pt x="21051" y="1751"/>
                    </a:lnTo>
                    <a:cubicBezTo>
                      <a:pt x="21218" y="1715"/>
                      <a:pt x="21337" y="1572"/>
                      <a:pt x="21337" y="1406"/>
                    </a:cubicBezTo>
                    <a:lnTo>
                      <a:pt x="21337" y="1227"/>
                    </a:lnTo>
                    <a:cubicBezTo>
                      <a:pt x="21337" y="1132"/>
                      <a:pt x="21301" y="1036"/>
                      <a:pt x="21230" y="977"/>
                    </a:cubicBezTo>
                    <a:lnTo>
                      <a:pt x="14181" y="2263"/>
                    </a:lnTo>
                    <a:cubicBezTo>
                      <a:pt x="14080" y="2281"/>
                      <a:pt x="13979" y="2290"/>
                      <a:pt x="13878" y="2290"/>
                    </a:cubicBezTo>
                    <a:cubicBezTo>
                      <a:pt x="13776" y="2290"/>
                      <a:pt x="13675" y="2281"/>
                      <a:pt x="13574" y="2263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8"/>
              <p:cNvSpPr/>
              <p:nvPr/>
            </p:nvSpPr>
            <p:spPr>
              <a:xfrm>
                <a:off x="7655805" y="3573144"/>
                <a:ext cx="133242" cy="591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084" extrusionOk="0">
                    <a:moveTo>
                      <a:pt x="2358" y="1"/>
                    </a:moveTo>
                    <a:lnTo>
                      <a:pt x="215" y="429"/>
                    </a:lnTo>
                    <a:cubicBezTo>
                      <a:pt x="84" y="453"/>
                      <a:pt x="0" y="560"/>
                      <a:pt x="0" y="679"/>
                    </a:cubicBezTo>
                    <a:lnTo>
                      <a:pt x="0" y="1084"/>
                    </a:lnTo>
                    <a:lnTo>
                      <a:pt x="36" y="1084"/>
                    </a:lnTo>
                    <a:cubicBezTo>
                      <a:pt x="36" y="1060"/>
                      <a:pt x="48" y="1048"/>
                      <a:pt x="72" y="1048"/>
                    </a:cubicBezTo>
                    <a:lnTo>
                      <a:pt x="2155" y="596"/>
                    </a:lnTo>
                    <a:cubicBezTo>
                      <a:pt x="2322" y="548"/>
                      <a:pt x="2441" y="405"/>
                      <a:pt x="2441" y="239"/>
                    </a:cubicBezTo>
                    <a:cubicBezTo>
                      <a:pt x="2441" y="143"/>
                      <a:pt x="2417" y="60"/>
                      <a:pt x="2358" y="1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8"/>
              <p:cNvSpPr/>
              <p:nvPr/>
            </p:nvSpPr>
            <p:spPr>
              <a:xfrm>
                <a:off x="7003579" y="3667753"/>
                <a:ext cx="1147940" cy="160959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950" extrusionOk="0">
                    <a:moveTo>
                      <a:pt x="15875" y="1"/>
                    </a:moveTo>
                    <a:cubicBezTo>
                      <a:pt x="15515" y="1"/>
                      <a:pt x="15159" y="41"/>
                      <a:pt x="14812" y="124"/>
                    </a:cubicBezTo>
                    <a:cubicBezTo>
                      <a:pt x="13621" y="410"/>
                      <a:pt x="12454" y="791"/>
                      <a:pt x="11240" y="910"/>
                    </a:cubicBezTo>
                    <a:cubicBezTo>
                      <a:pt x="10932" y="941"/>
                      <a:pt x="10624" y="955"/>
                      <a:pt x="10316" y="955"/>
                    </a:cubicBezTo>
                    <a:cubicBezTo>
                      <a:pt x="8636" y="955"/>
                      <a:pt x="6959" y="540"/>
                      <a:pt x="5299" y="279"/>
                    </a:cubicBezTo>
                    <a:cubicBezTo>
                      <a:pt x="4508" y="151"/>
                      <a:pt x="3694" y="62"/>
                      <a:pt x="2889" y="62"/>
                    </a:cubicBezTo>
                    <a:cubicBezTo>
                      <a:pt x="1889" y="62"/>
                      <a:pt x="905" y="200"/>
                      <a:pt x="1" y="576"/>
                    </a:cubicBezTo>
                    <a:cubicBezTo>
                      <a:pt x="1" y="600"/>
                      <a:pt x="1" y="600"/>
                      <a:pt x="1" y="612"/>
                    </a:cubicBezTo>
                    <a:lnTo>
                      <a:pt x="12990" y="2886"/>
                    </a:lnTo>
                    <a:cubicBezTo>
                      <a:pt x="13234" y="2928"/>
                      <a:pt x="13482" y="2950"/>
                      <a:pt x="13730" y="2950"/>
                    </a:cubicBezTo>
                    <a:cubicBezTo>
                      <a:pt x="14041" y="2950"/>
                      <a:pt x="14353" y="2917"/>
                      <a:pt x="14657" y="2850"/>
                    </a:cubicBezTo>
                    <a:lnTo>
                      <a:pt x="20753" y="1529"/>
                    </a:lnTo>
                    <a:cubicBezTo>
                      <a:pt x="20920" y="1493"/>
                      <a:pt x="21039" y="1350"/>
                      <a:pt x="21039" y="1184"/>
                    </a:cubicBezTo>
                    <a:lnTo>
                      <a:pt x="21039" y="1005"/>
                    </a:lnTo>
                    <a:cubicBezTo>
                      <a:pt x="21039" y="826"/>
                      <a:pt x="20908" y="672"/>
                      <a:pt x="20729" y="648"/>
                    </a:cubicBezTo>
                    <a:lnTo>
                      <a:pt x="16503" y="41"/>
                    </a:lnTo>
                    <a:cubicBezTo>
                      <a:pt x="16293" y="14"/>
                      <a:pt x="16084" y="1"/>
                      <a:pt x="1587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8"/>
              <p:cNvSpPr/>
              <p:nvPr/>
            </p:nvSpPr>
            <p:spPr>
              <a:xfrm>
                <a:off x="6972425" y="3535443"/>
                <a:ext cx="1193391" cy="308005"/>
              </a:xfrm>
              <a:custGeom>
                <a:avLst/>
                <a:gdLst/>
                <a:ahLst/>
                <a:cxnLst/>
                <a:rect l="l" t="t" r="r" b="b"/>
                <a:pathLst>
                  <a:path w="21872" h="5645" extrusionOk="0">
                    <a:moveTo>
                      <a:pt x="12263" y="263"/>
                    </a:moveTo>
                    <a:cubicBezTo>
                      <a:pt x="12335" y="263"/>
                      <a:pt x="12394" y="275"/>
                      <a:pt x="12466" y="275"/>
                    </a:cubicBezTo>
                    <a:lnTo>
                      <a:pt x="14657" y="561"/>
                    </a:lnTo>
                    <a:cubicBezTo>
                      <a:pt x="14835" y="584"/>
                      <a:pt x="14966" y="739"/>
                      <a:pt x="14966" y="930"/>
                    </a:cubicBezTo>
                    <a:cubicBezTo>
                      <a:pt x="14966" y="1096"/>
                      <a:pt x="14847" y="1251"/>
                      <a:pt x="14680" y="1287"/>
                    </a:cubicBezTo>
                    <a:lnTo>
                      <a:pt x="12597" y="1739"/>
                    </a:lnTo>
                    <a:cubicBezTo>
                      <a:pt x="12537" y="1751"/>
                      <a:pt x="12549" y="1823"/>
                      <a:pt x="12597" y="1835"/>
                    </a:cubicBezTo>
                    <a:lnTo>
                      <a:pt x="16276" y="2358"/>
                    </a:lnTo>
                    <a:lnTo>
                      <a:pt x="21300" y="3073"/>
                    </a:lnTo>
                    <a:cubicBezTo>
                      <a:pt x="21479" y="3097"/>
                      <a:pt x="21610" y="3251"/>
                      <a:pt x="21610" y="3430"/>
                    </a:cubicBezTo>
                    <a:lnTo>
                      <a:pt x="21610" y="3609"/>
                    </a:lnTo>
                    <a:cubicBezTo>
                      <a:pt x="21610" y="3775"/>
                      <a:pt x="21491" y="3930"/>
                      <a:pt x="21324" y="3966"/>
                    </a:cubicBezTo>
                    <a:lnTo>
                      <a:pt x="15228" y="5287"/>
                    </a:lnTo>
                    <a:cubicBezTo>
                      <a:pt x="14919" y="5347"/>
                      <a:pt x="14609" y="5383"/>
                      <a:pt x="14299" y="5383"/>
                    </a:cubicBezTo>
                    <a:cubicBezTo>
                      <a:pt x="14049" y="5383"/>
                      <a:pt x="13799" y="5359"/>
                      <a:pt x="13549" y="5311"/>
                    </a:cubicBezTo>
                    <a:lnTo>
                      <a:pt x="572" y="3037"/>
                    </a:lnTo>
                    <a:cubicBezTo>
                      <a:pt x="560" y="3037"/>
                      <a:pt x="536" y="3037"/>
                      <a:pt x="524" y="3025"/>
                    </a:cubicBezTo>
                    <a:cubicBezTo>
                      <a:pt x="381" y="2978"/>
                      <a:pt x="274" y="2847"/>
                      <a:pt x="274" y="2680"/>
                    </a:cubicBezTo>
                    <a:lnTo>
                      <a:pt x="274" y="2501"/>
                    </a:lnTo>
                    <a:cubicBezTo>
                      <a:pt x="274" y="2323"/>
                      <a:pt x="405" y="2168"/>
                      <a:pt x="583" y="2132"/>
                    </a:cubicBezTo>
                    <a:lnTo>
                      <a:pt x="12013" y="287"/>
                    </a:lnTo>
                    <a:cubicBezTo>
                      <a:pt x="12097" y="275"/>
                      <a:pt x="12180" y="263"/>
                      <a:pt x="12263" y="263"/>
                    </a:cubicBezTo>
                    <a:close/>
                    <a:moveTo>
                      <a:pt x="12263" y="1"/>
                    </a:moveTo>
                    <a:cubicBezTo>
                      <a:pt x="12168" y="1"/>
                      <a:pt x="12061" y="13"/>
                      <a:pt x="11966" y="25"/>
                    </a:cubicBezTo>
                    <a:lnTo>
                      <a:pt x="536" y="1870"/>
                    </a:lnTo>
                    <a:cubicBezTo>
                      <a:pt x="226" y="1918"/>
                      <a:pt x="0" y="2180"/>
                      <a:pt x="0" y="2501"/>
                    </a:cubicBezTo>
                    <a:lnTo>
                      <a:pt x="0" y="2680"/>
                    </a:lnTo>
                    <a:cubicBezTo>
                      <a:pt x="0" y="2954"/>
                      <a:pt x="179" y="3192"/>
                      <a:pt x="429" y="3275"/>
                    </a:cubicBezTo>
                    <a:cubicBezTo>
                      <a:pt x="464" y="3287"/>
                      <a:pt x="488" y="3299"/>
                      <a:pt x="524" y="3299"/>
                    </a:cubicBezTo>
                    <a:lnTo>
                      <a:pt x="13514" y="5573"/>
                    </a:lnTo>
                    <a:cubicBezTo>
                      <a:pt x="13776" y="5621"/>
                      <a:pt x="14038" y="5645"/>
                      <a:pt x="14299" y="5645"/>
                    </a:cubicBezTo>
                    <a:cubicBezTo>
                      <a:pt x="14633" y="5645"/>
                      <a:pt x="14954" y="5609"/>
                      <a:pt x="15276" y="5537"/>
                    </a:cubicBezTo>
                    <a:lnTo>
                      <a:pt x="21384" y="4216"/>
                    </a:lnTo>
                    <a:cubicBezTo>
                      <a:pt x="21669" y="4156"/>
                      <a:pt x="21872" y="3894"/>
                      <a:pt x="21872" y="3609"/>
                    </a:cubicBezTo>
                    <a:lnTo>
                      <a:pt x="21872" y="3430"/>
                    </a:lnTo>
                    <a:cubicBezTo>
                      <a:pt x="21872" y="3120"/>
                      <a:pt x="21646" y="2847"/>
                      <a:pt x="21336" y="2811"/>
                    </a:cubicBezTo>
                    <a:lnTo>
                      <a:pt x="16312" y="2096"/>
                    </a:lnTo>
                    <a:lnTo>
                      <a:pt x="13835" y="1739"/>
                    </a:lnTo>
                    <a:lnTo>
                      <a:pt x="14740" y="1537"/>
                    </a:lnTo>
                    <a:cubicBezTo>
                      <a:pt x="15026" y="1477"/>
                      <a:pt x="15240" y="1215"/>
                      <a:pt x="15240" y="918"/>
                    </a:cubicBezTo>
                    <a:cubicBezTo>
                      <a:pt x="15240" y="608"/>
                      <a:pt x="15002" y="334"/>
                      <a:pt x="14680" y="299"/>
                    </a:cubicBezTo>
                    <a:lnTo>
                      <a:pt x="12490" y="13"/>
                    </a:lnTo>
                    <a:cubicBezTo>
                      <a:pt x="12418" y="1"/>
                      <a:pt x="12335" y="1"/>
                      <a:pt x="122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8"/>
              <p:cNvSpPr/>
              <p:nvPr/>
            </p:nvSpPr>
            <p:spPr>
              <a:xfrm>
                <a:off x="8310595" y="4093984"/>
                <a:ext cx="114418" cy="17170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8"/>
              <p:cNvSpPr/>
              <p:nvPr/>
            </p:nvSpPr>
            <p:spPr>
              <a:xfrm>
                <a:off x="8117666" y="4238844"/>
                <a:ext cx="237183" cy="64089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8"/>
              <p:cNvSpPr/>
              <p:nvPr/>
            </p:nvSpPr>
            <p:spPr>
              <a:xfrm>
                <a:off x="8102116" y="4224058"/>
                <a:ext cx="268338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8"/>
              <p:cNvSpPr/>
              <p:nvPr/>
            </p:nvSpPr>
            <p:spPr>
              <a:xfrm>
                <a:off x="8259307" y="4675005"/>
                <a:ext cx="145846" cy="14655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8"/>
              <p:cNvSpPr/>
              <p:nvPr/>
            </p:nvSpPr>
            <p:spPr>
              <a:xfrm>
                <a:off x="8261271" y="4737914"/>
                <a:ext cx="143881" cy="83644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8"/>
              <p:cNvSpPr/>
              <p:nvPr/>
            </p:nvSpPr>
            <p:spPr>
              <a:xfrm>
                <a:off x="8243703" y="4660601"/>
                <a:ext cx="175473" cy="1754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8"/>
              <p:cNvSpPr/>
              <p:nvPr/>
            </p:nvSpPr>
            <p:spPr>
              <a:xfrm>
                <a:off x="8301538" y="4210854"/>
                <a:ext cx="509996" cy="67783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8"/>
              <p:cNvSpPr/>
              <p:nvPr/>
            </p:nvSpPr>
            <p:spPr>
              <a:xfrm>
                <a:off x="8724442" y="4631901"/>
                <a:ext cx="43541" cy="11321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8"/>
              <p:cNvSpPr/>
              <p:nvPr/>
            </p:nvSpPr>
            <p:spPr>
              <a:xfrm>
                <a:off x="8367120" y="4708669"/>
                <a:ext cx="313843" cy="18000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8"/>
              <p:cNvSpPr/>
              <p:nvPr/>
            </p:nvSpPr>
            <p:spPr>
              <a:xfrm>
                <a:off x="8448962" y="4219529"/>
                <a:ext cx="217704" cy="48724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8"/>
              <p:cNvSpPr/>
              <p:nvPr/>
            </p:nvSpPr>
            <p:spPr>
              <a:xfrm>
                <a:off x="8603589" y="4489115"/>
                <a:ext cx="168325" cy="1455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8"/>
              <p:cNvSpPr/>
              <p:nvPr/>
            </p:nvSpPr>
            <p:spPr>
              <a:xfrm>
                <a:off x="8358063" y="4662565"/>
                <a:ext cx="270303" cy="10334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8"/>
              <p:cNvSpPr/>
              <p:nvPr/>
            </p:nvSpPr>
            <p:spPr>
              <a:xfrm>
                <a:off x="8301538" y="4218220"/>
                <a:ext cx="491826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8"/>
              <p:cNvSpPr/>
              <p:nvPr/>
            </p:nvSpPr>
            <p:spPr>
              <a:xfrm>
                <a:off x="8356754" y="4230932"/>
                <a:ext cx="107870" cy="453142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8"/>
              <p:cNvSpPr/>
              <p:nvPr/>
            </p:nvSpPr>
            <p:spPr>
              <a:xfrm>
                <a:off x="8504178" y="4374319"/>
                <a:ext cx="124184" cy="9079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8"/>
              <p:cNvSpPr/>
              <p:nvPr/>
            </p:nvSpPr>
            <p:spPr>
              <a:xfrm>
                <a:off x="8519128" y="4343928"/>
                <a:ext cx="66348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8"/>
              <p:cNvSpPr/>
              <p:nvPr/>
            </p:nvSpPr>
            <p:spPr>
              <a:xfrm>
                <a:off x="8287243" y="4196122"/>
                <a:ext cx="541860" cy="70685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8"/>
              <p:cNvSpPr/>
              <p:nvPr/>
            </p:nvSpPr>
            <p:spPr>
              <a:xfrm>
                <a:off x="8653894" y="3990700"/>
                <a:ext cx="156976" cy="15823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8"/>
              <p:cNvSpPr/>
              <p:nvPr/>
            </p:nvSpPr>
            <p:spPr>
              <a:xfrm>
                <a:off x="8441214" y="3799409"/>
                <a:ext cx="142299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8"/>
              <p:cNvSpPr/>
              <p:nvPr/>
            </p:nvSpPr>
            <p:spPr>
              <a:xfrm>
                <a:off x="8739392" y="4270980"/>
                <a:ext cx="124784" cy="1184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8"/>
              <p:cNvSpPr/>
              <p:nvPr/>
            </p:nvSpPr>
            <p:spPr>
              <a:xfrm>
                <a:off x="7022403" y="4121210"/>
                <a:ext cx="16117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8"/>
              <p:cNvSpPr/>
              <p:nvPr/>
            </p:nvSpPr>
            <p:spPr>
              <a:xfrm>
                <a:off x="7457693" y="4647833"/>
                <a:ext cx="139571" cy="138316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535" extrusionOk="0">
                    <a:moveTo>
                      <a:pt x="871" y="1"/>
                    </a:moveTo>
                    <a:cubicBezTo>
                      <a:pt x="807" y="1"/>
                      <a:pt x="747" y="53"/>
                      <a:pt x="738" y="127"/>
                    </a:cubicBezTo>
                    <a:lnTo>
                      <a:pt x="714" y="782"/>
                    </a:lnTo>
                    <a:cubicBezTo>
                      <a:pt x="714" y="830"/>
                      <a:pt x="691" y="866"/>
                      <a:pt x="655" y="889"/>
                    </a:cubicBezTo>
                    <a:lnTo>
                      <a:pt x="95" y="1247"/>
                    </a:lnTo>
                    <a:cubicBezTo>
                      <a:pt x="0" y="1294"/>
                      <a:pt x="24" y="1437"/>
                      <a:pt x="119" y="1473"/>
                    </a:cubicBezTo>
                    <a:lnTo>
                      <a:pt x="738" y="1699"/>
                    </a:lnTo>
                    <a:cubicBezTo>
                      <a:pt x="786" y="1723"/>
                      <a:pt x="810" y="1747"/>
                      <a:pt x="822" y="1794"/>
                    </a:cubicBezTo>
                    <a:lnTo>
                      <a:pt x="988" y="2437"/>
                    </a:lnTo>
                    <a:cubicBezTo>
                      <a:pt x="1002" y="2501"/>
                      <a:pt x="1054" y="2535"/>
                      <a:pt x="1109" y="2535"/>
                    </a:cubicBezTo>
                    <a:cubicBezTo>
                      <a:pt x="1146" y="2535"/>
                      <a:pt x="1185" y="2519"/>
                      <a:pt x="1214" y="2485"/>
                    </a:cubicBezTo>
                    <a:lnTo>
                      <a:pt x="1619" y="1961"/>
                    </a:lnTo>
                    <a:cubicBezTo>
                      <a:pt x="1643" y="1925"/>
                      <a:pt x="1691" y="1913"/>
                      <a:pt x="1726" y="1913"/>
                    </a:cubicBezTo>
                    <a:lnTo>
                      <a:pt x="2393" y="1949"/>
                    </a:lnTo>
                    <a:cubicBezTo>
                      <a:pt x="2398" y="1950"/>
                      <a:pt x="2403" y="1950"/>
                      <a:pt x="2408" y="1950"/>
                    </a:cubicBezTo>
                    <a:cubicBezTo>
                      <a:pt x="2506" y="1950"/>
                      <a:pt x="2557" y="1838"/>
                      <a:pt x="2500" y="1759"/>
                    </a:cubicBezTo>
                    <a:lnTo>
                      <a:pt x="2131" y="1211"/>
                    </a:lnTo>
                    <a:cubicBezTo>
                      <a:pt x="2119" y="1175"/>
                      <a:pt x="2107" y="1128"/>
                      <a:pt x="2131" y="1092"/>
                    </a:cubicBezTo>
                    <a:lnTo>
                      <a:pt x="2369" y="473"/>
                    </a:lnTo>
                    <a:cubicBezTo>
                      <a:pt x="2402" y="387"/>
                      <a:pt x="2337" y="291"/>
                      <a:pt x="2245" y="291"/>
                    </a:cubicBezTo>
                    <a:cubicBezTo>
                      <a:pt x="2235" y="291"/>
                      <a:pt x="2225" y="292"/>
                      <a:pt x="2215" y="294"/>
                    </a:cubicBezTo>
                    <a:lnTo>
                      <a:pt x="1584" y="485"/>
                    </a:lnTo>
                    <a:cubicBezTo>
                      <a:pt x="1536" y="485"/>
                      <a:pt x="1488" y="485"/>
                      <a:pt x="1464" y="449"/>
                    </a:cubicBezTo>
                    <a:lnTo>
                      <a:pt x="953" y="32"/>
                    </a:lnTo>
                    <a:cubicBezTo>
                      <a:pt x="927" y="11"/>
                      <a:pt x="899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8"/>
              <p:cNvSpPr/>
              <p:nvPr/>
            </p:nvSpPr>
            <p:spPr>
              <a:xfrm>
                <a:off x="7080893" y="4491134"/>
                <a:ext cx="124784" cy="11709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46" extrusionOk="0">
                    <a:moveTo>
                      <a:pt x="569" y="0"/>
                    </a:moveTo>
                    <a:cubicBezTo>
                      <a:pt x="502" y="0"/>
                      <a:pt x="443" y="54"/>
                      <a:pt x="453" y="130"/>
                    </a:cubicBezTo>
                    <a:lnTo>
                      <a:pt x="536" y="701"/>
                    </a:lnTo>
                    <a:cubicBezTo>
                      <a:pt x="536" y="737"/>
                      <a:pt x="524" y="773"/>
                      <a:pt x="500" y="797"/>
                    </a:cubicBezTo>
                    <a:lnTo>
                      <a:pt x="72" y="1190"/>
                    </a:lnTo>
                    <a:cubicBezTo>
                      <a:pt x="0" y="1249"/>
                      <a:pt x="36" y="1368"/>
                      <a:pt x="131" y="1380"/>
                    </a:cubicBezTo>
                    <a:lnTo>
                      <a:pt x="691" y="1487"/>
                    </a:lnTo>
                    <a:cubicBezTo>
                      <a:pt x="739" y="1487"/>
                      <a:pt x="762" y="1511"/>
                      <a:pt x="774" y="1547"/>
                    </a:cubicBezTo>
                    <a:lnTo>
                      <a:pt x="1024" y="2083"/>
                    </a:lnTo>
                    <a:cubicBezTo>
                      <a:pt x="1042" y="2124"/>
                      <a:pt x="1081" y="2145"/>
                      <a:pt x="1121" y="2145"/>
                    </a:cubicBezTo>
                    <a:cubicBezTo>
                      <a:pt x="1161" y="2145"/>
                      <a:pt x="1203" y="2124"/>
                      <a:pt x="1227" y="2083"/>
                    </a:cubicBezTo>
                    <a:lnTo>
                      <a:pt x="1489" y="1571"/>
                    </a:lnTo>
                    <a:cubicBezTo>
                      <a:pt x="1512" y="1535"/>
                      <a:pt x="1548" y="1511"/>
                      <a:pt x="1584" y="1511"/>
                    </a:cubicBezTo>
                    <a:lnTo>
                      <a:pt x="2155" y="1452"/>
                    </a:lnTo>
                    <a:cubicBezTo>
                      <a:pt x="2251" y="1440"/>
                      <a:pt x="2286" y="1321"/>
                      <a:pt x="2227" y="1261"/>
                    </a:cubicBezTo>
                    <a:lnTo>
                      <a:pt x="1822" y="844"/>
                    </a:lnTo>
                    <a:cubicBezTo>
                      <a:pt x="1798" y="809"/>
                      <a:pt x="1786" y="773"/>
                      <a:pt x="1798" y="737"/>
                    </a:cubicBezTo>
                    <a:lnTo>
                      <a:pt x="1905" y="178"/>
                    </a:lnTo>
                    <a:cubicBezTo>
                      <a:pt x="1925" y="99"/>
                      <a:pt x="1864" y="37"/>
                      <a:pt x="1796" y="37"/>
                    </a:cubicBezTo>
                    <a:cubicBezTo>
                      <a:pt x="1781" y="37"/>
                      <a:pt x="1766" y="40"/>
                      <a:pt x="1751" y="47"/>
                    </a:cubicBezTo>
                    <a:lnTo>
                      <a:pt x="1227" y="309"/>
                    </a:lnTo>
                    <a:cubicBezTo>
                      <a:pt x="1212" y="314"/>
                      <a:pt x="1197" y="316"/>
                      <a:pt x="1182" y="316"/>
                    </a:cubicBezTo>
                    <a:cubicBezTo>
                      <a:pt x="1161" y="316"/>
                      <a:pt x="1140" y="311"/>
                      <a:pt x="1120" y="297"/>
                    </a:cubicBezTo>
                    <a:lnTo>
                      <a:pt x="620" y="11"/>
                    </a:lnTo>
                    <a:cubicBezTo>
                      <a:pt x="603" y="4"/>
                      <a:pt x="586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0" name="Google Shape;2620;p18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8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2" name="Google Shape;2622;p18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4"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Google Shape;2979;p2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980" name="Google Shape;2980;p2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981" name="Google Shape;2981;p2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13" name="Google Shape;3113;p2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14" name="Google Shape;3114;p2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>
            <a:off x="198208" y="37611"/>
            <a:ext cx="8829454" cy="4918968"/>
            <a:chOff x="198208" y="37611"/>
            <a:chExt cx="8829454" cy="4918968"/>
          </a:xfrm>
        </p:grpSpPr>
        <p:grpSp>
          <p:nvGrpSpPr>
            <p:cNvPr id="3117" name="Google Shape;3117;p21"/>
            <p:cNvGrpSpPr/>
            <p:nvPr/>
          </p:nvGrpSpPr>
          <p:grpSpPr>
            <a:xfrm>
              <a:off x="198208" y="37611"/>
              <a:ext cx="1218577" cy="1387543"/>
              <a:chOff x="198208" y="37611"/>
              <a:chExt cx="1218577" cy="1387543"/>
            </a:xfrm>
          </p:grpSpPr>
          <p:sp>
            <p:nvSpPr>
              <p:cNvPr id="3118" name="Google Shape;3118;p21"/>
              <p:cNvSpPr/>
              <p:nvPr/>
            </p:nvSpPr>
            <p:spPr>
              <a:xfrm flipH="1">
                <a:off x="342638" y="256242"/>
                <a:ext cx="1067841" cy="1162124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24138" extrusionOk="0">
                    <a:moveTo>
                      <a:pt x="6529" y="0"/>
                    </a:moveTo>
                    <a:cubicBezTo>
                      <a:pt x="6074" y="0"/>
                      <a:pt x="5648" y="298"/>
                      <a:pt x="5513" y="752"/>
                    </a:cubicBezTo>
                    <a:lnTo>
                      <a:pt x="72" y="18266"/>
                    </a:lnTo>
                    <a:cubicBezTo>
                      <a:pt x="0" y="18504"/>
                      <a:pt x="12" y="18731"/>
                      <a:pt x="95" y="18945"/>
                    </a:cubicBezTo>
                    <a:cubicBezTo>
                      <a:pt x="203" y="19242"/>
                      <a:pt x="441" y="19504"/>
                      <a:pt x="774" y="19600"/>
                    </a:cubicBezTo>
                    <a:lnTo>
                      <a:pt x="15240" y="24088"/>
                    </a:lnTo>
                    <a:cubicBezTo>
                      <a:pt x="15348" y="24122"/>
                      <a:pt x="15456" y="24138"/>
                      <a:pt x="15562" y="24138"/>
                    </a:cubicBezTo>
                    <a:cubicBezTo>
                      <a:pt x="16020" y="24138"/>
                      <a:pt x="16438" y="23840"/>
                      <a:pt x="16574" y="23386"/>
                    </a:cubicBezTo>
                    <a:lnTo>
                      <a:pt x="22015" y="5872"/>
                    </a:lnTo>
                    <a:cubicBezTo>
                      <a:pt x="22182" y="5300"/>
                      <a:pt x="21872" y="4705"/>
                      <a:pt x="21312" y="4538"/>
                    </a:cubicBezTo>
                    <a:lnTo>
                      <a:pt x="6846" y="50"/>
                    </a:lnTo>
                    <a:cubicBezTo>
                      <a:pt x="6741" y="16"/>
                      <a:pt x="6634" y="0"/>
                      <a:pt x="6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1"/>
              <p:cNvSpPr/>
              <p:nvPr/>
            </p:nvSpPr>
            <p:spPr>
              <a:xfrm flipH="1">
                <a:off x="392510" y="303954"/>
                <a:ext cx="972717" cy="1066412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22150" extrusionOk="0">
                    <a:moveTo>
                      <a:pt x="5899" y="1"/>
                    </a:moveTo>
                    <a:cubicBezTo>
                      <a:pt x="5613" y="1"/>
                      <a:pt x="5350" y="188"/>
                      <a:pt x="5263" y="475"/>
                    </a:cubicBezTo>
                    <a:lnTo>
                      <a:pt x="108" y="17073"/>
                    </a:lnTo>
                    <a:cubicBezTo>
                      <a:pt x="1" y="17430"/>
                      <a:pt x="203" y="17811"/>
                      <a:pt x="560" y="17918"/>
                    </a:cubicBezTo>
                    <a:lnTo>
                      <a:pt x="14098" y="22121"/>
                    </a:lnTo>
                    <a:cubicBezTo>
                      <a:pt x="14163" y="22140"/>
                      <a:pt x="14228" y="22150"/>
                      <a:pt x="14293" y="22150"/>
                    </a:cubicBezTo>
                    <a:cubicBezTo>
                      <a:pt x="14584" y="22150"/>
                      <a:pt x="14855" y="21961"/>
                      <a:pt x="14943" y="21669"/>
                    </a:cubicBezTo>
                    <a:lnTo>
                      <a:pt x="20099" y="5083"/>
                    </a:lnTo>
                    <a:cubicBezTo>
                      <a:pt x="20206" y="4726"/>
                      <a:pt x="20003" y="4345"/>
                      <a:pt x="19646" y="4226"/>
                    </a:cubicBezTo>
                    <a:lnTo>
                      <a:pt x="6109" y="35"/>
                    </a:lnTo>
                    <a:cubicBezTo>
                      <a:pt x="6039" y="12"/>
                      <a:pt x="5968" y="1"/>
                      <a:pt x="5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1"/>
              <p:cNvSpPr/>
              <p:nvPr/>
            </p:nvSpPr>
            <p:spPr>
              <a:xfrm flipH="1">
                <a:off x="1016691" y="335201"/>
                <a:ext cx="73991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68" extrusionOk="0">
                    <a:moveTo>
                      <a:pt x="777" y="0"/>
                    </a:moveTo>
                    <a:cubicBezTo>
                      <a:pt x="479" y="0"/>
                      <a:pt x="208" y="189"/>
                      <a:pt x="120" y="481"/>
                    </a:cubicBezTo>
                    <a:cubicBezTo>
                      <a:pt x="1" y="839"/>
                      <a:pt x="203" y="1220"/>
                      <a:pt x="572" y="1339"/>
                    </a:cubicBezTo>
                    <a:cubicBezTo>
                      <a:pt x="637" y="1358"/>
                      <a:pt x="703" y="1367"/>
                      <a:pt x="767" y="1367"/>
                    </a:cubicBezTo>
                    <a:cubicBezTo>
                      <a:pt x="1059" y="1367"/>
                      <a:pt x="1332" y="1179"/>
                      <a:pt x="1430" y="886"/>
                    </a:cubicBezTo>
                    <a:cubicBezTo>
                      <a:pt x="1537" y="529"/>
                      <a:pt x="1334" y="136"/>
                      <a:pt x="977" y="29"/>
                    </a:cubicBezTo>
                    <a:cubicBezTo>
                      <a:pt x="910" y="9"/>
                      <a:pt x="843" y="0"/>
                      <a:pt x="777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1"/>
              <p:cNvSpPr/>
              <p:nvPr/>
            </p:nvSpPr>
            <p:spPr>
              <a:xfrm flipH="1">
                <a:off x="919255" y="365292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63" y="1"/>
                    </a:moveTo>
                    <a:cubicBezTo>
                      <a:pt x="470" y="1"/>
                      <a:pt x="206" y="190"/>
                      <a:pt x="120" y="487"/>
                    </a:cubicBezTo>
                    <a:cubicBezTo>
                      <a:pt x="1" y="845"/>
                      <a:pt x="203" y="1226"/>
                      <a:pt x="561" y="1345"/>
                    </a:cubicBezTo>
                    <a:cubicBezTo>
                      <a:pt x="627" y="1364"/>
                      <a:pt x="695" y="1373"/>
                      <a:pt x="761" y="1373"/>
                    </a:cubicBezTo>
                    <a:cubicBezTo>
                      <a:pt x="1059" y="1373"/>
                      <a:pt x="1330" y="1185"/>
                      <a:pt x="1418" y="892"/>
                    </a:cubicBezTo>
                    <a:cubicBezTo>
                      <a:pt x="1537" y="523"/>
                      <a:pt x="1334" y="142"/>
                      <a:pt x="977" y="35"/>
                    </a:cubicBezTo>
                    <a:cubicBezTo>
                      <a:pt x="906" y="12"/>
                      <a:pt x="833" y="1"/>
                      <a:pt x="763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 flipH="1">
                <a:off x="821819" y="395384"/>
                <a:ext cx="73943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73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1"/>
                    </a:cubicBezTo>
                    <a:cubicBezTo>
                      <a:pt x="0" y="851"/>
                      <a:pt x="202" y="1232"/>
                      <a:pt x="560" y="1339"/>
                    </a:cubicBezTo>
                    <a:cubicBezTo>
                      <a:pt x="631" y="1362"/>
                      <a:pt x="703" y="1373"/>
                      <a:pt x="774" y="1373"/>
                    </a:cubicBezTo>
                    <a:cubicBezTo>
                      <a:pt x="1066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4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 flipH="1">
                <a:off x="724383" y="425764"/>
                <a:ext cx="73943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68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2"/>
                    </a:cubicBezTo>
                    <a:cubicBezTo>
                      <a:pt x="0" y="839"/>
                      <a:pt x="203" y="1220"/>
                      <a:pt x="560" y="1339"/>
                    </a:cubicBezTo>
                    <a:cubicBezTo>
                      <a:pt x="627" y="1358"/>
                      <a:pt x="694" y="1367"/>
                      <a:pt x="760" y="1367"/>
                    </a:cubicBezTo>
                    <a:cubicBezTo>
                      <a:pt x="1058" y="1367"/>
                      <a:pt x="1329" y="1179"/>
                      <a:pt x="1417" y="886"/>
                    </a:cubicBezTo>
                    <a:cubicBezTo>
                      <a:pt x="1536" y="529"/>
                      <a:pt x="1334" y="136"/>
                      <a:pt x="965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1"/>
              <p:cNvSpPr/>
              <p:nvPr/>
            </p:nvSpPr>
            <p:spPr>
              <a:xfrm flipH="1">
                <a:off x="626898" y="455855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56" y="1"/>
                    </a:moveTo>
                    <a:cubicBezTo>
                      <a:pt x="469" y="1"/>
                      <a:pt x="203" y="190"/>
                      <a:pt x="107" y="488"/>
                    </a:cubicBezTo>
                    <a:cubicBezTo>
                      <a:pt x="0" y="845"/>
                      <a:pt x="203" y="1226"/>
                      <a:pt x="560" y="1345"/>
                    </a:cubicBezTo>
                    <a:cubicBezTo>
                      <a:pt x="625" y="1364"/>
                      <a:pt x="690" y="1373"/>
                      <a:pt x="756" y="1373"/>
                    </a:cubicBezTo>
                    <a:cubicBezTo>
                      <a:pt x="1050" y="1373"/>
                      <a:pt x="1329" y="1185"/>
                      <a:pt x="1417" y="892"/>
                    </a:cubicBezTo>
                    <a:cubicBezTo>
                      <a:pt x="1536" y="523"/>
                      <a:pt x="1322" y="142"/>
                      <a:pt x="965" y="35"/>
                    </a:cubicBezTo>
                    <a:cubicBezTo>
                      <a:pt x="895" y="12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1"/>
              <p:cNvSpPr/>
              <p:nvPr/>
            </p:nvSpPr>
            <p:spPr>
              <a:xfrm flipH="1">
                <a:off x="529462" y="485946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70" y="1"/>
                    </a:moveTo>
                    <a:cubicBezTo>
                      <a:pt x="478" y="1"/>
                      <a:pt x="205" y="189"/>
                      <a:pt x="107" y="482"/>
                    </a:cubicBezTo>
                    <a:cubicBezTo>
                      <a:pt x="0" y="851"/>
                      <a:pt x="203" y="1232"/>
                      <a:pt x="560" y="1339"/>
                    </a:cubicBezTo>
                    <a:cubicBezTo>
                      <a:pt x="629" y="1362"/>
                      <a:pt x="700" y="1373"/>
                      <a:pt x="770" y="1373"/>
                    </a:cubicBezTo>
                    <a:cubicBezTo>
                      <a:pt x="1059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5" y="29"/>
                    </a:cubicBezTo>
                    <a:cubicBezTo>
                      <a:pt x="900" y="10"/>
                      <a:pt x="834" y="1"/>
                      <a:pt x="770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1"/>
              <p:cNvSpPr/>
              <p:nvPr/>
            </p:nvSpPr>
            <p:spPr>
              <a:xfrm flipH="1">
                <a:off x="432604" y="516086"/>
                <a:ext cx="73414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373" extrusionOk="0">
                    <a:moveTo>
                      <a:pt x="756" y="0"/>
                    </a:moveTo>
                    <a:cubicBezTo>
                      <a:pt x="469" y="0"/>
                      <a:pt x="203" y="189"/>
                      <a:pt x="107" y="487"/>
                    </a:cubicBezTo>
                    <a:cubicBezTo>
                      <a:pt x="0" y="844"/>
                      <a:pt x="203" y="1225"/>
                      <a:pt x="560" y="1344"/>
                    </a:cubicBezTo>
                    <a:cubicBezTo>
                      <a:pt x="625" y="1363"/>
                      <a:pt x="691" y="1373"/>
                      <a:pt x="756" y="1373"/>
                    </a:cubicBezTo>
                    <a:cubicBezTo>
                      <a:pt x="1050" y="1373"/>
                      <a:pt x="1329" y="1184"/>
                      <a:pt x="1417" y="892"/>
                    </a:cubicBezTo>
                    <a:cubicBezTo>
                      <a:pt x="1524" y="534"/>
                      <a:pt x="1334" y="141"/>
                      <a:pt x="965" y="34"/>
                    </a:cubicBezTo>
                    <a:cubicBezTo>
                      <a:pt x="895" y="11"/>
                      <a:pt x="825" y="0"/>
                      <a:pt x="756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1"/>
              <p:cNvSpPr/>
              <p:nvPr/>
            </p:nvSpPr>
            <p:spPr>
              <a:xfrm flipH="1">
                <a:off x="1003501" y="245361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1002" y="0"/>
                    </a:moveTo>
                    <a:cubicBezTo>
                      <a:pt x="870" y="0"/>
                      <a:pt x="751" y="81"/>
                      <a:pt x="703" y="216"/>
                    </a:cubicBezTo>
                    <a:lnTo>
                      <a:pt x="48" y="2335"/>
                    </a:lnTo>
                    <a:cubicBezTo>
                      <a:pt x="0" y="2490"/>
                      <a:pt x="96" y="2669"/>
                      <a:pt x="250" y="2716"/>
                    </a:cubicBezTo>
                    <a:cubicBezTo>
                      <a:pt x="282" y="2725"/>
                      <a:pt x="313" y="2730"/>
                      <a:pt x="344" y="2730"/>
                    </a:cubicBezTo>
                    <a:cubicBezTo>
                      <a:pt x="476" y="2730"/>
                      <a:pt x="595" y="2649"/>
                      <a:pt x="643" y="2514"/>
                    </a:cubicBezTo>
                    <a:lnTo>
                      <a:pt x="1298" y="395"/>
                    </a:lnTo>
                    <a:cubicBezTo>
                      <a:pt x="1346" y="240"/>
                      <a:pt x="1250" y="61"/>
                      <a:pt x="1096" y="14"/>
                    </a:cubicBezTo>
                    <a:cubicBezTo>
                      <a:pt x="1064" y="5"/>
                      <a:pt x="1033" y="0"/>
                      <a:pt x="100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1"/>
              <p:cNvSpPr/>
              <p:nvPr/>
            </p:nvSpPr>
            <p:spPr>
              <a:xfrm flipH="1">
                <a:off x="906064" y="275211"/>
                <a:ext cx="64796" cy="13191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40" extrusionOk="0">
                    <a:moveTo>
                      <a:pt x="1008" y="1"/>
                    </a:moveTo>
                    <a:cubicBezTo>
                      <a:pt x="874" y="1"/>
                      <a:pt x="752" y="88"/>
                      <a:pt x="703" y="215"/>
                    </a:cubicBezTo>
                    <a:lnTo>
                      <a:pt x="48" y="2335"/>
                    </a:lnTo>
                    <a:cubicBezTo>
                      <a:pt x="0" y="2501"/>
                      <a:pt x="96" y="2668"/>
                      <a:pt x="250" y="2727"/>
                    </a:cubicBezTo>
                    <a:cubicBezTo>
                      <a:pt x="280" y="2736"/>
                      <a:pt x="309" y="2740"/>
                      <a:pt x="338" y="2740"/>
                    </a:cubicBezTo>
                    <a:cubicBezTo>
                      <a:pt x="472" y="2740"/>
                      <a:pt x="594" y="2653"/>
                      <a:pt x="643" y="2525"/>
                    </a:cubicBezTo>
                    <a:lnTo>
                      <a:pt x="1298" y="406"/>
                    </a:lnTo>
                    <a:cubicBezTo>
                      <a:pt x="1346" y="239"/>
                      <a:pt x="1250" y="72"/>
                      <a:pt x="1096" y="13"/>
                    </a:cubicBezTo>
                    <a:cubicBezTo>
                      <a:pt x="1066" y="4"/>
                      <a:pt x="1037" y="1"/>
                      <a:pt x="100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1"/>
              <p:cNvSpPr/>
              <p:nvPr/>
            </p:nvSpPr>
            <p:spPr>
              <a:xfrm flipH="1">
                <a:off x="808628" y="305543"/>
                <a:ext cx="64796" cy="13167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5" extrusionOk="0">
                    <a:moveTo>
                      <a:pt x="995" y="1"/>
                    </a:moveTo>
                    <a:cubicBezTo>
                      <a:pt x="866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502"/>
                      <a:pt x="84" y="2669"/>
                      <a:pt x="250" y="2717"/>
                    </a:cubicBezTo>
                    <a:cubicBezTo>
                      <a:pt x="284" y="2729"/>
                      <a:pt x="318" y="2734"/>
                      <a:pt x="351" y="2734"/>
                    </a:cubicBezTo>
                    <a:cubicBezTo>
                      <a:pt x="480" y="2734"/>
                      <a:pt x="593" y="2647"/>
                      <a:pt x="631" y="2514"/>
                    </a:cubicBezTo>
                    <a:lnTo>
                      <a:pt x="1298" y="395"/>
                    </a:lnTo>
                    <a:cubicBezTo>
                      <a:pt x="1346" y="240"/>
                      <a:pt x="1251" y="61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 flipH="1">
                <a:off x="711192" y="335923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995" y="1"/>
                    </a:moveTo>
                    <a:cubicBezTo>
                      <a:pt x="867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490"/>
                      <a:pt x="84" y="2669"/>
                      <a:pt x="250" y="2717"/>
                    </a:cubicBezTo>
                    <a:cubicBezTo>
                      <a:pt x="282" y="2726"/>
                      <a:pt x="313" y="2730"/>
                      <a:pt x="344" y="2730"/>
                    </a:cubicBezTo>
                    <a:cubicBezTo>
                      <a:pt x="476" y="2730"/>
                      <a:pt x="593" y="2649"/>
                      <a:pt x="631" y="2514"/>
                    </a:cubicBezTo>
                    <a:lnTo>
                      <a:pt x="1286" y="395"/>
                    </a:lnTo>
                    <a:cubicBezTo>
                      <a:pt x="1346" y="240"/>
                      <a:pt x="1251" y="62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1"/>
              <p:cNvSpPr/>
              <p:nvPr/>
            </p:nvSpPr>
            <p:spPr>
              <a:xfrm flipH="1">
                <a:off x="613756" y="366111"/>
                <a:ext cx="647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3" extrusionOk="0">
                    <a:moveTo>
                      <a:pt x="988" y="0"/>
                    </a:moveTo>
                    <a:cubicBezTo>
                      <a:pt x="862" y="0"/>
                      <a:pt x="741" y="88"/>
                      <a:pt x="703" y="220"/>
                    </a:cubicBezTo>
                    <a:lnTo>
                      <a:pt x="48" y="2328"/>
                    </a:lnTo>
                    <a:cubicBezTo>
                      <a:pt x="1" y="2494"/>
                      <a:pt x="84" y="2673"/>
                      <a:pt x="251" y="2721"/>
                    </a:cubicBezTo>
                    <a:cubicBezTo>
                      <a:pt x="280" y="2729"/>
                      <a:pt x="309" y="2733"/>
                      <a:pt x="338" y="2733"/>
                    </a:cubicBezTo>
                    <a:cubicBezTo>
                      <a:pt x="472" y="2733"/>
                      <a:pt x="592" y="2646"/>
                      <a:pt x="632" y="2518"/>
                    </a:cubicBezTo>
                    <a:lnTo>
                      <a:pt x="1286" y="399"/>
                    </a:lnTo>
                    <a:cubicBezTo>
                      <a:pt x="1346" y="232"/>
                      <a:pt x="1251" y="66"/>
                      <a:pt x="1084" y="18"/>
                    </a:cubicBezTo>
                    <a:cubicBezTo>
                      <a:pt x="1052" y="6"/>
                      <a:pt x="1020" y="0"/>
                      <a:pt x="98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1"/>
              <p:cNvSpPr/>
              <p:nvPr/>
            </p:nvSpPr>
            <p:spPr>
              <a:xfrm flipH="1">
                <a:off x="516320" y="396154"/>
                <a:ext cx="64796" cy="13162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4" extrusionOk="0">
                    <a:moveTo>
                      <a:pt x="1001" y="1"/>
                    </a:moveTo>
                    <a:cubicBezTo>
                      <a:pt x="871" y="1"/>
                      <a:pt x="742" y="88"/>
                      <a:pt x="703" y="215"/>
                    </a:cubicBezTo>
                    <a:lnTo>
                      <a:pt x="48" y="2335"/>
                    </a:lnTo>
                    <a:cubicBezTo>
                      <a:pt x="1" y="2501"/>
                      <a:pt x="84" y="2668"/>
                      <a:pt x="251" y="2716"/>
                    </a:cubicBezTo>
                    <a:cubicBezTo>
                      <a:pt x="282" y="2728"/>
                      <a:pt x="315" y="2734"/>
                      <a:pt x="347" y="2734"/>
                    </a:cubicBezTo>
                    <a:cubicBezTo>
                      <a:pt x="473" y="2734"/>
                      <a:pt x="594" y="2646"/>
                      <a:pt x="632" y="2513"/>
                    </a:cubicBezTo>
                    <a:lnTo>
                      <a:pt x="1286" y="406"/>
                    </a:lnTo>
                    <a:cubicBezTo>
                      <a:pt x="1346" y="239"/>
                      <a:pt x="1251" y="61"/>
                      <a:pt x="1084" y="13"/>
                    </a:cubicBezTo>
                    <a:cubicBezTo>
                      <a:pt x="1057" y="5"/>
                      <a:pt x="1029" y="1"/>
                      <a:pt x="100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 flipH="1">
                <a:off x="419413" y="426486"/>
                <a:ext cx="64845" cy="13148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731" extrusionOk="0">
                    <a:moveTo>
                      <a:pt x="1007" y="1"/>
                    </a:moveTo>
                    <a:cubicBezTo>
                      <a:pt x="879" y="1"/>
                      <a:pt x="754" y="81"/>
                      <a:pt x="715" y="216"/>
                    </a:cubicBezTo>
                    <a:lnTo>
                      <a:pt x="60" y="2336"/>
                    </a:lnTo>
                    <a:cubicBezTo>
                      <a:pt x="1" y="2491"/>
                      <a:pt x="96" y="2669"/>
                      <a:pt x="263" y="2717"/>
                    </a:cubicBezTo>
                    <a:cubicBezTo>
                      <a:pt x="292" y="2726"/>
                      <a:pt x="322" y="2730"/>
                      <a:pt x="352" y="2730"/>
                    </a:cubicBezTo>
                    <a:cubicBezTo>
                      <a:pt x="480" y="2730"/>
                      <a:pt x="605" y="2650"/>
                      <a:pt x="644" y="2514"/>
                    </a:cubicBezTo>
                    <a:lnTo>
                      <a:pt x="1299" y="395"/>
                    </a:lnTo>
                    <a:cubicBezTo>
                      <a:pt x="1346" y="240"/>
                      <a:pt x="1263" y="62"/>
                      <a:pt x="1096" y="14"/>
                    </a:cubicBezTo>
                    <a:cubicBezTo>
                      <a:pt x="1067" y="5"/>
                      <a:pt x="1037" y="1"/>
                      <a:pt x="1007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1"/>
              <p:cNvSpPr/>
              <p:nvPr/>
            </p:nvSpPr>
            <p:spPr>
              <a:xfrm flipH="1">
                <a:off x="361557" y="573331"/>
                <a:ext cx="1044349" cy="845041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17552" extrusionOk="0">
                    <a:moveTo>
                      <a:pt x="21694" y="0"/>
                    </a:moveTo>
                    <a:lnTo>
                      <a:pt x="21694" y="0"/>
                    </a:lnTo>
                    <a:cubicBezTo>
                      <a:pt x="21027" y="84"/>
                      <a:pt x="19753" y="488"/>
                      <a:pt x="19134" y="2358"/>
                    </a:cubicBezTo>
                    <a:cubicBezTo>
                      <a:pt x="18038" y="5620"/>
                      <a:pt x="17134" y="9835"/>
                      <a:pt x="15371" y="12645"/>
                    </a:cubicBezTo>
                    <a:cubicBezTo>
                      <a:pt x="14705" y="13710"/>
                      <a:pt x="13727" y="14147"/>
                      <a:pt x="12644" y="14147"/>
                    </a:cubicBezTo>
                    <a:cubicBezTo>
                      <a:pt x="12140" y="14147"/>
                      <a:pt x="11614" y="14053"/>
                      <a:pt x="11085" y="13883"/>
                    </a:cubicBezTo>
                    <a:cubicBezTo>
                      <a:pt x="7877" y="12870"/>
                      <a:pt x="4866" y="11635"/>
                      <a:pt x="2520" y="11635"/>
                    </a:cubicBezTo>
                    <a:cubicBezTo>
                      <a:pt x="1558" y="11635"/>
                      <a:pt x="707" y="11843"/>
                      <a:pt x="0" y="12359"/>
                    </a:cubicBezTo>
                    <a:cubicBezTo>
                      <a:pt x="108" y="12656"/>
                      <a:pt x="358" y="12918"/>
                      <a:pt x="691" y="13014"/>
                    </a:cubicBezTo>
                    <a:lnTo>
                      <a:pt x="15157" y="17502"/>
                    </a:lnTo>
                    <a:cubicBezTo>
                      <a:pt x="15262" y="17536"/>
                      <a:pt x="15369" y="17552"/>
                      <a:pt x="15473" y="17552"/>
                    </a:cubicBezTo>
                    <a:cubicBezTo>
                      <a:pt x="15925" y="17552"/>
                      <a:pt x="16343" y="17254"/>
                      <a:pt x="16479" y="16800"/>
                    </a:cubicBezTo>
                    <a:lnTo>
                      <a:pt x="2169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1"/>
              <p:cNvSpPr/>
              <p:nvPr/>
            </p:nvSpPr>
            <p:spPr>
              <a:xfrm flipH="1">
                <a:off x="339749" y="231687"/>
                <a:ext cx="1077036" cy="1193466"/>
              </a:xfrm>
              <a:custGeom>
                <a:avLst/>
                <a:gdLst/>
                <a:ahLst/>
                <a:cxnLst/>
                <a:rect l="l" t="t" r="r" b="b"/>
                <a:pathLst>
                  <a:path w="22373" h="24789" extrusionOk="0">
                    <a:moveTo>
                      <a:pt x="8239" y="286"/>
                    </a:moveTo>
                    <a:cubicBezTo>
                      <a:pt x="8275" y="286"/>
                      <a:pt x="8299" y="286"/>
                      <a:pt x="8335" y="298"/>
                    </a:cubicBezTo>
                    <a:cubicBezTo>
                      <a:pt x="8489" y="345"/>
                      <a:pt x="8585" y="512"/>
                      <a:pt x="8537" y="679"/>
                    </a:cubicBezTo>
                    <a:lnTo>
                      <a:pt x="8478" y="869"/>
                    </a:lnTo>
                    <a:lnTo>
                      <a:pt x="8394" y="1143"/>
                    </a:lnTo>
                    <a:lnTo>
                      <a:pt x="7882" y="2798"/>
                    </a:lnTo>
                    <a:cubicBezTo>
                      <a:pt x="7835" y="2929"/>
                      <a:pt x="7716" y="3012"/>
                      <a:pt x="7585" y="3012"/>
                    </a:cubicBezTo>
                    <a:cubicBezTo>
                      <a:pt x="7549" y="3012"/>
                      <a:pt x="7525" y="3012"/>
                      <a:pt x="7489" y="3000"/>
                    </a:cubicBezTo>
                    <a:cubicBezTo>
                      <a:pt x="7335" y="2953"/>
                      <a:pt x="7239" y="2774"/>
                      <a:pt x="7287" y="2619"/>
                    </a:cubicBezTo>
                    <a:lnTo>
                      <a:pt x="7799" y="964"/>
                    </a:lnTo>
                    <a:lnTo>
                      <a:pt x="7882" y="691"/>
                    </a:lnTo>
                    <a:lnTo>
                      <a:pt x="7942" y="500"/>
                    </a:lnTo>
                    <a:cubicBezTo>
                      <a:pt x="7989" y="369"/>
                      <a:pt x="8108" y="286"/>
                      <a:pt x="8239" y="286"/>
                    </a:cubicBezTo>
                    <a:close/>
                    <a:moveTo>
                      <a:pt x="10263" y="905"/>
                    </a:moveTo>
                    <a:cubicBezTo>
                      <a:pt x="10287" y="905"/>
                      <a:pt x="10323" y="917"/>
                      <a:pt x="10359" y="917"/>
                    </a:cubicBezTo>
                    <a:cubicBezTo>
                      <a:pt x="10513" y="976"/>
                      <a:pt x="10609" y="1143"/>
                      <a:pt x="10561" y="1310"/>
                    </a:cubicBezTo>
                    <a:lnTo>
                      <a:pt x="10502" y="1500"/>
                    </a:lnTo>
                    <a:lnTo>
                      <a:pt x="10418" y="1774"/>
                    </a:lnTo>
                    <a:lnTo>
                      <a:pt x="9906" y="3429"/>
                    </a:lnTo>
                    <a:cubicBezTo>
                      <a:pt x="9859" y="3560"/>
                      <a:pt x="9740" y="3643"/>
                      <a:pt x="9609" y="3643"/>
                    </a:cubicBezTo>
                    <a:cubicBezTo>
                      <a:pt x="9573" y="3643"/>
                      <a:pt x="9549" y="3643"/>
                      <a:pt x="9513" y="3631"/>
                    </a:cubicBezTo>
                    <a:cubicBezTo>
                      <a:pt x="9359" y="3584"/>
                      <a:pt x="9263" y="3405"/>
                      <a:pt x="9311" y="3239"/>
                    </a:cubicBezTo>
                    <a:lnTo>
                      <a:pt x="9823" y="1595"/>
                    </a:lnTo>
                    <a:lnTo>
                      <a:pt x="9906" y="1322"/>
                    </a:lnTo>
                    <a:lnTo>
                      <a:pt x="9966" y="1119"/>
                    </a:lnTo>
                    <a:cubicBezTo>
                      <a:pt x="10013" y="988"/>
                      <a:pt x="10132" y="905"/>
                      <a:pt x="10263" y="905"/>
                    </a:cubicBezTo>
                    <a:close/>
                    <a:moveTo>
                      <a:pt x="12288" y="1536"/>
                    </a:moveTo>
                    <a:cubicBezTo>
                      <a:pt x="12311" y="1536"/>
                      <a:pt x="12347" y="1536"/>
                      <a:pt x="12383" y="1548"/>
                    </a:cubicBezTo>
                    <a:cubicBezTo>
                      <a:pt x="12538" y="1595"/>
                      <a:pt x="12633" y="1774"/>
                      <a:pt x="12585" y="1929"/>
                    </a:cubicBezTo>
                    <a:lnTo>
                      <a:pt x="12526" y="2131"/>
                    </a:lnTo>
                    <a:lnTo>
                      <a:pt x="12442" y="2393"/>
                    </a:lnTo>
                    <a:lnTo>
                      <a:pt x="11918" y="4048"/>
                    </a:lnTo>
                    <a:cubicBezTo>
                      <a:pt x="11883" y="4179"/>
                      <a:pt x="11764" y="4262"/>
                      <a:pt x="11633" y="4262"/>
                    </a:cubicBezTo>
                    <a:cubicBezTo>
                      <a:pt x="11597" y="4262"/>
                      <a:pt x="11573" y="4262"/>
                      <a:pt x="11537" y="4251"/>
                    </a:cubicBezTo>
                    <a:cubicBezTo>
                      <a:pt x="11371" y="4203"/>
                      <a:pt x="11287" y="4036"/>
                      <a:pt x="11335" y="3870"/>
                    </a:cubicBezTo>
                    <a:lnTo>
                      <a:pt x="11847" y="2215"/>
                    </a:lnTo>
                    <a:lnTo>
                      <a:pt x="11930" y="1941"/>
                    </a:lnTo>
                    <a:lnTo>
                      <a:pt x="11990" y="1750"/>
                    </a:lnTo>
                    <a:cubicBezTo>
                      <a:pt x="12037" y="1619"/>
                      <a:pt x="12157" y="1536"/>
                      <a:pt x="12288" y="1536"/>
                    </a:cubicBezTo>
                    <a:close/>
                    <a:moveTo>
                      <a:pt x="14312" y="2167"/>
                    </a:moveTo>
                    <a:cubicBezTo>
                      <a:pt x="14335" y="2167"/>
                      <a:pt x="14371" y="2167"/>
                      <a:pt x="14395" y="2179"/>
                    </a:cubicBezTo>
                    <a:cubicBezTo>
                      <a:pt x="14562" y="2227"/>
                      <a:pt x="14657" y="2393"/>
                      <a:pt x="14609" y="2560"/>
                    </a:cubicBezTo>
                    <a:lnTo>
                      <a:pt x="14538" y="2762"/>
                    </a:lnTo>
                    <a:lnTo>
                      <a:pt x="14454" y="3024"/>
                    </a:lnTo>
                    <a:lnTo>
                      <a:pt x="13942" y="4679"/>
                    </a:lnTo>
                    <a:cubicBezTo>
                      <a:pt x="13907" y="4810"/>
                      <a:pt x="13788" y="4894"/>
                      <a:pt x="13657" y="4894"/>
                    </a:cubicBezTo>
                    <a:cubicBezTo>
                      <a:pt x="13621" y="4894"/>
                      <a:pt x="13597" y="4894"/>
                      <a:pt x="13561" y="4882"/>
                    </a:cubicBezTo>
                    <a:cubicBezTo>
                      <a:pt x="13395" y="4834"/>
                      <a:pt x="13311" y="4655"/>
                      <a:pt x="13359" y="4501"/>
                    </a:cubicBezTo>
                    <a:lnTo>
                      <a:pt x="13871" y="2846"/>
                    </a:lnTo>
                    <a:lnTo>
                      <a:pt x="13954" y="2572"/>
                    </a:lnTo>
                    <a:lnTo>
                      <a:pt x="14014" y="2381"/>
                    </a:lnTo>
                    <a:cubicBezTo>
                      <a:pt x="14062" y="2250"/>
                      <a:pt x="14181" y="2167"/>
                      <a:pt x="14312" y="2167"/>
                    </a:cubicBezTo>
                    <a:close/>
                    <a:moveTo>
                      <a:pt x="16336" y="2786"/>
                    </a:moveTo>
                    <a:cubicBezTo>
                      <a:pt x="16359" y="2786"/>
                      <a:pt x="16395" y="2798"/>
                      <a:pt x="16419" y="2798"/>
                    </a:cubicBezTo>
                    <a:cubicBezTo>
                      <a:pt x="16586" y="2858"/>
                      <a:pt x="16681" y="3024"/>
                      <a:pt x="16621" y="3191"/>
                    </a:cubicBezTo>
                    <a:lnTo>
                      <a:pt x="16562" y="3381"/>
                    </a:lnTo>
                    <a:lnTo>
                      <a:pt x="16479" y="3655"/>
                    </a:lnTo>
                    <a:lnTo>
                      <a:pt x="15967" y="5310"/>
                    </a:lnTo>
                    <a:cubicBezTo>
                      <a:pt x="15931" y="5441"/>
                      <a:pt x="15812" y="5525"/>
                      <a:pt x="15681" y="5525"/>
                    </a:cubicBezTo>
                    <a:cubicBezTo>
                      <a:pt x="15645" y="5525"/>
                      <a:pt x="15609" y="5525"/>
                      <a:pt x="15586" y="5513"/>
                    </a:cubicBezTo>
                    <a:cubicBezTo>
                      <a:pt x="15419" y="5465"/>
                      <a:pt x="15336" y="5286"/>
                      <a:pt x="15383" y="5120"/>
                    </a:cubicBezTo>
                    <a:lnTo>
                      <a:pt x="15895" y="3477"/>
                    </a:lnTo>
                    <a:lnTo>
                      <a:pt x="15978" y="3203"/>
                    </a:lnTo>
                    <a:lnTo>
                      <a:pt x="16038" y="3000"/>
                    </a:lnTo>
                    <a:cubicBezTo>
                      <a:pt x="16074" y="2869"/>
                      <a:pt x="16205" y="2786"/>
                      <a:pt x="16336" y="2786"/>
                    </a:cubicBezTo>
                    <a:close/>
                    <a:moveTo>
                      <a:pt x="18360" y="3417"/>
                    </a:moveTo>
                    <a:cubicBezTo>
                      <a:pt x="18384" y="3417"/>
                      <a:pt x="18419" y="3417"/>
                      <a:pt x="18443" y="3429"/>
                    </a:cubicBezTo>
                    <a:cubicBezTo>
                      <a:pt x="18610" y="3477"/>
                      <a:pt x="18705" y="3655"/>
                      <a:pt x="18645" y="3822"/>
                    </a:cubicBezTo>
                    <a:lnTo>
                      <a:pt x="18586" y="4012"/>
                    </a:lnTo>
                    <a:lnTo>
                      <a:pt x="18503" y="4286"/>
                    </a:lnTo>
                    <a:lnTo>
                      <a:pt x="17991" y="5929"/>
                    </a:lnTo>
                    <a:cubicBezTo>
                      <a:pt x="17955" y="6072"/>
                      <a:pt x="17836" y="6156"/>
                      <a:pt x="17693" y="6156"/>
                    </a:cubicBezTo>
                    <a:cubicBezTo>
                      <a:pt x="17669" y="6156"/>
                      <a:pt x="17633" y="6144"/>
                      <a:pt x="17610" y="6132"/>
                    </a:cubicBezTo>
                    <a:cubicBezTo>
                      <a:pt x="17443" y="6084"/>
                      <a:pt x="17348" y="5917"/>
                      <a:pt x="17407" y="5751"/>
                    </a:cubicBezTo>
                    <a:lnTo>
                      <a:pt x="17919" y="4096"/>
                    </a:lnTo>
                    <a:lnTo>
                      <a:pt x="18003" y="3834"/>
                    </a:lnTo>
                    <a:lnTo>
                      <a:pt x="18062" y="3631"/>
                    </a:lnTo>
                    <a:cubicBezTo>
                      <a:pt x="18098" y="3500"/>
                      <a:pt x="18229" y="3417"/>
                      <a:pt x="18360" y="3417"/>
                    </a:cubicBezTo>
                    <a:close/>
                    <a:moveTo>
                      <a:pt x="20384" y="4048"/>
                    </a:moveTo>
                    <a:cubicBezTo>
                      <a:pt x="20408" y="4048"/>
                      <a:pt x="20443" y="4048"/>
                      <a:pt x="20467" y="4060"/>
                    </a:cubicBezTo>
                    <a:cubicBezTo>
                      <a:pt x="20634" y="4108"/>
                      <a:pt x="20717" y="4286"/>
                      <a:pt x="20670" y="4441"/>
                    </a:cubicBezTo>
                    <a:lnTo>
                      <a:pt x="20610" y="4643"/>
                    </a:lnTo>
                    <a:lnTo>
                      <a:pt x="20527" y="4905"/>
                    </a:lnTo>
                    <a:lnTo>
                      <a:pt x="20015" y="6560"/>
                    </a:lnTo>
                    <a:cubicBezTo>
                      <a:pt x="19979" y="6691"/>
                      <a:pt x="19848" y="6775"/>
                      <a:pt x="19717" y="6775"/>
                    </a:cubicBezTo>
                    <a:cubicBezTo>
                      <a:pt x="19693" y="6775"/>
                      <a:pt x="19657" y="6775"/>
                      <a:pt x="19634" y="6763"/>
                    </a:cubicBezTo>
                    <a:cubicBezTo>
                      <a:pt x="19467" y="6715"/>
                      <a:pt x="19372" y="6537"/>
                      <a:pt x="19431" y="6382"/>
                    </a:cubicBezTo>
                    <a:lnTo>
                      <a:pt x="19943" y="4727"/>
                    </a:lnTo>
                    <a:lnTo>
                      <a:pt x="20027" y="4453"/>
                    </a:lnTo>
                    <a:lnTo>
                      <a:pt x="20086" y="4262"/>
                    </a:lnTo>
                    <a:cubicBezTo>
                      <a:pt x="20122" y="4132"/>
                      <a:pt x="20241" y="4048"/>
                      <a:pt x="20384" y="4048"/>
                    </a:cubicBezTo>
                    <a:close/>
                    <a:moveTo>
                      <a:pt x="6656" y="655"/>
                    </a:moveTo>
                    <a:cubicBezTo>
                      <a:pt x="6751" y="655"/>
                      <a:pt x="6846" y="667"/>
                      <a:pt x="6930" y="691"/>
                    </a:cubicBezTo>
                    <a:lnTo>
                      <a:pt x="7537" y="881"/>
                    </a:lnTo>
                    <a:lnTo>
                      <a:pt x="7025" y="2524"/>
                    </a:lnTo>
                    <a:cubicBezTo>
                      <a:pt x="6918" y="2846"/>
                      <a:pt x="7096" y="3167"/>
                      <a:pt x="7406" y="3274"/>
                    </a:cubicBezTo>
                    <a:cubicBezTo>
                      <a:pt x="7465" y="3286"/>
                      <a:pt x="7525" y="3298"/>
                      <a:pt x="7585" y="3298"/>
                    </a:cubicBezTo>
                    <a:cubicBezTo>
                      <a:pt x="7846" y="3298"/>
                      <a:pt x="8073" y="3131"/>
                      <a:pt x="8144" y="2881"/>
                    </a:cubicBezTo>
                    <a:lnTo>
                      <a:pt x="8656" y="1226"/>
                    </a:lnTo>
                    <a:lnTo>
                      <a:pt x="9549" y="1500"/>
                    </a:lnTo>
                    <a:lnTo>
                      <a:pt x="9037" y="3155"/>
                    </a:lnTo>
                    <a:cubicBezTo>
                      <a:pt x="9001" y="3310"/>
                      <a:pt x="9013" y="3465"/>
                      <a:pt x="9085" y="3608"/>
                    </a:cubicBezTo>
                    <a:cubicBezTo>
                      <a:pt x="9156" y="3751"/>
                      <a:pt x="9275" y="3846"/>
                      <a:pt x="9430" y="3893"/>
                    </a:cubicBezTo>
                    <a:cubicBezTo>
                      <a:pt x="9490" y="3917"/>
                      <a:pt x="9549" y="3929"/>
                      <a:pt x="9609" y="3929"/>
                    </a:cubicBezTo>
                    <a:cubicBezTo>
                      <a:pt x="9871" y="3929"/>
                      <a:pt x="10097" y="3751"/>
                      <a:pt x="10168" y="3512"/>
                    </a:cubicBezTo>
                    <a:lnTo>
                      <a:pt x="10680" y="1857"/>
                    </a:lnTo>
                    <a:lnTo>
                      <a:pt x="11573" y="2131"/>
                    </a:lnTo>
                    <a:lnTo>
                      <a:pt x="11061" y="3786"/>
                    </a:lnTo>
                    <a:cubicBezTo>
                      <a:pt x="11014" y="3941"/>
                      <a:pt x="11037" y="4096"/>
                      <a:pt x="11109" y="4239"/>
                    </a:cubicBezTo>
                    <a:cubicBezTo>
                      <a:pt x="11180" y="4382"/>
                      <a:pt x="11299" y="4477"/>
                      <a:pt x="11454" y="4524"/>
                    </a:cubicBezTo>
                    <a:cubicBezTo>
                      <a:pt x="11514" y="4548"/>
                      <a:pt x="11573" y="4548"/>
                      <a:pt x="11633" y="4548"/>
                    </a:cubicBezTo>
                    <a:cubicBezTo>
                      <a:pt x="11895" y="4548"/>
                      <a:pt x="12121" y="4382"/>
                      <a:pt x="12192" y="4132"/>
                    </a:cubicBezTo>
                    <a:lnTo>
                      <a:pt x="12704" y="2477"/>
                    </a:lnTo>
                    <a:lnTo>
                      <a:pt x="13597" y="2762"/>
                    </a:lnTo>
                    <a:lnTo>
                      <a:pt x="13085" y="4417"/>
                    </a:lnTo>
                    <a:cubicBezTo>
                      <a:pt x="13038" y="4560"/>
                      <a:pt x="13061" y="4727"/>
                      <a:pt x="13133" y="4858"/>
                    </a:cubicBezTo>
                    <a:cubicBezTo>
                      <a:pt x="13204" y="5001"/>
                      <a:pt x="13323" y="5108"/>
                      <a:pt x="13478" y="5155"/>
                    </a:cubicBezTo>
                    <a:cubicBezTo>
                      <a:pt x="13538" y="5167"/>
                      <a:pt x="13597" y="5179"/>
                      <a:pt x="13657" y="5179"/>
                    </a:cubicBezTo>
                    <a:cubicBezTo>
                      <a:pt x="13919" y="5179"/>
                      <a:pt x="14145" y="5013"/>
                      <a:pt x="14216" y="4763"/>
                    </a:cubicBezTo>
                    <a:lnTo>
                      <a:pt x="14728" y="3108"/>
                    </a:lnTo>
                    <a:lnTo>
                      <a:pt x="15621" y="3381"/>
                    </a:lnTo>
                    <a:lnTo>
                      <a:pt x="15109" y="5036"/>
                    </a:lnTo>
                    <a:cubicBezTo>
                      <a:pt x="15062" y="5191"/>
                      <a:pt x="15074" y="5346"/>
                      <a:pt x="15157" y="5489"/>
                    </a:cubicBezTo>
                    <a:cubicBezTo>
                      <a:pt x="15228" y="5632"/>
                      <a:pt x="15347" y="5727"/>
                      <a:pt x="15502" y="5775"/>
                    </a:cubicBezTo>
                    <a:cubicBezTo>
                      <a:pt x="15562" y="5798"/>
                      <a:pt x="15621" y="5810"/>
                      <a:pt x="15681" y="5810"/>
                    </a:cubicBezTo>
                    <a:cubicBezTo>
                      <a:pt x="15931" y="5810"/>
                      <a:pt x="16157" y="5644"/>
                      <a:pt x="16240" y="5394"/>
                    </a:cubicBezTo>
                    <a:lnTo>
                      <a:pt x="16752" y="3739"/>
                    </a:lnTo>
                    <a:lnTo>
                      <a:pt x="17645" y="4012"/>
                    </a:lnTo>
                    <a:lnTo>
                      <a:pt x="17133" y="5667"/>
                    </a:lnTo>
                    <a:cubicBezTo>
                      <a:pt x="17038" y="5977"/>
                      <a:pt x="17217" y="6310"/>
                      <a:pt x="17526" y="6406"/>
                    </a:cubicBezTo>
                    <a:cubicBezTo>
                      <a:pt x="17586" y="6429"/>
                      <a:pt x="17633" y="6429"/>
                      <a:pt x="17693" y="6429"/>
                    </a:cubicBezTo>
                    <a:cubicBezTo>
                      <a:pt x="17955" y="6429"/>
                      <a:pt x="18181" y="6263"/>
                      <a:pt x="18264" y="6013"/>
                    </a:cubicBezTo>
                    <a:lnTo>
                      <a:pt x="18776" y="4370"/>
                    </a:lnTo>
                    <a:lnTo>
                      <a:pt x="19669" y="4643"/>
                    </a:lnTo>
                    <a:lnTo>
                      <a:pt x="19157" y="6298"/>
                    </a:lnTo>
                    <a:cubicBezTo>
                      <a:pt x="19062" y="6608"/>
                      <a:pt x="19241" y="6941"/>
                      <a:pt x="19550" y="7037"/>
                    </a:cubicBezTo>
                    <a:cubicBezTo>
                      <a:pt x="19598" y="7049"/>
                      <a:pt x="19657" y="7060"/>
                      <a:pt x="19717" y="7060"/>
                    </a:cubicBezTo>
                    <a:cubicBezTo>
                      <a:pt x="19979" y="7060"/>
                      <a:pt x="20205" y="6894"/>
                      <a:pt x="20289" y="6644"/>
                    </a:cubicBezTo>
                    <a:lnTo>
                      <a:pt x="20800" y="4989"/>
                    </a:lnTo>
                    <a:lnTo>
                      <a:pt x="21396" y="5179"/>
                    </a:lnTo>
                    <a:cubicBezTo>
                      <a:pt x="21884" y="5334"/>
                      <a:pt x="22158" y="5846"/>
                      <a:pt x="22003" y="6334"/>
                    </a:cubicBezTo>
                    <a:lnTo>
                      <a:pt x="16574" y="23860"/>
                    </a:lnTo>
                    <a:cubicBezTo>
                      <a:pt x="16502" y="24086"/>
                      <a:pt x="16336" y="24289"/>
                      <a:pt x="16121" y="24396"/>
                    </a:cubicBezTo>
                    <a:cubicBezTo>
                      <a:pt x="15992" y="24468"/>
                      <a:pt x="15850" y="24505"/>
                      <a:pt x="15706" y="24505"/>
                    </a:cubicBezTo>
                    <a:cubicBezTo>
                      <a:pt x="15610" y="24505"/>
                      <a:pt x="15514" y="24489"/>
                      <a:pt x="15419" y="24455"/>
                    </a:cubicBezTo>
                    <a:lnTo>
                      <a:pt x="953" y="19979"/>
                    </a:lnTo>
                    <a:cubicBezTo>
                      <a:pt x="667" y="19895"/>
                      <a:pt x="453" y="19681"/>
                      <a:pt x="357" y="19407"/>
                    </a:cubicBezTo>
                    <a:cubicBezTo>
                      <a:pt x="286" y="19217"/>
                      <a:pt x="286" y="19014"/>
                      <a:pt x="346" y="18824"/>
                    </a:cubicBezTo>
                    <a:lnTo>
                      <a:pt x="5775" y="1298"/>
                    </a:lnTo>
                    <a:cubicBezTo>
                      <a:pt x="5894" y="905"/>
                      <a:pt x="6263" y="655"/>
                      <a:pt x="6656" y="655"/>
                    </a:cubicBezTo>
                    <a:close/>
                    <a:moveTo>
                      <a:pt x="8239" y="0"/>
                    </a:moveTo>
                    <a:cubicBezTo>
                      <a:pt x="7977" y="0"/>
                      <a:pt x="7751" y="167"/>
                      <a:pt x="7680" y="417"/>
                    </a:cubicBezTo>
                    <a:lnTo>
                      <a:pt x="7620" y="607"/>
                    </a:lnTo>
                    <a:lnTo>
                      <a:pt x="7013" y="417"/>
                    </a:lnTo>
                    <a:cubicBezTo>
                      <a:pt x="6898" y="382"/>
                      <a:pt x="6781" y="366"/>
                      <a:pt x="6667" y="366"/>
                    </a:cubicBezTo>
                    <a:cubicBezTo>
                      <a:pt x="6150" y="366"/>
                      <a:pt x="5666" y="698"/>
                      <a:pt x="5501" y="1214"/>
                    </a:cubicBezTo>
                    <a:lnTo>
                      <a:pt x="72" y="18740"/>
                    </a:lnTo>
                    <a:cubicBezTo>
                      <a:pt x="0" y="18990"/>
                      <a:pt x="0" y="19252"/>
                      <a:pt x="84" y="19502"/>
                    </a:cubicBezTo>
                    <a:cubicBezTo>
                      <a:pt x="215" y="19860"/>
                      <a:pt x="512" y="20133"/>
                      <a:pt x="869" y="20253"/>
                    </a:cubicBezTo>
                    <a:lnTo>
                      <a:pt x="15336" y="24729"/>
                    </a:lnTo>
                    <a:cubicBezTo>
                      <a:pt x="15455" y="24765"/>
                      <a:pt x="15574" y="24789"/>
                      <a:pt x="15693" y="24789"/>
                    </a:cubicBezTo>
                    <a:cubicBezTo>
                      <a:pt x="15883" y="24789"/>
                      <a:pt x="16074" y="24741"/>
                      <a:pt x="16252" y="24646"/>
                    </a:cubicBezTo>
                    <a:cubicBezTo>
                      <a:pt x="16538" y="24503"/>
                      <a:pt x="16752" y="24241"/>
                      <a:pt x="16848" y="23943"/>
                    </a:cubicBezTo>
                    <a:lnTo>
                      <a:pt x="22277" y="6418"/>
                    </a:lnTo>
                    <a:cubicBezTo>
                      <a:pt x="22372" y="6108"/>
                      <a:pt x="22348" y="5786"/>
                      <a:pt x="22194" y="5501"/>
                    </a:cubicBezTo>
                    <a:cubicBezTo>
                      <a:pt x="22039" y="5215"/>
                      <a:pt x="21789" y="5001"/>
                      <a:pt x="21479" y="4905"/>
                    </a:cubicBezTo>
                    <a:lnTo>
                      <a:pt x="20884" y="4727"/>
                    </a:lnTo>
                    <a:lnTo>
                      <a:pt x="20943" y="4524"/>
                    </a:lnTo>
                    <a:cubicBezTo>
                      <a:pt x="21039" y="4215"/>
                      <a:pt x="20860" y="3881"/>
                      <a:pt x="20550" y="3786"/>
                    </a:cubicBezTo>
                    <a:cubicBezTo>
                      <a:pt x="20491" y="3774"/>
                      <a:pt x="20431" y="3762"/>
                      <a:pt x="20384" y="3762"/>
                    </a:cubicBezTo>
                    <a:cubicBezTo>
                      <a:pt x="20122" y="3762"/>
                      <a:pt x="19896" y="3929"/>
                      <a:pt x="19812" y="4179"/>
                    </a:cubicBezTo>
                    <a:lnTo>
                      <a:pt x="19753" y="4370"/>
                    </a:lnTo>
                    <a:lnTo>
                      <a:pt x="18860" y="4096"/>
                    </a:lnTo>
                    <a:lnTo>
                      <a:pt x="18919" y="3905"/>
                    </a:lnTo>
                    <a:cubicBezTo>
                      <a:pt x="18967" y="3751"/>
                      <a:pt x="18955" y="3584"/>
                      <a:pt x="18884" y="3453"/>
                    </a:cubicBezTo>
                    <a:cubicBezTo>
                      <a:pt x="18800" y="3310"/>
                      <a:pt x="18681" y="3203"/>
                      <a:pt x="18526" y="3155"/>
                    </a:cubicBezTo>
                    <a:cubicBezTo>
                      <a:pt x="18479" y="3143"/>
                      <a:pt x="18419" y="3131"/>
                      <a:pt x="18360" y="3131"/>
                    </a:cubicBezTo>
                    <a:cubicBezTo>
                      <a:pt x="18098" y="3131"/>
                      <a:pt x="17872" y="3298"/>
                      <a:pt x="17788" y="3548"/>
                    </a:cubicBezTo>
                    <a:lnTo>
                      <a:pt x="17729" y="3751"/>
                    </a:lnTo>
                    <a:lnTo>
                      <a:pt x="16836" y="3465"/>
                    </a:lnTo>
                    <a:lnTo>
                      <a:pt x="16895" y="3274"/>
                    </a:lnTo>
                    <a:cubicBezTo>
                      <a:pt x="16943" y="3119"/>
                      <a:pt x="16931" y="2965"/>
                      <a:pt x="16860" y="2822"/>
                    </a:cubicBezTo>
                    <a:cubicBezTo>
                      <a:pt x="16776" y="2679"/>
                      <a:pt x="16657" y="2584"/>
                      <a:pt x="16502" y="2536"/>
                    </a:cubicBezTo>
                    <a:cubicBezTo>
                      <a:pt x="16455" y="2512"/>
                      <a:pt x="16395" y="2512"/>
                      <a:pt x="16336" y="2512"/>
                    </a:cubicBezTo>
                    <a:cubicBezTo>
                      <a:pt x="16074" y="2512"/>
                      <a:pt x="15847" y="2679"/>
                      <a:pt x="15764" y="2917"/>
                    </a:cubicBezTo>
                    <a:lnTo>
                      <a:pt x="15705" y="3119"/>
                    </a:lnTo>
                    <a:lnTo>
                      <a:pt x="14812" y="2846"/>
                    </a:lnTo>
                    <a:lnTo>
                      <a:pt x="14871" y="2643"/>
                    </a:lnTo>
                    <a:cubicBezTo>
                      <a:pt x="14966" y="2334"/>
                      <a:pt x="14800" y="2000"/>
                      <a:pt x="14490" y="1905"/>
                    </a:cubicBezTo>
                    <a:cubicBezTo>
                      <a:pt x="14431" y="1893"/>
                      <a:pt x="14371" y="1881"/>
                      <a:pt x="14312" y="1881"/>
                    </a:cubicBezTo>
                    <a:cubicBezTo>
                      <a:pt x="14050" y="1881"/>
                      <a:pt x="13823" y="2048"/>
                      <a:pt x="13740" y="2298"/>
                    </a:cubicBezTo>
                    <a:lnTo>
                      <a:pt x="13681" y="2488"/>
                    </a:lnTo>
                    <a:lnTo>
                      <a:pt x="12788" y="2215"/>
                    </a:lnTo>
                    <a:lnTo>
                      <a:pt x="12847" y="2012"/>
                    </a:lnTo>
                    <a:cubicBezTo>
                      <a:pt x="12942" y="1703"/>
                      <a:pt x="12776" y="1369"/>
                      <a:pt x="12466" y="1274"/>
                    </a:cubicBezTo>
                    <a:cubicBezTo>
                      <a:pt x="12407" y="1262"/>
                      <a:pt x="12347" y="1250"/>
                      <a:pt x="12288" y="1250"/>
                    </a:cubicBezTo>
                    <a:cubicBezTo>
                      <a:pt x="12026" y="1250"/>
                      <a:pt x="11799" y="1417"/>
                      <a:pt x="11728" y="1667"/>
                    </a:cubicBezTo>
                    <a:lnTo>
                      <a:pt x="11656" y="1857"/>
                    </a:lnTo>
                    <a:lnTo>
                      <a:pt x="10764" y="1584"/>
                    </a:lnTo>
                    <a:lnTo>
                      <a:pt x="10823" y="1393"/>
                    </a:lnTo>
                    <a:cubicBezTo>
                      <a:pt x="10930" y="1084"/>
                      <a:pt x="10752" y="750"/>
                      <a:pt x="10442" y="655"/>
                    </a:cubicBezTo>
                    <a:cubicBezTo>
                      <a:pt x="10383" y="631"/>
                      <a:pt x="10323" y="619"/>
                      <a:pt x="10263" y="619"/>
                    </a:cubicBezTo>
                    <a:cubicBezTo>
                      <a:pt x="10002" y="619"/>
                      <a:pt x="9775" y="786"/>
                      <a:pt x="9704" y="1036"/>
                    </a:cubicBezTo>
                    <a:lnTo>
                      <a:pt x="9644" y="1238"/>
                    </a:lnTo>
                    <a:lnTo>
                      <a:pt x="8739" y="953"/>
                    </a:lnTo>
                    <a:lnTo>
                      <a:pt x="8811" y="762"/>
                    </a:lnTo>
                    <a:cubicBezTo>
                      <a:pt x="8847" y="607"/>
                      <a:pt x="8835" y="452"/>
                      <a:pt x="8763" y="310"/>
                    </a:cubicBezTo>
                    <a:cubicBezTo>
                      <a:pt x="8692" y="179"/>
                      <a:pt x="8561" y="71"/>
                      <a:pt x="8418" y="24"/>
                    </a:cubicBezTo>
                    <a:cubicBezTo>
                      <a:pt x="8358" y="12"/>
                      <a:pt x="8299" y="0"/>
                      <a:pt x="82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 flipH="1">
                <a:off x="494517" y="468084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54" y="0"/>
                    </a:moveTo>
                    <a:cubicBezTo>
                      <a:pt x="92" y="0"/>
                      <a:pt x="43" y="36"/>
                      <a:pt x="24" y="103"/>
                    </a:cubicBezTo>
                    <a:cubicBezTo>
                      <a:pt x="1" y="174"/>
                      <a:pt x="36" y="245"/>
                      <a:pt x="120" y="281"/>
                    </a:cubicBezTo>
                    <a:lnTo>
                      <a:pt x="12276" y="4044"/>
                    </a:lnTo>
                    <a:cubicBezTo>
                      <a:pt x="12288" y="4055"/>
                      <a:pt x="12300" y="4055"/>
                      <a:pt x="12312" y="4055"/>
                    </a:cubicBezTo>
                    <a:cubicBezTo>
                      <a:pt x="12371" y="4055"/>
                      <a:pt x="12431" y="4008"/>
                      <a:pt x="12443" y="3948"/>
                    </a:cubicBezTo>
                    <a:cubicBezTo>
                      <a:pt x="12466" y="3877"/>
                      <a:pt x="12431" y="3793"/>
                      <a:pt x="12359" y="3770"/>
                    </a:cubicBezTo>
                    <a:lnTo>
                      <a:pt x="203" y="7"/>
                    </a:lnTo>
                    <a:cubicBezTo>
                      <a:pt x="186" y="2"/>
                      <a:pt x="169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1"/>
              <p:cNvSpPr/>
              <p:nvPr/>
            </p:nvSpPr>
            <p:spPr>
              <a:xfrm flipH="1">
                <a:off x="518009" y="543385"/>
                <a:ext cx="600161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2" extrusionOk="0">
                    <a:moveTo>
                      <a:pt x="175" y="1"/>
                    </a:moveTo>
                    <a:cubicBezTo>
                      <a:pt x="111" y="1"/>
                      <a:pt x="45" y="36"/>
                      <a:pt x="24" y="98"/>
                    </a:cubicBezTo>
                    <a:cubicBezTo>
                      <a:pt x="0" y="182"/>
                      <a:pt x="48" y="253"/>
                      <a:pt x="119" y="277"/>
                    </a:cubicBezTo>
                    <a:lnTo>
                      <a:pt x="12276" y="4051"/>
                    </a:lnTo>
                    <a:lnTo>
                      <a:pt x="12311" y="4051"/>
                    </a:lnTo>
                    <a:cubicBezTo>
                      <a:pt x="12371" y="4051"/>
                      <a:pt x="12431" y="4015"/>
                      <a:pt x="12454" y="3956"/>
                    </a:cubicBezTo>
                    <a:cubicBezTo>
                      <a:pt x="12466" y="3884"/>
                      <a:pt x="12431" y="3801"/>
                      <a:pt x="12359" y="3777"/>
                    </a:cubicBezTo>
                    <a:lnTo>
                      <a:pt x="203" y="3"/>
                    </a:lnTo>
                    <a:cubicBezTo>
                      <a:pt x="194" y="2"/>
                      <a:pt x="184" y="1"/>
                      <a:pt x="1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1"/>
              <p:cNvSpPr/>
              <p:nvPr/>
            </p:nvSpPr>
            <p:spPr>
              <a:xfrm flipH="1">
                <a:off x="540972" y="618877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8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60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 flipH="1">
                <a:off x="564465" y="694515"/>
                <a:ext cx="60069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6" extrusionOk="0">
                    <a:moveTo>
                      <a:pt x="158" y="0"/>
                    </a:moveTo>
                    <a:cubicBezTo>
                      <a:pt x="100" y="0"/>
                      <a:pt x="43" y="36"/>
                      <a:pt x="24" y="103"/>
                    </a:cubicBezTo>
                    <a:cubicBezTo>
                      <a:pt x="0" y="174"/>
                      <a:pt x="48" y="257"/>
                      <a:pt x="119" y="281"/>
                    </a:cubicBezTo>
                    <a:lnTo>
                      <a:pt x="12275" y="4043"/>
                    </a:lnTo>
                    <a:cubicBezTo>
                      <a:pt x="12287" y="4055"/>
                      <a:pt x="12299" y="4055"/>
                      <a:pt x="12323" y="4055"/>
                    </a:cubicBezTo>
                    <a:cubicBezTo>
                      <a:pt x="12371" y="4055"/>
                      <a:pt x="12430" y="4008"/>
                      <a:pt x="12454" y="3948"/>
                    </a:cubicBezTo>
                    <a:cubicBezTo>
                      <a:pt x="12478" y="3877"/>
                      <a:pt x="12430" y="3793"/>
                      <a:pt x="12359" y="3770"/>
                    </a:cubicBezTo>
                    <a:lnTo>
                      <a:pt x="203" y="7"/>
                    </a:lnTo>
                    <a:cubicBezTo>
                      <a:pt x="188" y="2"/>
                      <a:pt x="173" y="0"/>
                      <a:pt x="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 flipH="1">
                <a:off x="587957" y="769815"/>
                <a:ext cx="600739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4052" extrusionOk="0">
                    <a:moveTo>
                      <a:pt x="176" y="1"/>
                    </a:moveTo>
                    <a:cubicBezTo>
                      <a:pt x="112" y="1"/>
                      <a:pt x="46" y="36"/>
                      <a:pt x="25" y="98"/>
                    </a:cubicBezTo>
                    <a:cubicBezTo>
                      <a:pt x="1" y="182"/>
                      <a:pt x="49" y="253"/>
                      <a:pt x="120" y="277"/>
                    </a:cubicBezTo>
                    <a:lnTo>
                      <a:pt x="12276" y="4051"/>
                    </a:lnTo>
                    <a:lnTo>
                      <a:pt x="12324" y="4051"/>
                    </a:lnTo>
                    <a:cubicBezTo>
                      <a:pt x="12383" y="4051"/>
                      <a:pt x="12431" y="4015"/>
                      <a:pt x="12455" y="3956"/>
                    </a:cubicBezTo>
                    <a:cubicBezTo>
                      <a:pt x="12479" y="3884"/>
                      <a:pt x="12431" y="3801"/>
                      <a:pt x="12360" y="3777"/>
                    </a:cubicBezTo>
                    <a:lnTo>
                      <a:pt x="203" y="3"/>
                    </a:lnTo>
                    <a:cubicBezTo>
                      <a:pt x="194" y="1"/>
                      <a:pt x="185" y="1"/>
                      <a:pt x="17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 flipH="1">
                <a:off x="611450" y="845308"/>
                <a:ext cx="60016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5" extrusionOk="0">
                    <a:moveTo>
                      <a:pt x="153" y="0"/>
                    </a:moveTo>
                    <a:cubicBezTo>
                      <a:pt x="92" y="0"/>
                      <a:pt x="32" y="43"/>
                      <a:pt x="13" y="102"/>
                    </a:cubicBezTo>
                    <a:cubicBezTo>
                      <a:pt x="1" y="173"/>
                      <a:pt x="36" y="257"/>
                      <a:pt x="108" y="280"/>
                    </a:cubicBezTo>
                    <a:lnTo>
                      <a:pt x="12264" y="4043"/>
                    </a:lnTo>
                    <a:cubicBezTo>
                      <a:pt x="12276" y="4055"/>
                      <a:pt x="12300" y="4055"/>
                      <a:pt x="12312" y="4055"/>
                    </a:cubicBezTo>
                    <a:cubicBezTo>
                      <a:pt x="12371" y="4055"/>
                      <a:pt x="12431" y="4019"/>
                      <a:pt x="12443" y="3959"/>
                    </a:cubicBezTo>
                    <a:cubicBezTo>
                      <a:pt x="12467" y="3876"/>
                      <a:pt x="12431" y="3805"/>
                      <a:pt x="12347" y="3781"/>
                    </a:cubicBezTo>
                    <a:lnTo>
                      <a:pt x="191" y="7"/>
                    </a:lnTo>
                    <a:cubicBezTo>
                      <a:pt x="179" y="2"/>
                      <a:pt x="166" y="0"/>
                      <a:pt x="15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1"/>
              <p:cNvSpPr/>
              <p:nvPr/>
            </p:nvSpPr>
            <p:spPr>
              <a:xfrm flipH="1">
                <a:off x="634942" y="920897"/>
                <a:ext cx="600161" cy="19532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7" extrusionOk="0">
                    <a:moveTo>
                      <a:pt x="154" y="1"/>
                    </a:moveTo>
                    <a:cubicBezTo>
                      <a:pt x="92" y="1"/>
                      <a:pt x="43" y="37"/>
                      <a:pt x="24" y="103"/>
                    </a:cubicBezTo>
                    <a:cubicBezTo>
                      <a:pt x="1" y="175"/>
                      <a:pt x="36" y="246"/>
                      <a:pt x="120" y="270"/>
                    </a:cubicBezTo>
                    <a:lnTo>
                      <a:pt x="12276" y="4044"/>
                    </a:lnTo>
                    <a:cubicBezTo>
                      <a:pt x="12288" y="4044"/>
                      <a:pt x="12300" y="4056"/>
                      <a:pt x="12312" y="4056"/>
                    </a:cubicBezTo>
                    <a:cubicBezTo>
                      <a:pt x="12371" y="4056"/>
                      <a:pt x="12431" y="4009"/>
                      <a:pt x="12443" y="3949"/>
                    </a:cubicBezTo>
                    <a:cubicBezTo>
                      <a:pt x="12466" y="3878"/>
                      <a:pt x="12431" y="3794"/>
                      <a:pt x="12359" y="3771"/>
                    </a:cubicBezTo>
                    <a:lnTo>
                      <a:pt x="203" y="8"/>
                    </a:lnTo>
                    <a:cubicBezTo>
                      <a:pt x="186" y="3"/>
                      <a:pt x="169" y="1"/>
                      <a:pt x="1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1"/>
              <p:cNvSpPr/>
              <p:nvPr/>
            </p:nvSpPr>
            <p:spPr>
              <a:xfrm flipH="1">
                <a:off x="658435" y="996053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60" y="1"/>
                    </a:moveTo>
                    <a:cubicBezTo>
                      <a:pt x="96" y="1"/>
                      <a:pt x="44" y="43"/>
                      <a:pt x="24" y="102"/>
                    </a:cubicBezTo>
                    <a:cubicBezTo>
                      <a:pt x="0" y="174"/>
                      <a:pt x="36" y="257"/>
                      <a:pt x="119" y="281"/>
                    </a:cubicBezTo>
                    <a:lnTo>
                      <a:pt x="12276" y="4055"/>
                    </a:lnTo>
                    <a:lnTo>
                      <a:pt x="12311" y="4055"/>
                    </a:lnTo>
                    <a:cubicBezTo>
                      <a:pt x="12371" y="4055"/>
                      <a:pt x="12431" y="4019"/>
                      <a:pt x="12454" y="3960"/>
                    </a:cubicBezTo>
                    <a:cubicBezTo>
                      <a:pt x="12466" y="3888"/>
                      <a:pt x="12431" y="3805"/>
                      <a:pt x="12359" y="3781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 flipH="1">
                <a:off x="681398" y="1071739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7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48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 flipH="1">
                <a:off x="1208820" y="150561"/>
                <a:ext cx="120302" cy="11819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1"/>
              <p:cNvSpPr/>
              <p:nvPr/>
            </p:nvSpPr>
            <p:spPr>
              <a:xfrm flipH="1">
                <a:off x="198208" y="1094319"/>
                <a:ext cx="116836" cy="1192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1"/>
              <p:cNvSpPr/>
              <p:nvPr/>
            </p:nvSpPr>
            <p:spPr>
              <a:xfrm flipH="1">
                <a:off x="367855" y="1288396"/>
                <a:ext cx="106052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75" extrusionOk="0">
                    <a:moveTo>
                      <a:pt x="1242" y="1"/>
                    </a:moveTo>
                    <a:cubicBezTo>
                      <a:pt x="1211" y="1"/>
                      <a:pt x="1179" y="14"/>
                      <a:pt x="1155" y="43"/>
                    </a:cubicBezTo>
                    <a:lnTo>
                      <a:pt x="810" y="495"/>
                    </a:lnTo>
                    <a:cubicBezTo>
                      <a:pt x="786" y="519"/>
                      <a:pt x="750" y="543"/>
                      <a:pt x="714" y="543"/>
                    </a:cubicBezTo>
                    <a:lnTo>
                      <a:pt x="143" y="507"/>
                    </a:lnTo>
                    <a:cubicBezTo>
                      <a:pt x="60" y="507"/>
                      <a:pt x="0" y="602"/>
                      <a:pt x="48" y="686"/>
                    </a:cubicBezTo>
                    <a:lnTo>
                      <a:pt x="369" y="1150"/>
                    </a:lnTo>
                    <a:cubicBezTo>
                      <a:pt x="393" y="1186"/>
                      <a:pt x="393" y="1222"/>
                      <a:pt x="381" y="1257"/>
                    </a:cubicBezTo>
                    <a:lnTo>
                      <a:pt x="179" y="1781"/>
                    </a:lnTo>
                    <a:cubicBezTo>
                      <a:pt x="147" y="1865"/>
                      <a:pt x="208" y="1940"/>
                      <a:pt x="280" y="1940"/>
                    </a:cubicBezTo>
                    <a:cubicBezTo>
                      <a:pt x="290" y="1940"/>
                      <a:pt x="300" y="1939"/>
                      <a:pt x="310" y="1936"/>
                    </a:cubicBezTo>
                    <a:lnTo>
                      <a:pt x="857" y="1769"/>
                    </a:lnTo>
                    <a:cubicBezTo>
                      <a:pt x="867" y="1766"/>
                      <a:pt x="876" y="1765"/>
                      <a:pt x="886" y="1765"/>
                    </a:cubicBezTo>
                    <a:cubicBezTo>
                      <a:pt x="912" y="1765"/>
                      <a:pt x="938" y="1776"/>
                      <a:pt x="964" y="1793"/>
                    </a:cubicBezTo>
                    <a:lnTo>
                      <a:pt x="1405" y="2150"/>
                    </a:lnTo>
                    <a:cubicBezTo>
                      <a:pt x="1425" y="2167"/>
                      <a:pt x="1448" y="2174"/>
                      <a:pt x="1471" y="2174"/>
                    </a:cubicBezTo>
                    <a:cubicBezTo>
                      <a:pt x="1528" y="2174"/>
                      <a:pt x="1584" y="2127"/>
                      <a:pt x="1584" y="2067"/>
                    </a:cubicBezTo>
                    <a:lnTo>
                      <a:pt x="1607" y="1495"/>
                    </a:lnTo>
                    <a:cubicBezTo>
                      <a:pt x="1607" y="1460"/>
                      <a:pt x="1619" y="1424"/>
                      <a:pt x="1655" y="1400"/>
                    </a:cubicBezTo>
                    <a:lnTo>
                      <a:pt x="2131" y="1091"/>
                    </a:lnTo>
                    <a:cubicBezTo>
                      <a:pt x="2203" y="1043"/>
                      <a:pt x="2191" y="924"/>
                      <a:pt x="2107" y="900"/>
                    </a:cubicBezTo>
                    <a:lnTo>
                      <a:pt x="1572" y="710"/>
                    </a:lnTo>
                    <a:cubicBezTo>
                      <a:pt x="1536" y="698"/>
                      <a:pt x="1512" y="662"/>
                      <a:pt x="1500" y="626"/>
                    </a:cubicBezTo>
                    <a:lnTo>
                      <a:pt x="1345" y="79"/>
                    </a:lnTo>
                    <a:cubicBezTo>
                      <a:pt x="1331" y="29"/>
                      <a:pt x="1288" y="1"/>
                      <a:pt x="1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flipH="1">
                <a:off x="289916" y="906935"/>
                <a:ext cx="94017" cy="8767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21" extrusionOk="0">
                    <a:moveTo>
                      <a:pt x="986" y="0"/>
                    </a:moveTo>
                    <a:cubicBezTo>
                      <a:pt x="953" y="0"/>
                      <a:pt x="922" y="15"/>
                      <a:pt x="905" y="48"/>
                    </a:cubicBezTo>
                    <a:lnTo>
                      <a:pt x="679" y="489"/>
                    </a:lnTo>
                    <a:cubicBezTo>
                      <a:pt x="667" y="524"/>
                      <a:pt x="643" y="536"/>
                      <a:pt x="608" y="536"/>
                    </a:cubicBezTo>
                    <a:lnTo>
                      <a:pt x="119" y="608"/>
                    </a:lnTo>
                    <a:cubicBezTo>
                      <a:pt x="36" y="608"/>
                      <a:pt x="0" y="703"/>
                      <a:pt x="60" y="763"/>
                    </a:cubicBezTo>
                    <a:lnTo>
                      <a:pt x="405" y="1120"/>
                    </a:lnTo>
                    <a:cubicBezTo>
                      <a:pt x="429" y="1144"/>
                      <a:pt x="441" y="1167"/>
                      <a:pt x="429" y="1203"/>
                    </a:cubicBezTo>
                    <a:lnTo>
                      <a:pt x="334" y="1691"/>
                    </a:lnTo>
                    <a:cubicBezTo>
                      <a:pt x="324" y="1748"/>
                      <a:pt x="375" y="1797"/>
                      <a:pt x="432" y="1797"/>
                    </a:cubicBezTo>
                    <a:cubicBezTo>
                      <a:pt x="447" y="1797"/>
                      <a:pt x="462" y="1794"/>
                      <a:pt x="477" y="1787"/>
                    </a:cubicBezTo>
                    <a:lnTo>
                      <a:pt x="917" y="1572"/>
                    </a:lnTo>
                    <a:cubicBezTo>
                      <a:pt x="929" y="1560"/>
                      <a:pt x="944" y="1554"/>
                      <a:pt x="960" y="1554"/>
                    </a:cubicBezTo>
                    <a:cubicBezTo>
                      <a:pt x="977" y="1554"/>
                      <a:pt x="994" y="1560"/>
                      <a:pt x="1012" y="1572"/>
                    </a:cubicBezTo>
                    <a:lnTo>
                      <a:pt x="1441" y="1810"/>
                    </a:lnTo>
                    <a:cubicBezTo>
                      <a:pt x="1456" y="1818"/>
                      <a:pt x="1471" y="1821"/>
                      <a:pt x="1486" y="1821"/>
                    </a:cubicBezTo>
                    <a:cubicBezTo>
                      <a:pt x="1543" y="1821"/>
                      <a:pt x="1593" y="1772"/>
                      <a:pt x="1584" y="1715"/>
                    </a:cubicBezTo>
                    <a:lnTo>
                      <a:pt x="1501" y="1227"/>
                    </a:lnTo>
                    <a:cubicBezTo>
                      <a:pt x="1501" y="1191"/>
                      <a:pt x="1512" y="1155"/>
                      <a:pt x="1536" y="1132"/>
                    </a:cubicBezTo>
                    <a:lnTo>
                      <a:pt x="1893" y="798"/>
                    </a:lnTo>
                    <a:cubicBezTo>
                      <a:pt x="1953" y="751"/>
                      <a:pt x="1929" y="644"/>
                      <a:pt x="1846" y="632"/>
                    </a:cubicBezTo>
                    <a:lnTo>
                      <a:pt x="1358" y="560"/>
                    </a:lnTo>
                    <a:cubicBezTo>
                      <a:pt x="1334" y="548"/>
                      <a:pt x="1298" y="524"/>
                      <a:pt x="1286" y="501"/>
                    </a:cubicBezTo>
                    <a:lnTo>
                      <a:pt x="1084" y="60"/>
                    </a:lnTo>
                    <a:cubicBezTo>
                      <a:pt x="1064" y="21"/>
                      <a:pt x="1024" y="0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flipH="1">
                <a:off x="771368" y="115270"/>
                <a:ext cx="94017" cy="8892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47" extrusionOk="0">
                    <a:moveTo>
                      <a:pt x="1026" y="1"/>
                    </a:moveTo>
                    <a:cubicBezTo>
                      <a:pt x="994" y="1"/>
                      <a:pt x="962" y="16"/>
                      <a:pt x="941" y="49"/>
                    </a:cubicBezTo>
                    <a:lnTo>
                      <a:pt x="691" y="465"/>
                    </a:lnTo>
                    <a:cubicBezTo>
                      <a:pt x="679" y="501"/>
                      <a:pt x="643" y="513"/>
                      <a:pt x="619" y="513"/>
                    </a:cubicBezTo>
                    <a:lnTo>
                      <a:pt x="119" y="549"/>
                    </a:lnTo>
                    <a:cubicBezTo>
                      <a:pt x="48" y="561"/>
                      <a:pt x="0" y="644"/>
                      <a:pt x="60" y="704"/>
                    </a:cubicBezTo>
                    <a:lnTo>
                      <a:pt x="381" y="1085"/>
                    </a:lnTo>
                    <a:cubicBezTo>
                      <a:pt x="405" y="1108"/>
                      <a:pt x="417" y="1132"/>
                      <a:pt x="405" y="1168"/>
                    </a:cubicBezTo>
                    <a:lnTo>
                      <a:pt x="286" y="1644"/>
                    </a:lnTo>
                    <a:cubicBezTo>
                      <a:pt x="267" y="1711"/>
                      <a:pt x="316" y="1762"/>
                      <a:pt x="373" y="1762"/>
                    </a:cubicBezTo>
                    <a:cubicBezTo>
                      <a:pt x="387" y="1762"/>
                      <a:pt x="402" y="1759"/>
                      <a:pt x="417" y="1751"/>
                    </a:cubicBezTo>
                    <a:lnTo>
                      <a:pt x="869" y="1561"/>
                    </a:lnTo>
                    <a:cubicBezTo>
                      <a:pt x="879" y="1556"/>
                      <a:pt x="891" y="1553"/>
                      <a:pt x="903" y="1553"/>
                    </a:cubicBezTo>
                    <a:cubicBezTo>
                      <a:pt x="921" y="1553"/>
                      <a:pt x="939" y="1559"/>
                      <a:pt x="953" y="1573"/>
                    </a:cubicBezTo>
                    <a:lnTo>
                      <a:pt x="1381" y="1835"/>
                    </a:lnTo>
                    <a:cubicBezTo>
                      <a:pt x="1395" y="1843"/>
                      <a:pt x="1410" y="1847"/>
                      <a:pt x="1425" y="1847"/>
                    </a:cubicBezTo>
                    <a:cubicBezTo>
                      <a:pt x="1475" y="1847"/>
                      <a:pt x="1524" y="1804"/>
                      <a:pt x="1524" y="1739"/>
                    </a:cubicBezTo>
                    <a:lnTo>
                      <a:pt x="1476" y="1251"/>
                    </a:lnTo>
                    <a:cubicBezTo>
                      <a:pt x="1476" y="1216"/>
                      <a:pt x="1488" y="1192"/>
                      <a:pt x="1512" y="1168"/>
                    </a:cubicBezTo>
                    <a:lnTo>
                      <a:pt x="1893" y="846"/>
                    </a:lnTo>
                    <a:cubicBezTo>
                      <a:pt x="1953" y="799"/>
                      <a:pt x="1929" y="704"/>
                      <a:pt x="1846" y="680"/>
                    </a:cubicBezTo>
                    <a:lnTo>
                      <a:pt x="1369" y="573"/>
                    </a:lnTo>
                    <a:cubicBezTo>
                      <a:pt x="1334" y="573"/>
                      <a:pt x="1310" y="549"/>
                      <a:pt x="1298" y="513"/>
                    </a:cubicBezTo>
                    <a:lnTo>
                      <a:pt x="1119" y="61"/>
                    </a:lnTo>
                    <a:cubicBezTo>
                      <a:pt x="1100" y="22"/>
                      <a:pt x="1063" y="1"/>
                      <a:pt x="1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flipH="1">
                <a:off x="1006919" y="37611"/>
                <a:ext cx="93488" cy="8743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1" name="Google Shape;3151;p21"/>
            <p:cNvGrpSpPr/>
            <p:nvPr/>
          </p:nvGrpSpPr>
          <p:grpSpPr>
            <a:xfrm>
              <a:off x="7957180" y="1397777"/>
              <a:ext cx="1070482" cy="3558802"/>
              <a:chOff x="7957180" y="1397777"/>
              <a:chExt cx="1070482" cy="3558802"/>
            </a:xfrm>
          </p:grpSpPr>
          <p:sp>
            <p:nvSpPr>
              <p:cNvPr id="3152" name="Google Shape;3152;p21"/>
              <p:cNvSpPr/>
              <p:nvPr/>
            </p:nvSpPr>
            <p:spPr>
              <a:xfrm flipH="1">
                <a:off x="8726611" y="4649301"/>
                <a:ext cx="301051" cy="307278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 flipH="1">
                <a:off x="7957180" y="4649302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1"/>
              <p:cNvSpPr/>
              <p:nvPr/>
            </p:nvSpPr>
            <p:spPr>
              <a:xfrm flipH="1">
                <a:off x="8430855" y="1397777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5" name="Google Shape;3155;p21"/>
          <p:cNvSpPr txBox="1">
            <a:spLocks noGrp="1"/>
          </p:cNvSpPr>
          <p:nvPr>
            <p:ph type="subTitle" idx="1"/>
          </p:nvPr>
        </p:nvSpPr>
        <p:spPr>
          <a:xfrm>
            <a:off x="773050" y="2502250"/>
            <a:ext cx="3931800" cy="14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3156" name="Google Shape;3156;p2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2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159" name="Google Shape;3159;p2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160" name="Google Shape;3160;p2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92" name="Google Shape;3292;p2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3" name="Google Shape;3293;p2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2"/>
          <p:cNvGrpSpPr/>
          <p:nvPr/>
        </p:nvGrpSpPr>
        <p:grpSpPr>
          <a:xfrm rot="-365477">
            <a:off x="407040" y="-266839"/>
            <a:ext cx="8434261" cy="5726229"/>
            <a:chOff x="810143" y="109961"/>
            <a:chExt cx="5176300" cy="3514319"/>
          </a:xfrm>
        </p:grpSpPr>
        <p:sp>
          <p:nvSpPr>
            <p:cNvPr id="3296" name="Google Shape;3296;p22"/>
            <p:cNvSpPr/>
            <p:nvPr/>
          </p:nvSpPr>
          <p:spPr>
            <a:xfrm>
              <a:off x="810143" y="568588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2"/>
            <p:cNvSpPr/>
            <p:nvPr/>
          </p:nvSpPr>
          <p:spPr>
            <a:xfrm>
              <a:off x="1230148" y="109961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2"/>
            <p:cNvSpPr/>
            <p:nvPr/>
          </p:nvSpPr>
          <p:spPr>
            <a:xfrm>
              <a:off x="907377" y="125070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2"/>
            <p:cNvSpPr/>
            <p:nvPr/>
          </p:nvSpPr>
          <p:spPr>
            <a:xfrm rot="1969953">
              <a:off x="5841091" y="3064171"/>
              <a:ext cx="112467" cy="154444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2"/>
            <p:cNvSpPr/>
            <p:nvPr/>
          </p:nvSpPr>
          <p:spPr>
            <a:xfrm rot="1969953">
              <a:off x="5358842" y="3406176"/>
              <a:ext cx="112467" cy="154322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2"/>
            <p:cNvSpPr/>
            <p:nvPr/>
          </p:nvSpPr>
          <p:spPr>
            <a:xfrm rot="1969953">
              <a:off x="5724489" y="3425446"/>
              <a:ext cx="129221" cy="178022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2" name="Google Shape;3302;p22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4" name="Google Shape;3304;p2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305" name="Google Shape;3305;p2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306" name="Google Shape;3306;p2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38" name="Google Shape;3438;p2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9" name="Google Shape;3439;p2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>
            <a:off x="808098" y="82920"/>
            <a:ext cx="7572551" cy="809556"/>
            <a:chOff x="808098" y="82920"/>
            <a:chExt cx="7572551" cy="809556"/>
          </a:xfrm>
        </p:grpSpPr>
        <p:sp>
          <p:nvSpPr>
            <p:cNvPr id="3442" name="Google Shape;3442;p23"/>
            <p:cNvSpPr/>
            <p:nvPr/>
          </p:nvSpPr>
          <p:spPr>
            <a:xfrm rot="6938532" flipH="1">
              <a:off x="8016341" y="14232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 rot="6938543" flipH="1">
              <a:off x="845447" y="539712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 rot="6938482" flipH="1">
              <a:off x="1629222" y="1132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 rot="6938482" flipH="1">
              <a:off x="7548172" y="383813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23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0"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592" name="Google Shape;3592;p2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593" name="Google Shape;3593;p2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25" name="Google Shape;3725;p2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6" name="Google Shape;3726;p2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8" name="Google Shape;3728;p25"/>
          <p:cNvGrpSpPr/>
          <p:nvPr/>
        </p:nvGrpSpPr>
        <p:grpSpPr>
          <a:xfrm>
            <a:off x="68649" y="230370"/>
            <a:ext cx="8769724" cy="1301805"/>
            <a:chOff x="68649" y="230370"/>
            <a:chExt cx="8769724" cy="1301805"/>
          </a:xfrm>
        </p:grpSpPr>
        <p:sp>
          <p:nvSpPr>
            <p:cNvPr id="3729" name="Google Shape;3729;p25"/>
            <p:cNvSpPr/>
            <p:nvPr/>
          </p:nvSpPr>
          <p:spPr>
            <a:xfrm rot="6938532" flipH="1">
              <a:off x="112791" y="28977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 rot="6938526" flipH="1">
              <a:off x="398105" y="1246224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 rot="6938547" flipH="1">
              <a:off x="8300120" y="614873"/>
              <a:ext cx="473032" cy="442334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2" name="Google Shape;3732;p2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2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735" name="Google Shape;3735;p2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36" name="Google Shape;3736;p2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68" name="Google Shape;3868;p2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9" name="Google Shape;3869;p2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1" name="Google Shape;3871;p26"/>
          <p:cNvGrpSpPr/>
          <p:nvPr/>
        </p:nvGrpSpPr>
        <p:grpSpPr>
          <a:xfrm>
            <a:off x="227076" y="132052"/>
            <a:ext cx="8679571" cy="4878272"/>
            <a:chOff x="227076" y="132052"/>
            <a:chExt cx="8679571" cy="4878272"/>
          </a:xfrm>
        </p:grpSpPr>
        <p:grpSp>
          <p:nvGrpSpPr>
            <p:cNvPr id="3872" name="Google Shape;3872;p26"/>
            <p:cNvGrpSpPr/>
            <p:nvPr/>
          </p:nvGrpSpPr>
          <p:grpSpPr>
            <a:xfrm>
              <a:off x="227076" y="132052"/>
              <a:ext cx="8528913" cy="1137385"/>
              <a:chOff x="227076" y="132052"/>
              <a:chExt cx="8528913" cy="1137385"/>
            </a:xfrm>
          </p:grpSpPr>
          <p:sp>
            <p:nvSpPr>
              <p:cNvPr id="3873" name="Google Shape;3873;p26"/>
              <p:cNvSpPr/>
              <p:nvPr/>
            </p:nvSpPr>
            <p:spPr>
              <a:xfrm>
                <a:off x="713222" y="217273"/>
                <a:ext cx="357700" cy="34721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227076" y="101772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 rot="1560037">
                <a:off x="8579353" y="158177"/>
                <a:ext cx="152621" cy="144796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26"/>
            <p:cNvSpPr/>
            <p:nvPr/>
          </p:nvSpPr>
          <p:spPr>
            <a:xfrm rot="1560073">
              <a:off x="922480" y="4881990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 rot="1560073">
              <a:off x="8774030" y="3889165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2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83" name="Google Shape;283;p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447326" y="321799"/>
            <a:ext cx="8458445" cy="4649416"/>
            <a:chOff x="447326" y="321799"/>
            <a:chExt cx="8458445" cy="4649416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528103" y="321799"/>
              <a:ext cx="1873047" cy="1326873"/>
              <a:chOff x="528103" y="321799"/>
              <a:chExt cx="1873047" cy="1326873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7195827" y="3694623"/>
              <a:ext cx="1709944" cy="1216516"/>
              <a:chOff x="7195827" y="3694623"/>
              <a:chExt cx="1709944" cy="1216516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7395057" y="3947126"/>
                <a:ext cx="1473477" cy="954549"/>
              </a:xfrm>
              <a:custGeom>
                <a:avLst/>
                <a:gdLst/>
                <a:ahLst/>
                <a:cxnLst/>
                <a:rect l="l" t="t" r="r" b="b"/>
                <a:pathLst>
                  <a:path w="18837" h="12203" extrusionOk="0">
                    <a:moveTo>
                      <a:pt x="17527" y="1"/>
                    </a:moveTo>
                    <a:lnTo>
                      <a:pt x="1" y="11621"/>
                    </a:lnTo>
                    <a:lnTo>
                      <a:pt x="1061" y="12145"/>
                    </a:lnTo>
                    <a:cubicBezTo>
                      <a:pt x="1137" y="12183"/>
                      <a:pt x="1221" y="12202"/>
                      <a:pt x="1304" y="12202"/>
                    </a:cubicBezTo>
                    <a:cubicBezTo>
                      <a:pt x="1430" y="12202"/>
                      <a:pt x="1556" y="12160"/>
                      <a:pt x="1656" y="12074"/>
                    </a:cubicBezTo>
                    <a:cubicBezTo>
                      <a:pt x="3156" y="10836"/>
                      <a:pt x="10657" y="5144"/>
                      <a:pt x="12538" y="4013"/>
                    </a:cubicBezTo>
                    <a:cubicBezTo>
                      <a:pt x="14229" y="2989"/>
                      <a:pt x="17396" y="1001"/>
                      <a:pt x="18694" y="334"/>
                    </a:cubicBezTo>
                    <a:cubicBezTo>
                      <a:pt x="18837" y="263"/>
                      <a:pt x="18789" y="60"/>
                      <a:pt x="18634" y="60"/>
                    </a:cubicBezTo>
                    <a:lnTo>
                      <a:pt x="17527" y="1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206074" y="3704792"/>
                <a:ext cx="1679202" cy="1154486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4759" extrusionOk="0">
                    <a:moveTo>
                      <a:pt x="19504" y="1"/>
                    </a:moveTo>
                    <a:cubicBezTo>
                      <a:pt x="19187" y="1"/>
                      <a:pt x="18869" y="98"/>
                      <a:pt x="18598" y="277"/>
                    </a:cubicBezTo>
                    <a:cubicBezTo>
                      <a:pt x="17740" y="837"/>
                      <a:pt x="15883" y="1884"/>
                      <a:pt x="13680" y="3111"/>
                    </a:cubicBezTo>
                    <a:cubicBezTo>
                      <a:pt x="13192" y="3373"/>
                      <a:pt x="12692" y="3647"/>
                      <a:pt x="12180" y="3932"/>
                    </a:cubicBezTo>
                    <a:cubicBezTo>
                      <a:pt x="7584" y="6445"/>
                      <a:pt x="2143" y="9326"/>
                      <a:pt x="619" y="10124"/>
                    </a:cubicBezTo>
                    <a:cubicBezTo>
                      <a:pt x="238" y="10326"/>
                      <a:pt x="0" y="10743"/>
                      <a:pt x="48" y="11171"/>
                    </a:cubicBezTo>
                    <a:cubicBezTo>
                      <a:pt x="83" y="11648"/>
                      <a:pt x="298" y="12326"/>
                      <a:pt x="941" y="13279"/>
                    </a:cubicBezTo>
                    <a:cubicBezTo>
                      <a:pt x="1764" y="14498"/>
                      <a:pt x="2327" y="14758"/>
                      <a:pt x="2659" y="14758"/>
                    </a:cubicBezTo>
                    <a:cubicBezTo>
                      <a:pt x="2906" y="14758"/>
                      <a:pt x="3024" y="14612"/>
                      <a:pt x="3024" y="14612"/>
                    </a:cubicBezTo>
                    <a:cubicBezTo>
                      <a:pt x="4882" y="13052"/>
                      <a:pt x="9561" y="9921"/>
                      <a:pt x="13668" y="7242"/>
                    </a:cubicBezTo>
                    <a:cubicBezTo>
                      <a:pt x="14216" y="6897"/>
                      <a:pt x="14740" y="6552"/>
                      <a:pt x="15252" y="6218"/>
                    </a:cubicBezTo>
                    <a:cubicBezTo>
                      <a:pt x="18443" y="4159"/>
                      <a:pt x="20955" y="2587"/>
                      <a:pt x="20955" y="2587"/>
                    </a:cubicBezTo>
                    <a:cubicBezTo>
                      <a:pt x="21122" y="2420"/>
                      <a:pt x="21300" y="2182"/>
                      <a:pt x="21348" y="1873"/>
                    </a:cubicBezTo>
                    <a:cubicBezTo>
                      <a:pt x="21467" y="1099"/>
                      <a:pt x="20753" y="337"/>
                      <a:pt x="20014" y="87"/>
                    </a:cubicBezTo>
                    <a:lnTo>
                      <a:pt x="20003" y="87"/>
                    </a:lnTo>
                    <a:cubicBezTo>
                      <a:pt x="19841" y="29"/>
                      <a:pt x="19672" y="1"/>
                      <a:pt x="19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282418" y="4474032"/>
                <a:ext cx="220822" cy="34144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365" extrusionOk="0">
                    <a:moveTo>
                      <a:pt x="78" y="1"/>
                    </a:moveTo>
                    <a:cubicBezTo>
                      <a:pt x="51" y="1"/>
                      <a:pt x="32" y="22"/>
                      <a:pt x="12" y="51"/>
                    </a:cubicBezTo>
                    <a:cubicBezTo>
                      <a:pt x="0" y="87"/>
                      <a:pt x="24" y="123"/>
                      <a:pt x="60" y="135"/>
                    </a:cubicBezTo>
                    <a:lnTo>
                      <a:pt x="72" y="135"/>
                    </a:lnTo>
                    <a:lnTo>
                      <a:pt x="381" y="242"/>
                    </a:lnTo>
                    <a:cubicBezTo>
                      <a:pt x="477" y="290"/>
                      <a:pt x="584" y="337"/>
                      <a:pt x="679" y="385"/>
                    </a:cubicBezTo>
                    <a:cubicBezTo>
                      <a:pt x="774" y="444"/>
                      <a:pt x="869" y="492"/>
                      <a:pt x="953" y="551"/>
                    </a:cubicBezTo>
                    <a:cubicBezTo>
                      <a:pt x="1048" y="623"/>
                      <a:pt x="1131" y="682"/>
                      <a:pt x="1215" y="754"/>
                    </a:cubicBezTo>
                    <a:cubicBezTo>
                      <a:pt x="1548" y="1040"/>
                      <a:pt x="1834" y="1373"/>
                      <a:pt x="2048" y="1754"/>
                    </a:cubicBezTo>
                    <a:cubicBezTo>
                      <a:pt x="2274" y="2123"/>
                      <a:pt x="2441" y="2540"/>
                      <a:pt x="2524" y="2968"/>
                    </a:cubicBezTo>
                    <a:cubicBezTo>
                      <a:pt x="2548" y="3076"/>
                      <a:pt x="2560" y="3183"/>
                      <a:pt x="2572" y="3290"/>
                    </a:cubicBezTo>
                    <a:cubicBezTo>
                      <a:pt x="2584" y="3397"/>
                      <a:pt x="2584" y="3504"/>
                      <a:pt x="2596" y="3611"/>
                    </a:cubicBezTo>
                    <a:cubicBezTo>
                      <a:pt x="2584" y="3719"/>
                      <a:pt x="2584" y="3826"/>
                      <a:pt x="2572" y="3945"/>
                    </a:cubicBezTo>
                    <a:lnTo>
                      <a:pt x="2513" y="4266"/>
                    </a:lnTo>
                    <a:lnTo>
                      <a:pt x="2513" y="4278"/>
                    </a:lnTo>
                    <a:cubicBezTo>
                      <a:pt x="2513" y="4314"/>
                      <a:pt x="2536" y="4350"/>
                      <a:pt x="2572" y="4361"/>
                    </a:cubicBezTo>
                    <a:cubicBezTo>
                      <a:pt x="2578" y="4364"/>
                      <a:pt x="2584" y="4365"/>
                      <a:pt x="2590" y="4365"/>
                    </a:cubicBezTo>
                    <a:cubicBezTo>
                      <a:pt x="2619" y="4365"/>
                      <a:pt x="2646" y="4341"/>
                      <a:pt x="2655" y="4302"/>
                    </a:cubicBezTo>
                    <a:cubicBezTo>
                      <a:pt x="2691" y="4195"/>
                      <a:pt x="2727" y="4088"/>
                      <a:pt x="2763" y="3969"/>
                    </a:cubicBezTo>
                    <a:cubicBezTo>
                      <a:pt x="2774" y="3861"/>
                      <a:pt x="2798" y="3742"/>
                      <a:pt x="2810" y="3623"/>
                    </a:cubicBezTo>
                    <a:cubicBezTo>
                      <a:pt x="2822" y="3504"/>
                      <a:pt x="2822" y="3385"/>
                      <a:pt x="2822" y="3266"/>
                    </a:cubicBezTo>
                    <a:cubicBezTo>
                      <a:pt x="2810" y="3159"/>
                      <a:pt x="2798" y="3040"/>
                      <a:pt x="2786" y="2921"/>
                    </a:cubicBezTo>
                    <a:cubicBezTo>
                      <a:pt x="2715" y="2456"/>
                      <a:pt x="2548" y="2004"/>
                      <a:pt x="2310" y="1599"/>
                    </a:cubicBezTo>
                    <a:cubicBezTo>
                      <a:pt x="2072" y="1194"/>
                      <a:pt x="1762" y="837"/>
                      <a:pt x="1381" y="551"/>
                    </a:cubicBezTo>
                    <a:cubicBezTo>
                      <a:pt x="1286" y="480"/>
                      <a:pt x="1179" y="421"/>
                      <a:pt x="1084" y="349"/>
                    </a:cubicBezTo>
                    <a:cubicBezTo>
                      <a:pt x="989" y="290"/>
                      <a:pt x="881" y="242"/>
                      <a:pt x="774" y="194"/>
                    </a:cubicBezTo>
                    <a:cubicBezTo>
                      <a:pt x="667" y="147"/>
                      <a:pt x="548" y="111"/>
                      <a:pt x="441" y="75"/>
                    </a:cubicBezTo>
                    <a:cubicBezTo>
                      <a:pt x="334" y="40"/>
                      <a:pt x="215" y="28"/>
                      <a:pt x="96" y="4"/>
                    </a:cubicBezTo>
                    <a:cubicBezTo>
                      <a:pt x="89" y="2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254493" y="4527927"/>
                <a:ext cx="208698" cy="28175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02" extrusionOk="0">
                    <a:moveTo>
                      <a:pt x="572" y="0"/>
                    </a:moveTo>
                    <a:cubicBezTo>
                      <a:pt x="490" y="0"/>
                      <a:pt x="410" y="14"/>
                      <a:pt x="334" y="41"/>
                    </a:cubicBezTo>
                    <a:cubicBezTo>
                      <a:pt x="179" y="101"/>
                      <a:pt x="0" y="255"/>
                      <a:pt x="12" y="660"/>
                    </a:cubicBezTo>
                    <a:cubicBezTo>
                      <a:pt x="48" y="1446"/>
                      <a:pt x="893" y="2934"/>
                      <a:pt x="1500" y="3089"/>
                    </a:cubicBezTo>
                    <a:cubicBezTo>
                      <a:pt x="1543" y="3100"/>
                      <a:pt x="1583" y="3105"/>
                      <a:pt x="1622" y="3105"/>
                    </a:cubicBezTo>
                    <a:cubicBezTo>
                      <a:pt x="1757" y="3105"/>
                      <a:pt x="1869" y="3040"/>
                      <a:pt x="1953" y="2910"/>
                    </a:cubicBezTo>
                    <a:cubicBezTo>
                      <a:pt x="2143" y="2601"/>
                      <a:pt x="1965" y="1922"/>
                      <a:pt x="1691" y="1434"/>
                    </a:cubicBezTo>
                    <a:cubicBezTo>
                      <a:pt x="1548" y="1184"/>
                      <a:pt x="1262" y="779"/>
                      <a:pt x="905" y="779"/>
                    </a:cubicBezTo>
                    <a:lnTo>
                      <a:pt x="893" y="779"/>
                    </a:lnTo>
                    <a:cubicBezTo>
                      <a:pt x="691" y="791"/>
                      <a:pt x="607" y="910"/>
                      <a:pt x="584" y="982"/>
                    </a:cubicBezTo>
                    <a:cubicBezTo>
                      <a:pt x="441" y="1386"/>
                      <a:pt x="1143" y="2279"/>
                      <a:pt x="1238" y="2363"/>
                    </a:cubicBezTo>
                    <a:cubicBezTo>
                      <a:pt x="1266" y="2385"/>
                      <a:pt x="1300" y="2397"/>
                      <a:pt x="1332" y="2397"/>
                    </a:cubicBezTo>
                    <a:cubicBezTo>
                      <a:pt x="1369" y="2397"/>
                      <a:pt x="1404" y="2382"/>
                      <a:pt x="1429" y="2351"/>
                    </a:cubicBezTo>
                    <a:cubicBezTo>
                      <a:pt x="1477" y="2303"/>
                      <a:pt x="1465" y="2220"/>
                      <a:pt x="1417" y="2172"/>
                    </a:cubicBezTo>
                    <a:cubicBezTo>
                      <a:pt x="1286" y="2065"/>
                      <a:pt x="750" y="1279"/>
                      <a:pt x="834" y="1065"/>
                    </a:cubicBezTo>
                    <a:cubicBezTo>
                      <a:pt x="834" y="1065"/>
                      <a:pt x="845" y="1041"/>
                      <a:pt x="905" y="1041"/>
                    </a:cubicBezTo>
                    <a:cubicBezTo>
                      <a:pt x="1072" y="1041"/>
                      <a:pt x="1286" y="1244"/>
                      <a:pt x="1465" y="1565"/>
                    </a:cubicBezTo>
                    <a:cubicBezTo>
                      <a:pt x="1727" y="2018"/>
                      <a:pt x="1846" y="2589"/>
                      <a:pt x="1727" y="2768"/>
                    </a:cubicBezTo>
                    <a:cubicBezTo>
                      <a:pt x="1700" y="2821"/>
                      <a:pt x="1666" y="2848"/>
                      <a:pt x="1621" y="2848"/>
                    </a:cubicBezTo>
                    <a:cubicBezTo>
                      <a:pt x="1606" y="2848"/>
                      <a:pt x="1590" y="2845"/>
                      <a:pt x="1572" y="2839"/>
                    </a:cubicBezTo>
                    <a:cubicBezTo>
                      <a:pt x="1107" y="2720"/>
                      <a:pt x="310" y="1363"/>
                      <a:pt x="274" y="648"/>
                    </a:cubicBezTo>
                    <a:cubicBezTo>
                      <a:pt x="262" y="446"/>
                      <a:pt x="310" y="327"/>
                      <a:pt x="417" y="291"/>
                    </a:cubicBezTo>
                    <a:cubicBezTo>
                      <a:pt x="468" y="272"/>
                      <a:pt x="520" y="263"/>
                      <a:pt x="573" y="263"/>
                    </a:cubicBezTo>
                    <a:cubicBezTo>
                      <a:pt x="839" y="263"/>
                      <a:pt x="1113" y="485"/>
                      <a:pt x="1262" y="624"/>
                    </a:cubicBezTo>
                    <a:cubicBezTo>
                      <a:pt x="1917" y="1267"/>
                      <a:pt x="2358" y="2446"/>
                      <a:pt x="2167" y="3006"/>
                    </a:cubicBezTo>
                    <a:cubicBezTo>
                      <a:pt x="2096" y="3208"/>
                      <a:pt x="1953" y="3315"/>
                      <a:pt x="1727" y="3339"/>
                    </a:cubicBezTo>
                    <a:cubicBezTo>
                      <a:pt x="1655" y="3351"/>
                      <a:pt x="1607" y="3411"/>
                      <a:pt x="1619" y="3482"/>
                    </a:cubicBezTo>
                    <a:cubicBezTo>
                      <a:pt x="1619" y="3553"/>
                      <a:pt x="1679" y="3601"/>
                      <a:pt x="1738" y="3601"/>
                    </a:cubicBezTo>
                    <a:lnTo>
                      <a:pt x="1762" y="3601"/>
                    </a:lnTo>
                    <a:cubicBezTo>
                      <a:pt x="2084" y="3565"/>
                      <a:pt x="2310" y="3387"/>
                      <a:pt x="2417" y="3089"/>
                    </a:cubicBezTo>
                    <a:cubicBezTo>
                      <a:pt x="2667" y="2363"/>
                      <a:pt x="2108" y="1089"/>
                      <a:pt x="1441" y="446"/>
                    </a:cubicBezTo>
                    <a:cubicBezTo>
                      <a:pt x="1147" y="152"/>
                      <a:pt x="847" y="0"/>
                      <a:pt x="572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8440020" y="3752273"/>
                <a:ext cx="296229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190" extrusionOk="0">
                    <a:moveTo>
                      <a:pt x="3658" y="1"/>
                    </a:moveTo>
                    <a:cubicBezTo>
                      <a:pt x="3649" y="1"/>
                      <a:pt x="3640" y="1"/>
                      <a:pt x="3632" y="3"/>
                    </a:cubicBezTo>
                    <a:cubicBezTo>
                      <a:pt x="3311" y="123"/>
                      <a:pt x="2989" y="265"/>
                      <a:pt x="2692" y="420"/>
                    </a:cubicBezTo>
                    <a:cubicBezTo>
                      <a:pt x="2382" y="563"/>
                      <a:pt x="2084" y="718"/>
                      <a:pt x="1787" y="885"/>
                    </a:cubicBezTo>
                    <a:cubicBezTo>
                      <a:pt x="1489" y="1051"/>
                      <a:pt x="1191" y="1218"/>
                      <a:pt x="906" y="1397"/>
                    </a:cubicBezTo>
                    <a:cubicBezTo>
                      <a:pt x="620" y="1575"/>
                      <a:pt x="334" y="1766"/>
                      <a:pt x="60" y="1980"/>
                    </a:cubicBezTo>
                    <a:cubicBezTo>
                      <a:pt x="25" y="2004"/>
                      <a:pt x="1" y="2063"/>
                      <a:pt x="25" y="2111"/>
                    </a:cubicBezTo>
                    <a:cubicBezTo>
                      <a:pt x="43" y="2158"/>
                      <a:pt x="84" y="2190"/>
                      <a:pt x="135" y="2190"/>
                    </a:cubicBezTo>
                    <a:cubicBezTo>
                      <a:pt x="149" y="2190"/>
                      <a:pt x="164" y="2187"/>
                      <a:pt x="179" y="2182"/>
                    </a:cubicBezTo>
                    <a:cubicBezTo>
                      <a:pt x="501" y="2063"/>
                      <a:pt x="810" y="1920"/>
                      <a:pt x="1108" y="1766"/>
                    </a:cubicBezTo>
                    <a:cubicBezTo>
                      <a:pt x="1418" y="1623"/>
                      <a:pt x="1715" y="1468"/>
                      <a:pt x="2013" y="1301"/>
                    </a:cubicBezTo>
                    <a:cubicBezTo>
                      <a:pt x="2311" y="1135"/>
                      <a:pt x="2596" y="968"/>
                      <a:pt x="2894" y="777"/>
                    </a:cubicBezTo>
                    <a:cubicBezTo>
                      <a:pt x="3180" y="599"/>
                      <a:pt x="3466" y="408"/>
                      <a:pt x="3739" y="206"/>
                    </a:cubicBezTo>
                    <a:cubicBezTo>
                      <a:pt x="3775" y="182"/>
                      <a:pt x="3787" y="123"/>
                      <a:pt x="3775" y="75"/>
                    </a:cubicBezTo>
                    <a:cubicBezTo>
                      <a:pt x="3755" y="25"/>
                      <a:pt x="3702" y="1"/>
                      <a:pt x="3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8158813" y="3948064"/>
                <a:ext cx="240300" cy="32329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33" extrusionOk="0">
                    <a:moveTo>
                      <a:pt x="1500" y="1"/>
                    </a:moveTo>
                    <a:cubicBezTo>
                      <a:pt x="1012" y="263"/>
                      <a:pt x="512" y="537"/>
                      <a:pt x="0" y="822"/>
                    </a:cubicBezTo>
                    <a:cubicBezTo>
                      <a:pt x="429" y="1096"/>
                      <a:pt x="1750" y="2144"/>
                      <a:pt x="1488" y="4132"/>
                    </a:cubicBezTo>
                    <a:cubicBezTo>
                      <a:pt x="2036" y="3787"/>
                      <a:pt x="2560" y="3442"/>
                      <a:pt x="3072" y="3108"/>
                    </a:cubicBezTo>
                    <a:cubicBezTo>
                      <a:pt x="2917" y="1715"/>
                      <a:pt x="2215" y="668"/>
                      <a:pt x="150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536795" y="4514317"/>
                <a:ext cx="154568" cy="1079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0" extrusionOk="0">
                    <a:moveTo>
                      <a:pt x="1261" y="1"/>
                    </a:moveTo>
                    <a:cubicBezTo>
                      <a:pt x="773" y="1"/>
                      <a:pt x="177" y="370"/>
                      <a:pt x="70" y="858"/>
                    </a:cubicBezTo>
                    <a:cubicBezTo>
                      <a:pt x="0" y="1196"/>
                      <a:pt x="243" y="1380"/>
                      <a:pt x="580" y="1380"/>
                    </a:cubicBezTo>
                    <a:cubicBezTo>
                      <a:pt x="872" y="1380"/>
                      <a:pt x="1235" y="1240"/>
                      <a:pt x="1523" y="941"/>
                    </a:cubicBezTo>
                    <a:cubicBezTo>
                      <a:pt x="1975" y="477"/>
                      <a:pt x="1725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7825198" y="4345513"/>
                <a:ext cx="168804" cy="10708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69" extrusionOk="0">
                    <a:moveTo>
                      <a:pt x="1285" y="1"/>
                    </a:moveTo>
                    <a:cubicBezTo>
                      <a:pt x="862" y="1"/>
                      <a:pt x="403" y="289"/>
                      <a:pt x="205" y="635"/>
                    </a:cubicBezTo>
                    <a:cubicBezTo>
                      <a:pt x="0" y="993"/>
                      <a:pt x="183" y="1369"/>
                      <a:pt x="639" y="1369"/>
                    </a:cubicBezTo>
                    <a:cubicBezTo>
                      <a:pt x="714" y="1369"/>
                      <a:pt x="795" y="1359"/>
                      <a:pt x="884" y="1337"/>
                    </a:cubicBezTo>
                    <a:cubicBezTo>
                      <a:pt x="1753" y="1123"/>
                      <a:pt x="2158" y="242"/>
                      <a:pt x="1539" y="39"/>
                    </a:cubicBezTo>
                    <a:cubicBezTo>
                      <a:pt x="1457" y="13"/>
                      <a:pt x="1372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7643724" y="4363113"/>
                <a:ext cx="148232" cy="12429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589" extrusionOk="0">
                    <a:moveTo>
                      <a:pt x="1516" y="0"/>
                    </a:moveTo>
                    <a:cubicBezTo>
                      <a:pt x="1494" y="0"/>
                      <a:pt x="1473" y="5"/>
                      <a:pt x="1454" y="17"/>
                    </a:cubicBezTo>
                    <a:cubicBezTo>
                      <a:pt x="1394" y="53"/>
                      <a:pt x="1370" y="136"/>
                      <a:pt x="1406" y="195"/>
                    </a:cubicBezTo>
                    <a:cubicBezTo>
                      <a:pt x="1596" y="517"/>
                      <a:pt x="1620" y="981"/>
                      <a:pt x="1287" y="1219"/>
                    </a:cubicBezTo>
                    <a:cubicBezTo>
                      <a:pt x="1180" y="1296"/>
                      <a:pt x="1068" y="1318"/>
                      <a:pt x="970" y="1318"/>
                    </a:cubicBezTo>
                    <a:cubicBezTo>
                      <a:pt x="915" y="1318"/>
                      <a:pt x="865" y="1311"/>
                      <a:pt x="822" y="1303"/>
                    </a:cubicBezTo>
                    <a:cubicBezTo>
                      <a:pt x="596" y="1255"/>
                      <a:pt x="382" y="1077"/>
                      <a:pt x="263" y="862"/>
                    </a:cubicBezTo>
                    <a:cubicBezTo>
                      <a:pt x="239" y="822"/>
                      <a:pt x="198" y="798"/>
                      <a:pt x="152" y="798"/>
                    </a:cubicBezTo>
                    <a:cubicBezTo>
                      <a:pt x="130" y="798"/>
                      <a:pt x="107" y="803"/>
                      <a:pt x="84" y="815"/>
                    </a:cubicBezTo>
                    <a:cubicBezTo>
                      <a:pt x="25" y="850"/>
                      <a:pt x="1" y="922"/>
                      <a:pt x="37" y="993"/>
                    </a:cubicBezTo>
                    <a:cubicBezTo>
                      <a:pt x="191" y="1267"/>
                      <a:pt x="465" y="1493"/>
                      <a:pt x="763" y="1565"/>
                    </a:cubicBezTo>
                    <a:cubicBezTo>
                      <a:pt x="834" y="1577"/>
                      <a:pt x="894" y="1588"/>
                      <a:pt x="965" y="1588"/>
                    </a:cubicBezTo>
                    <a:cubicBezTo>
                      <a:pt x="1132" y="1588"/>
                      <a:pt x="1299" y="1529"/>
                      <a:pt x="1442" y="1434"/>
                    </a:cubicBezTo>
                    <a:cubicBezTo>
                      <a:pt x="1894" y="1100"/>
                      <a:pt x="1882" y="481"/>
                      <a:pt x="1632" y="64"/>
                    </a:cubicBezTo>
                    <a:cubicBezTo>
                      <a:pt x="1608" y="24"/>
                      <a:pt x="1562" y="0"/>
                      <a:pt x="15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785305" y="4250629"/>
                <a:ext cx="96057" cy="105679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351" extrusionOk="0">
                    <a:moveTo>
                      <a:pt x="724" y="0"/>
                    </a:moveTo>
                    <a:cubicBezTo>
                      <a:pt x="662" y="0"/>
                      <a:pt x="605" y="35"/>
                      <a:pt x="584" y="98"/>
                    </a:cubicBezTo>
                    <a:lnTo>
                      <a:pt x="513" y="407"/>
                    </a:lnTo>
                    <a:cubicBezTo>
                      <a:pt x="477" y="407"/>
                      <a:pt x="429" y="407"/>
                      <a:pt x="382" y="419"/>
                    </a:cubicBezTo>
                    <a:cubicBezTo>
                      <a:pt x="167" y="490"/>
                      <a:pt x="1" y="717"/>
                      <a:pt x="36" y="979"/>
                    </a:cubicBezTo>
                    <a:cubicBezTo>
                      <a:pt x="74" y="1225"/>
                      <a:pt x="269" y="1350"/>
                      <a:pt x="471" y="1350"/>
                    </a:cubicBezTo>
                    <a:cubicBezTo>
                      <a:pt x="650" y="1350"/>
                      <a:pt x="834" y="1252"/>
                      <a:pt x="917" y="1050"/>
                    </a:cubicBezTo>
                    <a:cubicBezTo>
                      <a:pt x="977" y="931"/>
                      <a:pt x="965" y="788"/>
                      <a:pt x="917" y="681"/>
                    </a:cubicBezTo>
                    <a:lnTo>
                      <a:pt x="1179" y="419"/>
                    </a:lnTo>
                    <a:cubicBezTo>
                      <a:pt x="1227" y="359"/>
                      <a:pt x="1227" y="288"/>
                      <a:pt x="1179" y="229"/>
                    </a:cubicBezTo>
                    <a:cubicBezTo>
                      <a:pt x="1156" y="205"/>
                      <a:pt x="1123" y="193"/>
                      <a:pt x="1090" y="193"/>
                    </a:cubicBezTo>
                    <a:cubicBezTo>
                      <a:pt x="1057" y="193"/>
                      <a:pt x="1025" y="205"/>
                      <a:pt x="1001" y="229"/>
                    </a:cubicBezTo>
                    <a:lnTo>
                      <a:pt x="775" y="455"/>
                    </a:lnTo>
                    <a:lnTo>
                      <a:pt x="775" y="455"/>
                    </a:lnTo>
                    <a:lnTo>
                      <a:pt x="846" y="157"/>
                    </a:lnTo>
                    <a:cubicBezTo>
                      <a:pt x="858" y="86"/>
                      <a:pt x="822" y="14"/>
                      <a:pt x="751" y="2"/>
                    </a:cubicBezTo>
                    <a:cubicBezTo>
                      <a:pt x="742" y="1"/>
                      <a:pt x="733" y="0"/>
                      <a:pt x="7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195827" y="3694623"/>
                <a:ext cx="1709944" cy="1216516"/>
              </a:xfrm>
              <a:custGeom>
                <a:avLst/>
                <a:gdLst/>
                <a:ahLst/>
                <a:cxnLst/>
                <a:rect l="l" t="t" r="r" b="b"/>
                <a:pathLst>
                  <a:path w="21860" h="15552" extrusionOk="0">
                    <a:moveTo>
                      <a:pt x="19645" y="264"/>
                    </a:moveTo>
                    <a:cubicBezTo>
                      <a:pt x="19800" y="264"/>
                      <a:pt x="19943" y="288"/>
                      <a:pt x="20098" y="336"/>
                    </a:cubicBezTo>
                    <a:lnTo>
                      <a:pt x="20110" y="336"/>
                    </a:lnTo>
                    <a:cubicBezTo>
                      <a:pt x="21003" y="645"/>
                      <a:pt x="21860" y="1741"/>
                      <a:pt x="21003" y="2610"/>
                    </a:cubicBezTo>
                    <a:cubicBezTo>
                      <a:pt x="20074" y="3193"/>
                      <a:pt x="16824" y="5265"/>
                      <a:pt x="15490" y="6134"/>
                    </a:cubicBezTo>
                    <a:cubicBezTo>
                      <a:pt x="15490" y="6122"/>
                      <a:pt x="15478" y="6122"/>
                      <a:pt x="15478" y="6122"/>
                    </a:cubicBezTo>
                    <a:cubicBezTo>
                      <a:pt x="15276" y="4729"/>
                      <a:pt x="14538" y="3777"/>
                      <a:pt x="14026" y="3265"/>
                    </a:cubicBezTo>
                    <a:cubicBezTo>
                      <a:pt x="16431" y="1931"/>
                      <a:pt x="18050" y="1014"/>
                      <a:pt x="18800" y="514"/>
                    </a:cubicBezTo>
                    <a:cubicBezTo>
                      <a:pt x="19062" y="348"/>
                      <a:pt x="19348" y="264"/>
                      <a:pt x="19645" y="264"/>
                    </a:cubicBezTo>
                    <a:close/>
                    <a:moveTo>
                      <a:pt x="13787" y="3396"/>
                    </a:moveTo>
                    <a:cubicBezTo>
                      <a:pt x="14288" y="3884"/>
                      <a:pt x="15061" y="4848"/>
                      <a:pt x="15240" y="6277"/>
                    </a:cubicBezTo>
                    <a:cubicBezTo>
                      <a:pt x="14323" y="6884"/>
                      <a:pt x="14049" y="7063"/>
                      <a:pt x="13978" y="7110"/>
                    </a:cubicBezTo>
                    <a:lnTo>
                      <a:pt x="13967" y="7110"/>
                    </a:lnTo>
                    <a:cubicBezTo>
                      <a:pt x="14057" y="5439"/>
                      <a:pt x="13072" y="4466"/>
                      <a:pt x="12561" y="4074"/>
                    </a:cubicBezTo>
                    <a:cubicBezTo>
                      <a:pt x="12978" y="3848"/>
                      <a:pt x="13383" y="3622"/>
                      <a:pt x="13787" y="3396"/>
                    </a:cubicBezTo>
                    <a:close/>
                    <a:moveTo>
                      <a:pt x="12299" y="4217"/>
                    </a:moveTo>
                    <a:cubicBezTo>
                      <a:pt x="12752" y="4527"/>
                      <a:pt x="13883" y="5503"/>
                      <a:pt x="13680" y="7301"/>
                    </a:cubicBezTo>
                    <a:cubicBezTo>
                      <a:pt x="3749" y="13765"/>
                      <a:pt x="3124" y="14788"/>
                      <a:pt x="2772" y="14788"/>
                    </a:cubicBezTo>
                    <a:cubicBezTo>
                      <a:pt x="2705" y="14788"/>
                      <a:pt x="2647" y="14751"/>
                      <a:pt x="2536" y="14706"/>
                    </a:cubicBezTo>
                    <a:cubicBezTo>
                      <a:pt x="1810" y="14421"/>
                      <a:pt x="417" y="12528"/>
                      <a:pt x="310" y="11289"/>
                    </a:cubicBezTo>
                    <a:cubicBezTo>
                      <a:pt x="274" y="10908"/>
                      <a:pt x="464" y="10551"/>
                      <a:pt x="810" y="10373"/>
                    </a:cubicBezTo>
                    <a:cubicBezTo>
                      <a:pt x="2810" y="9313"/>
                      <a:pt x="7918" y="6610"/>
                      <a:pt x="12299" y="4217"/>
                    </a:cubicBezTo>
                    <a:close/>
                    <a:moveTo>
                      <a:pt x="20288" y="3372"/>
                    </a:moveTo>
                    <a:cubicBezTo>
                      <a:pt x="21015" y="3407"/>
                      <a:pt x="21265" y="3396"/>
                      <a:pt x="21181" y="3443"/>
                    </a:cubicBezTo>
                    <a:cubicBezTo>
                      <a:pt x="19872" y="4122"/>
                      <a:pt x="16550" y="6205"/>
                      <a:pt x="15014" y="7122"/>
                    </a:cubicBezTo>
                    <a:cubicBezTo>
                      <a:pt x="13073" y="8289"/>
                      <a:pt x="5525" y="14040"/>
                      <a:pt x="4120" y="15207"/>
                    </a:cubicBezTo>
                    <a:cubicBezTo>
                      <a:pt x="4038" y="15273"/>
                      <a:pt x="3954" y="15300"/>
                      <a:pt x="3869" y="15300"/>
                    </a:cubicBezTo>
                    <a:cubicBezTo>
                      <a:pt x="3620" y="15300"/>
                      <a:pt x="3356" y="15072"/>
                      <a:pt x="3072" y="14957"/>
                    </a:cubicBezTo>
                    <a:cubicBezTo>
                      <a:pt x="3489" y="14766"/>
                      <a:pt x="4239" y="13528"/>
                      <a:pt x="20288" y="3372"/>
                    </a:cubicBezTo>
                    <a:close/>
                    <a:moveTo>
                      <a:pt x="19654" y="1"/>
                    </a:moveTo>
                    <a:cubicBezTo>
                      <a:pt x="19310" y="1"/>
                      <a:pt x="18963" y="104"/>
                      <a:pt x="18657" y="300"/>
                    </a:cubicBezTo>
                    <a:cubicBezTo>
                      <a:pt x="17895" y="788"/>
                      <a:pt x="16276" y="1729"/>
                      <a:pt x="13823" y="3074"/>
                    </a:cubicBezTo>
                    <a:lnTo>
                      <a:pt x="13740" y="3122"/>
                    </a:lnTo>
                    <a:cubicBezTo>
                      <a:pt x="13264" y="3396"/>
                      <a:pt x="12764" y="3669"/>
                      <a:pt x="12252" y="3943"/>
                    </a:cubicBezTo>
                    <a:cubicBezTo>
                      <a:pt x="7846" y="6348"/>
                      <a:pt x="2703" y="9087"/>
                      <a:pt x="691" y="10146"/>
                    </a:cubicBezTo>
                    <a:cubicBezTo>
                      <a:pt x="250" y="10373"/>
                      <a:pt x="0" y="10837"/>
                      <a:pt x="48" y="11313"/>
                    </a:cubicBezTo>
                    <a:cubicBezTo>
                      <a:pt x="167" y="12659"/>
                      <a:pt x="1655" y="14683"/>
                      <a:pt x="2500" y="14968"/>
                    </a:cubicBezTo>
                    <a:cubicBezTo>
                      <a:pt x="3477" y="15433"/>
                      <a:pt x="3584" y="15552"/>
                      <a:pt x="3846" y="15552"/>
                    </a:cubicBezTo>
                    <a:cubicBezTo>
                      <a:pt x="4001" y="15552"/>
                      <a:pt x="4155" y="15504"/>
                      <a:pt x="4286" y="15397"/>
                    </a:cubicBezTo>
                    <a:cubicBezTo>
                      <a:pt x="5906" y="14064"/>
                      <a:pt x="13311" y="8456"/>
                      <a:pt x="15145" y="7348"/>
                    </a:cubicBezTo>
                    <a:cubicBezTo>
                      <a:pt x="16800" y="6360"/>
                      <a:pt x="20026" y="4336"/>
                      <a:pt x="21300" y="3681"/>
                    </a:cubicBezTo>
                    <a:cubicBezTo>
                      <a:pt x="21562" y="3550"/>
                      <a:pt x="21467" y="3169"/>
                      <a:pt x="21193" y="3157"/>
                    </a:cubicBezTo>
                    <a:lnTo>
                      <a:pt x="20669" y="3134"/>
                    </a:lnTo>
                    <a:cubicBezTo>
                      <a:pt x="20979" y="2931"/>
                      <a:pt x="21157" y="2824"/>
                      <a:pt x="21157" y="2824"/>
                    </a:cubicBezTo>
                    <a:cubicBezTo>
                      <a:pt x="21169" y="2812"/>
                      <a:pt x="21538" y="2503"/>
                      <a:pt x="21610" y="2014"/>
                    </a:cubicBezTo>
                    <a:cubicBezTo>
                      <a:pt x="21741" y="1181"/>
                      <a:pt x="20979" y="371"/>
                      <a:pt x="20193" y="98"/>
                    </a:cubicBezTo>
                    <a:lnTo>
                      <a:pt x="20181" y="86"/>
                    </a:lnTo>
                    <a:cubicBezTo>
                      <a:pt x="20010" y="29"/>
                      <a:pt x="19832" y="1"/>
                      <a:pt x="196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7505897" y="4425691"/>
                <a:ext cx="124687" cy="72199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23" extrusionOk="0">
                    <a:moveTo>
                      <a:pt x="926" y="0"/>
                    </a:moveTo>
                    <a:cubicBezTo>
                      <a:pt x="798" y="0"/>
                      <a:pt x="675" y="49"/>
                      <a:pt x="584" y="134"/>
                    </a:cubicBezTo>
                    <a:cubicBezTo>
                      <a:pt x="549" y="169"/>
                      <a:pt x="513" y="205"/>
                      <a:pt x="501" y="241"/>
                    </a:cubicBezTo>
                    <a:lnTo>
                      <a:pt x="191" y="157"/>
                    </a:lnTo>
                    <a:cubicBezTo>
                      <a:pt x="179" y="152"/>
                      <a:pt x="165" y="150"/>
                      <a:pt x="152" y="150"/>
                    </a:cubicBezTo>
                    <a:cubicBezTo>
                      <a:pt x="100" y="150"/>
                      <a:pt x="46" y="184"/>
                      <a:pt x="37" y="241"/>
                    </a:cubicBezTo>
                    <a:cubicBezTo>
                      <a:pt x="13" y="312"/>
                      <a:pt x="48" y="384"/>
                      <a:pt x="120" y="407"/>
                    </a:cubicBezTo>
                    <a:lnTo>
                      <a:pt x="406" y="491"/>
                    </a:lnTo>
                    <a:lnTo>
                      <a:pt x="108" y="574"/>
                    </a:lnTo>
                    <a:cubicBezTo>
                      <a:pt x="37" y="586"/>
                      <a:pt x="1" y="658"/>
                      <a:pt x="13" y="729"/>
                    </a:cubicBezTo>
                    <a:cubicBezTo>
                      <a:pt x="37" y="788"/>
                      <a:pt x="84" y="824"/>
                      <a:pt x="144" y="824"/>
                    </a:cubicBezTo>
                    <a:lnTo>
                      <a:pt x="179" y="824"/>
                    </a:lnTo>
                    <a:lnTo>
                      <a:pt x="537" y="729"/>
                    </a:lnTo>
                    <a:cubicBezTo>
                      <a:pt x="608" y="824"/>
                      <a:pt x="715" y="908"/>
                      <a:pt x="858" y="919"/>
                    </a:cubicBezTo>
                    <a:cubicBezTo>
                      <a:pt x="876" y="921"/>
                      <a:pt x="894" y="922"/>
                      <a:pt x="912" y="922"/>
                    </a:cubicBezTo>
                    <a:cubicBezTo>
                      <a:pt x="1333" y="922"/>
                      <a:pt x="1593" y="395"/>
                      <a:pt x="1239" y="110"/>
                    </a:cubicBezTo>
                    <a:cubicBezTo>
                      <a:pt x="1142" y="34"/>
                      <a:pt x="1032" y="0"/>
                      <a:pt x="92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210909" y="3860846"/>
                <a:ext cx="210575" cy="21425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739" extrusionOk="0">
                    <a:moveTo>
                      <a:pt x="1777" y="1"/>
                    </a:moveTo>
                    <a:cubicBezTo>
                      <a:pt x="1753" y="1"/>
                      <a:pt x="1728" y="4"/>
                      <a:pt x="1703" y="9"/>
                    </a:cubicBezTo>
                    <a:cubicBezTo>
                      <a:pt x="1346" y="116"/>
                      <a:pt x="513" y="806"/>
                      <a:pt x="1" y="1378"/>
                    </a:cubicBezTo>
                    <a:cubicBezTo>
                      <a:pt x="322" y="1616"/>
                      <a:pt x="513" y="2021"/>
                      <a:pt x="418" y="2425"/>
                    </a:cubicBezTo>
                    <a:cubicBezTo>
                      <a:pt x="418" y="2437"/>
                      <a:pt x="418" y="2449"/>
                      <a:pt x="418" y="2461"/>
                    </a:cubicBezTo>
                    <a:cubicBezTo>
                      <a:pt x="406" y="2497"/>
                      <a:pt x="394" y="2521"/>
                      <a:pt x="382" y="2545"/>
                    </a:cubicBezTo>
                    <a:cubicBezTo>
                      <a:pt x="429" y="2556"/>
                      <a:pt x="477" y="2568"/>
                      <a:pt x="525" y="2580"/>
                    </a:cubicBezTo>
                    <a:cubicBezTo>
                      <a:pt x="952" y="2682"/>
                      <a:pt x="1449" y="2739"/>
                      <a:pt x="1840" y="2739"/>
                    </a:cubicBezTo>
                    <a:cubicBezTo>
                      <a:pt x="2093" y="2739"/>
                      <a:pt x="2301" y="2715"/>
                      <a:pt x="2418" y="2664"/>
                    </a:cubicBezTo>
                    <a:cubicBezTo>
                      <a:pt x="2608" y="2568"/>
                      <a:pt x="2644" y="2271"/>
                      <a:pt x="2656" y="2080"/>
                    </a:cubicBezTo>
                    <a:cubicBezTo>
                      <a:pt x="2692" y="1592"/>
                      <a:pt x="2573" y="1080"/>
                      <a:pt x="2370" y="640"/>
                    </a:cubicBezTo>
                    <a:cubicBezTo>
                      <a:pt x="2287" y="461"/>
                      <a:pt x="2108" y="92"/>
                      <a:pt x="1870" y="20"/>
                    </a:cubicBezTo>
                    <a:cubicBezTo>
                      <a:pt x="1842" y="6"/>
                      <a:pt x="1810" y="1"/>
                      <a:pt x="1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187677" y="4053352"/>
                <a:ext cx="260794" cy="27338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495" extrusionOk="0">
                    <a:moveTo>
                      <a:pt x="715" y="0"/>
                    </a:moveTo>
                    <a:cubicBezTo>
                      <a:pt x="703" y="36"/>
                      <a:pt x="691" y="60"/>
                      <a:pt x="679" y="84"/>
                    </a:cubicBezTo>
                    <a:cubicBezTo>
                      <a:pt x="572" y="405"/>
                      <a:pt x="298" y="607"/>
                      <a:pt x="0" y="679"/>
                    </a:cubicBezTo>
                    <a:cubicBezTo>
                      <a:pt x="36" y="786"/>
                      <a:pt x="84" y="893"/>
                      <a:pt x="119" y="988"/>
                    </a:cubicBezTo>
                    <a:cubicBezTo>
                      <a:pt x="476" y="1786"/>
                      <a:pt x="1286" y="3012"/>
                      <a:pt x="2060" y="3405"/>
                    </a:cubicBezTo>
                    <a:cubicBezTo>
                      <a:pt x="2152" y="3457"/>
                      <a:pt x="2230" y="3495"/>
                      <a:pt x="2294" y="3495"/>
                    </a:cubicBezTo>
                    <a:cubicBezTo>
                      <a:pt x="2363" y="3495"/>
                      <a:pt x="2416" y="3451"/>
                      <a:pt x="2453" y="3334"/>
                    </a:cubicBezTo>
                    <a:cubicBezTo>
                      <a:pt x="2512" y="3167"/>
                      <a:pt x="2524" y="2965"/>
                      <a:pt x="2501" y="2798"/>
                    </a:cubicBezTo>
                    <a:cubicBezTo>
                      <a:pt x="2501" y="2751"/>
                      <a:pt x="2465" y="2655"/>
                      <a:pt x="2465" y="2608"/>
                    </a:cubicBezTo>
                    <a:cubicBezTo>
                      <a:pt x="2489" y="2536"/>
                      <a:pt x="2465" y="2560"/>
                      <a:pt x="2560" y="2548"/>
                    </a:cubicBezTo>
                    <a:cubicBezTo>
                      <a:pt x="2715" y="2536"/>
                      <a:pt x="2846" y="2548"/>
                      <a:pt x="2989" y="2500"/>
                    </a:cubicBezTo>
                    <a:cubicBezTo>
                      <a:pt x="3096" y="2453"/>
                      <a:pt x="3239" y="2393"/>
                      <a:pt x="3298" y="2286"/>
                    </a:cubicBezTo>
                    <a:cubicBezTo>
                      <a:pt x="3322" y="2239"/>
                      <a:pt x="3334" y="2215"/>
                      <a:pt x="3286" y="2131"/>
                    </a:cubicBezTo>
                    <a:cubicBezTo>
                      <a:pt x="3203" y="2024"/>
                      <a:pt x="3108" y="1965"/>
                      <a:pt x="2989" y="1881"/>
                    </a:cubicBezTo>
                    <a:cubicBezTo>
                      <a:pt x="2941" y="1846"/>
                      <a:pt x="2870" y="1810"/>
                      <a:pt x="2810" y="1762"/>
                    </a:cubicBezTo>
                    <a:cubicBezTo>
                      <a:pt x="1834" y="1084"/>
                      <a:pt x="1215" y="512"/>
                      <a:pt x="822" y="119"/>
                    </a:cubicBezTo>
                    <a:cubicBezTo>
                      <a:pt x="774" y="84"/>
                      <a:pt x="738" y="36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927825" y="3795217"/>
                <a:ext cx="224499" cy="2284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920" extrusionOk="0">
                    <a:moveTo>
                      <a:pt x="1752" y="1"/>
                    </a:moveTo>
                    <a:cubicBezTo>
                      <a:pt x="1508" y="1"/>
                      <a:pt x="1208" y="234"/>
                      <a:pt x="1060" y="347"/>
                    </a:cubicBezTo>
                    <a:cubicBezTo>
                      <a:pt x="691" y="657"/>
                      <a:pt x="358" y="1062"/>
                      <a:pt x="179" y="1514"/>
                    </a:cubicBezTo>
                    <a:cubicBezTo>
                      <a:pt x="108" y="1705"/>
                      <a:pt x="0" y="1991"/>
                      <a:pt x="143" y="2157"/>
                    </a:cubicBezTo>
                    <a:cubicBezTo>
                      <a:pt x="346" y="2407"/>
                      <a:pt x="1179" y="2741"/>
                      <a:pt x="1893" y="2895"/>
                    </a:cubicBezTo>
                    <a:cubicBezTo>
                      <a:pt x="1929" y="2907"/>
                      <a:pt x="1965" y="2919"/>
                      <a:pt x="2001" y="2919"/>
                    </a:cubicBezTo>
                    <a:cubicBezTo>
                      <a:pt x="2001" y="2895"/>
                      <a:pt x="2001" y="2883"/>
                      <a:pt x="2013" y="2860"/>
                    </a:cubicBezTo>
                    <a:cubicBezTo>
                      <a:pt x="2084" y="2443"/>
                      <a:pt x="2405" y="2074"/>
                      <a:pt x="2870" y="2014"/>
                    </a:cubicBezTo>
                    <a:cubicBezTo>
                      <a:pt x="2644" y="1288"/>
                      <a:pt x="2203" y="324"/>
                      <a:pt x="1929" y="74"/>
                    </a:cubicBezTo>
                    <a:cubicBezTo>
                      <a:pt x="1882" y="38"/>
                      <a:pt x="1834" y="14"/>
                      <a:pt x="1786" y="2"/>
                    </a:cubicBezTo>
                    <a:cubicBezTo>
                      <a:pt x="1775" y="1"/>
                      <a:pt x="1764" y="1"/>
                      <a:pt x="1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826293" y="4017917"/>
                <a:ext cx="285981" cy="19407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481" extrusionOk="0">
                    <a:moveTo>
                      <a:pt x="3299" y="1"/>
                    </a:moveTo>
                    <a:cubicBezTo>
                      <a:pt x="3263" y="25"/>
                      <a:pt x="3227" y="36"/>
                      <a:pt x="3180" y="48"/>
                    </a:cubicBezTo>
                    <a:cubicBezTo>
                      <a:pt x="2656" y="239"/>
                      <a:pt x="1858" y="477"/>
                      <a:pt x="679" y="668"/>
                    </a:cubicBezTo>
                    <a:cubicBezTo>
                      <a:pt x="596" y="679"/>
                      <a:pt x="524" y="691"/>
                      <a:pt x="453" y="703"/>
                    </a:cubicBezTo>
                    <a:cubicBezTo>
                      <a:pt x="322" y="715"/>
                      <a:pt x="203" y="739"/>
                      <a:pt x="84" y="798"/>
                    </a:cubicBezTo>
                    <a:cubicBezTo>
                      <a:pt x="1" y="846"/>
                      <a:pt x="1" y="882"/>
                      <a:pt x="1" y="929"/>
                    </a:cubicBezTo>
                    <a:cubicBezTo>
                      <a:pt x="12" y="1049"/>
                      <a:pt x="108" y="1168"/>
                      <a:pt x="191" y="1251"/>
                    </a:cubicBezTo>
                    <a:cubicBezTo>
                      <a:pt x="298" y="1358"/>
                      <a:pt x="429" y="1406"/>
                      <a:pt x="560" y="1489"/>
                    </a:cubicBezTo>
                    <a:cubicBezTo>
                      <a:pt x="632" y="1537"/>
                      <a:pt x="632" y="1513"/>
                      <a:pt x="608" y="1584"/>
                    </a:cubicBezTo>
                    <a:cubicBezTo>
                      <a:pt x="596" y="1632"/>
                      <a:pt x="524" y="1691"/>
                      <a:pt x="501" y="1739"/>
                    </a:cubicBezTo>
                    <a:cubicBezTo>
                      <a:pt x="417" y="1882"/>
                      <a:pt x="334" y="2072"/>
                      <a:pt x="310" y="2239"/>
                    </a:cubicBezTo>
                    <a:cubicBezTo>
                      <a:pt x="280" y="2441"/>
                      <a:pt x="378" y="2480"/>
                      <a:pt x="547" y="2480"/>
                    </a:cubicBezTo>
                    <a:cubicBezTo>
                      <a:pt x="577" y="2480"/>
                      <a:pt x="609" y="2479"/>
                      <a:pt x="644" y="2477"/>
                    </a:cubicBezTo>
                    <a:cubicBezTo>
                      <a:pt x="1501" y="2453"/>
                      <a:pt x="2763" y="1715"/>
                      <a:pt x="3430" y="1132"/>
                    </a:cubicBezTo>
                    <a:cubicBezTo>
                      <a:pt x="3501" y="1084"/>
                      <a:pt x="3572" y="1013"/>
                      <a:pt x="3656" y="941"/>
                    </a:cubicBezTo>
                    <a:cubicBezTo>
                      <a:pt x="3501" y="834"/>
                      <a:pt x="3394" y="668"/>
                      <a:pt x="3322" y="465"/>
                    </a:cubicBezTo>
                    <a:cubicBezTo>
                      <a:pt x="3287" y="334"/>
                      <a:pt x="3275" y="203"/>
                      <a:pt x="3299" y="72"/>
                    </a:cubicBezTo>
                    <a:cubicBezTo>
                      <a:pt x="3299" y="48"/>
                      <a:pt x="3299" y="25"/>
                      <a:pt x="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8074960" y="3952445"/>
                <a:ext cx="174202" cy="15730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011" extrusionOk="0">
                    <a:moveTo>
                      <a:pt x="1116" y="1"/>
                    </a:moveTo>
                    <a:cubicBezTo>
                      <a:pt x="803" y="1"/>
                      <a:pt x="495" y="144"/>
                      <a:pt x="298" y="433"/>
                    </a:cubicBezTo>
                    <a:cubicBezTo>
                      <a:pt x="1" y="862"/>
                      <a:pt x="143" y="1302"/>
                      <a:pt x="143" y="1314"/>
                    </a:cubicBezTo>
                    <a:cubicBezTo>
                      <a:pt x="167" y="1385"/>
                      <a:pt x="203" y="1445"/>
                      <a:pt x="227" y="1505"/>
                    </a:cubicBezTo>
                    <a:cubicBezTo>
                      <a:pt x="298" y="1612"/>
                      <a:pt x="382" y="1707"/>
                      <a:pt x="465" y="1778"/>
                    </a:cubicBezTo>
                    <a:lnTo>
                      <a:pt x="477" y="1778"/>
                    </a:lnTo>
                    <a:cubicBezTo>
                      <a:pt x="675" y="1936"/>
                      <a:pt x="916" y="2010"/>
                      <a:pt x="1152" y="2010"/>
                    </a:cubicBezTo>
                    <a:cubicBezTo>
                      <a:pt x="1610" y="2010"/>
                      <a:pt x="2054" y="1733"/>
                      <a:pt x="2156" y="1254"/>
                    </a:cubicBezTo>
                    <a:cubicBezTo>
                      <a:pt x="2227" y="981"/>
                      <a:pt x="2156" y="683"/>
                      <a:pt x="1977" y="445"/>
                    </a:cubicBezTo>
                    <a:cubicBezTo>
                      <a:pt x="1953" y="421"/>
                      <a:pt x="1941" y="397"/>
                      <a:pt x="1917" y="373"/>
                    </a:cubicBezTo>
                    <a:cubicBezTo>
                      <a:pt x="1705" y="126"/>
                      <a:pt x="1408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107578" y="3976459"/>
                <a:ext cx="75485" cy="588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52" extrusionOk="0">
                    <a:moveTo>
                      <a:pt x="705" y="0"/>
                    </a:moveTo>
                    <a:cubicBezTo>
                      <a:pt x="567" y="0"/>
                      <a:pt x="435" y="44"/>
                      <a:pt x="322" y="114"/>
                    </a:cubicBezTo>
                    <a:cubicBezTo>
                      <a:pt x="238" y="150"/>
                      <a:pt x="167" y="209"/>
                      <a:pt x="107" y="293"/>
                    </a:cubicBezTo>
                    <a:cubicBezTo>
                      <a:pt x="48" y="364"/>
                      <a:pt x="0" y="459"/>
                      <a:pt x="0" y="590"/>
                    </a:cubicBezTo>
                    <a:cubicBezTo>
                      <a:pt x="0" y="662"/>
                      <a:pt x="36" y="721"/>
                      <a:pt x="107" y="745"/>
                    </a:cubicBezTo>
                    <a:cubicBezTo>
                      <a:pt x="122" y="749"/>
                      <a:pt x="136" y="751"/>
                      <a:pt x="151" y="751"/>
                    </a:cubicBezTo>
                    <a:cubicBezTo>
                      <a:pt x="218" y="751"/>
                      <a:pt x="280" y="707"/>
                      <a:pt x="310" y="638"/>
                    </a:cubicBezTo>
                    <a:lnTo>
                      <a:pt x="322" y="602"/>
                    </a:lnTo>
                    <a:cubicBezTo>
                      <a:pt x="322" y="578"/>
                      <a:pt x="346" y="543"/>
                      <a:pt x="381" y="495"/>
                    </a:cubicBezTo>
                    <a:cubicBezTo>
                      <a:pt x="405" y="459"/>
                      <a:pt x="453" y="412"/>
                      <a:pt x="500" y="376"/>
                    </a:cubicBezTo>
                    <a:cubicBezTo>
                      <a:pt x="596" y="316"/>
                      <a:pt x="703" y="269"/>
                      <a:pt x="822" y="257"/>
                    </a:cubicBezTo>
                    <a:lnTo>
                      <a:pt x="834" y="257"/>
                    </a:lnTo>
                    <a:cubicBezTo>
                      <a:pt x="881" y="257"/>
                      <a:pt x="929" y="221"/>
                      <a:pt x="941" y="162"/>
                    </a:cubicBezTo>
                    <a:cubicBezTo>
                      <a:pt x="965" y="102"/>
                      <a:pt x="917" y="31"/>
                      <a:pt x="858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8240711" y="3862411"/>
                <a:ext cx="180772" cy="21276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20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501" y="24"/>
                      <a:pt x="1513" y="48"/>
                      <a:pt x="1525" y="84"/>
                    </a:cubicBezTo>
                    <a:cubicBezTo>
                      <a:pt x="1620" y="370"/>
                      <a:pt x="1703" y="691"/>
                      <a:pt x="1668" y="989"/>
                    </a:cubicBezTo>
                    <a:cubicBezTo>
                      <a:pt x="1632" y="1310"/>
                      <a:pt x="1453" y="1548"/>
                      <a:pt x="1191" y="1703"/>
                    </a:cubicBezTo>
                    <a:cubicBezTo>
                      <a:pt x="846" y="1894"/>
                      <a:pt x="429" y="1905"/>
                      <a:pt x="60" y="2024"/>
                    </a:cubicBezTo>
                    <a:cubicBezTo>
                      <a:pt x="60" y="2024"/>
                      <a:pt x="48" y="2024"/>
                      <a:pt x="48" y="2036"/>
                    </a:cubicBezTo>
                    <a:cubicBezTo>
                      <a:pt x="72" y="2155"/>
                      <a:pt x="72" y="2286"/>
                      <a:pt x="37" y="2405"/>
                    </a:cubicBezTo>
                    <a:cubicBezTo>
                      <a:pt x="37" y="2417"/>
                      <a:pt x="37" y="2429"/>
                      <a:pt x="37" y="2441"/>
                    </a:cubicBezTo>
                    <a:cubicBezTo>
                      <a:pt x="25" y="2477"/>
                      <a:pt x="13" y="2501"/>
                      <a:pt x="1" y="2525"/>
                    </a:cubicBezTo>
                    <a:lnTo>
                      <a:pt x="13" y="2525"/>
                    </a:lnTo>
                    <a:cubicBezTo>
                      <a:pt x="476" y="2646"/>
                      <a:pt x="1040" y="2719"/>
                      <a:pt x="1472" y="2719"/>
                    </a:cubicBezTo>
                    <a:cubicBezTo>
                      <a:pt x="1718" y="2719"/>
                      <a:pt x="1920" y="2695"/>
                      <a:pt x="2037" y="2644"/>
                    </a:cubicBezTo>
                    <a:cubicBezTo>
                      <a:pt x="2227" y="2548"/>
                      <a:pt x="2263" y="2251"/>
                      <a:pt x="2275" y="2060"/>
                    </a:cubicBezTo>
                    <a:cubicBezTo>
                      <a:pt x="2311" y="1572"/>
                      <a:pt x="2192" y="1060"/>
                      <a:pt x="1989" y="620"/>
                    </a:cubicBezTo>
                    <a:cubicBezTo>
                      <a:pt x="1906" y="453"/>
                      <a:pt x="1727" y="84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187677" y="4100833"/>
                <a:ext cx="260794" cy="22590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888" extrusionOk="0">
                    <a:moveTo>
                      <a:pt x="215" y="0"/>
                    </a:moveTo>
                    <a:cubicBezTo>
                      <a:pt x="143" y="36"/>
                      <a:pt x="72" y="60"/>
                      <a:pt x="0" y="7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191"/>
                      <a:pt x="84" y="286"/>
                      <a:pt x="119" y="381"/>
                    </a:cubicBezTo>
                    <a:cubicBezTo>
                      <a:pt x="476" y="1179"/>
                      <a:pt x="1286" y="2405"/>
                      <a:pt x="2060" y="2798"/>
                    </a:cubicBezTo>
                    <a:cubicBezTo>
                      <a:pt x="2152" y="2850"/>
                      <a:pt x="2230" y="2888"/>
                      <a:pt x="2294" y="2888"/>
                    </a:cubicBezTo>
                    <a:cubicBezTo>
                      <a:pt x="2363" y="2888"/>
                      <a:pt x="2416" y="2844"/>
                      <a:pt x="2453" y="2727"/>
                    </a:cubicBezTo>
                    <a:cubicBezTo>
                      <a:pt x="2512" y="2560"/>
                      <a:pt x="2524" y="2358"/>
                      <a:pt x="2501" y="2191"/>
                    </a:cubicBezTo>
                    <a:cubicBezTo>
                      <a:pt x="2501" y="2144"/>
                      <a:pt x="2465" y="2048"/>
                      <a:pt x="2465" y="2001"/>
                    </a:cubicBezTo>
                    <a:cubicBezTo>
                      <a:pt x="2489" y="1929"/>
                      <a:pt x="2465" y="1953"/>
                      <a:pt x="2560" y="1941"/>
                    </a:cubicBezTo>
                    <a:cubicBezTo>
                      <a:pt x="2715" y="1929"/>
                      <a:pt x="2846" y="1941"/>
                      <a:pt x="2989" y="1893"/>
                    </a:cubicBezTo>
                    <a:cubicBezTo>
                      <a:pt x="3096" y="1846"/>
                      <a:pt x="3239" y="1786"/>
                      <a:pt x="3298" y="1679"/>
                    </a:cubicBezTo>
                    <a:cubicBezTo>
                      <a:pt x="3322" y="1632"/>
                      <a:pt x="3334" y="1608"/>
                      <a:pt x="3274" y="1524"/>
                    </a:cubicBezTo>
                    <a:cubicBezTo>
                      <a:pt x="3203" y="1417"/>
                      <a:pt x="3108" y="1346"/>
                      <a:pt x="2989" y="1274"/>
                    </a:cubicBezTo>
                    <a:cubicBezTo>
                      <a:pt x="2941" y="1262"/>
                      <a:pt x="2882" y="1239"/>
                      <a:pt x="2822" y="1227"/>
                    </a:cubicBezTo>
                    <a:cubicBezTo>
                      <a:pt x="2786" y="1215"/>
                      <a:pt x="2584" y="1179"/>
                      <a:pt x="2524" y="1179"/>
                    </a:cubicBezTo>
                    <a:cubicBezTo>
                      <a:pt x="2423" y="1170"/>
                      <a:pt x="2329" y="1168"/>
                      <a:pt x="2234" y="1168"/>
                    </a:cubicBezTo>
                    <a:cubicBezTo>
                      <a:pt x="2130" y="1168"/>
                      <a:pt x="2026" y="1171"/>
                      <a:pt x="1914" y="1171"/>
                    </a:cubicBezTo>
                    <a:cubicBezTo>
                      <a:pt x="1851" y="1171"/>
                      <a:pt x="1785" y="1170"/>
                      <a:pt x="1715" y="1167"/>
                    </a:cubicBezTo>
                    <a:cubicBezTo>
                      <a:pt x="929" y="1132"/>
                      <a:pt x="476" y="572"/>
                      <a:pt x="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927825" y="3796000"/>
                <a:ext cx="170525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10" extrusionOk="0">
                    <a:moveTo>
                      <a:pt x="1726" y="1"/>
                    </a:moveTo>
                    <a:cubicBezTo>
                      <a:pt x="1495" y="1"/>
                      <a:pt x="1205" y="226"/>
                      <a:pt x="1060" y="337"/>
                    </a:cubicBezTo>
                    <a:cubicBezTo>
                      <a:pt x="691" y="647"/>
                      <a:pt x="358" y="1052"/>
                      <a:pt x="179" y="1516"/>
                    </a:cubicBezTo>
                    <a:cubicBezTo>
                      <a:pt x="108" y="1695"/>
                      <a:pt x="0" y="1981"/>
                      <a:pt x="143" y="2147"/>
                    </a:cubicBezTo>
                    <a:cubicBezTo>
                      <a:pt x="358" y="2409"/>
                      <a:pt x="1262" y="2766"/>
                      <a:pt x="2001" y="2909"/>
                    </a:cubicBezTo>
                    <a:cubicBezTo>
                      <a:pt x="2001" y="2885"/>
                      <a:pt x="2001" y="2873"/>
                      <a:pt x="2013" y="2850"/>
                    </a:cubicBezTo>
                    <a:cubicBezTo>
                      <a:pt x="2036" y="2695"/>
                      <a:pt x="2096" y="2564"/>
                      <a:pt x="2179" y="2433"/>
                    </a:cubicBezTo>
                    <a:cubicBezTo>
                      <a:pt x="1905" y="2171"/>
                      <a:pt x="1524" y="1981"/>
                      <a:pt x="1310" y="1659"/>
                    </a:cubicBezTo>
                    <a:cubicBezTo>
                      <a:pt x="1143" y="1409"/>
                      <a:pt x="1084" y="1111"/>
                      <a:pt x="1191" y="814"/>
                    </a:cubicBezTo>
                    <a:cubicBezTo>
                      <a:pt x="1286" y="540"/>
                      <a:pt x="1501" y="278"/>
                      <a:pt x="1715" y="64"/>
                    </a:cubicBezTo>
                    <a:lnTo>
                      <a:pt x="1774" y="4"/>
                    </a:lnTo>
                    <a:cubicBezTo>
                      <a:pt x="1759" y="2"/>
                      <a:pt x="1743" y="1"/>
                      <a:pt x="1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826293" y="4072907"/>
                <a:ext cx="285043" cy="13908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778" extrusionOk="0">
                    <a:moveTo>
                      <a:pt x="453" y="0"/>
                    </a:moveTo>
                    <a:cubicBezTo>
                      <a:pt x="322" y="12"/>
                      <a:pt x="203" y="36"/>
                      <a:pt x="84" y="95"/>
                    </a:cubicBezTo>
                    <a:cubicBezTo>
                      <a:pt x="1" y="143"/>
                      <a:pt x="1" y="179"/>
                      <a:pt x="1" y="226"/>
                    </a:cubicBezTo>
                    <a:cubicBezTo>
                      <a:pt x="12" y="346"/>
                      <a:pt x="108" y="465"/>
                      <a:pt x="191" y="548"/>
                    </a:cubicBezTo>
                    <a:cubicBezTo>
                      <a:pt x="298" y="655"/>
                      <a:pt x="429" y="703"/>
                      <a:pt x="560" y="786"/>
                    </a:cubicBezTo>
                    <a:cubicBezTo>
                      <a:pt x="632" y="834"/>
                      <a:pt x="632" y="810"/>
                      <a:pt x="608" y="881"/>
                    </a:cubicBezTo>
                    <a:cubicBezTo>
                      <a:pt x="596" y="929"/>
                      <a:pt x="524" y="988"/>
                      <a:pt x="501" y="1036"/>
                    </a:cubicBezTo>
                    <a:cubicBezTo>
                      <a:pt x="417" y="1179"/>
                      <a:pt x="334" y="1369"/>
                      <a:pt x="310" y="1536"/>
                    </a:cubicBezTo>
                    <a:cubicBezTo>
                      <a:pt x="280" y="1738"/>
                      <a:pt x="378" y="1777"/>
                      <a:pt x="547" y="1777"/>
                    </a:cubicBezTo>
                    <a:cubicBezTo>
                      <a:pt x="577" y="1777"/>
                      <a:pt x="609" y="1776"/>
                      <a:pt x="644" y="1774"/>
                    </a:cubicBezTo>
                    <a:cubicBezTo>
                      <a:pt x="1501" y="1750"/>
                      <a:pt x="2763" y="1012"/>
                      <a:pt x="3430" y="429"/>
                    </a:cubicBezTo>
                    <a:cubicBezTo>
                      <a:pt x="3501" y="381"/>
                      <a:pt x="3572" y="310"/>
                      <a:pt x="3644" y="238"/>
                    </a:cubicBezTo>
                    <a:cubicBezTo>
                      <a:pt x="3584" y="191"/>
                      <a:pt x="3537" y="143"/>
                      <a:pt x="3489" y="72"/>
                    </a:cubicBezTo>
                    <a:cubicBezTo>
                      <a:pt x="3142" y="351"/>
                      <a:pt x="2717" y="576"/>
                      <a:pt x="2244" y="576"/>
                    </a:cubicBezTo>
                    <a:cubicBezTo>
                      <a:pt x="2051" y="576"/>
                      <a:pt x="1850" y="539"/>
                      <a:pt x="1644" y="453"/>
                    </a:cubicBezTo>
                    <a:cubicBezTo>
                      <a:pt x="1370" y="334"/>
                      <a:pt x="1179" y="203"/>
                      <a:pt x="917" y="107"/>
                    </a:cubicBezTo>
                    <a:cubicBezTo>
                      <a:pt x="870" y="95"/>
                      <a:pt x="667" y="24"/>
                      <a:pt x="632" y="24"/>
                    </a:cubicBezTo>
                    <a:cubicBezTo>
                      <a:pt x="560" y="12"/>
                      <a:pt x="513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092638" y="3987175"/>
                <a:ext cx="156523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567" extrusionOk="0">
                    <a:moveTo>
                      <a:pt x="1751" y="1"/>
                    </a:moveTo>
                    <a:cubicBezTo>
                      <a:pt x="1715" y="37"/>
                      <a:pt x="1680" y="84"/>
                      <a:pt x="1644" y="132"/>
                    </a:cubicBezTo>
                    <a:cubicBezTo>
                      <a:pt x="1572" y="275"/>
                      <a:pt x="1525" y="418"/>
                      <a:pt x="1441" y="560"/>
                    </a:cubicBezTo>
                    <a:cubicBezTo>
                      <a:pt x="1370" y="691"/>
                      <a:pt x="1251" y="822"/>
                      <a:pt x="1096" y="846"/>
                    </a:cubicBezTo>
                    <a:cubicBezTo>
                      <a:pt x="1066" y="853"/>
                      <a:pt x="1037" y="856"/>
                      <a:pt x="1007" y="856"/>
                    </a:cubicBezTo>
                    <a:cubicBezTo>
                      <a:pt x="886" y="856"/>
                      <a:pt x="768" y="806"/>
                      <a:pt x="644" y="787"/>
                    </a:cubicBezTo>
                    <a:cubicBezTo>
                      <a:pt x="618" y="784"/>
                      <a:pt x="592" y="782"/>
                      <a:pt x="566" y="782"/>
                    </a:cubicBezTo>
                    <a:cubicBezTo>
                      <a:pt x="388" y="782"/>
                      <a:pt x="207" y="852"/>
                      <a:pt x="72" y="977"/>
                    </a:cubicBezTo>
                    <a:cubicBezTo>
                      <a:pt x="48" y="1001"/>
                      <a:pt x="25" y="1025"/>
                      <a:pt x="1" y="1061"/>
                    </a:cubicBezTo>
                    <a:cubicBezTo>
                      <a:pt x="72" y="1168"/>
                      <a:pt x="156" y="1263"/>
                      <a:pt x="239" y="1334"/>
                    </a:cubicBezTo>
                    <a:lnTo>
                      <a:pt x="251" y="1334"/>
                    </a:lnTo>
                    <a:cubicBezTo>
                      <a:pt x="449" y="1492"/>
                      <a:pt x="690" y="1566"/>
                      <a:pt x="926" y="1566"/>
                    </a:cubicBezTo>
                    <a:cubicBezTo>
                      <a:pt x="1384" y="1566"/>
                      <a:pt x="1828" y="1289"/>
                      <a:pt x="1930" y="810"/>
                    </a:cubicBezTo>
                    <a:cubicBezTo>
                      <a:pt x="2001" y="537"/>
                      <a:pt x="1930" y="239"/>
                      <a:pt x="17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7816046" y="3785753"/>
                <a:ext cx="643615" cy="55076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041" extrusionOk="0">
                    <a:moveTo>
                      <a:pt x="3191" y="254"/>
                    </a:moveTo>
                    <a:cubicBezTo>
                      <a:pt x="3227" y="266"/>
                      <a:pt x="3251" y="278"/>
                      <a:pt x="3275" y="290"/>
                    </a:cubicBezTo>
                    <a:cubicBezTo>
                      <a:pt x="3537" y="528"/>
                      <a:pt x="3906" y="1373"/>
                      <a:pt x="4132" y="2040"/>
                    </a:cubicBezTo>
                    <a:cubicBezTo>
                      <a:pt x="3894" y="2100"/>
                      <a:pt x="3692" y="2242"/>
                      <a:pt x="3537" y="2445"/>
                    </a:cubicBezTo>
                    <a:cubicBezTo>
                      <a:pt x="3430" y="2576"/>
                      <a:pt x="3370" y="2731"/>
                      <a:pt x="3322" y="2874"/>
                    </a:cubicBezTo>
                    <a:cubicBezTo>
                      <a:pt x="3322" y="2885"/>
                      <a:pt x="3311" y="2885"/>
                      <a:pt x="3311" y="2885"/>
                    </a:cubicBezTo>
                    <a:cubicBezTo>
                      <a:pt x="2620" y="2731"/>
                      <a:pt x="1846" y="2397"/>
                      <a:pt x="1667" y="2195"/>
                    </a:cubicBezTo>
                    <a:cubicBezTo>
                      <a:pt x="1572" y="2076"/>
                      <a:pt x="1679" y="1814"/>
                      <a:pt x="1727" y="1695"/>
                    </a:cubicBezTo>
                    <a:cubicBezTo>
                      <a:pt x="1882" y="1278"/>
                      <a:pt x="2191" y="885"/>
                      <a:pt x="2572" y="576"/>
                    </a:cubicBezTo>
                    <a:cubicBezTo>
                      <a:pt x="2894" y="314"/>
                      <a:pt x="3072" y="254"/>
                      <a:pt x="3168" y="254"/>
                    </a:cubicBezTo>
                    <a:close/>
                    <a:moveTo>
                      <a:pt x="6823" y="1088"/>
                    </a:moveTo>
                    <a:cubicBezTo>
                      <a:pt x="6847" y="1088"/>
                      <a:pt x="6859" y="1088"/>
                      <a:pt x="6871" y="1099"/>
                    </a:cubicBezTo>
                    <a:cubicBezTo>
                      <a:pt x="6966" y="1135"/>
                      <a:pt x="7109" y="1254"/>
                      <a:pt x="7299" y="1647"/>
                    </a:cubicBezTo>
                    <a:cubicBezTo>
                      <a:pt x="7502" y="2100"/>
                      <a:pt x="7609" y="2588"/>
                      <a:pt x="7573" y="3028"/>
                    </a:cubicBezTo>
                    <a:cubicBezTo>
                      <a:pt x="7573" y="3088"/>
                      <a:pt x="7561" y="3195"/>
                      <a:pt x="7537" y="3290"/>
                    </a:cubicBezTo>
                    <a:cubicBezTo>
                      <a:pt x="7513" y="3385"/>
                      <a:pt x="7478" y="3469"/>
                      <a:pt x="7406" y="3505"/>
                    </a:cubicBezTo>
                    <a:cubicBezTo>
                      <a:pt x="7309" y="3546"/>
                      <a:pt x="7125" y="3566"/>
                      <a:pt x="6895" y="3566"/>
                    </a:cubicBezTo>
                    <a:cubicBezTo>
                      <a:pt x="6532" y="3566"/>
                      <a:pt x="6055" y="3516"/>
                      <a:pt x="5632" y="3421"/>
                    </a:cubicBezTo>
                    <a:lnTo>
                      <a:pt x="5608" y="3385"/>
                    </a:lnTo>
                    <a:cubicBezTo>
                      <a:pt x="5680" y="3028"/>
                      <a:pt x="5573" y="2647"/>
                      <a:pt x="5311" y="2373"/>
                    </a:cubicBezTo>
                    <a:cubicBezTo>
                      <a:pt x="5299" y="2350"/>
                      <a:pt x="5275" y="2338"/>
                      <a:pt x="5263" y="2326"/>
                    </a:cubicBezTo>
                    <a:cubicBezTo>
                      <a:pt x="5263" y="2314"/>
                      <a:pt x="5251" y="2314"/>
                      <a:pt x="5251" y="2314"/>
                    </a:cubicBezTo>
                    <a:cubicBezTo>
                      <a:pt x="5739" y="1790"/>
                      <a:pt x="6454" y="1195"/>
                      <a:pt x="6787" y="1099"/>
                    </a:cubicBezTo>
                    <a:cubicBezTo>
                      <a:pt x="6799" y="1088"/>
                      <a:pt x="6811" y="1088"/>
                      <a:pt x="6823" y="1088"/>
                    </a:cubicBezTo>
                    <a:close/>
                    <a:moveTo>
                      <a:pt x="4465" y="2266"/>
                    </a:moveTo>
                    <a:cubicBezTo>
                      <a:pt x="4608" y="2266"/>
                      <a:pt x="4739" y="2302"/>
                      <a:pt x="4858" y="2350"/>
                    </a:cubicBezTo>
                    <a:cubicBezTo>
                      <a:pt x="4942" y="2397"/>
                      <a:pt x="5013" y="2445"/>
                      <a:pt x="5073" y="2504"/>
                    </a:cubicBezTo>
                    <a:cubicBezTo>
                      <a:pt x="5073" y="2504"/>
                      <a:pt x="5085" y="2504"/>
                      <a:pt x="5085" y="2516"/>
                    </a:cubicBezTo>
                    <a:lnTo>
                      <a:pt x="5120" y="2552"/>
                    </a:lnTo>
                    <a:cubicBezTo>
                      <a:pt x="5275" y="2719"/>
                      <a:pt x="5358" y="2933"/>
                      <a:pt x="5370" y="3135"/>
                    </a:cubicBezTo>
                    <a:cubicBezTo>
                      <a:pt x="5370" y="3147"/>
                      <a:pt x="5370" y="3147"/>
                      <a:pt x="5370" y="3159"/>
                    </a:cubicBezTo>
                    <a:cubicBezTo>
                      <a:pt x="5370" y="3219"/>
                      <a:pt x="5358" y="3278"/>
                      <a:pt x="5347" y="3350"/>
                    </a:cubicBezTo>
                    <a:cubicBezTo>
                      <a:pt x="5335" y="3385"/>
                      <a:pt x="5323" y="3421"/>
                      <a:pt x="5311" y="3457"/>
                    </a:cubicBezTo>
                    <a:cubicBezTo>
                      <a:pt x="5299" y="3505"/>
                      <a:pt x="5275" y="3552"/>
                      <a:pt x="5251" y="3588"/>
                    </a:cubicBezTo>
                    <a:cubicBezTo>
                      <a:pt x="5227" y="3624"/>
                      <a:pt x="5216" y="3659"/>
                      <a:pt x="5180" y="3683"/>
                    </a:cubicBezTo>
                    <a:cubicBezTo>
                      <a:pt x="5096" y="3802"/>
                      <a:pt x="4966" y="3897"/>
                      <a:pt x="4835" y="3945"/>
                    </a:cubicBezTo>
                    <a:cubicBezTo>
                      <a:pt x="4751" y="3981"/>
                      <a:pt x="4668" y="4005"/>
                      <a:pt x="4573" y="4005"/>
                    </a:cubicBezTo>
                    <a:cubicBezTo>
                      <a:pt x="4532" y="4009"/>
                      <a:pt x="4492" y="4012"/>
                      <a:pt x="4451" y="4012"/>
                    </a:cubicBezTo>
                    <a:cubicBezTo>
                      <a:pt x="4290" y="4012"/>
                      <a:pt x="4132" y="3974"/>
                      <a:pt x="3989" y="3897"/>
                    </a:cubicBezTo>
                    <a:cubicBezTo>
                      <a:pt x="3977" y="3886"/>
                      <a:pt x="3965" y="3874"/>
                      <a:pt x="3942" y="3874"/>
                    </a:cubicBezTo>
                    <a:cubicBezTo>
                      <a:pt x="3882" y="3838"/>
                      <a:pt x="3823" y="3790"/>
                      <a:pt x="3775" y="3731"/>
                    </a:cubicBezTo>
                    <a:cubicBezTo>
                      <a:pt x="3692" y="3647"/>
                      <a:pt x="3620" y="3528"/>
                      <a:pt x="3584" y="3397"/>
                    </a:cubicBezTo>
                    <a:cubicBezTo>
                      <a:pt x="3561" y="3338"/>
                      <a:pt x="3549" y="3266"/>
                      <a:pt x="3549" y="3195"/>
                    </a:cubicBezTo>
                    <a:cubicBezTo>
                      <a:pt x="3549" y="3159"/>
                      <a:pt x="3549" y="3112"/>
                      <a:pt x="3561" y="3076"/>
                    </a:cubicBezTo>
                    <a:cubicBezTo>
                      <a:pt x="3561" y="3028"/>
                      <a:pt x="3572" y="2981"/>
                      <a:pt x="3584" y="2945"/>
                    </a:cubicBezTo>
                    <a:cubicBezTo>
                      <a:pt x="3596" y="2874"/>
                      <a:pt x="3620" y="2814"/>
                      <a:pt x="3644" y="2766"/>
                    </a:cubicBezTo>
                    <a:cubicBezTo>
                      <a:pt x="3668" y="2707"/>
                      <a:pt x="3703" y="2659"/>
                      <a:pt x="3739" y="2600"/>
                    </a:cubicBezTo>
                    <a:cubicBezTo>
                      <a:pt x="3858" y="2445"/>
                      <a:pt x="4025" y="2338"/>
                      <a:pt x="4204" y="2290"/>
                    </a:cubicBezTo>
                    <a:cubicBezTo>
                      <a:pt x="4275" y="2278"/>
                      <a:pt x="4358" y="2266"/>
                      <a:pt x="4430" y="2266"/>
                    </a:cubicBezTo>
                    <a:close/>
                    <a:moveTo>
                      <a:pt x="5513" y="3659"/>
                    </a:moveTo>
                    <a:cubicBezTo>
                      <a:pt x="5906" y="4052"/>
                      <a:pt x="6525" y="4624"/>
                      <a:pt x="7478" y="5290"/>
                    </a:cubicBezTo>
                    <a:cubicBezTo>
                      <a:pt x="7537" y="5314"/>
                      <a:pt x="7573" y="5350"/>
                      <a:pt x="7621" y="5374"/>
                    </a:cubicBezTo>
                    <a:lnTo>
                      <a:pt x="7668" y="5410"/>
                    </a:lnTo>
                    <a:cubicBezTo>
                      <a:pt x="7787" y="5493"/>
                      <a:pt x="7859" y="5540"/>
                      <a:pt x="7930" y="5636"/>
                    </a:cubicBezTo>
                    <a:cubicBezTo>
                      <a:pt x="7930" y="5636"/>
                      <a:pt x="7930" y="5636"/>
                      <a:pt x="7930" y="5648"/>
                    </a:cubicBezTo>
                    <a:cubicBezTo>
                      <a:pt x="7906" y="5695"/>
                      <a:pt x="7823" y="5755"/>
                      <a:pt x="7692" y="5791"/>
                    </a:cubicBezTo>
                    <a:cubicBezTo>
                      <a:pt x="7621" y="5814"/>
                      <a:pt x="7537" y="5826"/>
                      <a:pt x="7442" y="5826"/>
                    </a:cubicBezTo>
                    <a:cubicBezTo>
                      <a:pt x="7394" y="5826"/>
                      <a:pt x="7347" y="5838"/>
                      <a:pt x="7299" y="5838"/>
                    </a:cubicBezTo>
                    <a:lnTo>
                      <a:pt x="7263" y="5838"/>
                    </a:lnTo>
                    <a:cubicBezTo>
                      <a:pt x="7132" y="5850"/>
                      <a:pt x="7109" y="5921"/>
                      <a:pt x="7097" y="5981"/>
                    </a:cubicBezTo>
                    <a:lnTo>
                      <a:pt x="7097" y="6005"/>
                    </a:lnTo>
                    <a:cubicBezTo>
                      <a:pt x="7085" y="6064"/>
                      <a:pt x="7097" y="6124"/>
                      <a:pt x="7109" y="6183"/>
                    </a:cubicBezTo>
                    <a:cubicBezTo>
                      <a:pt x="7121" y="6195"/>
                      <a:pt x="7121" y="6219"/>
                      <a:pt x="7121" y="6231"/>
                    </a:cubicBezTo>
                    <a:cubicBezTo>
                      <a:pt x="7144" y="6398"/>
                      <a:pt x="7121" y="6576"/>
                      <a:pt x="7085" y="6707"/>
                    </a:cubicBezTo>
                    <a:cubicBezTo>
                      <a:pt x="7061" y="6767"/>
                      <a:pt x="7049" y="6779"/>
                      <a:pt x="7049" y="6779"/>
                    </a:cubicBezTo>
                    <a:cubicBezTo>
                      <a:pt x="7045" y="6781"/>
                      <a:pt x="7040" y="6782"/>
                      <a:pt x="7034" y="6782"/>
                    </a:cubicBezTo>
                    <a:cubicBezTo>
                      <a:pt x="7004" y="6782"/>
                      <a:pt x="6950" y="6757"/>
                      <a:pt x="6871" y="6707"/>
                    </a:cubicBezTo>
                    <a:cubicBezTo>
                      <a:pt x="6168" y="6350"/>
                      <a:pt x="5382" y="5231"/>
                      <a:pt x="4989" y="4350"/>
                    </a:cubicBezTo>
                    <a:cubicBezTo>
                      <a:pt x="4966" y="4302"/>
                      <a:pt x="4942" y="4243"/>
                      <a:pt x="4918" y="4195"/>
                    </a:cubicBezTo>
                    <a:cubicBezTo>
                      <a:pt x="5108" y="4124"/>
                      <a:pt x="5275" y="4005"/>
                      <a:pt x="5394" y="3850"/>
                    </a:cubicBezTo>
                    <a:cubicBezTo>
                      <a:pt x="5442" y="3790"/>
                      <a:pt x="5477" y="3731"/>
                      <a:pt x="5513" y="3659"/>
                    </a:cubicBezTo>
                    <a:close/>
                    <a:moveTo>
                      <a:pt x="3166" y="0"/>
                    </a:moveTo>
                    <a:cubicBezTo>
                      <a:pt x="2896" y="0"/>
                      <a:pt x="2605" y="207"/>
                      <a:pt x="2406" y="373"/>
                    </a:cubicBezTo>
                    <a:cubicBezTo>
                      <a:pt x="1989" y="718"/>
                      <a:pt x="1667" y="1147"/>
                      <a:pt x="1489" y="1600"/>
                    </a:cubicBezTo>
                    <a:cubicBezTo>
                      <a:pt x="1417" y="1766"/>
                      <a:pt x="1275" y="2123"/>
                      <a:pt x="1477" y="2362"/>
                    </a:cubicBezTo>
                    <a:cubicBezTo>
                      <a:pt x="1656" y="2588"/>
                      <a:pt x="2251" y="2850"/>
                      <a:pt x="2858" y="3040"/>
                    </a:cubicBezTo>
                    <a:cubicBezTo>
                      <a:pt x="2358" y="3195"/>
                      <a:pt x="1679" y="3374"/>
                      <a:pt x="786" y="3505"/>
                    </a:cubicBezTo>
                    <a:cubicBezTo>
                      <a:pt x="727" y="3516"/>
                      <a:pt x="679" y="3528"/>
                      <a:pt x="632" y="3528"/>
                    </a:cubicBezTo>
                    <a:lnTo>
                      <a:pt x="572" y="3540"/>
                    </a:lnTo>
                    <a:cubicBezTo>
                      <a:pt x="441" y="3552"/>
                      <a:pt x="298" y="3576"/>
                      <a:pt x="155" y="3659"/>
                    </a:cubicBezTo>
                    <a:cubicBezTo>
                      <a:pt x="24" y="3731"/>
                      <a:pt x="1" y="3814"/>
                      <a:pt x="13" y="3897"/>
                    </a:cubicBezTo>
                    <a:lnTo>
                      <a:pt x="143" y="3897"/>
                    </a:lnTo>
                    <a:lnTo>
                      <a:pt x="263" y="3886"/>
                    </a:lnTo>
                    <a:cubicBezTo>
                      <a:pt x="263" y="3897"/>
                      <a:pt x="263" y="3897"/>
                      <a:pt x="263" y="3897"/>
                    </a:cubicBezTo>
                    <a:cubicBezTo>
                      <a:pt x="263" y="3897"/>
                      <a:pt x="274" y="3886"/>
                      <a:pt x="274" y="3886"/>
                    </a:cubicBezTo>
                    <a:cubicBezTo>
                      <a:pt x="382" y="3838"/>
                      <a:pt x="465" y="3814"/>
                      <a:pt x="608" y="3802"/>
                    </a:cubicBezTo>
                    <a:lnTo>
                      <a:pt x="655" y="3790"/>
                    </a:lnTo>
                    <a:cubicBezTo>
                      <a:pt x="715" y="3778"/>
                      <a:pt x="763" y="3778"/>
                      <a:pt x="822" y="3766"/>
                    </a:cubicBezTo>
                    <a:cubicBezTo>
                      <a:pt x="1965" y="3588"/>
                      <a:pt x="2763" y="3350"/>
                      <a:pt x="3287" y="3171"/>
                    </a:cubicBezTo>
                    <a:cubicBezTo>
                      <a:pt x="3287" y="3278"/>
                      <a:pt x="3299" y="3385"/>
                      <a:pt x="3334" y="3481"/>
                    </a:cubicBezTo>
                    <a:cubicBezTo>
                      <a:pt x="3382" y="3647"/>
                      <a:pt x="3465" y="3790"/>
                      <a:pt x="3584" y="3909"/>
                    </a:cubicBezTo>
                    <a:cubicBezTo>
                      <a:pt x="3549" y="3945"/>
                      <a:pt x="3513" y="3981"/>
                      <a:pt x="3477" y="4005"/>
                    </a:cubicBezTo>
                    <a:cubicBezTo>
                      <a:pt x="2751" y="4624"/>
                      <a:pt x="1548" y="5290"/>
                      <a:pt x="763" y="5314"/>
                    </a:cubicBezTo>
                    <a:cubicBezTo>
                      <a:pt x="731" y="5318"/>
                      <a:pt x="703" y="5319"/>
                      <a:pt x="678" y="5319"/>
                    </a:cubicBezTo>
                    <a:cubicBezTo>
                      <a:pt x="619" y="5319"/>
                      <a:pt x="581" y="5311"/>
                      <a:pt x="572" y="5302"/>
                    </a:cubicBezTo>
                    <a:cubicBezTo>
                      <a:pt x="572" y="5302"/>
                      <a:pt x="560" y="5290"/>
                      <a:pt x="572" y="5219"/>
                    </a:cubicBezTo>
                    <a:cubicBezTo>
                      <a:pt x="584" y="5088"/>
                      <a:pt x="655" y="4921"/>
                      <a:pt x="739" y="4779"/>
                    </a:cubicBezTo>
                    <a:cubicBezTo>
                      <a:pt x="751" y="4767"/>
                      <a:pt x="763" y="4743"/>
                      <a:pt x="775" y="4731"/>
                    </a:cubicBezTo>
                    <a:cubicBezTo>
                      <a:pt x="810" y="4695"/>
                      <a:pt x="858" y="4636"/>
                      <a:pt x="870" y="4588"/>
                    </a:cubicBezTo>
                    <a:lnTo>
                      <a:pt x="870" y="4564"/>
                    </a:lnTo>
                    <a:cubicBezTo>
                      <a:pt x="894" y="4505"/>
                      <a:pt x="894" y="4421"/>
                      <a:pt x="786" y="4362"/>
                    </a:cubicBezTo>
                    <a:cubicBezTo>
                      <a:pt x="786" y="4362"/>
                      <a:pt x="775" y="4362"/>
                      <a:pt x="751" y="4350"/>
                    </a:cubicBezTo>
                    <a:cubicBezTo>
                      <a:pt x="715" y="4326"/>
                      <a:pt x="667" y="4302"/>
                      <a:pt x="632" y="4278"/>
                    </a:cubicBezTo>
                    <a:cubicBezTo>
                      <a:pt x="548" y="4231"/>
                      <a:pt x="477" y="4183"/>
                      <a:pt x="417" y="4124"/>
                    </a:cubicBezTo>
                    <a:cubicBezTo>
                      <a:pt x="322" y="4040"/>
                      <a:pt x="274" y="3957"/>
                      <a:pt x="263" y="3897"/>
                    </a:cubicBezTo>
                    <a:lnTo>
                      <a:pt x="143" y="3897"/>
                    </a:lnTo>
                    <a:lnTo>
                      <a:pt x="13" y="3909"/>
                    </a:lnTo>
                    <a:cubicBezTo>
                      <a:pt x="13" y="4040"/>
                      <a:pt x="84" y="4171"/>
                      <a:pt x="239" y="4314"/>
                    </a:cubicBezTo>
                    <a:cubicBezTo>
                      <a:pt x="322" y="4398"/>
                      <a:pt x="417" y="4445"/>
                      <a:pt x="501" y="4505"/>
                    </a:cubicBezTo>
                    <a:cubicBezTo>
                      <a:pt x="536" y="4517"/>
                      <a:pt x="560" y="4528"/>
                      <a:pt x="584" y="4552"/>
                    </a:cubicBezTo>
                    <a:cubicBezTo>
                      <a:pt x="584" y="4552"/>
                      <a:pt x="584" y="4564"/>
                      <a:pt x="572" y="4564"/>
                    </a:cubicBezTo>
                    <a:cubicBezTo>
                      <a:pt x="548" y="4588"/>
                      <a:pt x="536" y="4612"/>
                      <a:pt x="524" y="4636"/>
                    </a:cubicBezTo>
                    <a:cubicBezTo>
                      <a:pt x="405" y="4814"/>
                      <a:pt x="334" y="5017"/>
                      <a:pt x="310" y="5183"/>
                    </a:cubicBezTo>
                    <a:cubicBezTo>
                      <a:pt x="298" y="5314"/>
                      <a:pt x="322" y="5410"/>
                      <a:pt x="382" y="5481"/>
                    </a:cubicBezTo>
                    <a:cubicBezTo>
                      <a:pt x="453" y="5564"/>
                      <a:pt x="572" y="5576"/>
                      <a:pt x="703" y="5576"/>
                    </a:cubicBezTo>
                    <a:lnTo>
                      <a:pt x="775" y="5576"/>
                    </a:lnTo>
                    <a:cubicBezTo>
                      <a:pt x="1727" y="5552"/>
                      <a:pt x="3037" y="4719"/>
                      <a:pt x="3644" y="4207"/>
                    </a:cubicBezTo>
                    <a:cubicBezTo>
                      <a:pt x="3692" y="4159"/>
                      <a:pt x="3739" y="4124"/>
                      <a:pt x="3787" y="4076"/>
                    </a:cubicBezTo>
                    <a:cubicBezTo>
                      <a:pt x="3799" y="4088"/>
                      <a:pt x="3799" y="4088"/>
                      <a:pt x="3811" y="4088"/>
                    </a:cubicBezTo>
                    <a:cubicBezTo>
                      <a:pt x="4013" y="4219"/>
                      <a:pt x="4239" y="4278"/>
                      <a:pt x="4465" y="4278"/>
                    </a:cubicBezTo>
                    <a:cubicBezTo>
                      <a:pt x="4537" y="4278"/>
                      <a:pt x="4608" y="4267"/>
                      <a:pt x="4668" y="4255"/>
                    </a:cubicBezTo>
                    <a:cubicBezTo>
                      <a:pt x="4692" y="4326"/>
                      <a:pt x="4727" y="4386"/>
                      <a:pt x="4751" y="4457"/>
                    </a:cubicBezTo>
                    <a:cubicBezTo>
                      <a:pt x="5073" y="5183"/>
                      <a:pt x="5906" y="6505"/>
                      <a:pt x="6751" y="6945"/>
                    </a:cubicBezTo>
                    <a:cubicBezTo>
                      <a:pt x="6847" y="6993"/>
                      <a:pt x="6942" y="7041"/>
                      <a:pt x="7037" y="7041"/>
                    </a:cubicBezTo>
                    <a:cubicBezTo>
                      <a:pt x="7073" y="7041"/>
                      <a:pt x="7109" y="7041"/>
                      <a:pt x="7144" y="7017"/>
                    </a:cubicBezTo>
                    <a:cubicBezTo>
                      <a:pt x="7228" y="6993"/>
                      <a:pt x="7287" y="6910"/>
                      <a:pt x="7335" y="6791"/>
                    </a:cubicBezTo>
                    <a:cubicBezTo>
                      <a:pt x="7382" y="6624"/>
                      <a:pt x="7406" y="6410"/>
                      <a:pt x="7382" y="6195"/>
                    </a:cubicBezTo>
                    <a:cubicBezTo>
                      <a:pt x="7382" y="6183"/>
                      <a:pt x="7371" y="6148"/>
                      <a:pt x="7359" y="6112"/>
                    </a:cubicBezTo>
                    <a:cubicBezTo>
                      <a:pt x="7359" y="6112"/>
                      <a:pt x="7359" y="6100"/>
                      <a:pt x="7359" y="6100"/>
                    </a:cubicBezTo>
                    <a:cubicBezTo>
                      <a:pt x="7394" y="6088"/>
                      <a:pt x="7430" y="6088"/>
                      <a:pt x="7454" y="6088"/>
                    </a:cubicBezTo>
                    <a:cubicBezTo>
                      <a:pt x="7561" y="6088"/>
                      <a:pt x="7668" y="6076"/>
                      <a:pt x="7787" y="6041"/>
                    </a:cubicBezTo>
                    <a:cubicBezTo>
                      <a:pt x="7978" y="5969"/>
                      <a:pt x="8097" y="5886"/>
                      <a:pt x="8156" y="5767"/>
                    </a:cubicBezTo>
                    <a:lnTo>
                      <a:pt x="8168" y="5767"/>
                    </a:lnTo>
                    <a:cubicBezTo>
                      <a:pt x="8204" y="5683"/>
                      <a:pt x="8228" y="5600"/>
                      <a:pt x="8133" y="5481"/>
                    </a:cubicBezTo>
                    <a:cubicBezTo>
                      <a:pt x="8037" y="5350"/>
                      <a:pt x="7930" y="5267"/>
                      <a:pt x="7811" y="5195"/>
                    </a:cubicBezTo>
                    <a:lnTo>
                      <a:pt x="7763" y="5160"/>
                    </a:lnTo>
                    <a:cubicBezTo>
                      <a:pt x="7728" y="5136"/>
                      <a:pt x="7680" y="5100"/>
                      <a:pt x="7633" y="5076"/>
                    </a:cubicBezTo>
                    <a:cubicBezTo>
                      <a:pt x="6882" y="4552"/>
                      <a:pt x="6359" y="4112"/>
                      <a:pt x="5978" y="3743"/>
                    </a:cubicBezTo>
                    <a:lnTo>
                      <a:pt x="5978" y="3743"/>
                    </a:lnTo>
                    <a:cubicBezTo>
                      <a:pt x="6287" y="3802"/>
                      <a:pt x="6609" y="3826"/>
                      <a:pt x="6882" y="3826"/>
                    </a:cubicBezTo>
                    <a:cubicBezTo>
                      <a:pt x="7156" y="3826"/>
                      <a:pt x="7382" y="3802"/>
                      <a:pt x="7513" y="3743"/>
                    </a:cubicBezTo>
                    <a:cubicBezTo>
                      <a:pt x="7787" y="3612"/>
                      <a:pt x="7823" y="3231"/>
                      <a:pt x="7835" y="3040"/>
                    </a:cubicBezTo>
                    <a:cubicBezTo>
                      <a:pt x="7871" y="2564"/>
                      <a:pt x="7763" y="2028"/>
                      <a:pt x="7537" y="1540"/>
                    </a:cubicBezTo>
                    <a:cubicBezTo>
                      <a:pt x="7418" y="1290"/>
                      <a:pt x="7228" y="945"/>
                      <a:pt x="6966" y="849"/>
                    </a:cubicBezTo>
                    <a:cubicBezTo>
                      <a:pt x="6924" y="838"/>
                      <a:pt x="6882" y="832"/>
                      <a:pt x="6841" y="832"/>
                    </a:cubicBezTo>
                    <a:cubicBezTo>
                      <a:pt x="6799" y="832"/>
                      <a:pt x="6757" y="838"/>
                      <a:pt x="6716" y="849"/>
                    </a:cubicBezTo>
                    <a:cubicBezTo>
                      <a:pt x="6370" y="945"/>
                      <a:pt x="5573" y="1576"/>
                      <a:pt x="5037" y="2159"/>
                    </a:cubicBezTo>
                    <a:cubicBezTo>
                      <a:pt x="4858" y="2052"/>
                      <a:pt x="4656" y="2004"/>
                      <a:pt x="4442" y="2004"/>
                    </a:cubicBezTo>
                    <a:lnTo>
                      <a:pt x="4394" y="2004"/>
                    </a:lnTo>
                    <a:cubicBezTo>
                      <a:pt x="4156" y="1254"/>
                      <a:pt x="3715" y="337"/>
                      <a:pt x="3442" y="99"/>
                    </a:cubicBezTo>
                    <a:cubicBezTo>
                      <a:pt x="3382" y="40"/>
                      <a:pt x="3311" y="4"/>
                      <a:pt x="3227" y="4"/>
                    </a:cubicBezTo>
                    <a:cubicBezTo>
                      <a:pt x="3207" y="2"/>
                      <a:pt x="3186" y="0"/>
                      <a:pt x="316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" name="Google Shape;335;p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6938532" flipH="1">
              <a:off x="2784741" y="443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-1540356">
              <a:off x="6672488" y="45673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146900" y="2441711"/>
            <a:ext cx="685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0" name="Google Shape;340;p3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41" name="Google Shape;341;p3"/>
          <p:cNvSpPr txBox="1">
            <a:spLocks noGrp="1"/>
          </p:cNvSpPr>
          <p:nvPr>
            <p:ph type="subTitle" idx="1"/>
          </p:nvPr>
        </p:nvSpPr>
        <p:spPr>
          <a:xfrm>
            <a:off x="1693800" y="3517824"/>
            <a:ext cx="5756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2"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oogle Shape;3880;p2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881" name="Google Shape;3881;p2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882" name="Google Shape;3882;p2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14" name="Google Shape;4014;p2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5" name="Google Shape;4015;p2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7"/>
          <p:cNvGrpSpPr/>
          <p:nvPr/>
        </p:nvGrpSpPr>
        <p:grpSpPr>
          <a:xfrm>
            <a:off x="246556" y="263073"/>
            <a:ext cx="535313" cy="872377"/>
            <a:chOff x="921137" y="136839"/>
            <a:chExt cx="739996" cy="1205940"/>
          </a:xfrm>
        </p:grpSpPr>
        <p:sp>
          <p:nvSpPr>
            <p:cNvPr id="4018" name="Google Shape;4018;p27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27"/>
          <p:cNvGrpSpPr/>
          <p:nvPr/>
        </p:nvGrpSpPr>
        <p:grpSpPr>
          <a:xfrm>
            <a:off x="8101985" y="263088"/>
            <a:ext cx="795457" cy="872336"/>
            <a:chOff x="7123243" y="93315"/>
            <a:chExt cx="1099608" cy="1205883"/>
          </a:xfrm>
        </p:grpSpPr>
        <p:sp>
          <p:nvSpPr>
            <p:cNvPr id="4036" name="Google Shape;4036;p27"/>
            <p:cNvSpPr/>
            <p:nvPr/>
          </p:nvSpPr>
          <p:spPr>
            <a:xfrm>
              <a:off x="7702524" y="100823"/>
              <a:ext cx="511761" cy="949267"/>
            </a:xfrm>
            <a:custGeom>
              <a:avLst/>
              <a:gdLst/>
              <a:ahLst/>
              <a:cxnLst/>
              <a:rect l="l" t="t" r="r" b="b"/>
              <a:pathLst>
                <a:path w="10634" h="19724" extrusionOk="0">
                  <a:moveTo>
                    <a:pt x="5830" y="0"/>
                  </a:moveTo>
                  <a:cubicBezTo>
                    <a:pt x="5437" y="0"/>
                    <a:pt x="5082" y="58"/>
                    <a:pt x="4799" y="185"/>
                  </a:cubicBezTo>
                  <a:cubicBezTo>
                    <a:pt x="4680" y="245"/>
                    <a:pt x="4561" y="531"/>
                    <a:pt x="4525" y="626"/>
                  </a:cubicBezTo>
                  <a:cubicBezTo>
                    <a:pt x="4442" y="852"/>
                    <a:pt x="4335" y="1174"/>
                    <a:pt x="4180" y="1614"/>
                  </a:cubicBezTo>
                  <a:cubicBezTo>
                    <a:pt x="4168" y="1638"/>
                    <a:pt x="4156" y="1674"/>
                    <a:pt x="4144" y="1709"/>
                  </a:cubicBezTo>
                  <a:cubicBezTo>
                    <a:pt x="3977" y="2162"/>
                    <a:pt x="3775" y="2745"/>
                    <a:pt x="3513" y="3472"/>
                  </a:cubicBezTo>
                  <a:cubicBezTo>
                    <a:pt x="3489" y="3555"/>
                    <a:pt x="3465" y="3626"/>
                    <a:pt x="3430" y="3710"/>
                  </a:cubicBezTo>
                  <a:cubicBezTo>
                    <a:pt x="2763" y="5567"/>
                    <a:pt x="1763" y="8353"/>
                    <a:pt x="239" y="12520"/>
                  </a:cubicBezTo>
                  <a:cubicBezTo>
                    <a:pt x="179" y="12675"/>
                    <a:pt x="132" y="12818"/>
                    <a:pt x="72" y="12973"/>
                  </a:cubicBezTo>
                  <a:cubicBezTo>
                    <a:pt x="48" y="13020"/>
                    <a:pt x="36" y="13056"/>
                    <a:pt x="25" y="13116"/>
                  </a:cubicBezTo>
                  <a:cubicBezTo>
                    <a:pt x="1" y="13306"/>
                    <a:pt x="84" y="13723"/>
                    <a:pt x="417" y="16187"/>
                  </a:cubicBezTo>
                  <a:cubicBezTo>
                    <a:pt x="894" y="19724"/>
                    <a:pt x="858" y="19485"/>
                    <a:pt x="894" y="19628"/>
                  </a:cubicBezTo>
                  <a:cubicBezTo>
                    <a:pt x="911" y="19676"/>
                    <a:pt x="935" y="19698"/>
                    <a:pt x="969" y="19698"/>
                  </a:cubicBezTo>
                  <a:cubicBezTo>
                    <a:pt x="1081" y="19698"/>
                    <a:pt x="1294" y="19465"/>
                    <a:pt x="1668" y="19128"/>
                  </a:cubicBezTo>
                  <a:cubicBezTo>
                    <a:pt x="6121" y="15104"/>
                    <a:pt x="5811" y="15366"/>
                    <a:pt x="5882" y="15247"/>
                  </a:cubicBezTo>
                  <a:cubicBezTo>
                    <a:pt x="5990" y="15092"/>
                    <a:pt x="5787" y="15604"/>
                    <a:pt x="8752" y="7484"/>
                  </a:cubicBezTo>
                  <a:cubicBezTo>
                    <a:pt x="10193" y="3519"/>
                    <a:pt x="10085" y="3829"/>
                    <a:pt x="10371" y="3031"/>
                  </a:cubicBezTo>
                  <a:cubicBezTo>
                    <a:pt x="10633" y="2281"/>
                    <a:pt x="10585" y="2388"/>
                    <a:pt x="10574" y="2341"/>
                  </a:cubicBezTo>
                  <a:cubicBezTo>
                    <a:pt x="10069" y="1127"/>
                    <a:pt x="7569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913744" y="140191"/>
              <a:ext cx="87443" cy="207863"/>
            </a:xfrm>
            <a:custGeom>
              <a:avLst/>
              <a:gdLst/>
              <a:ahLst/>
              <a:cxnLst/>
              <a:rect l="l" t="t" r="r" b="b"/>
              <a:pathLst>
                <a:path w="1817" h="4319" extrusionOk="0">
                  <a:moveTo>
                    <a:pt x="1628" y="0"/>
                  </a:moveTo>
                  <a:cubicBezTo>
                    <a:pt x="1595" y="0"/>
                    <a:pt x="1567" y="10"/>
                    <a:pt x="1553" y="34"/>
                  </a:cubicBezTo>
                  <a:cubicBezTo>
                    <a:pt x="958" y="1118"/>
                    <a:pt x="291" y="3023"/>
                    <a:pt x="17" y="4190"/>
                  </a:cubicBezTo>
                  <a:cubicBezTo>
                    <a:pt x="0" y="4257"/>
                    <a:pt x="104" y="4319"/>
                    <a:pt x="182" y="4319"/>
                  </a:cubicBezTo>
                  <a:cubicBezTo>
                    <a:pt x="214" y="4319"/>
                    <a:pt x="241" y="4309"/>
                    <a:pt x="255" y="4285"/>
                  </a:cubicBezTo>
                  <a:cubicBezTo>
                    <a:pt x="791" y="3225"/>
                    <a:pt x="1517" y="1201"/>
                    <a:pt x="1791" y="129"/>
                  </a:cubicBezTo>
                  <a:cubicBezTo>
                    <a:pt x="1817" y="62"/>
                    <a:pt x="1709" y="0"/>
                    <a:pt x="162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8062547" y="193661"/>
              <a:ext cx="86048" cy="208296"/>
            </a:xfrm>
            <a:custGeom>
              <a:avLst/>
              <a:gdLst/>
              <a:ahLst/>
              <a:cxnLst/>
              <a:rect l="l" t="t" r="r" b="b"/>
              <a:pathLst>
                <a:path w="1788" h="4328" extrusionOk="0">
                  <a:moveTo>
                    <a:pt x="1605" y="0"/>
                  </a:moveTo>
                  <a:cubicBezTo>
                    <a:pt x="1568" y="0"/>
                    <a:pt x="1536" y="13"/>
                    <a:pt x="1521" y="42"/>
                  </a:cubicBezTo>
                  <a:cubicBezTo>
                    <a:pt x="997" y="1090"/>
                    <a:pt x="283" y="3031"/>
                    <a:pt x="9" y="4210"/>
                  </a:cubicBezTo>
                  <a:cubicBezTo>
                    <a:pt x="0" y="4269"/>
                    <a:pt x="105" y="4327"/>
                    <a:pt x="180" y="4327"/>
                  </a:cubicBezTo>
                  <a:cubicBezTo>
                    <a:pt x="211" y="4327"/>
                    <a:pt x="236" y="4317"/>
                    <a:pt x="247" y="4293"/>
                  </a:cubicBezTo>
                  <a:cubicBezTo>
                    <a:pt x="807" y="3221"/>
                    <a:pt x="1509" y="1269"/>
                    <a:pt x="1771" y="126"/>
                  </a:cubicBezTo>
                  <a:cubicBezTo>
                    <a:pt x="1787" y="60"/>
                    <a:pt x="1685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935545" y="551104"/>
              <a:ext cx="81235" cy="195735"/>
            </a:xfrm>
            <a:custGeom>
              <a:avLst/>
              <a:gdLst/>
              <a:ahLst/>
              <a:cxnLst/>
              <a:rect l="l" t="t" r="r" b="b"/>
              <a:pathLst>
                <a:path w="1688" h="4067" extrusionOk="0">
                  <a:moveTo>
                    <a:pt x="1509" y="1"/>
                  </a:moveTo>
                  <a:cubicBezTo>
                    <a:pt x="1471" y="1"/>
                    <a:pt x="1437" y="14"/>
                    <a:pt x="1421" y="45"/>
                  </a:cubicBezTo>
                  <a:cubicBezTo>
                    <a:pt x="909" y="1021"/>
                    <a:pt x="255" y="2843"/>
                    <a:pt x="17" y="3938"/>
                  </a:cubicBezTo>
                  <a:cubicBezTo>
                    <a:pt x="1" y="4010"/>
                    <a:pt x="92" y="4066"/>
                    <a:pt x="168" y="4066"/>
                  </a:cubicBezTo>
                  <a:cubicBezTo>
                    <a:pt x="205" y="4066"/>
                    <a:pt x="239" y="4053"/>
                    <a:pt x="255" y="4022"/>
                  </a:cubicBezTo>
                  <a:cubicBezTo>
                    <a:pt x="767" y="3033"/>
                    <a:pt x="1433" y="1224"/>
                    <a:pt x="1671" y="140"/>
                  </a:cubicBezTo>
                  <a:cubicBezTo>
                    <a:pt x="1688" y="60"/>
                    <a:pt x="1589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788860" y="499270"/>
              <a:ext cx="81235" cy="194243"/>
            </a:xfrm>
            <a:custGeom>
              <a:avLst/>
              <a:gdLst/>
              <a:ahLst/>
              <a:cxnLst/>
              <a:rect l="l" t="t" r="r" b="b"/>
              <a:pathLst>
                <a:path w="1688" h="4036" extrusionOk="0">
                  <a:moveTo>
                    <a:pt x="1515" y="1"/>
                  </a:moveTo>
                  <a:cubicBezTo>
                    <a:pt x="1476" y="1"/>
                    <a:pt x="1441" y="16"/>
                    <a:pt x="1421" y="50"/>
                  </a:cubicBezTo>
                  <a:cubicBezTo>
                    <a:pt x="909" y="1027"/>
                    <a:pt x="255" y="2824"/>
                    <a:pt x="17" y="3908"/>
                  </a:cubicBezTo>
                  <a:cubicBezTo>
                    <a:pt x="1" y="3980"/>
                    <a:pt x="92" y="4036"/>
                    <a:pt x="168" y="4036"/>
                  </a:cubicBezTo>
                  <a:cubicBezTo>
                    <a:pt x="205" y="4036"/>
                    <a:pt x="239" y="4023"/>
                    <a:pt x="255" y="3991"/>
                  </a:cubicBezTo>
                  <a:cubicBezTo>
                    <a:pt x="767" y="3015"/>
                    <a:pt x="1433" y="1217"/>
                    <a:pt x="1671" y="146"/>
                  </a:cubicBezTo>
                  <a:cubicBezTo>
                    <a:pt x="1688" y="65"/>
                    <a:pt x="1595" y="1"/>
                    <a:pt x="1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702524" y="728261"/>
              <a:ext cx="283119" cy="321829"/>
            </a:xfrm>
            <a:custGeom>
              <a:avLst/>
              <a:gdLst/>
              <a:ahLst/>
              <a:cxnLst/>
              <a:rect l="l" t="t" r="r" b="b"/>
              <a:pathLst>
                <a:path w="5883" h="6687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358" y="2722"/>
                    <a:pt x="358" y="2746"/>
                    <a:pt x="370" y="2769"/>
                  </a:cubicBezTo>
                  <a:cubicBezTo>
                    <a:pt x="382" y="2877"/>
                    <a:pt x="394" y="2984"/>
                    <a:pt x="406" y="3091"/>
                  </a:cubicBezTo>
                  <a:cubicBezTo>
                    <a:pt x="406" y="3103"/>
                    <a:pt x="417" y="3127"/>
                    <a:pt x="417" y="3150"/>
                  </a:cubicBezTo>
                  <a:cubicBezTo>
                    <a:pt x="894" y="6687"/>
                    <a:pt x="858" y="6448"/>
                    <a:pt x="894" y="6591"/>
                  </a:cubicBezTo>
                  <a:cubicBezTo>
                    <a:pt x="911" y="6639"/>
                    <a:pt x="935" y="6661"/>
                    <a:pt x="970" y="6661"/>
                  </a:cubicBezTo>
                  <a:cubicBezTo>
                    <a:pt x="1082" y="6661"/>
                    <a:pt x="1297" y="6428"/>
                    <a:pt x="1680" y="6091"/>
                  </a:cubicBezTo>
                  <a:cubicBezTo>
                    <a:pt x="2668" y="5186"/>
                    <a:pt x="3227" y="4686"/>
                    <a:pt x="3668" y="4282"/>
                  </a:cubicBezTo>
                  <a:cubicBezTo>
                    <a:pt x="3751" y="4210"/>
                    <a:pt x="3835" y="4139"/>
                    <a:pt x="3906" y="4067"/>
                  </a:cubicBezTo>
                  <a:cubicBezTo>
                    <a:pt x="4335" y="3674"/>
                    <a:pt x="4704" y="3341"/>
                    <a:pt x="5359" y="2746"/>
                  </a:cubicBezTo>
                  <a:cubicBezTo>
                    <a:pt x="5609" y="2519"/>
                    <a:pt x="5763" y="2412"/>
                    <a:pt x="5882" y="2210"/>
                  </a:cubicBezTo>
                  <a:cubicBezTo>
                    <a:pt x="5882" y="2210"/>
                    <a:pt x="5882" y="221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856091" y="428234"/>
              <a:ext cx="73343" cy="46347"/>
            </a:xfrm>
            <a:custGeom>
              <a:avLst/>
              <a:gdLst/>
              <a:ahLst/>
              <a:cxnLst/>
              <a:rect l="l" t="t" r="r" b="b"/>
              <a:pathLst>
                <a:path w="1524" h="963" extrusionOk="0">
                  <a:moveTo>
                    <a:pt x="584" y="1"/>
                  </a:moveTo>
                  <a:cubicBezTo>
                    <a:pt x="443" y="1"/>
                    <a:pt x="304" y="40"/>
                    <a:pt x="191" y="133"/>
                  </a:cubicBezTo>
                  <a:cubicBezTo>
                    <a:pt x="24" y="264"/>
                    <a:pt x="1" y="526"/>
                    <a:pt x="203" y="729"/>
                  </a:cubicBezTo>
                  <a:cubicBezTo>
                    <a:pt x="365" y="891"/>
                    <a:pt x="589" y="962"/>
                    <a:pt x="791" y="962"/>
                  </a:cubicBezTo>
                  <a:cubicBezTo>
                    <a:pt x="990" y="962"/>
                    <a:pt x="1168" y="894"/>
                    <a:pt x="1251" y="776"/>
                  </a:cubicBezTo>
                  <a:cubicBezTo>
                    <a:pt x="1523" y="413"/>
                    <a:pt x="1040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8001957" y="474100"/>
              <a:ext cx="62755" cy="47550"/>
            </a:xfrm>
            <a:custGeom>
              <a:avLst/>
              <a:gdLst/>
              <a:ahLst/>
              <a:cxnLst/>
              <a:rect l="l" t="t" r="r" b="b"/>
              <a:pathLst>
                <a:path w="1304" h="988" extrusionOk="0">
                  <a:moveTo>
                    <a:pt x="490" y="0"/>
                  </a:moveTo>
                  <a:cubicBezTo>
                    <a:pt x="227" y="0"/>
                    <a:pt x="0" y="128"/>
                    <a:pt x="6" y="407"/>
                  </a:cubicBezTo>
                  <a:cubicBezTo>
                    <a:pt x="6" y="667"/>
                    <a:pt x="362" y="987"/>
                    <a:pt x="768" y="987"/>
                  </a:cubicBezTo>
                  <a:cubicBezTo>
                    <a:pt x="807" y="987"/>
                    <a:pt x="847" y="984"/>
                    <a:pt x="887" y="978"/>
                  </a:cubicBezTo>
                  <a:cubicBezTo>
                    <a:pt x="1173" y="931"/>
                    <a:pt x="1304" y="704"/>
                    <a:pt x="1244" y="502"/>
                  </a:cubicBezTo>
                  <a:cubicBezTo>
                    <a:pt x="1160" y="179"/>
                    <a:pt x="800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713977" y="100823"/>
              <a:ext cx="500307" cy="602604"/>
            </a:xfrm>
            <a:custGeom>
              <a:avLst/>
              <a:gdLst/>
              <a:ahLst/>
              <a:cxnLst/>
              <a:rect l="l" t="t" r="r" b="b"/>
              <a:pathLst>
                <a:path w="10396" h="12521" extrusionOk="0">
                  <a:moveTo>
                    <a:pt x="5592" y="0"/>
                  </a:moveTo>
                  <a:cubicBezTo>
                    <a:pt x="5199" y="0"/>
                    <a:pt x="4844" y="58"/>
                    <a:pt x="4561" y="185"/>
                  </a:cubicBezTo>
                  <a:cubicBezTo>
                    <a:pt x="4442" y="245"/>
                    <a:pt x="4323" y="531"/>
                    <a:pt x="4287" y="626"/>
                  </a:cubicBezTo>
                  <a:cubicBezTo>
                    <a:pt x="4204" y="852"/>
                    <a:pt x="4097" y="1174"/>
                    <a:pt x="3942" y="1614"/>
                  </a:cubicBezTo>
                  <a:cubicBezTo>
                    <a:pt x="3930" y="1638"/>
                    <a:pt x="3918" y="1674"/>
                    <a:pt x="3906" y="1709"/>
                  </a:cubicBezTo>
                  <a:cubicBezTo>
                    <a:pt x="2918" y="4519"/>
                    <a:pt x="1096" y="9532"/>
                    <a:pt x="1" y="12520"/>
                  </a:cubicBezTo>
                  <a:cubicBezTo>
                    <a:pt x="25" y="12520"/>
                    <a:pt x="60" y="12497"/>
                    <a:pt x="84" y="12485"/>
                  </a:cubicBezTo>
                  <a:cubicBezTo>
                    <a:pt x="3438" y="10825"/>
                    <a:pt x="1827" y="3432"/>
                    <a:pt x="6460" y="3432"/>
                  </a:cubicBezTo>
                  <a:cubicBezTo>
                    <a:pt x="6580" y="3432"/>
                    <a:pt x="6706" y="3438"/>
                    <a:pt x="6835" y="3448"/>
                  </a:cubicBezTo>
                  <a:cubicBezTo>
                    <a:pt x="7154" y="3472"/>
                    <a:pt x="7910" y="3597"/>
                    <a:pt x="8622" y="3597"/>
                  </a:cubicBezTo>
                  <a:cubicBezTo>
                    <a:pt x="9316" y="3597"/>
                    <a:pt x="9968" y="3478"/>
                    <a:pt x="10133" y="3031"/>
                  </a:cubicBezTo>
                  <a:cubicBezTo>
                    <a:pt x="10395" y="2281"/>
                    <a:pt x="10347" y="2388"/>
                    <a:pt x="10336" y="2341"/>
                  </a:cubicBezTo>
                  <a:cubicBezTo>
                    <a:pt x="9831" y="1127"/>
                    <a:pt x="7331" y="0"/>
                    <a:pt x="5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702524" y="728261"/>
              <a:ext cx="282542" cy="129896"/>
            </a:xfrm>
            <a:custGeom>
              <a:avLst/>
              <a:gdLst/>
              <a:ahLst/>
              <a:cxnLst/>
              <a:rect l="l" t="t" r="r" b="b"/>
              <a:pathLst>
                <a:path w="5871" h="2699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417" y="2662"/>
                    <a:pt x="465" y="2627"/>
                    <a:pt x="525" y="2579"/>
                  </a:cubicBezTo>
                  <a:cubicBezTo>
                    <a:pt x="929" y="2257"/>
                    <a:pt x="1144" y="1710"/>
                    <a:pt x="1584" y="1424"/>
                  </a:cubicBezTo>
                  <a:cubicBezTo>
                    <a:pt x="1845" y="1251"/>
                    <a:pt x="2095" y="1182"/>
                    <a:pt x="2338" y="1182"/>
                  </a:cubicBezTo>
                  <a:cubicBezTo>
                    <a:pt x="3186" y="1182"/>
                    <a:pt x="3949" y="2018"/>
                    <a:pt x="4763" y="2222"/>
                  </a:cubicBezTo>
                  <a:cubicBezTo>
                    <a:pt x="4903" y="2259"/>
                    <a:pt x="5064" y="2277"/>
                    <a:pt x="5233" y="2277"/>
                  </a:cubicBezTo>
                  <a:cubicBezTo>
                    <a:pt x="5441" y="2277"/>
                    <a:pt x="5661" y="225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722014" y="876782"/>
              <a:ext cx="157032" cy="172730"/>
            </a:xfrm>
            <a:custGeom>
              <a:avLst/>
              <a:gdLst/>
              <a:ahLst/>
              <a:cxnLst/>
              <a:rect l="l" t="t" r="r" b="b"/>
              <a:pathLst>
                <a:path w="3263" h="3589" extrusionOk="0">
                  <a:moveTo>
                    <a:pt x="141" y="1"/>
                  </a:moveTo>
                  <a:cubicBezTo>
                    <a:pt x="92" y="1"/>
                    <a:pt x="45" y="2"/>
                    <a:pt x="1" y="5"/>
                  </a:cubicBezTo>
                  <a:lnTo>
                    <a:pt x="12" y="64"/>
                  </a:lnTo>
                  <a:cubicBezTo>
                    <a:pt x="489" y="3589"/>
                    <a:pt x="453" y="3362"/>
                    <a:pt x="489" y="3505"/>
                  </a:cubicBezTo>
                  <a:cubicBezTo>
                    <a:pt x="506" y="3553"/>
                    <a:pt x="530" y="3575"/>
                    <a:pt x="565" y="3575"/>
                  </a:cubicBezTo>
                  <a:cubicBezTo>
                    <a:pt x="677" y="3575"/>
                    <a:pt x="892" y="3342"/>
                    <a:pt x="1275" y="3005"/>
                  </a:cubicBezTo>
                  <a:cubicBezTo>
                    <a:pt x="2263" y="2100"/>
                    <a:pt x="2822" y="1600"/>
                    <a:pt x="3263" y="1196"/>
                  </a:cubicBezTo>
                  <a:cubicBezTo>
                    <a:pt x="2308" y="376"/>
                    <a:pt x="951" y="1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123243" y="1097591"/>
              <a:ext cx="632555" cy="201606"/>
            </a:xfrm>
            <a:custGeom>
              <a:avLst/>
              <a:gdLst/>
              <a:ahLst/>
              <a:cxnLst/>
              <a:rect l="l" t="t" r="r" b="b"/>
              <a:pathLst>
                <a:path w="13144" h="4189" extrusionOk="0">
                  <a:moveTo>
                    <a:pt x="12825" y="1"/>
                  </a:moveTo>
                  <a:cubicBezTo>
                    <a:pt x="12825" y="1"/>
                    <a:pt x="12824" y="1"/>
                    <a:pt x="12824" y="1"/>
                  </a:cubicBezTo>
                  <a:cubicBezTo>
                    <a:pt x="12764" y="1"/>
                    <a:pt x="12728" y="120"/>
                    <a:pt x="12693" y="358"/>
                  </a:cubicBezTo>
                  <a:cubicBezTo>
                    <a:pt x="12489" y="2102"/>
                    <a:pt x="11332" y="2908"/>
                    <a:pt x="10324" y="2908"/>
                  </a:cubicBezTo>
                  <a:cubicBezTo>
                    <a:pt x="9859" y="2908"/>
                    <a:pt x="9426" y="2737"/>
                    <a:pt x="9133" y="2406"/>
                  </a:cubicBezTo>
                  <a:cubicBezTo>
                    <a:pt x="8716" y="1989"/>
                    <a:pt x="8573" y="965"/>
                    <a:pt x="7585" y="846"/>
                  </a:cubicBezTo>
                  <a:cubicBezTo>
                    <a:pt x="7534" y="841"/>
                    <a:pt x="7484" y="839"/>
                    <a:pt x="7436" y="839"/>
                  </a:cubicBezTo>
                  <a:cubicBezTo>
                    <a:pt x="5819" y="839"/>
                    <a:pt x="5739" y="3472"/>
                    <a:pt x="4120" y="3692"/>
                  </a:cubicBezTo>
                  <a:cubicBezTo>
                    <a:pt x="4063" y="3699"/>
                    <a:pt x="4009" y="3703"/>
                    <a:pt x="3960" y="3703"/>
                  </a:cubicBezTo>
                  <a:cubicBezTo>
                    <a:pt x="3691" y="3703"/>
                    <a:pt x="3529" y="3604"/>
                    <a:pt x="3358" y="3513"/>
                  </a:cubicBezTo>
                  <a:cubicBezTo>
                    <a:pt x="3013" y="3215"/>
                    <a:pt x="3037" y="2989"/>
                    <a:pt x="2858" y="2537"/>
                  </a:cubicBezTo>
                  <a:cubicBezTo>
                    <a:pt x="2672" y="2012"/>
                    <a:pt x="2257" y="1767"/>
                    <a:pt x="1827" y="1767"/>
                  </a:cubicBezTo>
                  <a:cubicBezTo>
                    <a:pt x="1623" y="1767"/>
                    <a:pt x="1415" y="1822"/>
                    <a:pt x="1227" y="1930"/>
                  </a:cubicBezTo>
                  <a:cubicBezTo>
                    <a:pt x="513" y="2323"/>
                    <a:pt x="1" y="3608"/>
                    <a:pt x="191" y="3680"/>
                  </a:cubicBezTo>
                  <a:cubicBezTo>
                    <a:pt x="197" y="3682"/>
                    <a:pt x="204" y="3683"/>
                    <a:pt x="210" y="3683"/>
                  </a:cubicBezTo>
                  <a:cubicBezTo>
                    <a:pt x="357" y="3683"/>
                    <a:pt x="497" y="3027"/>
                    <a:pt x="977" y="2525"/>
                  </a:cubicBezTo>
                  <a:cubicBezTo>
                    <a:pt x="1244" y="2244"/>
                    <a:pt x="1530" y="2129"/>
                    <a:pt x="1777" y="2129"/>
                  </a:cubicBezTo>
                  <a:cubicBezTo>
                    <a:pt x="1961" y="2129"/>
                    <a:pt x="2122" y="2192"/>
                    <a:pt x="2239" y="2299"/>
                  </a:cubicBezTo>
                  <a:cubicBezTo>
                    <a:pt x="2477" y="2489"/>
                    <a:pt x="2501" y="2846"/>
                    <a:pt x="2620" y="3215"/>
                  </a:cubicBezTo>
                  <a:cubicBezTo>
                    <a:pt x="2829" y="3843"/>
                    <a:pt x="3372" y="4188"/>
                    <a:pt x="3990" y="4188"/>
                  </a:cubicBezTo>
                  <a:cubicBezTo>
                    <a:pt x="4428" y="4188"/>
                    <a:pt x="4903" y="4015"/>
                    <a:pt x="5323" y="3644"/>
                  </a:cubicBezTo>
                  <a:cubicBezTo>
                    <a:pt x="5954" y="3096"/>
                    <a:pt x="6299" y="2299"/>
                    <a:pt x="6680" y="1811"/>
                  </a:cubicBezTo>
                  <a:cubicBezTo>
                    <a:pt x="6981" y="1429"/>
                    <a:pt x="7243" y="1374"/>
                    <a:pt x="7390" y="1374"/>
                  </a:cubicBezTo>
                  <a:cubicBezTo>
                    <a:pt x="7449" y="1374"/>
                    <a:pt x="7490" y="1383"/>
                    <a:pt x="7507" y="1383"/>
                  </a:cubicBezTo>
                  <a:cubicBezTo>
                    <a:pt x="7510" y="1383"/>
                    <a:pt x="7512" y="1382"/>
                    <a:pt x="7513" y="1382"/>
                  </a:cubicBezTo>
                  <a:cubicBezTo>
                    <a:pt x="8442" y="1465"/>
                    <a:pt x="8204" y="3049"/>
                    <a:pt x="9895" y="3311"/>
                  </a:cubicBezTo>
                  <a:cubicBezTo>
                    <a:pt x="10023" y="3333"/>
                    <a:pt x="10151" y="3342"/>
                    <a:pt x="10280" y="3342"/>
                  </a:cubicBezTo>
                  <a:cubicBezTo>
                    <a:pt x="10354" y="3342"/>
                    <a:pt x="10428" y="3339"/>
                    <a:pt x="10502" y="3335"/>
                  </a:cubicBezTo>
                  <a:cubicBezTo>
                    <a:pt x="12855" y="3133"/>
                    <a:pt x="13144" y="1"/>
                    <a:pt x="1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763257" y="931600"/>
              <a:ext cx="68819" cy="68919"/>
            </a:xfrm>
            <a:custGeom>
              <a:avLst/>
              <a:gdLst/>
              <a:ahLst/>
              <a:cxnLst/>
              <a:rect l="l" t="t" r="r" b="b"/>
              <a:pathLst>
                <a:path w="1430" h="1432" extrusionOk="0">
                  <a:moveTo>
                    <a:pt x="1320" y="1"/>
                  </a:moveTo>
                  <a:cubicBezTo>
                    <a:pt x="1300" y="1"/>
                    <a:pt x="1281" y="7"/>
                    <a:pt x="1263" y="21"/>
                  </a:cubicBezTo>
                  <a:cubicBezTo>
                    <a:pt x="1132" y="92"/>
                    <a:pt x="1013" y="188"/>
                    <a:pt x="894" y="283"/>
                  </a:cubicBezTo>
                  <a:cubicBezTo>
                    <a:pt x="787" y="378"/>
                    <a:pt x="679" y="473"/>
                    <a:pt x="572" y="580"/>
                  </a:cubicBezTo>
                  <a:cubicBezTo>
                    <a:pt x="477" y="688"/>
                    <a:pt x="370" y="795"/>
                    <a:pt x="275" y="914"/>
                  </a:cubicBezTo>
                  <a:cubicBezTo>
                    <a:pt x="191" y="1021"/>
                    <a:pt x="96" y="1140"/>
                    <a:pt x="13" y="1271"/>
                  </a:cubicBezTo>
                  <a:cubicBezTo>
                    <a:pt x="1" y="1307"/>
                    <a:pt x="1" y="1342"/>
                    <a:pt x="13" y="1378"/>
                  </a:cubicBezTo>
                  <a:cubicBezTo>
                    <a:pt x="37" y="1410"/>
                    <a:pt x="71" y="1431"/>
                    <a:pt x="105" y="1431"/>
                  </a:cubicBezTo>
                  <a:cubicBezTo>
                    <a:pt x="123" y="1431"/>
                    <a:pt x="140" y="1426"/>
                    <a:pt x="156" y="1414"/>
                  </a:cubicBezTo>
                  <a:cubicBezTo>
                    <a:pt x="287" y="1342"/>
                    <a:pt x="406" y="1247"/>
                    <a:pt x="525" y="1152"/>
                  </a:cubicBezTo>
                  <a:cubicBezTo>
                    <a:pt x="632" y="1057"/>
                    <a:pt x="739" y="961"/>
                    <a:pt x="846" y="854"/>
                  </a:cubicBezTo>
                  <a:cubicBezTo>
                    <a:pt x="953" y="747"/>
                    <a:pt x="1049" y="640"/>
                    <a:pt x="1144" y="521"/>
                  </a:cubicBezTo>
                  <a:cubicBezTo>
                    <a:pt x="1239" y="414"/>
                    <a:pt x="1322" y="295"/>
                    <a:pt x="1406" y="164"/>
                  </a:cubicBezTo>
                  <a:cubicBezTo>
                    <a:pt x="1430" y="128"/>
                    <a:pt x="1430" y="92"/>
                    <a:pt x="1406" y="57"/>
                  </a:cubicBezTo>
                  <a:cubicBezTo>
                    <a:pt x="1383" y="19"/>
                    <a:pt x="1352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933427" y="420245"/>
              <a:ext cx="75701" cy="52651"/>
            </a:xfrm>
            <a:custGeom>
              <a:avLst/>
              <a:gdLst/>
              <a:ahLst/>
              <a:cxnLst/>
              <a:rect l="l" t="t" r="r" b="b"/>
              <a:pathLst>
                <a:path w="1573" h="1094" extrusionOk="0">
                  <a:moveTo>
                    <a:pt x="325" y="1"/>
                  </a:moveTo>
                  <a:cubicBezTo>
                    <a:pt x="315" y="1"/>
                    <a:pt x="306" y="1"/>
                    <a:pt x="299" y="2"/>
                  </a:cubicBezTo>
                  <a:cubicBezTo>
                    <a:pt x="1" y="37"/>
                    <a:pt x="25" y="454"/>
                    <a:pt x="108" y="645"/>
                  </a:cubicBezTo>
                  <a:cubicBezTo>
                    <a:pt x="233" y="931"/>
                    <a:pt x="565" y="1093"/>
                    <a:pt x="881" y="1093"/>
                  </a:cubicBezTo>
                  <a:cubicBezTo>
                    <a:pt x="1170" y="1093"/>
                    <a:pt x="1446" y="958"/>
                    <a:pt x="1537" y="657"/>
                  </a:cubicBezTo>
                  <a:cubicBezTo>
                    <a:pt x="1573" y="537"/>
                    <a:pt x="1537" y="418"/>
                    <a:pt x="1418" y="347"/>
                  </a:cubicBezTo>
                  <a:cubicBezTo>
                    <a:pt x="1022" y="109"/>
                    <a:pt x="50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884725" y="385545"/>
              <a:ext cx="51157" cy="39128"/>
            </a:xfrm>
            <a:custGeom>
              <a:avLst/>
              <a:gdLst/>
              <a:ahLst/>
              <a:cxnLst/>
              <a:rect l="l" t="t" r="r" b="b"/>
              <a:pathLst>
                <a:path w="1063" h="813" extrusionOk="0">
                  <a:moveTo>
                    <a:pt x="477" y="0"/>
                  </a:moveTo>
                  <a:cubicBezTo>
                    <a:pt x="299" y="0"/>
                    <a:pt x="113" y="118"/>
                    <a:pt x="84" y="282"/>
                  </a:cubicBezTo>
                  <a:cubicBezTo>
                    <a:pt x="1" y="485"/>
                    <a:pt x="132" y="723"/>
                    <a:pt x="334" y="782"/>
                  </a:cubicBezTo>
                  <a:cubicBezTo>
                    <a:pt x="389" y="803"/>
                    <a:pt x="441" y="813"/>
                    <a:pt x="490" y="813"/>
                  </a:cubicBezTo>
                  <a:cubicBezTo>
                    <a:pt x="887" y="813"/>
                    <a:pt x="1063" y="190"/>
                    <a:pt x="596" y="20"/>
                  </a:cubicBezTo>
                  <a:cubicBezTo>
                    <a:pt x="558" y="7"/>
                    <a:pt x="518" y="0"/>
                    <a:pt x="47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8023421" y="430207"/>
              <a:ext cx="43601" cy="39272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46" y="0"/>
                  </a:moveTo>
                  <a:cubicBezTo>
                    <a:pt x="275" y="0"/>
                    <a:pt x="117" y="113"/>
                    <a:pt x="60" y="295"/>
                  </a:cubicBezTo>
                  <a:cubicBezTo>
                    <a:pt x="0" y="485"/>
                    <a:pt x="119" y="735"/>
                    <a:pt x="334" y="795"/>
                  </a:cubicBezTo>
                  <a:cubicBezTo>
                    <a:pt x="369" y="809"/>
                    <a:pt x="407" y="815"/>
                    <a:pt x="446" y="815"/>
                  </a:cubicBezTo>
                  <a:cubicBezTo>
                    <a:pt x="608" y="815"/>
                    <a:pt x="788" y="703"/>
                    <a:pt x="846" y="521"/>
                  </a:cubicBezTo>
                  <a:cubicBezTo>
                    <a:pt x="905" y="307"/>
                    <a:pt x="786" y="80"/>
                    <a:pt x="572" y="21"/>
                  </a:cubicBezTo>
                  <a:cubicBezTo>
                    <a:pt x="530" y="7"/>
                    <a:pt x="487" y="0"/>
                    <a:pt x="44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5064" y="93315"/>
              <a:ext cx="527787" cy="962309"/>
            </a:xfrm>
            <a:custGeom>
              <a:avLst/>
              <a:gdLst/>
              <a:ahLst/>
              <a:cxnLst/>
              <a:rect l="l" t="t" r="r" b="b"/>
              <a:pathLst>
                <a:path w="10967" h="19995" extrusionOk="0">
                  <a:moveTo>
                    <a:pt x="6042" y="280"/>
                  </a:moveTo>
                  <a:cubicBezTo>
                    <a:pt x="8038" y="280"/>
                    <a:pt x="10758" y="1924"/>
                    <a:pt x="10538" y="2675"/>
                  </a:cubicBezTo>
                  <a:cubicBezTo>
                    <a:pt x="10169" y="3866"/>
                    <a:pt x="6668" y="13343"/>
                    <a:pt x="5990" y="15129"/>
                  </a:cubicBezTo>
                  <a:cubicBezTo>
                    <a:pt x="4665" y="13814"/>
                    <a:pt x="3133" y="13040"/>
                    <a:pt x="1261" y="13040"/>
                  </a:cubicBezTo>
                  <a:cubicBezTo>
                    <a:pt x="980" y="13040"/>
                    <a:pt x="691" y="13057"/>
                    <a:pt x="394" y="13093"/>
                  </a:cubicBezTo>
                  <a:cubicBezTo>
                    <a:pt x="453" y="12926"/>
                    <a:pt x="4883" y="532"/>
                    <a:pt x="5014" y="472"/>
                  </a:cubicBezTo>
                  <a:cubicBezTo>
                    <a:pt x="5314" y="338"/>
                    <a:pt x="5665" y="280"/>
                    <a:pt x="6042" y="280"/>
                  </a:cubicBezTo>
                  <a:close/>
                  <a:moveTo>
                    <a:pt x="1215" y="13337"/>
                  </a:moveTo>
                  <a:cubicBezTo>
                    <a:pt x="3123" y="13337"/>
                    <a:pt x="4481" y="14035"/>
                    <a:pt x="5799" y="15331"/>
                  </a:cubicBezTo>
                  <a:cubicBezTo>
                    <a:pt x="5823" y="15367"/>
                    <a:pt x="5835" y="15379"/>
                    <a:pt x="5859" y="15403"/>
                  </a:cubicBezTo>
                  <a:cubicBezTo>
                    <a:pt x="5275" y="15986"/>
                    <a:pt x="1239" y="19630"/>
                    <a:pt x="1180" y="19677"/>
                  </a:cubicBezTo>
                  <a:cubicBezTo>
                    <a:pt x="1144" y="19451"/>
                    <a:pt x="334" y="13784"/>
                    <a:pt x="322" y="13391"/>
                  </a:cubicBezTo>
                  <a:cubicBezTo>
                    <a:pt x="394" y="13379"/>
                    <a:pt x="525" y="13367"/>
                    <a:pt x="668" y="13355"/>
                  </a:cubicBezTo>
                  <a:cubicBezTo>
                    <a:pt x="855" y="13343"/>
                    <a:pt x="1037" y="13337"/>
                    <a:pt x="1215" y="13337"/>
                  </a:cubicBezTo>
                  <a:close/>
                  <a:moveTo>
                    <a:pt x="6057" y="0"/>
                  </a:moveTo>
                  <a:cubicBezTo>
                    <a:pt x="5638" y="0"/>
                    <a:pt x="5244" y="67"/>
                    <a:pt x="4906" y="222"/>
                  </a:cubicBezTo>
                  <a:cubicBezTo>
                    <a:pt x="4680" y="306"/>
                    <a:pt x="4704" y="246"/>
                    <a:pt x="3942" y="2413"/>
                  </a:cubicBezTo>
                  <a:cubicBezTo>
                    <a:pt x="2634" y="6086"/>
                    <a:pt x="45" y="13248"/>
                    <a:pt x="37" y="13248"/>
                  </a:cubicBezTo>
                  <a:cubicBezTo>
                    <a:pt x="37" y="13248"/>
                    <a:pt x="37" y="13248"/>
                    <a:pt x="37" y="13248"/>
                  </a:cubicBezTo>
                  <a:lnTo>
                    <a:pt x="37" y="13248"/>
                  </a:lnTo>
                  <a:cubicBezTo>
                    <a:pt x="1" y="13557"/>
                    <a:pt x="918" y="19808"/>
                    <a:pt x="918" y="19820"/>
                  </a:cubicBezTo>
                  <a:cubicBezTo>
                    <a:pt x="953" y="19927"/>
                    <a:pt x="1025" y="19975"/>
                    <a:pt x="1073" y="19987"/>
                  </a:cubicBezTo>
                  <a:cubicBezTo>
                    <a:pt x="1091" y="19992"/>
                    <a:pt x="1109" y="19994"/>
                    <a:pt x="1127" y="19994"/>
                  </a:cubicBezTo>
                  <a:cubicBezTo>
                    <a:pt x="1277" y="19994"/>
                    <a:pt x="1437" y="19827"/>
                    <a:pt x="1692" y="19594"/>
                  </a:cubicBezTo>
                  <a:cubicBezTo>
                    <a:pt x="1989" y="19320"/>
                    <a:pt x="6061" y="15665"/>
                    <a:pt x="6168" y="15474"/>
                  </a:cubicBezTo>
                  <a:cubicBezTo>
                    <a:pt x="6287" y="15224"/>
                    <a:pt x="10467" y="3866"/>
                    <a:pt x="10800" y="2758"/>
                  </a:cubicBezTo>
                  <a:cubicBezTo>
                    <a:pt x="10967" y="2211"/>
                    <a:pt x="10145" y="1544"/>
                    <a:pt x="9990" y="1413"/>
                  </a:cubicBezTo>
                  <a:cubicBezTo>
                    <a:pt x="9104" y="728"/>
                    <a:pt x="7440" y="0"/>
                    <a:pt x="605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3" name="Google Shape;4053;p27"/>
          <p:cNvGrpSpPr/>
          <p:nvPr/>
        </p:nvGrpSpPr>
        <p:grpSpPr>
          <a:xfrm>
            <a:off x="869050" y="80088"/>
            <a:ext cx="6860898" cy="4983420"/>
            <a:chOff x="785788" y="-3489350"/>
            <a:chExt cx="6860898" cy="4983420"/>
          </a:xfrm>
        </p:grpSpPr>
        <p:sp>
          <p:nvSpPr>
            <p:cNvPr id="4054" name="Google Shape;4054;p27"/>
            <p:cNvSpPr/>
            <p:nvPr/>
          </p:nvSpPr>
          <p:spPr>
            <a:xfrm>
              <a:off x="785788" y="125298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1257458">
              <a:off x="2107184" y="-3452906"/>
              <a:ext cx="248364" cy="24108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2839973">
              <a:off x="6909929" y="-279554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-1357970">
              <a:off x="7361496" y="1157726"/>
              <a:ext cx="248364" cy="241088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8" name="Google Shape;4058;p2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9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3" name="Google Shape;4533;p3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534" name="Google Shape;4534;p3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535" name="Google Shape;4535;p3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67" name="Google Shape;4667;p3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8" name="Google Shape;4668;p3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0" name="Google Shape;4670;p31"/>
          <p:cNvSpPr txBox="1">
            <a:spLocks noGrp="1"/>
          </p:cNvSpPr>
          <p:nvPr>
            <p:ph type="title"/>
          </p:nvPr>
        </p:nvSpPr>
        <p:spPr>
          <a:xfrm>
            <a:off x="7894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1" name="Google Shape;4671;p31"/>
          <p:cNvSpPr txBox="1">
            <a:spLocks noGrp="1"/>
          </p:cNvSpPr>
          <p:nvPr>
            <p:ph type="title" idx="2"/>
          </p:nvPr>
        </p:nvSpPr>
        <p:spPr>
          <a:xfrm>
            <a:off x="47125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2" name="Google Shape;4672;p31"/>
          <p:cNvSpPr txBox="1">
            <a:spLocks noGrp="1"/>
          </p:cNvSpPr>
          <p:nvPr>
            <p:ph type="subTitle" idx="1"/>
          </p:nvPr>
        </p:nvSpPr>
        <p:spPr>
          <a:xfrm>
            <a:off x="793350" y="2071786"/>
            <a:ext cx="41598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3" name="Google Shape;4673;p31"/>
          <p:cNvSpPr txBox="1">
            <a:spLocks noGrp="1"/>
          </p:cNvSpPr>
          <p:nvPr>
            <p:ph type="subTitle" idx="3"/>
          </p:nvPr>
        </p:nvSpPr>
        <p:spPr>
          <a:xfrm>
            <a:off x="5017950" y="2068300"/>
            <a:ext cx="34347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4" name="Google Shape;4674;p31"/>
          <p:cNvSpPr txBox="1">
            <a:spLocks noGrp="1"/>
          </p:cNvSpPr>
          <p:nvPr>
            <p:ph type="title" idx="4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grpSp>
        <p:nvGrpSpPr>
          <p:cNvPr id="4675" name="Google Shape;4675;p31"/>
          <p:cNvGrpSpPr/>
          <p:nvPr/>
        </p:nvGrpSpPr>
        <p:grpSpPr>
          <a:xfrm>
            <a:off x="68649" y="230370"/>
            <a:ext cx="8931608" cy="4855020"/>
            <a:chOff x="68649" y="230370"/>
            <a:chExt cx="8931608" cy="4855020"/>
          </a:xfrm>
        </p:grpSpPr>
        <p:grpSp>
          <p:nvGrpSpPr>
            <p:cNvPr id="4676" name="Google Shape;4676;p31"/>
            <p:cNvGrpSpPr/>
            <p:nvPr/>
          </p:nvGrpSpPr>
          <p:grpSpPr>
            <a:xfrm>
              <a:off x="6736812" y="3205600"/>
              <a:ext cx="2263445" cy="1879789"/>
              <a:chOff x="6736812" y="3205600"/>
              <a:chExt cx="2263445" cy="1879789"/>
            </a:xfrm>
          </p:grpSpPr>
          <p:sp>
            <p:nvSpPr>
              <p:cNvPr id="4677" name="Google Shape;4677;p31"/>
              <p:cNvSpPr/>
              <p:nvPr/>
            </p:nvSpPr>
            <p:spPr>
              <a:xfrm rot="936901">
                <a:off x="8634430" y="322109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8" name="Google Shape;4678;p31"/>
              <p:cNvGrpSpPr/>
              <p:nvPr/>
            </p:nvGrpSpPr>
            <p:grpSpPr>
              <a:xfrm>
                <a:off x="7595367" y="4035818"/>
                <a:ext cx="1404890" cy="999490"/>
                <a:chOff x="7195827" y="3694623"/>
                <a:chExt cx="1709944" cy="1216516"/>
              </a:xfrm>
            </p:grpSpPr>
            <p:sp>
              <p:nvSpPr>
                <p:cNvPr id="4679" name="Google Shape;4679;p31"/>
                <p:cNvSpPr/>
                <p:nvPr/>
              </p:nvSpPr>
              <p:spPr>
                <a:xfrm>
                  <a:off x="7395057" y="3947126"/>
                  <a:ext cx="1473477" cy="95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7" h="12203" extrusionOk="0">
                      <a:moveTo>
                        <a:pt x="17527" y="1"/>
                      </a:moveTo>
                      <a:lnTo>
                        <a:pt x="1" y="11621"/>
                      </a:lnTo>
                      <a:lnTo>
                        <a:pt x="1061" y="12145"/>
                      </a:lnTo>
                      <a:cubicBezTo>
                        <a:pt x="1137" y="12183"/>
                        <a:pt x="1221" y="12202"/>
                        <a:pt x="1304" y="12202"/>
                      </a:cubicBezTo>
                      <a:cubicBezTo>
                        <a:pt x="1430" y="12202"/>
                        <a:pt x="1556" y="12160"/>
                        <a:pt x="1656" y="12074"/>
                      </a:cubicBezTo>
                      <a:cubicBezTo>
                        <a:pt x="3156" y="10836"/>
                        <a:pt x="10657" y="5144"/>
                        <a:pt x="12538" y="4013"/>
                      </a:cubicBezTo>
                      <a:cubicBezTo>
                        <a:pt x="14229" y="2989"/>
                        <a:pt x="17396" y="1001"/>
                        <a:pt x="18694" y="334"/>
                      </a:cubicBezTo>
                      <a:cubicBezTo>
                        <a:pt x="18837" y="263"/>
                        <a:pt x="18789" y="60"/>
                        <a:pt x="18634" y="60"/>
                      </a:cubicBezTo>
                      <a:lnTo>
                        <a:pt x="17527" y="1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31"/>
                <p:cNvSpPr/>
                <p:nvPr/>
              </p:nvSpPr>
              <p:spPr>
                <a:xfrm>
                  <a:off x="7206074" y="3704792"/>
                  <a:ext cx="1679202" cy="115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7" h="14759" extrusionOk="0">
                      <a:moveTo>
                        <a:pt x="19504" y="1"/>
                      </a:moveTo>
                      <a:cubicBezTo>
                        <a:pt x="19187" y="1"/>
                        <a:pt x="18869" y="98"/>
                        <a:pt x="18598" y="277"/>
                      </a:cubicBezTo>
                      <a:cubicBezTo>
                        <a:pt x="17740" y="837"/>
                        <a:pt x="15883" y="1884"/>
                        <a:pt x="13680" y="3111"/>
                      </a:cubicBezTo>
                      <a:cubicBezTo>
                        <a:pt x="13192" y="3373"/>
                        <a:pt x="12692" y="3647"/>
                        <a:pt x="12180" y="3932"/>
                      </a:cubicBezTo>
                      <a:cubicBezTo>
                        <a:pt x="7584" y="6445"/>
                        <a:pt x="2143" y="9326"/>
                        <a:pt x="619" y="10124"/>
                      </a:cubicBezTo>
                      <a:cubicBezTo>
                        <a:pt x="238" y="10326"/>
                        <a:pt x="0" y="10743"/>
                        <a:pt x="48" y="11171"/>
                      </a:cubicBezTo>
                      <a:cubicBezTo>
                        <a:pt x="83" y="11648"/>
                        <a:pt x="298" y="12326"/>
                        <a:pt x="941" y="13279"/>
                      </a:cubicBezTo>
                      <a:cubicBezTo>
                        <a:pt x="1764" y="14498"/>
                        <a:pt x="2327" y="14758"/>
                        <a:pt x="2659" y="14758"/>
                      </a:cubicBezTo>
                      <a:cubicBezTo>
                        <a:pt x="2906" y="14758"/>
                        <a:pt x="3024" y="14612"/>
                        <a:pt x="3024" y="14612"/>
                      </a:cubicBezTo>
                      <a:cubicBezTo>
                        <a:pt x="4882" y="13052"/>
                        <a:pt x="9561" y="9921"/>
                        <a:pt x="13668" y="7242"/>
                      </a:cubicBezTo>
                      <a:cubicBezTo>
                        <a:pt x="14216" y="6897"/>
                        <a:pt x="14740" y="6552"/>
                        <a:pt x="15252" y="6218"/>
                      </a:cubicBezTo>
                      <a:cubicBezTo>
                        <a:pt x="18443" y="4159"/>
                        <a:pt x="20955" y="2587"/>
                        <a:pt x="20955" y="2587"/>
                      </a:cubicBezTo>
                      <a:cubicBezTo>
                        <a:pt x="21122" y="2420"/>
                        <a:pt x="21300" y="2182"/>
                        <a:pt x="21348" y="1873"/>
                      </a:cubicBezTo>
                      <a:cubicBezTo>
                        <a:pt x="21467" y="1099"/>
                        <a:pt x="20753" y="337"/>
                        <a:pt x="20014" y="87"/>
                      </a:cubicBezTo>
                      <a:lnTo>
                        <a:pt x="20003" y="87"/>
                      </a:lnTo>
                      <a:cubicBezTo>
                        <a:pt x="19841" y="29"/>
                        <a:pt x="19672" y="1"/>
                        <a:pt x="195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31"/>
                <p:cNvSpPr/>
                <p:nvPr/>
              </p:nvSpPr>
              <p:spPr>
                <a:xfrm>
                  <a:off x="7282418" y="4474032"/>
                  <a:ext cx="220822" cy="34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365" extrusionOk="0">
                      <a:moveTo>
                        <a:pt x="78" y="1"/>
                      </a:moveTo>
                      <a:cubicBezTo>
                        <a:pt x="51" y="1"/>
                        <a:pt x="32" y="22"/>
                        <a:pt x="12" y="51"/>
                      </a:cubicBezTo>
                      <a:cubicBezTo>
                        <a:pt x="0" y="87"/>
                        <a:pt x="24" y="123"/>
                        <a:pt x="60" y="135"/>
                      </a:cubicBezTo>
                      <a:lnTo>
                        <a:pt x="72" y="135"/>
                      </a:lnTo>
                      <a:lnTo>
                        <a:pt x="381" y="242"/>
                      </a:lnTo>
                      <a:cubicBezTo>
                        <a:pt x="477" y="290"/>
                        <a:pt x="584" y="337"/>
                        <a:pt x="679" y="385"/>
                      </a:cubicBezTo>
                      <a:cubicBezTo>
                        <a:pt x="774" y="444"/>
                        <a:pt x="869" y="492"/>
                        <a:pt x="953" y="551"/>
                      </a:cubicBezTo>
                      <a:cubicBezTo>
                        <a:pt x="1048" y="623"/>
                        <a:pt x="1131" y="682"/>
                        <a:pt x="1215" y="754"/>
                      </a:cubicBezTo>
                      <a:cubicBezTo>
                        <a:pt x="1548" y="1040"/>
                        <a:pt x="1834" y="1373"/>
                        <a:pt x="2048" y="1754"/>
                      </a:cubicBezTo>
                      <a:cubicBezTo>
                        <a:pt x="2274" y="2123"/>
                        <a:pt x="2441" y="2540"/>
                        <a:pt x="2524" y="2968"/>
                      </a:cubicBezTo>
                      <a:cubicBezTo>
                        <a:pt x="2548" y="3076"/>
                        <a:pt x="2560" y="3183"/>
                        <a:pt x="2572" y="3290"/>
                      </a:cubicBezTo>
                      <a:cubicBezTo>
                        <a:pt x="2584" y="3397"/>
                        <a:pt x="2584" y="3504"/>
                        <a:pt x="2596" y="3611"/>
                      </a:cubicBezTo>
                      <a:cubicBezTo>
                        <a:pt x="2584" y="3719"/>
                        <a:pt x="2584" y="3826"/>
                        <a:pt x="2572" y="3945"/>
                      </a:cubicBezTo>
                      <a:lnTo>
                        <a:pt x="2513" y="4266"/>
                      </a:lnTo>
                      <a:lnTo>
                        <a:pt x="2513" y="4278"/>
                      </a:lnTo>
                      <a:cubicBezTo>
                        <a:pt x="2513" y="4314"/>
                        <a:pt x="2536" y="4350"/>
                        <a:pt x="2572" y="4361"/>
                      </a:cubicBezTo>
                      <a:cubicBezTo>
                        <a:pt x="2578" y="4364"/>
                        <a:pt x="2584" y="4365"/>
                        <a:pt x="2590" y="4365"/>
                      </a:cubicBezTo>
                      <a:cubicBezTo>
                        <a:pt x="2619" y="4365"/>
                        <a:pt x="2646" y="4341"/>
                        <a:pt x="2655" y="4302"/>
                      </a:cubicBezTo>
                      <a:cubicBezTo>
                        <a:pt x="2691" y="4195"/>
                        <a:pt x="2727" y="4088"/>
                        <a:pt x="2763" y="3969"/>
                      </a:cubicBezTo>
                      <a:cubicBezTo>
                        <a:pt x="2774" y="3861"/>
                        <a:pt x="2798" y="3742"/>
                        <a:pt x="2810" y="3623"/>
                      </a:cubicBezTo>
                      <a:cubicBezTo>
                        <a:pt x="2822" y="3504"/>
                        <a:pt x="2822" y="3385"/>
                        <a:pt x="2822" y="3266"/>
                      </a:cubicBezTo>
                      <a:cubicBezTo>
                        <a:pt x="2810" y="3159"/>
                        <a:pt x="2798" y="3040"/>
                        <a:pt x="2786" y="2921"/>
                      </a:cubicBezTo>
                      <a:cubicBezTo>
                        <a:pt x="2715" y="2456"/>
                        <a:pt x="2548" y="2004"/>
                        <a:pt x="2310" y="1599"/>
                      </a:cubicBezTo>
                      <a:cubicBezTo>
                        <a:pt x="2072" y="1194"/>
                        <a:pt x="1762" y="837"/>
                        <a:pt x="1381" y="551"/>
                      </a:cubicBezTo>
                      <a:cubicBezTo>
                        <a:pt x="1286" y="480"/>
                        <a:pt x="1179" y="421"/>
                        <a:pt x="1084" y="349"/>
                      </a:cubicBezTo>
                      <a:cubicBezTo>
                        <a:pt x="989" y="290"/>
                        <a:pt x="881" y="242"/>
                        <a:pt x="774" y="194"/>
                      </a:cubicBezTo>
                      <a:cubicBezTo>
                        <a:pt x="667" y="147"/>
                        <a:pt x="548" y="111"/>
                        <a:pt x="441" y="75"/>
                      </a:cubicBezTo>
                      <a:cubicBezTo>
                        <a:pt x="334" y="40"/>
                        <a:pt x="215" y="28"/>
                        <a:pt x="96" y="4"/>
                      </a:cubicBezTo>
                      <a:cubicBezTo>
                        <a:pt x="89" y="2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31"/>
                <p:cNvSpPr/>
                <p:nvPr/>
              </p:nvSpPr>
              <p:spPr>
                <a:xfrm>
                  <a:off x="7254493" y="4527927"/>
                  <a:ext cx="208698" cy="28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02" extrusionOk="0">
                      <a:moveTo>
                        <a:pt x="572" y="0"/>
                      </a:moveTo>
                      <a:cubicBezTo>
                        <a:pt x="490" y="0"/>
                        <a:pt x="410" y="14"/>
                        <a:pt x="334" y="41"/>
                      </a:cubicBezTo>
                      <a:cubicBezTo>
                        <a:pt x="179" y="101"/>
                        <a:pt x="0" y="255"/>
                        <a:pt x="12" y="660"/>
                      </a:cubicBezTo>
                      <a:cubicBezTo>
                        <a:pt x="48" y="1446"/>
                        <a:pt x="893" y="2934"/>
                        <a:pt x="1500" y="3089"/>
                      </a:cubicBezTo>
                      <a:cubicBezTo>
                        <a:pt x="1543" y="3100"/>
                        <a:pt x="1583" y="3105"/>
                        <a:pt x="1622" y="3105"/>
                      </a:cubicBezTo>
                      <a:cubicBezTo>
                        <a:pt x="1757" y="3105"/>
                        <a:pt x="1869" y="3040"/>
                        <a:pt x="1953" y="2910"/>
                      </a:cubicBezTo>
                      <a:cubicBezTo>
                        <a:pt x="2143" y="2601"/>
                        <a:pt x="1965" y="1922"/>
                        <a:pt x="1691" y="1434"/>
                      </a:cubicBezTo>
                      <a:cubicBezTo>
                        <a:pt x="1548" y="1184"/>
                        <a:pt x="1262" y="779"/>
                        <a:pt x="905" y="779"/>
                      </a:cubicBezTo>
                      <a:lnTo>
                        <a:pt x="893" y="779"/>
                      </a:lnTo>
                      <a:cubicBezTo>
                        <a:pt x="691" y="791"/>
                        <a:pt x="607" y="910"/>
                        <a:pt x="584" y="982"/>
                      </a:cubicBezTo>
                      <a:cubicBezTo>
                        <a:pt x="441" y="1386"/>
                        <a:pt x="1143" y="2279"/>
                        <a:pt x="1238" y="2363"/>
                      </a:cubicBezTo>
                      <a:cubicBezTo>
                        <a:pt x="1266" y="2385"/>
                        <a:pt x="1300" y="2397"/>
                        <a:pt x="1332" y="2397"/>
                      </a:cubicBezTo>
                      <a:cubicBezTo>
                        <a:pt x="1369" y="2397"/>
                        <a:pt x="1404" y="2382"/>
                        <a:pt x="1429" y="2351"/>
                      </a:cubicBezTo>
                      <a:cubicBezTo>
                        <a:pt x="1477" y="2303"/>
                        <a:pt x="1465" y="2220"/>
                        <a:pt x="1417" y="2172"/>
                      </a:cubicBezTo>
                      <a:cubicBezTo>
                        <a:pt x="1286" y="2065"/>
                        <a:pt x="750" y="1279"/>
                        <a:pt x="834" y="1065"/>
                      </a:cubicBezTo>
                      <a:cubicBezTo>
                        <a:pt x="834" y="1065"/>
                        <a:pt x="845" y="1041"/>
                        <a:pt x="905" y="1041"/>
                      </a:cubicBezTo>
                      <a:cubicBezTo>
                        <a:pt x="1072" y="1041"/>
                        <a:pt x="1286" y="1244"/>
                        <a:pt x="1465" y="1565"/>
                      </a:cubicBezTo>
                      <a:cubicBezTo>
                        <a:pt x="1727" y="2018"/>
                        <a:pt x="1846" y="2589"/>
                        <a:pt x="1727" y="2768"/>
                      </a:cubicBezTo>
                      <a:cubicBezTo>
                        <a:pt x="1700" y="2821"/>
                        <a:pt x="1666" y="2848"/>
                        <a:pt x="1621" y="2848"/>
                      </a:cubicBezTo>
                      <a:cubicBezTo>
                        <a:pt x="1606" y="2848"/>
                        <a:pt x="1590" y="2845"/>
                        <a:pt x="1572" y="2839"/>
                      </a:cubicBezTo>
                      <a:cubicBezTo>
                        <a:pt x="1107" y="2720"/>
                        <a:pt x="310" y="1363"/>
                        <a:pt x="274" y="648"/>
                      </a:cubicBezTo>
                      <a:cubicBezTo>
                        <a:pt x="262" y="446"/>
                        <a:pt x="310" y="327"/>
                        <a:pt x="417" y="291"/>
                      </a:cubicBezTo>
                      <a:cubicBezTo>
                        <a:pt x="468" y="272"/>
                        <a:pt x="520" y="263"/>
                        <a:pt x="573" y="263"/>
                      </a:cubicBezTo>
                      <a:cubicBezTo>
                        <a:pt x="839" y="263"/>
                        <a:pt x="1113" y="485"/>
                        <a:pt x="1262" y="624"/>
                      </a:cubicBezTo>
                      <a:cubicBezTo>
                        <a:pt x="1917" y="1267"/>
                        <a:pt x="2358" y="2446"/>
                        <a:pt x="2167" y="3006"/>
                      </a:cubicBezTo>
                      <a:cubicBezTo>
                        <a:pt x="2096" y="3208"/>
                        <a:pt x="1953" y="3315"/>
                        <a:pt x="1727" y="3339"/>
                      </a:cubicBezTo>
                      <a:cubicBezTo>
                        <a:pt x="1655" y="3351"/>
                        <a:pt x="1607" y="3411"/>
                        <a:pt x="1619" y="3482"/>
                      </a:cubicBezTo>
                      <a:cubicBezTo>
                        <a:pt x="1619" y="3553"/>
                        <a:pt x="1679" y="3601"/>
                        <a:pt x="1738" y="3601"/>
                      </a:cubicBezTo>
                      <a:lnTo>
                        <a:pt x="1762" y="3601"/>
                      </a:lnTo>
                      <a:cubicBezTo>
                        <a:pt x="2084" y="3565"/>
                        <a:pt x="2310" y="3387"/>
                        <a:pt x="2417" y="3089"/>
                      </a:cubicBezTo>
                      <a:cubicBezTo>
                        <a:pt x="2667" y="2363"/>
                        <a:pt x="2108" y="1089"/>
                        <a:pt x="1441" y="446"/>
                      </a:cubicBezTo>
                      <a:cubicBezTo>
                        <a:pt x="1147" y="152"/>
                        <a:pt x="847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31"/>
                <p:cNvSpPr/>
                <p:nvPr/>
              </p:nvSpPr>
              <p:spPr>
                <a:xfrm>
                  <a:off x="8440020" y="3752273"/>
                  <a:ext cx="296229" cy="17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190" extrusionOk="0">
                      <a:moveTo>
                        <a:pt x="3658" y="1"/>
                      </a:moveTo>
                      <a:cubicBezTo>
                        <a:pt x="3649" y="1"/>
                        <a:pt x="3640" y="1"/>
                        <a:pt x="3632" y="3"/>
                      </a:cubicBezTo>
                      <a:cubicBezTo>
                        <a:pt x="3311" y="123"/>
                        <a:pt x="2989" y="265"/>
                        <a:pt x="2692" y="420"/>
                      </a:cubicBezTo>
                      <a:cubicBezTo>
                        <a:pt x="2382" y="563"/>
                        <a:pt x="2084" y="718"/>
                        <a:pt x="1787" y="885"/>
                      </a:cubicBezTo>
                      <a:cubicBezTo>
                        <a:pt x="1489" y="1051"/>
                        <a:pt x="1191" y="1218"/>
                        <a:pt x="906" y="1397"/>
                      </a:cubicBezTo>
                      <a:cubicBezTo>
                        <a:pt x="620" y="1575"/>
                        <a:pt x="334" y="1766"/>
                        <a:pt x="60" y="1980"/>
                      </a:cubicBezTo>
                      <a:cubicBezTo>
                        <a:pt x="25" y="2004"/>
                        <a:pt x="1" y="2063"/>
                        <a:pt x="25" y="2111"/>
                      </a:cubicBezTo>
                      <a:cubicBezTo>
                        <a:pt x="43" y="2158"/>
                        <a:pt x="84" y="2190"/>
                        <a:pt x="135" y="2190"/>
                      </a:cubicBezTo>
                      <a:cubicBezTo>
                        <a:pt x="149" y="2190"/>
                        <a:pt x="164" y="2187"/>
                        <a:pt x="179" y="2182"/>
                      </a:cubicBezTo>
                      <a:cubicBezTo>
                        <a:pt x="501" y="2063"/>
                        <a:pt x="810" y="1920"/>
                        <a:pt x="1108" y="1766"/>
                      </a:cubicBezTo>
                      <a:cubicBezTo>
                        <a:pt x="1418" y="1623"/>
                        <a:pt x="1715" y="1468"/>
                        <a:pt x="2013" y="1301"/>
                      </a:cubicBezTo>
                      <a:cubicBezTo>
                        <a:pt x="2311" y="1135"/>
                        <a:pt x="2596" y="968"/>
                        <a:pt x="2894" y="777"/>
                      </a:cubicBezTo>
                      <a:cubicBezTo>
                        <a:pt x="3180" y="599"/>
                        <a:pt x="3466" y="408"/>
                        <a:pt x="3739" y="206"/>
                      </a:cubicBezTo>
                      <a:cubicBezTo>
                        <a:pt x="3775" y="182"/>
                        <a:pt x="3787" y="123"/>
                        <a:pt x="3775" y="75"/>
                      </a:cubicBezTo>
                      <a:cubicBezTo>
                        <a:pt x="3755" y="25"/>
                        <a:pt x="3702" y="1"/>
                        <a:pt x="36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31"/>
                <p:cNvSpPr/>
                <p:nvPr/>
              </p:nvSpPr>
              <p:spPr>
                <a:xfrm>
                  <a:off x="8158813" y="3948064"/>
                  <a:ext cx="240300" cy="32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133" extrusionOk="0">
                      <a:moveTo>
                        <a:pt x="1500" y="1"/>
                      </a:moveTo>
                      <a:cubicBezTo>
                        <a:pt x="1012" y="263"/>
                        <a:pt x="512" y="537"/>
                        <a:pt x="0" y="822"/>
                      </a:cubicBezTo>
                      <a:cubicBezTo>
                        <a:pt x="429" y="1096"/>
                        <a:pt x="1750" y="2144"/>
                        <a:pt x="1488" y="4132"/>
                      </a:cubicBezTo>
                      <a:cubicBezTo>
                        <a:pt x="2036" y="3787"/>
                        <a:pt x="2560" y="3442"/>
                        <a:pt x="3072" y="3108"/>
                      </a:cubicBezTo>
                      <a:cubicBezTo>
                        <a:pt x="2917" y="1715"/>
                        <a:pt x="2215" y="668"/>
                        <a:pt x="1500" y="1"/>
                      </a:cubicBezTo>
                      <a:close/>
                    </a:path>
                  </a:pathLst>
                </a:custGeom>
                <a:solidFill>
                  <a:srgbClr val="FC09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31"/>
                <p:cNvSpPr/>
                <p:nvPr/>
              </p:nvSpPr>
              <p:spPr>
                <a:xfrm>
                  <a:off x="7536795" y="4514317"/>
                  <a:ext cx="154568" cy="10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380" extrusionOk="0">
                      <a:moveTo>
                        <a:pt x="1261" y="1"/>
                      </a:moveTo>
                      <a:cubicBezTo>
                        <a:pt x="773" y="1"/>
                        <a:pt x="177" y="370"/>
                        <a:pt x="70" y="858"/>
                      </a:cubicBezTo>
                      <a:cubicBezTo>
                        <a:pt x="0" y="1196"/>
                        <a:pt x="243" y="1380"/>
                        <a:pt x="580" y="1380"/>
                      </a:cubicBezTo>
                      <a:cubicBezTo>
                        <a:pt x="872" y="1380"/>
                        <a:pt x="1235" y="1240"/>
                        <a:pt x="1523" y="941"/>
                      </a:cubicBezTo>
                      <a:cubicBezTo>
                        <a:pt x="1975" y="477"/>
                        <a:pt x="1725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31"/>
                <p:cNvSpPr/>
                <p:nvPr/>
              </p:nvSpPr>
              <p:spPr>
                <a:xfrm>
                  <a:off x="7825198" y="4345513"/>
                  <a:ext cx="168804" cy="10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69" extrusionOk="0">
                      <a:moveTo>
                        <a:pt x="1285" y="1"/>
                      </a:moveTo>
                      <a:cubicBezTo>
                        <a:pt x="862" y="1"/>
                        <a:pt x="403" y="289"/>
                        <a:pt x="205" y="635"/>
                      </a:cubicBezTo>
                      <a:cubicBezTo>
                        <a:pt x="0" y="993"/>
                        <a:pt x="183" y="1369"/>
                        <a:pt x="639" y="1369"/>
                      </a:cubicBezTo>
                      <a:cubicBezTo>
                        <a:pt x="714" y="1369"/>
                        <a:pt x="795" y="1359"/>
                        <a:pt x="884" y="1337"/>
                      </a:cubicBezTo>
                      <a:cubicBezTo>
                        <a:pt x="1753" y="1123"/>
                        <a:pt x="2158" y="242"/>
                        <a:pt x="1539" y="39"/>
                      </a:cubicBezTo>
                      <a:cubicBezTo>
                        <a:pt x="1457" y="13"/>
                        <a:pt x="1372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31"/>
                <p:cNvSpPr/>
                <p:nvPr/>
              </p:nvSpPr>
              <p:spPr>
                <a:xfrm>
                  <a:off x="7643724" y="4363113"/>
                  <a:ext cx="148232" cy="12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89" extrusionOk="0">
                      <a:moveTo>
                        <a:pt x="1516" y="0"/>
                      </a:moveTo>
                      <a:cubicBezTo>
                        <a:pt x="1494" y="0"/>
                        <a:pt x="1473" y="5"/>
                        <a:pt x="1454" y="17"/>
                      </a:cubicBezTo>
                      <a:cubicBezTo>
                        <a:pt x="1394" y="53"/>
                        <a:pt x="1370" y="136"/>
                        <a:pt x="1406" y="195"/>
                      </a:cubicBezTo>
                      <a:cubicBezTo>
                        <a:pt x="1596" y="517"/>
                        <a:pt x="1620" y="981"/>
                        <a:pt x="1287" y="1219"/>
                      </a:cubicBezTo>
                      <a:cubicBezTo>
                        <a:pt x="1180" y="1296"/>
                        <a:pt x="1068" y="1318"/>
                        <a:pt x="970" y="1318"/>
                      </a:cubicBezTo>
                      <a:cubicBezTo>
                        <a:pt x="915" y="1318"/>
                        <a:pt x="865" y="1311"/>
                        <a:pt x="822" y="1303"/>
                      </a:cubicBezTo>
                      <a:cubicBezTo>
                        <a:pt x="596" y="1255"/>
                        <a:pt x="382" y="1077"/>
                        <a:pt x="263" y="862"/>
                      </a:cubicBezTo>
                      <a:cubicBezTo>
                        <a:pt x="239" y="822"/>
                        <a:pt x="198" y="798"/>
                        <a:pt x="152" y="798"/>
                      </a:cubicBezTo>
                      <a:cubicBezTo>
                        <a:pt x="130" y="798"/>
                        <a:pt x="107" y="803"/>
                        <a:pt x="84" y="815"/>
                      </a:cubicBezTo>
                      <a:cubicBezTo>
                        <a:pt x="25" y="850"/>
                        <a:pt x="1" y="922"/>
                        <a:pt x="37" y="993"/>
                      </a:cubicBezTo>
                      <a:cubicBezTo>
                        <a:pt x="191" y="1267"/>
                        <a:pt x="465" y="1493"/>
                        <a:pt x="763" y="1565"/>
                      </a:cubicBezTo>
                      <a:cubicBezTo>
                        <a:pt x="834" y="1577"/>
                        <a:pt x="894" y="1588"/>
                        <a:pt x="965" y="1588"/>
                      </a:cubicBezTo>
                      <a:cubicBezTo>
                        <a:pt x="1132" y="1588"/>
                        <a:pt x="1299" y="1529"/>
                        <a:pt x="1442" y="1434"/>
                      </a:cubicBezTo>
                      <a:cubicBezTo>
                        <a:pt x="1894" y="1100"/>
                        <a:pt x="1882" y="481"/>
                        <a:pt x="1632" y="64"/>
                      </a:cubicBezTo>
                      <a:cubicBezTo>
                        <a:pt x="1608" y="24"/>
                        <a:pt x="1562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31"/>
                <p:cNvSpPr/>
                <p:nvPr/>
              </p:nvSpPr>
              <p:spPr>
                <a:xfrm>
                  <a:off x="7785305" y="4250629"/>
                  <a:ext cx="96057" cy="10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351" extrusionOk="0">
                      <a:moveTo>
                        <a:pt x="724" y="0"/>
                      </a:moveTo>
                      <a:cubicBezTo>
                        <a:pt x="662" y="0"/>
                        <a:pt x="605" y="35"/>
                        <a:pt x="584" y="98"/>
                      </a:cubicBezTo>
                      <a:lnTo>
                        <a:pt x="513" y="407"/>
                      </a:lnTo>
                      <a:cubicBezTo>
                        <a:pt x="477" y="407"/>
                        <a:pt x="429" y="407"/>
                        <a:pt x="382" y="419"/>
                      </a:cubicBezTo>
                      <a:cubicBezTo>
                        <a:pt x="167" y="490"/>
                        <a:pt x="1" y="717"/>
                        <a:pt x="36" y="979"/>
                      </a:cubicBezTo>
                      <a:cubicBezTo>
                        <a:pt x="74" y="1225"/>
                        <a:pt x="269" y="1350"/>
                        <a:pt x="471" y="1350"/>
                      </a:cubicBezTo>
                      <a:cubicBezTo>
                        <a:pt x="650" y="1350"/>
                        <a:pt x="834" y="1252"/>
                        <a:pt x="917" y="1050"/>
                      </a:cubicBezTo>
                      <a:cubicBezTo>
                        <a:pt x="977" y="931"/>
                        <a:pt x="965" y="788"/>
                        <a:pt x="917" y="681"/>
                      </a:cubicBezTo>
                      <a:lnTo>
                        <a:pt x="1179" y="419"/>
                      </a:lnTo>
                      <a:cubicBezTo>
                        <a:pt x="1227" y="359"/>
                        <a:pt x="1227" y="288"/>
                        <a:pt x="1179" y="229"/>
                      </a:cubicBezTo>
                      <a:cubicBezTo>
                        <a:pt x="1156" y="205"/>
                        <a:pt x="1123" y="193"/>
                        <a:pt x="1090" y="193"/>
                      </a:cubicBezTo>
                      <a:cubicBezTo>
                        <a:pt x="1057" y="193"/>
                        <a:pt x="1025" y="205"/>
                        <a:pt x="1001" y="229"/>
                      </a:cubicBezTo>
                      <a:lnTo>
                        <a:pt x="775" y="455"/>
                      </a:lnTo>
                      <a:lnTo>
                        <a:pt x="775" y="455"/>
                      </a:lnTo>
                      <a:lnTo>
                        <a:pt x="846" y="157"/>
                      </a:lnTo>
                      <a:cubicBezTo>
                        <a:pt x="858" y="86"/>
                        <a:pt x="822" y="14"/>
                        <a:pt x="751" y="2"/>
                      </a:cubicBezTo>
                      <a:cubicBezTo>
                        <a:pt x="742" y="1"/>
                        <a:pt x="733" y="0"/>
                        <a:pt x="72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31"/>
                <p:cNvSpPr/>
                <p:nvPr/>
              </p:nvSpPr>
              <p:spPr>
                <a:xfrm>
                  <a:off x="7195827" y="3694623"/>
                  <a:ext cx="1709944" cy="12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0" h="15552" extrusionOk="0">
                      <a:moveTo>
                        <a:pt x="19645" y="264"/>
                      </a:moveTo>
                      <a:cubicBezTo>
                        <a:pt x="19800" y="264"/>
                        <a:pt x="19943" y="288"/>
                        <a:pt x="20098" y="336"/>
                      </a:cubicBezTo>
                      <a:lnTo>
                        <a:pt x="20110" y="336"/>
                      </a:lnTo>
                      <a:cubicBezTo>
                        <a:pt x="21003" y="645"/>
                        <a:pt x="21860" y="1741"/>
                        <a:pt x="21003" y="2610"/>
                      </a:cubicBezTo>
                      <a:cubicBezTo>
                        <a:pt x="20074" y="3193"/>
                        <a:pt x="16824" y="5265"/>
                        <a:pt x="15490" y="6134"/>
                      </a:cubicBezTo>
                      <a:cubicBezTo>
                        <a:pt x="15490" y="6122"/>
                        <a:pt x="15478" y="6122"/>
                        <a:pt x="15478" y="6122"/>
                      </a:cubicBezTo>
                      <a:cubicBezTo>
                        <a:pt x="15276" y="4729"/>
                        <a:pt x="14538" y="3777"/>
                        <a:pt x="14026" y="3265"/>
                      </a:cubicBezTo>
                      <a:cubicBezTo>
                        <a:pt x="16431" y="1931"/>
                        <a:pt x="18050" y="1014"/>
                        <a:pt x="18800" y="514"/>
                      </a:cubicBezTo>
                      <a:cubicBezTo>
                        <a:pt x="19062" y="348"/>
                        <a:pt x="19348" y="264"/>
                        <a:pt x="19645" y="264"/>
                      </a:cubicBezTo>
                      <a:close/>
                      <a:moveTo>
                        <a:pt x="13787" y="3396"/>
                      </a:moveTo>
                      <a:cubicBezTo>
                        <a:pt x="14288" y="3884"/>
                        <a:pt x="15061" y="4848"/>
                        <a:pt x="15240" y="6277"/>
                      </a:cubicBezTo>
                      <a:cubicBezTo>
                        <a:pt x="14323" y="6884"/>
                        <a:pt x="14049" y="7063"/>
                        <a:pt x="13978" y="7110"/>
                      </a:cubicBezTo>
                      <a:lnTo>
                        <a:pt x="13967" y="7110"/>
                      </a:lnTo>
                      <a:cubicBezTo>
                        <a:pt x="14057" y="5439"/>
                        <a:pt x="13072" y="4466"/>
                        <a:pt x="12561" y="4074"/>
                      </a:cubicBezTo>
                      <a:cubicBezTo>
                        <a:pt x="12978" y="3848"/>
                        <a:pt x="13383" y="3622"/>
                        <a:pt x="13787" y="3396"/>
                      </a:cubicBezTo>
                      <a:close/>
                      <a:moveTo>
                        <a:pt x="12299" y="4217"/>
                      </a:moveTo>
                      <a:cubicBezTo>
                        <a:pt x="12752" y="4527"/>
                        <a:pt x="13883" y="5503"/>
                        <a:pt x="13680" y="7301"/>
                      </a:cubicBezTo>
                      <a:cubicBezTo>
                        <a:pt x="3749" y="13765"/>
                        <a:pt x="3124" y="14788"/>
                        <a:pt x="2772" y="14788"/>
                      </a:cubicBezTo>
                      <a:cubicBezTo>
                        <a:pt x="2705" y="14788"/>
                        <a:pt x="2647" y="14751"/>
                        <a:pt x="2536" y="14706"/>
                      </a:cubicBezTo>
                      <a:cubicBezTo>
                        <a:pt x="1810" y="14421"/>
                        <a:pt x="417" y="12528"/>
                        <a:pt x="310" y="11289"/>
                      </a:cubicBezTo>
                      <a:cubicBezTo>
                        <a:pt x="274" y="10908"/>
                        <a:pt x="464" y="10551"/>
                        <a:pt x="810" y="10373"/>
                      </a:cubicBezTo>
                      <a:cubicBezTo>
                        <a:pt x="2810" y="9313"/>
                        <a:pt x="7918" y="6610"/>
                        <a:pt x="12299" y="4217"/>
                      </a:cubicBezTo>
                      <a:close/>
                      <a:moveTo>
                        <a:pt x="20288" y="3372"/>
                      </a:moveTo>
                      <a:cubicBezTo>
                        <a:pt x="21015" y="3407"/>
                        <a:pt x="21265" y="3396"/>
                        <a:pt x="21181" y="3443"/>
                      </a:cubicBezTo>
                      <a:cubicBezTo>
                        <a:pt x="19872" y="4122"/>
                        <a:pt x="16550" y="6205"/>
                        <a:pt x="15014" y="7122"/>
                      </a:cubicBezTo>
                      <a:cubicBezTo>
                        <a:pt x="13073" y="8289"/>
                        <a:pt x="5525" y="14040"/>
                        <a:pt x="4120" y="15207"/>
                      </a:cubicBezTo>
                      <a:cubicBezTo>
                        <a:pt x="4038" y="15273"/>
                        <a:pt x="3954" y="15300"/>
                        <a:pt x="3869" y="15300"/>
                      </a:cubicBezTo>
                      <a:cubicBezTo>
                        <a:pt x="3620" y="15300"/>
                        <a:pt x="3356" y="15072"/>
                        <a:pt x="3072" y="14957"/>
                      </a:cubicBezTo>
                      <a:cubicBezTo>
                        <a:pt x="3489" y="14766"/>
                        <a:pt x="4239" y="13528"/>
                        <a:pt x="20288" y="3372"/>
                      </a:cubicBezTo>
                      <a:close/>
                      <a:moveTo>
                        <a:pt x="19654" y="1"/>
                      </a:moveTo>
                      <a:cubicBezTo>
                        <a:pt x="19310" y="1"/>
                        <a:pt x="18963" y="104"/>
                        <a:pt x="18657" y="300"/>
                      </a:cubicBezTo>
                      <a:cubicBezTo>
                        <a:pt x="17895" y="788"/>
                        <a:pt x="16276" y="1729"/>
                        <a:pt x="13823" y="3074"/>
                      </a:cubicBezTo>
                      <a:lnTo>
                        <a:pt x="13740" y="3122"/>
                      </a:lnTo>
                      <a:cubicBezTo>
                        <a:pt x="13264" y="3396"/>
                        <a:pt x="12764" y="3669"/>
                        <a:pt x="12252" y="3943"/>
                      </a:cubicBezTo>
                      <a:cubicBezTo>
                        <a:pt x="7846" y="6348"/>
                        <a:pt x="2703" y="9087"/>
                        <a:pt x="691" y="10146"/>
                      </a:cubicBezTo>
                      <a:cubicBezTo>
                        <a:pt x="250" y="10373"/>
                        <a:pt x="0" y="10837"/>
                        <a:pt x="48" y="11313"/>
                      </a:cubicBezTo>
                      <a:cubicBezTo>
                        <a:pt x="167" y="12659"/>
                        <a:pt x="1655" y="14683"/>
                        <a:pt x="2500" y="14968"/>
                      </a:cubicBezTo>
                      <a:cubicBezTo>
                        <a:pt x="3477" y="15433"/>
                        <a:pt x="3584" y="15552"/>
                        <a:pt x="3846" y="15552"/>
                      </a:cubicBezTo>
                      <a:cubicBezTo>
                        <a:pt x="4001" y="15552"/>
                        <a:pt x="4155" y="15504"/>
                        <a:pt x="4286" y="15397"/>
                      </a:cubicBezTo>
                      <a:cubicBezTo>
                        <a:pt x="5906" y="14064"/>
                        <a:pt x="13311" y="8456"/>
                        <a:pt x="15145" y="7348"/>
                      </a:cubicBezTo>
                      <a:cubicBezTo>
                        <a:pt x="16800" y="6360"/>
                        <a:pt x="20026" y="4336"/>
                        <a:pt x="21300" y="3681"/>
                      </a:cubicBezTo>
                      <a:cubicBezTo>
                        <a:pt x="21562" y="3550"/>
                        <a:pt x="21467" y="3169"/>
                        <a:pt x="21193" y="3157"/>
                      </a:cubicBezTo>
                      <a:lnTo>
                        <a:pt x="20669" y="3134"/>
                      </a:lnTo>
                      <a:cubicBezTo>
                        <a:pt x="20979" y="2931"/>
                        <a:pt x="21157" y="2824"/>
                        <a:pt x="21157" y="2824"/>
                      </a:cubicBezTo>
                      <a:cubicBezTo>
                        <a:pt x="21169" y="2812"/>
                        <a:pt x="21538" y="2503"/>
                        <a:pt x="21610" y="2014"/>
                      </a:cubicBezTo>
                      <a:cubicBezTo>
                        <a:pt x="21741" y="1181"/>
                        <a:pt x="20979" y="371"/>
                        <a:pt x="20193" y="98"/>
                      </a:cubicBezTo>
                      <a:lnTo>
                        <a:pt x="20181" y="86"/>
                      </a:lnTo>
                      <a:cubicBezTo>
                        <a:pt x="20010" y="29"/>
                        <a:pt x="19832" y="1"/>
                        <a:pt x="1965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31"/>
                <p:cNvSpPr/>
                <p:nvPr/>
              </p:nvSpPr>
              <p:spPr>
                <a:xfrm>
                  <a:off x="7505897" y="4425691"/>
                  <a:ext cx="124687" cy="7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923" extrusionOk="0">
                      <a:moveTo>
                        <a:pt x="926" y="0"/>
                      </a:moveTo>
                      <a:cubicBezTo>
                        <a:pt x="798" y="0"/>
                        <a:pt x="675" y="49"/>
                        <a:pt x="584" y="134"/>
                      </a:cubicBezTo>
                      <a:cubicBezTo>
                        <a:pt x="549" y="169"/>
                        <a:pt x="513" y="205"/>
                        <a:pt x="501" y="241"/>
                      </a:cubicBezTo>
                      <a:lnTo>
                        <a:pt x="191" y="157"/>
                      </a:lnTo>
                      <a:cubicBezTo>
                        <a:pt x="179" y="152"/>
                        <a:pt x="165" y="150"/>
                        <a:pt x="152" y="150"/>
                      </a:cubicBezTo>
                      <a:cubicBezTo>
                        <a:pt x="100" y="150"/>
                        <a:pt x="46" y="184"/>
                        <a:pt x="37" y="241"/>
                      </a:cubicBezTo>
                      <a:cubicBezTo>
                        <a:pt x="13" y="312"/>
                        <a:pt x="48" y="384"/>
                        <a:pt x="120" y="407"/>
                      </a:cubicBezTo>
                      <a:lnTo>
                        <a:pt x="406" y="491"/>
                      </a:lnTo>
                      <a:lnTo>
                        <a:pt x="108" y="574"/>
                      </a:lnTo>
                      <a:cubicBezTo>
                        <a:pt x="37" y="586"/>
                        <a:pt x="1" y="658"/>
                        <a:pt x="13" y="729"/>
                      </a:cubicBezTo>
                      <a:cubicBezTo>
                        <a:pt x="37" y="788"/>
                        <a:pt x="84" y="824"/>
                        <a:pt x="144" y="824"/>
                      </a:cubicBezTo>
                      <a:lnTo>
                        <a:pt x="179" y="824"/>
                      </a:lnTo>
                      <a:lnTo>
                        <a:pt x="537" y="729"/>
                      </a:lnTo>
                      <a:cubicBezTo>
                        <a:pt x="608" y="824"/>
                        <a:pt x="715" y="908"/>
                        <a:pt x="858" y="919"/>
                      </a:cubicBezTo>
                      <a:cubicBezTo>
                        <a:pt x="876" y="921"/>
                        <a:pt x="894" y="922"/>
                        <a:pt x="912" y="922"/>
                      </a:cubicBezTo>
                      <a:cubicBezTo>
                        <a:pt x="1333" y="922"/>
                        <a:pt x="1593" y="395"/>
                        <a:pt x="1239" y="110"/>
                      </a:cubicBezTo>
                      <a:cubicBezTo>
                        <a:pt x="1142" y="34"/>
                        <a:pt x="1032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31"/>
                <p:cNvSpPr/>
                <p:nvPr/>
              </p:nvSpPr>
              <p:spPr>
                <a:xfrm>
                  <a:off x="8210909" y="3860846"/>
                  <a:ext cx="210575" cy="21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2739" extrusionOk="0">
                      <a:moveTo>
                        <a:pt x="1777" y="1"/>
                      </a:moveTo>
                      <a:cubicBezTo>
                        <a:pt x="1753" y="1"/>
                        <a:pt x="1728" y="4"/>
                        <a:pt x="1703" y="9"/>
                      </a:cubicBezTo>
                      <a:cubicBezTo>
                        <a:pt x="1346" y="116"/>
                        <a:pt x="513" y="806"/>
                        <a:pt x="1" y="1378"/>
                      </a:cubicBezTo>
                      <a:cubicBezTo>
                        <a:pt x="322" y="1616"/>
                        <a:pt x="513" y="2021"/>
                        <a:pt x="418" y="2425"/>
                      </a:cubicBezTo>
                      <a:cubicBezTo>
                        <a:pt x="418" y="2437"/>
                        <a:pt x="418" y="2449"/>
                        <a:pt x="418" y="2461"/>
                      </a:cubicBezTo>
                      <a:cubicBezTo>
                        <a:pt x="406" y="2497"/>
                        <a:pt x="394" y="2521"/>
                        <a:pt x="382" y="2545"/>
                      </a:cubicBezTo>
                      <a:cubicBezTo>
                        <a:pt x="429" y="2556"/>
                        <a:pt x="477" y="2568"/>
                        <a:pt x="525" y="2580"/>
                      </a:cubicBezTo>
                      <a:cubicBezTo>
                        <a:pt x="952" y="2682"/>
                        <a:pt x="1449" y="2739"/>
                        <a:pt x="1840" y="2739"/>
                      </a:cubicBezTo>
                      <a:cubicBezTo>
                        <a:pt x="2093" y="2739"/>
                        <a:pt x="2301" y="2715"/>
                        <a:pt x="2418" y="2664"/>
                      </a:cubicBezTo>
                      <a:cubicBezTo>
                        <a:pt x="2608" y="2568"/>
                        <a:pt x="2644" y="2271"/>
                        <a:pt x="2656" y="2080"/>
                      </a:cubicBezTo>
                      <a:cubicBezTo>
                        <a:pt x="2692" y="1592"/>
                        <a:pt x="2573" y="1080"/>
                        <a:pt x="2370" y="640"/>
                      </a:cubicBezTo>
                      <a:cubicBezTo>
                        <a:pt x="2287" y="461"/>
                        <a:pt x="2108" y="92"/>
                        <a:pt x="1870" y="20"/>
                      </a:cubicBezTo>
                      <a:cubicBezTo>
                        <a:pt x="1842" y="6"/>
                        <a:pt x="1810" y="1"/>
                        <a:pt x="17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31"/>
                <p:cNvSpPr/>
                <p:nvPr/>
              </p:nvSpPr>
              <p:spPr>
                <a:xfrm>
                  <a:off x="8187677" y="4053352"/>
                  <a:ext cx="260794" cy="27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3495" extrusionOk="0">
                      <a:moveTo>
                        <a:pt x="715" y="0"/>
                      </a:moveTo>
                      <a:cubicBezTo>
                        <a:pt x="703" y="36"/>
                        <a:pt x="691" y="60"/>
                        <a:pt x="679" y="84"/>
                      </a:cubicBezTo>
                      <a:cubicBezTo>
                        <a:pt x="572" y="405"/>
                        <a:pt x="298" y="607"/>
                        <a:pt x="0" y="679"/>
                      </a:cubicBezTo>
                      <a:cubicBezTo>
                        <a:pt x="36" y="786"/>
                        <a:pt x="84" y="893"/>
                        <a:pt x="119" y="988"/>
                      </a:cubicBezTo>
                      <a:cubicBezTo>
                        <a:pt x="476" y="1786"/>
                        <a:pt x="1286" y="3012"/>
                        <a:pt x="2060" y="3405"/>
                      </a:cubicBezTo>
                      <a:cubicBezTo>
                        <a:pt x="2152" y="3457"/>
                        <a:pt x="2230" y="3495"/>
                        <a:pt x="2294" y="3495"/>
                      </a:cubicBezTo>
                      <a:cubicBezTo>
                        <a:pt x="2363" y="3495"/>
                        <a:pt x="2416" y="3451"/>
                        <a:pt x="2453" y="3334"/>
                      </a:cubicBezTo>
                      <a:cubicBezTo>
                        <a:pt x="2512" y="3167"/>
                        <a:pt x="2524" y="2965"/>
                        <a:pt x="2501" y="2798"/>
                      </a:cubicBezTo>
                      <a:cubicBezTo>
                        <a:pt x="2501" y="2751"/>
                        <a:pt x="2465" y="2655"/>
                        <a:pt x="2465" y="2608"/>
                      </a:cubicBezTo>
                      <a:cubicBezTo>
                        <a:pt x="2489" y="2536"/>
                        <a:pt x="2465" y="2560"/>
                        <a:pt x="2560" y="2548"/>
                      </a:cubicBezTo>
                      <a:cubicBezTo>
                        <a:pt x="2715" y="2536"/>
                        <a:pt x="2846" y="2548"/>
                        <a:pt x="2989" y="2500"/>
                      </a:cubicBezTo>
                      <a:cubicBezTo>
                        <a:pt x="3096" y="2453"/>
                        <a:pt x="3239" y="2393"/>
                        <a:pt x="3298" y="2286"/>
                      </a:cubicBezTo>
                      <a:cubicBezTo>
                        <a:pt x="3322" y="2239"/>
                        <a:pt x="3334" y="2215"/>
                        <a:pt x="3286" y="2131"/>
                      </a:cubicBezTo>
                      <a:cubicBezTo>
                        <a:pt x="3203" y="2024"/>
                        <a:pt x="3108" y="1965"/>
                        <a:pt x="2989" y="1881"/>
                      </a:cubicBezTo>
                      <a:cubicBezTo>
                        <a:pt x="2941" y="1846"/>
                        <a:pt x="2870" y="1810"/>
                        <a:pt x="2810" y="1762"/>
                      </a:cubicBezTo>
                      <a:cubicBezTo>
                        <a:pt x="1834" y="1084"/>
                        <a:pt x="1215" y="512"/>
                        <a:pt x="822" y="119"/>
                      </a:cubicBezTo>
                      <a:cubicBezTo>
                        <a:pt x="774" y="84"/>
                        <a:pt x="738" y="36"/>
                        <a:pt x="7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31"/>
                <p:cNvSpPr/>
                <p:nvPr/>
              </p:nvSpPr>
              <p:spPr>
                <a:xfrm>
                  <a:off x="7927825" y="3795217"/>
                  <a:ext cx="224499" cy="2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920" extrusionOk="0">
                      <a:moveTo>
                        <a:pt x="1752" y="1"/>
                      </a:moveTo>
                      <a:cubicBezTo>
                        <a:pt x="1508" y="1"/>
                        <a:pt x="1208" y="234"/>
                        <a:pt x="1060" y="347"/>
                      </a:cubicBezTo>
                      <a:cubicBezTo>
                        <a:pt x="691" y="657"/>
                        <a:pt x="358" y="1062"/>
                        <a:pt x="179" y="1514"/>
                      </a:cubicBezTo>
                      <a:cubicBezTo>
                        <a:pt x="108" y="1705"/>
                        <a:pt x="0" y="1991"/>
                        <a:pt x="143" y="2157"/>
                      </a:cubicBezTo>
                      <a:cubicBezTo>
                        <a:pt x="346" y="2407"/>
                        <a:pt x="1179" y="2741"/>
                        <a:pt x="1893" y="2895"/>
                      </a:cubicBezTo>
                      <a:cubicBezTo>
                        <a:pt x="1929" y="2907"/>
                        <a:pt x="1965" y="2919"/>
                        <a:pt x="2001" y="2919"/>
                      </a:cubicBezTo>
                      <a:cubicBezTo>
                        <a:pt x="2001" y="2895"/>
                        <a:pt x="2001" y="2883"/>
                        <a:pt x="2013" y="2860"/>
                      </a:cubicBezTo>
                      <a:cubicBezTo>
                        <a:pt x="2084" y="2443"/>
                        <a:pt x="2405" y="2074"/>
                        <a:pt x="2870" y="2014"/>
                      </a:cubicBezTo>
                      <a:cubicBezTo>
                        <a:pt x="2644" y="1288"/>
                        <a:pt x="2203" y="324"/>
                        <a:pt x="1929" y="74"/>
                      </a:cubicBezTo>
                      <a:cubicBezTo>
                        <a:pt x="1882" y="38"/>
                        <a:pt x="1834" y="14"/>
                        <a:pt x="1786" y="2"/>
                      </a:cubicBezTo>
                      <a:cubicBezTo>
                        <a:pt x="1775" y="1"/>
                        <a:pt x="1764" y="1"/>
                        <a:pt x="1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31"/>
                <p:cNvSpPr/>
                <p:nvPr/>
              </p:nvSpPr>
              <p:spPr>
                <a:xfrm>
                  <a:off x="7826293" y="4017917"/>
                  <a:ext cx="285981" cy="19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481" extrusionOk="0">
                      <a:moveTo>
                        <a:pt x="3299" y="1"/>
                      </a:moveTo>
                      <a:cubicBezTo>
                        <a:pt x="3263" y="25"/>
                        <a:pt x="3227" y="36"/>
                        <a:pt x="3180" y="48"/>
                      </a:cubicBezTo>
                      <a:cubicBezTo>
                        <a:pt x="2656" y="239"/>
                        <a:pt x="1858" y="477"/>
                        <a:pt x="679" y="668"/>
                      </a:cubicBezTo>
                      <a:cubicBezTo>
                        <a:pt x="596" y="679"/>
                        <a:pt x="524" y="691"/>
                        <a:pt x="453" y="703"/>
                      </a:cubicBezTo>
                      <a:cubicBezTo>
                        <a:pt x="322" y="715"/>
                        <a:pt x="203" y="739"/>
                        <a:pt x="84" y="798"/>
                      </a:cubicBezTo>
                      <a:cubicBezTo>
                        <a:pt x="1" y="846"/>
                        <a:pt x="1" y="882"/>
                        <a:pt x="1" y="929"/>
                      </a:cubicBezTo>
                      <a:cubicBezTo>
                        <a:pt x="12" y="1049"/>
                        <a:pt x="108" y="1168"/>
                        <a:pt x="191" y="1251"/>
                      </a:cubicBezTo>
                      <a:cubicBezTo>
                        <a:pt x="298" y="1358"/>
                        <a:pt x="429" y="1406"/>
                        <a:pt x="560" y="1489"/>
                      </a:cubicBezTo>
                      <a:cubicBezTo>
                        <a:pt x="632" y="1537"/>
                        <a:pt x="632" y="1513"/>
                        <a:pt x="608" y="1584"/>
                      </a:cubicBezTo>
                      <a:cubicBezTo>
                        <a:pt x="596" y="1632"/>
                        <a:pt x="524" y="1691"/>
                        <a:pt x="501" y="1739"/>
                      </a:cubicBezTo>
                      <a:cubicBezTo>
                        <a:pt x="417" y="1882"/>
                        <a:pt x="334" y="2072"/>
                        <a:pt x="310" y="2239"/>
                      </a:cubicBezTo>
                      <a:cubicBezTo>
                        <a:pt x="280" y="2441"/>
                        <a:pt x="378" y="2480"/>
                        <a:pt x="547" y="2480"/>
                      </a:cubicBezTo>
                      <a:cubicBezTo>
                        <a:pt x="577" y="2480"/>
                        <a:pt x="609" y="2479"/>
                        <a:pt x="644" y="2477"/>
                      </a:cubicBezTo>
                      <a:cubicBezTo>
                        <a:pt x="1501" y="2453"/>
                        <a:pt x="2763" y="1715"/>
                        <a:pt x="3430" y="1132"/>
                      </a:cubicBezTo>
                      <a:cubicBezTo>
                        <a:pt x="3501" y="1084"/>
                        <a:pt x="3572" y="1013"/>
                        <a:pt x="3656" y="941"/>
                      </a:cubicBezTo>
                      <a:cubicBezTo>
                        <a:pt x="3501" y="834"/>
                        <a:pt x="3394" y="668"/>
                        <a:pt x="3322" y="465"/>
                      </a:cubicBezTo>
                      <a:cubicBezTo>
                        <a:pt x="3287" y="334"/>
                        <a:pt x="3275" y="203"/>
                        <a:pt x="3299" y="72"/>
                      </a:cubicBezTo>
                      <a:cubicBezTo>
                        <a:pt x="3299" y="48"/>
                        <a:pt x="3299" y="25"/>
                        <a:pt x="3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31"/>
                <p:cNvSpPr/>
                <p:nvPr/>
              </p:nvSpPr>
              <p:spPr>
                <a:xfrm>
                  <a:off x="8074960" y="3952445"/>
                  <a:ext cx="174202" cy="15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011" extrusionOk="0">
                      <a:moveTo>
                        <a:pt x="1116" y="1"/>
                      </a:moveTo>
                      <a:cubicBezTo>
                        <a:pt x="803" y="1"/>
                        <a:pt x="495" y="144"/>
                        <a:pt x="298" y="433"/>
                      </a:cubicBezTo>
                      <a:cubicBezTo>
                        <a:pt x="1" y="862"/>
                        <a:pt x="143" y="1302"/>
                        <a:pt x="143" y="1314"/>
                      </a:cubicBezTo>
                      <a:cubicBezTo>
                        <a:pt x="167" y="1385"/>
                        <a:pt x="203" y="1445"/>
                        <a:pt x="227" y="1505"/>
                      </a:cubicBezTo>
                      <a:cubicBezTo>
                        <a:pt x="298" y="1612"/>
                        <a:pt x="382" y="1707"/>
                        <a:pt x="465" y="1778"/>
                      </a:cubicBezTo>
                      <a:lnTo>
                        <a:pt x="477" y="1778"/>
                      </a:lnTo>
                      <a:cubicBezTo>
                        <a:pt x="675" y="1936"/>
                        <a:pt x="916" y="2010"/>
                        <a:pt x="1152" y="2010"/>
                      </a:cubicBezTo>
                      <a:cubicBezTo>
                        <a:pt x="1610" y="2010"/>
                        <a:pt x="2054" y="1733"/>
                        <a:pt x="2156" y="1254"/>
                      </a:cubicBezTo>
                      <a:cubicBezTo>
                        <a:pt x="2227" y="981"/>
                        <a:pt x="2156" y="683"/>
                        <a:pt x="1977" y="445"/>
                      </a:cubicBezTo>
                      <a:cubicBezTo>
                        <a:pt x="1953" y="421"/>
                        <a:pt x="1941" y="397"/>
                        <a:pt x="1917" y="373"/>
                      </a:cubicBezTo>
                      <a:cubicBezTo>
                        <a:pt x="1705" y="126"/>
                        <a:pt x="1408" y="1"/>
                        <a:pt x="1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31"/>
                <p:cNvSpPr/>
                <p:nvPr/>
              </p:nvSpPr>
              <p:spPr>
                <a:xfrm>
                  <a:off x="8107578" y="3976459"/>
                  <a:ext cx="75485" cy="58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752" extrusionOk="0">
                      <a:moveTo>
                        <a:pt x="705" y="0"/>
                      </a:moveTo>
                      <a:cubicBezTo>
                        <a:pt x="567" y="0"/>
                        <a:pt x="435" y="44"/>
                        <a:pt x="322" y="114"/>
                      </a:cubicBezTo>
                      <a:cubicBezTo>
                        <a:pt x="238" y="150"/>
                        <a:pt x="167" y="209"/>
                        <a:pt x="107" y="293"/>
                      </a:cubicBezTo>
                      <a:cubicBezTo>
                        <a:pt x="48" y="364"/>
                        <a:pt x="0" y="459"/>
                        <a:pt x="0" y="590"/>
                      </a:cubicBezTo>
                      <a:cubicBezTo>
                        <a:pt x="0" y="662"/>
                        <a:pt x="36" y="721"/>
                        <a:pt x="107" y="745"/>
                      </a:cubicBezTo>
                      <a:cubicBezTo>
                        <a:pt x="122" y="749"/>
                        <a:pt x="136" y="751"/>
                        <a:pt x="151" y="751"/>
                      </a:cubicBezTo>
                      <a:cubicBezTo>
                        <a:pt x="218" y="751"/>
                        <a:pt x="280" y="707"/>
                        <a:pt x="310" y="638"/>
                      </a:cubicBezTo>
                      <a:lnTo>
                        <a:pt x="322" y="602"/>
                      </a:lnTo>
                      <a:cubicBezTo>
                        <a:pt x="322" y="578"/>
                        <a:pt x="346" y="543"/>
                        <a:pt x="381" y="495"/>
                      </a:cubicBezTo>
                      <a:cubicBezTo>
                        <a:pt x="405" y="459"/>
                        <a:pt x="453" y="412"/>
                        <a:pt x="500" y="376"/>
                      </a:cubicBezTo>
                      <a:cubicBezTo>
                        <a:pt x="596" y="316"/>
                        <a:pt x="703" y="269"/>
                        <a:pt x="822" y="257"/>
                      </a:cubicBezTo>
                      <a:lnTo>
                        <a:pt x="834" y="257"/>
                      </a:lnTo>
                      <a:cubicBezTo>
                        <a:pt x="881" y="257"/>
                        <a:pt x="929" y="221"/>
                        <a:pt x="941" y="162"/>
                      </a:cubicBezTo>
                      <a:cubicBezTo>
                        <a:pt x="965" y="102"/>
                        <a:pt x="917" y="31"/>
                        <a:pt x="858" y="19"/>
                      </a:cubicBezTo>
                      <a:cubicBezTo>
                        <a:pt x="806" y="6"/>
                        <a:pt x="75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31"/>
                <p:cNvSpPr/>
                <p:nvPr/>
              </p:nvSpPr>
              <p:spPr>
                <a:xfrm>
                  <a:off x="8240711" y="3862411"/>
                  <a:ext cx="180772" cy="2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720" extrusionOk="0">
                      <a:moveTo>
                        <a:pt x="1489" y="0"/>
                      </a:moveTo>
                      <a:lnTo>
                        <a:pt x="1489" y="0"/>
                      </a:lnTo>
                      <a:cubicBezTo>
                        <a:pt x="1501" y="24"/>
                        <a:pt x="1513" y="48"/>
                        <a:pt x="1525" y="84"/>
                      </a:cubicBezTo>
                      <a:cubicBezTo>
                        <a:pt x="1620" y="370"/>
                        <a:pt x="1703" y="691"/>
                        <a:pt x="1668" y="989"/>
                      </a:cubicBezTo>
                      <a:cubicBezTo>
                        <a:pt x="1632" y="1310"/>
                        <a:pt x="1453" y="1548"/>
                        <a:pt x="1191" y="1703"/>
                      </a:cubicBezTo>
                      <a:cubicBezTo>
                        <a:pt x="846" y="1894"/>
                        <a:pt x="429" y="1905"/>
                        <a:pt x="60" y="2024"/>
                      </a:cubicBezTo>
                      <a:cubicBezTo>
                        <a:pt x="60" y="2024"/>
                        <a:pt x="48" y="2024"/>
                        <a:pt x="48" y="2036"/>
                      </a:cubicBezTo>
                      <a:cubicBezTo>
                        <a:pt x="72" y="2155"/>
                        <a:pt x="72" y="2286"/>
                        <a:pt x="37" y="2405"/>
                      </a:cubicBezTo>
                      <a:cubicBezTo>
                        <a:pt x="37" y="2417"/>
                        <a:pt x="37" y="2429"/>
                        <a:pt x="37" y="2441"/>
                      </a:cubicBezTo>
                      <a:cubicBezTo>
                        <a:pt x="25" y="2477"/>
                        <a:pt x="13" y="2501"/>
                        <a:pt x="1" y="2525"/>
                      </a:cubicBezTo>
                      <a:lnTo>
                        <a:pt x="13" y="2525"/>
                      </a:lnTo>
                      <a:cubicBezTo>
                        <a:pt x="476" y="2646"/>
                        <a:pt x="1040" y="2719"/>
                        <a:pt x="1472" y="2719"/>
                      </a:cubicBezTo>
                      <a:cubicBezTo>
                        <a:pt x="1718" y="2719"/>
                        <a:pt x="1920" y="2695"/>
                        <a:pt x="2037" y="2644"/>
                      </a:cubicBezTo>
                      <a:cubicBezTo>
                        <a:pt x="2227" y="2548"/>
                        <a:pt x="2263" y="2251"/>
                        <a:pt x="2275" y="2060"/>
                      </a:cubicBezTo>
                      <a:cubicBezTo>
                        <a:pt x="2311" y="1572"/>
                        <a:pt x="2192" y="1060"/>
                        <a:pt x="1989" y="620"/>
                      </a:cubicBezTo>
                      <a:cubicBezTo>
                        <a:pt x="1906" y="453"/>
                        <a:pt x="1727" y="84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31"/>
                <p:cNvSpPr/>
                <p:nvPr/>
              </p:nvSpPr>
              <p:spPr>
                <a:xfrm>
                  <a:off x="8187677" y="4100833"/>
                  <a:ext cx="260794" cy="22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2888" extrusionOk="0">
                      <a:moveTo>
                        <a:pt x="215" y="0"/>
                      </a:moveTo>
                      <a:cubicBezTo>
                        <a:pt x="143" y="36"/>
                        <a:pt x="72" y="60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6" y="191"/>
                        <a:pt x="84" y="286"/>
                        <a:pt x="119" y="381"/>
                      </a:cubicBezTo>
                      <a:cubicBezTo>
                        <a:pt x="476" y="1179"/>
                        <a:pt x="1286" y="2405"/>
                        <a:pt x="2060" y="2798"/>
                      </a:cubicBezTo>
                      <a:cubicBezTo>
                        <a:pt x="2152" y="2850"/>
                        <a:pt x="2230" y="2888"/>
                        <a:pt x="2294" y="2888"/>
                      </a:cubicBezTo>
                      <a:cubicBezTo>
                        <a:pt x="2363" y="2888"/>
                        <a:pt x="2416" y="2844"/>
                        <a:pt x="2453" y="2727"/>
                      </a:cubicBezTo>
                      <a:cubicBezTo>
                        <a:pt x="2512" y="2560"/>
                        <a:pt x="2524" y="2358"/>
                        <a:pt x="2501" y="2191"/>
                      </a:cubicBezTo>
                      <a:cubicBezTo>
                        <a:pt x="2501" y="2144"/>
                        <a:pt x="2465" y="2048"/>
                        <a:pt x="2465" y="2001"/>
                      </a:cubicBezTo>
                      <a:cubicBezTo>
                        <a:pt x="2489" y="1929"/>
                        <a:pt x="2465" y="1953"/>
                        <a:pt x="2560" y="1941"/>
                      </a:cubicBezTo>
                      <a:cubicBezTo>
                        <a:pt x="2715" y="1929"/>
                        <a:pt x="2846" y="1941"/>
                        <a:pt x="2989" y="1893"/>
                      </a:cubicBezTo>
                      <a:cubicBezTo>
                        <a:pt x="3096" y="1846"/>
                        <a:pt x="3239" y="1786"/>
                        <a:pt x="3298" y="1679"/>
                      </a:cubicBezTo>
                      <a:cubicBezTo>
                        <a:pt x="3322" y="1632"/>
                        <a:pt x="3334" y="1608"/>
                        <a:pt x="3274" y="1524"/>
                      </a:cubicBezTo>
                      <a:cubicBezTo>
                        <a:pt x="3203" y="1417"/>
                        <a:pt x="3108" y="1346"/>
                        <a:pt x="2989" y="1274"/>
                      </a:cubicBezTo>
                      <a:cubicBezTo>
                        <a:pt x="2941" y="1262"/>
                        <a:pt x="2882" y="1239"/>
                        <a:pt x="2822" y="1227"/>
                      </a:cubicBezTo>
                      <a:cubicBezTo>
                        <a:pt x="2786" y="1215"/>
                        <a:pt x="2584" y="1179"/>
                        <a:pt x="2524" y="1179"/>
                      </a:cubicBezTo>
                      <a:cubicBezTo>
                        <a:pt x="2423" y="1170"/>
                        <a:pt x="2329" y="1168"/>
                        <a:pt x="2234" y="1168"/>
                      </a:cubicBezTo>
                      <a:cubicBezTo>
                        <a:pt x="2130" y="1168"/>
                        <a:pt x="2026" y="1171"/>
                        <a:pt x="1914" y="1171"/>
                      </a:cubicBezTo>
                      <a:cubicBezTo>
                        <a:pt x="1851" y="1171"/>
                        <a:pt x="1785" y="1170"/>
                        <a:pt x="1715" y="1167"/>
                      </a:cubicBezTo>
                      <a:cubicBezTo>
                        <a:pt x="929" y="1132"/>
                        <a:pt x="476" y="572"/>
                        <a:pt x="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31"/>
                <p:cNvSpPr/>
                <p:nvPr/>
              </p:nvSpPr>
              <p:spPr>
                <a:xfrm>
                  <a:off x="7927825" y="3796000"/>
                  <a:ext cx="170525" cy="22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910" extrusionOk="0">
                      <a:moveTo>
                        <a:pt x="1726" y="1"/>
                      </a:moveTo>
                      <a:cubicBezTo>
                        <a:pt x="1495" y="1"/>
                        <a:pt x="1205" y="226"/>
                        <a:pt x="1060" y="337"/>
                      </a:cubicBezTo>
                      <a:cubicBezTo>
                        <a:pt x="691" y="647"/>
                        <a:pt x="358" y="1052"/>
                        <a:pt x="179" y="1516"/>
                      </a:cubicBezTo>
                      <a:cubicBezTo>
                        <a:pt x="108" y="1695"/>
                        <a:pt x="0" y="1981"/>
                        <a:pt x="143" y="2147"/>
                      </a:cubicBezTo>
                      <a:cubicBezTo>
                        <a:pt x="358" y="2409"/>
                        <a:pt x="1262" y="2766"/>
                        <a:pt x="2001" y="2909"/>
                      </a:cubicBezTo>
                      <a:cubicBezTo>
                        <a:pt x="2001" y="2885"/>
                        <a:pt x="2001" y="2873"/>
                        <a:pt x="2013" y="2850"/>
                      </a:cubicBezTo>
                      <a:cubicBezTo>
                        <a:pt x="2036" y="2695"/>
                        <a:pt x="2096" y="2564"/>
                        <a:pt x="2179" y="2433"/>
                      </a:cubicBezTo>
                      <a:cubicBezTo>
                        <a:pt x="1905" y="2171"/>
                        <a:pt x="1524" y="1981"/>
                        <a:pt x="1310" y="1659"/>
                      </a:cubicBezTo>
                      <a:cubicBezTo>
                        <a:pt x="1143" y="1409"/>
                        <a:pt x="1084" y="1111"/>
                        <a:pt x="1191" y="814"/>
                      </a:cubicBezTo>
                      <a:cubicBezTo>
                        <a:pt x="1286" y="540"/>
                        <a:pt x="1501" y="278"/>
                        <a:pt x="1715" y="64"/>
                      </a:cubicBezTo>
                      <a:lnTo>
                        <a:pt x="1774" y="4"/>
                      </a:lnTo>
                      <a:cubicBezTo>
                        <a:pt x="1759" y="2"/>
                        <a:pt x="1743" y="1"/>
                        <a:pt x="17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31"/>
                <p:cNvSpPr/>
                <p:nvPr/>
              </p:nvSpPr>
              <p:spPr>
                <a:xfrm>
                  <a:off x="7826293" y="4072907"/>
                  <a:ext cx="285043" cy="1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778" extrusionOk="0">
                      <a:moveTo>
                        <a:pt x="453" y="0"/>
                      </a:moveTo>
                      <a:cubicBezTo>
                        <a:pt x="322" y="12"/>
                        <a:pt x="203" y="36"/>
                        <a:pt x="84" y="95"/>
                      </a:cubicBezTo>
                      <a:cubicBezTo>
                        <a:pt x="1" y="143"/>
                        <a:pt x="1" y="179"/>
                        <a:pt x="1" y="226"/>
                      </a:cubicBezTo>
                      <a:cubicBezTo>
                        <a:pt x="12" y="346"/>
                        <a:pt x="108" y="465"/>
                        <a:pt x="191" y="548"/>
                      </a:cubicBezTo>
                      <a:cubicBezTo>
                        <a:pt x="298" y="655"/>
                        <a:pt x="429" y="703"/>
                        <a:pt x="560" y="786"/>
                      </a:cubicBezTo>
                      <a:cubicBezTo>
                        <a:pt x="632" y="834"/>
                        <a:pt x="632" y="810"/>
                        <a:pt x="608" y="881"/>
                      </a:cubicBezTo>
                      <a:cubicBezTo>
                        <a:pt x="596" y="929"/>
                        <a:pt x="524" y="988"/>
                        <a:pt x="501" y="1036"/>
                      </a:cubicBezTo>
                      <a:cubicBezTo>
                        <a:pt x="417" y="1179"/>
                        <a:pt x="334" y="1369"/>
                        <a:pt x="310" y="1536"/>
                      </a:cubicBezTo>
                      <a:cubicBezTo>
                        <a:pt x="280" y="1738"/>
                        <a:pt x="378" y="1777"/>
                        <a:pt x="547" y="1777"/>
                      </a:cubicBezTo>
                      <a:cubicBezTo>
                        <a:pt x="577" y="1777"/>
                        <a:pt x="609" y="1776"/>
                        <a:pt x="644" y="1774"/>
                      </a:cubicBezTo>
                      <a:cubicBezTo>
                        <a:pt x="1501" y="1750"/>
                        <a:pt x="2763" y="1012"/>
                        <a:pt x="3430" y="429"/>
                      </a:cubicBezTo>
                      <a:cubicBezTo>
                        <a:pt x="3501" y="381"/>
                        <a:pt x="3572" y="310"/>
                        <a:pt x="3644" y="238"/>
                      </a:cubicBezTo>
                      <a:cubicBezTo>
                        <a:pt x="3584" y="191"/>
                        <a:pt x="3537" y="143"/>
                        <a:pt x="3489" y="72"/>
                      </a:cubicBezTo>
                      <a:cubicBezTo>
                        <a:pt x="3142" y="351"/>
                        <a:pt x="2717" y="576"/>
                        <a:pt x="2244" y="576"/>
                      </a:cubicBezTo>
                      <a:cubicBezTo>
                        <a:pt x="2051" y="576"/>
                        <a:pt x="1850" y="539"/>
                        <a:pt x="1644" y="453"/>
                      </a:cubicBezTo>
                      <a:cubicBezTo>
                        <a:pt x="1370" y="334"/>
                        <a:pt x="1179" y="203"/>
                        <a:pt x="917" y="107"/>
                      </a:cubicBezTo>
                      <a:cubicBezTo>
                        <a:pt x="870" y="95"/>
                        <a:pt x="667" y="24"/>
                        <a:pt x="632" y="24"/>
                      </a:cubicBezTo>
                      <a:cubicBezTo>
                        <a:pt x="560" y="12"/>
                        <a:pt x="513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31"/>
                <p:cNvSpPr/>
                <p:nvPr/>
              </p:nvSpPr>
              <p:spPr>
                <a:xfrm>
                  <a:off x="8092638" y="3987175"/>
                  <a:ext cx="156523" cy="12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567" extrusionOk="0">
                      <a:moveTo>
                        <a:pt x="1751" y="1"/>
                      </a:moveTo>
                      <a:cubicBezTo>
                        <a:pt x="1715" y="37"/>
                        <a:pt x="1680" y="84"/>
                        <a:pt x="1644" y="132"/>
                      </a:cubicBezTo>
                      <a:cubicBezTo>
                        <a:pt x="1572" y="275"/>
                        <a:pt x="1525" y="418"/>
                        <a:pt x="1441" y="560"/>
                      </a:cubicBezTo>
                      <a:cubicBezTo>
                        <a:pt x="1370" y="691"/>
                        <a:pt x="1251" y="822"/>
                        <a:pt x="1096" y="846"/>
                      </a:cubicBezTo>
                      <a:cubicBezTo>
                        <a:pt x="1066" y="853"/>
                        <a:pt x="1037" y="856"/>
                        <a:pt x="1007" y="856"/>
                      </a:cubicBezTo>
                      <a:cubicBezTo>
                        <a:pt x="886" y="856"/>
                        <a:pt x="768" y="806"/>
                        <a:pt x="644" y="787"/>
                      </a:cubicBezTo>
                      <a:cubicBezTo>
                        <a:pt x="618" y="784"/>
                        <a:pt x="592" y="782"/>
                        <a:pt x="566" y="782"/>
                      </a:cubicBezTo>
                      <a:cubicBezTo>
                        <a:pt x="388" y="782"/>
                        <a:pt x="207" y="852"/>
                        <a:pt x="72" y="977"/>
                      </a:cubicBezTo>
                      <a:cubicBezTo>
                        <a:pt x="48" y="1001"/>
                        <a:pt x="25" y="1025"/>
                        <a:pt x="1" y="1061"/>
                      </a:cubicBezTo>
                      <a:cubicBezTo>
                        <a:pt x="72" y="1168"/>
                        <a:pt x="156" y="1263"/>
                        <a:pt x="239" y="1334"/>
                      </a:cubicBezTo>
                      <a:lnTo>
                        <a:pt x="251" y="1334"/>
                      </a:lnTo>
                      <a:cubicBezTo>
                        <a:pt x="449" y="1492"/>
                        <a:pt x="690" y="1566"/>
                        <a:pt x="926" y="1566"/>
                      </a:cubicBezTo>
                      <a:cubicBezTo>
                        <a:pt x="1384" y="1566"/>
                        <a:pt x="1828" y="1289"/>
                        <a:pt x="1930" y="810"/>
                      </a:cubicBezTo>
                      <a:cubicBezTo>
                        <a:pt x="2001" y="537"/>
                        <a:pt x="1930" y="239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31"/>
                <p:cNvSpPr/>
                <p:nvPr/>
              </p:nvSpPr>
              <p:spPr>
                <a:xfrm>
                  <a:off x="7816046" y="3785753"/>
                  <a:ext cx="643615" cy="55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7041" extrusionOk="0">
                      <a:moveTo>
                        <a:pt x="3191" y="254"/>
                      </a:moveTo>
                      <a:cubicBezTo>
                        <a:pt x="3227" y="266"/>
                        <a:pt x="3251" y="278"/>
                        <a:pt x="3275" y="290"/>
                      </a:cubicBezTo>
                      <a:cubicBezTo>
                        <a:pt x="3537" y="528"/>
                        <a:pt x="3906" y="1373"/>
                        <a:pt x="4132" y="2040"/>
                      </a:cubicBezTo>
                      <a:cubicBezTo>
                        <a:pt x="3894" y="2100"/>
                        <a:pt x="3692" y="2242"/>
                        <a:pt x="3537" y="2445"/>
                      </a:cubicBezTo>
                      <a:cubicBezTo>
                        <a:pt x="3430" y="2576"/>
                        <a:pt x="3370" y="2731"/>
                        <a:pt x="3322" y="2874"/>
                      </a:cubicBezTo>
                      <a:cubicBezTo>
                        <a:pt x="3322" y="2885"/>
                        <a:pt x="3311" y="2885"/>
                        <a:pt x="3311" y="2885"/>
                      </a:cubicBezTo>
                      <a:cubicBezTo>
                        <a:pt x="2620" y="2731"/>
                        <a:pt x="1846" y="2397"/>
                        <a:pt x="1667" y="2195"/>
                      </a:cubicBezTo>
                      <a:cubicBezTo>
                        <a:pt x="1572" y="2076"/>
                        <a:pt x="1679" y="1814"/>
                        <a:pt x="1727" y="1695"/>
                      </a:cubicBezTo>
                      <a:cubicBezTo>
                        <a:pt x="1882" y="1278"/>
                        <a:pt x="2191" y="885"/>
                        <a:pt x="2572" y="576"/>
                      </a:cubicBezTo>
                      <a:cubicBezTo>
                        <a:pt x="2894" y="314"/>
                        <a:pt x="3072" y="254"/>
                        <a:pt x="3168" y="254"/>
                      </a:cubicBezTo>
                      <a:close/>
                      <a:moveTo>
                        <a:pt x="6823" y="1088"/>
                      </a:moveTo>
                      <a:cubicBezTo>
                        <a:pt x="6847" y="1088"/>
                        <a:pt x="6859" y="1088"/>
                        <a:pt x="6871" y="1099"/>
                      </a:cubicBezTo>
                      <a:cubicBezTo>
                        <a:pt x="6966" y="1135"/>
                        <a:pt x="7109" y="1254"/>
                        <a:pt x="7299" y="1647"/>
                      </a:cubicBezTo>
                      <a:cubicBezTo>
                        <a:pt x="7502" y="2100"/>
                        <a:pt x="7609" y="2588"/>
                        <a:pt x="7573" y="3028"/>
                      </a:cubicBezTo>
                      <a:cubicBezTo>
                        <a:pt x="7573" y="3088"/>
                        <a:pt x="7561" y="3195"/>
                        <a:pt x="7537" y="3290"/>
                      </a:cubicBezTo>
                      <a:cubicBezTo>
                        <a:pt x="7513" y="3385"/>
                        <a:pt x="7478" y="3469"/>
                        <a:pt x="7406" y="3505"/>
                      </a:cubicBezTo>
                      <a:cubicBezTo>
                        <a:pt x="7309" y="3546"/>
                        <a:pt x="7125" y="3566"/>
                        <a:pt x="6895" y="3566"/>
                      </a:cubicBezTo>
                      <a:cubicBezTo>
                        <a:pt x="6532" y="3566"/>
                        <a:pt x="6055" y="3516"/>
                        <a:pt x="5632" y="3421"/>
                      </a:cubicBezTo>
                      <a:lnTo>
                        <a:pt x="5608" y="3385"/>
                      </a:lnTo>
                      <a:cubicBezTo>
                        <a:pt x="5680" y="3028"/>
                        <a:pt x="5573" y="2647"/>
                        <a:pt x="5311" y="2373"/>
                      </a:cubicBezTo>
                      <a:cubicBezTo>
                        <a:pt x="5299" y="2350"/>
                        <a:pt x="5275" y="2338"/>
                        <a:pt x="5263" y="2326"/>
                      </a:cubicBezTo>
                      <a:cubicBezTo>
                        <a:pt x="5263" y="2314"/>
                        <a:pt x="5251" y="2314"/>
                        <a:pt x="5251" y="2314"/>
                      </a:cubicBezTo>
                      <a:cubicBezTo>
                        <a:pt x="5739" y="1790"/>
                        <a:pt x="6454" y="1195"/>
                        <a:pt x="6787" y="1099"/>
                      </a:cubicBezTo>
                      <a:cubicBezTo>
                        <a:pt x="6799" y="1088"/>
                        <a:pt x="6811" y="1088"/>
                        <a:pt x="6823" y="1088"/>
                      </a:cubicBezTo>
                      <a:close/>
                      <a:moveTo>
                        <a:pt x="4465" y="2266"/>
                      </a:moveTo>
                      <a:cubicBezTo>
                        <a:pt x="4608" y="2266"/>
                        <a:pt x="4739" y="2302"/>
                        <a:pt x="4858" y="2350"/>
                      </a:cubicBezTo>
                      <a:cubicBezTo>
                        <a:pt x="4942" y="2397"/>
                        <a:pt x="5013" y="2445"/>
                        <a:pt x="5073" y="2504"/>
                      </a:cubicBezTo>
                      <a:cubicBezTo>
                        <a:pt x="5073" y="2504"/>
                        <a:pt x="5085" y="2504"/>
                        <a:pt x="5085" y="2516"/>
                      </a:cubicBezTo>
                      <a:lnTo>
                        <a:pt x="5120" y="2552"/>
                      </a:lnTo>
                      <a:cubicBezTo>
                        <a:pt x="5275" y="2719"/>
                        <a:pt x="5358" y="2933"/>
                        <a:pt x="5370" y="3135"/>
                      </a:cubicBezTo>
                      <a:cubicBezTo>
                        <a:pt x="5370" y="3147"/>
                        <a:pt x="5370" y="3147"/>
                        <a:pt x="5370" y="3159"/>
                      </a:cubicBezTo>
                      <a:cubicBezTo>
                        <a:pt x="5370" y="3219"/>
                        <a:pt x="5358" y="3278"/>
                        <a:pt x="5347" y="3350"/>
                      </a:cubicBezTo>
                      <a:cubicBezTo>
                        <a:pt x="5335" y="3385"/>
                        <a:pt x="5323" y="3421"/>
                        <a:pt x="5311" y="3457"/>
                      </a:cubicBezTo>
                      <a:cubicBezTo>
                        <a:pt x="5299" y="3505"/>
                        <a:pt x="5275" y="3552"/>
                        <a:pt x="5251" y="3588"/>
                      </a:cubicBezTo>
                      <a:cubicBezTo>
                        <a:pt x="5227" y="3624"/>
                        <a:pt x="5216" y="3659"/>
                        <a:pt x="5180" y="3683"/>
                      </a:cubicBezTo>
                      <a:cubicBezTo>
                        <a:pt x="5096" y="3802"/>
                        <a:pt x="4966" y="3897"/>
                        <a:pt x="4835" y="3945"/>
                      </a:cubicBezTo>
                      <a:cubicBezTo>
                        <a:pt x="4751" y="3981"/>
                        <a:pt x="4668" y="4005"/>
                        <a:pt x="4573" y="4005"/>
                      </a:cubicBezTo>
                      <a:cubicBezTo>
                        <a:pt x="4532" y="4009"/>
                        <a:pt x="4492" y="4012"/>
                        <a:pt x="4451" y="4012"/>
                      </a:cubicBezTo>
                      <a:cubicBezTo>
                        <a:pt x="4290" y="4012"/>
                        <a:pt x="4132" y="3974"/>
                        <a:pt x="3989" y="3897"/>
                      </a:cubicBezTo>
                      <a:cubicBezTo>
                        <a:pt x="3977" y="3886"/>
                        <a:pt x="3965" y="3874"/>
                        <a:pt x="3942" y="3874"/>
                      </a:cubicBezTo>
                      <a:cubicBezTo>
                        <a:pt x="3882" y="3838"/>
                        <a:pt x="3823" y="3790"/>
                        <a:pt x="3775" y="3731"/>
                      </a:cubicBezTo>
                      <a:cubicBezTo>
                        <a:pt x="3692" y="3647"/>
                        <a:pt x="3620" y="3528"/>
                        <a:pt x="3584" y="3397"/>
                      </a:cubicBezTo>
                      <a:cubicBezTo>
                        <a:pt x="3561" y="3338"/>
                        <a:pt x="3549" y="3266"/>
                        <a:pt x="3549" y="3195"/>
                      </a:cubicBezTo>
                      <a:cubicBezTo>
                        <a:pt x="3549" y="3159"/>
                        <a:pt x="3549" y="3112"/>
                        <a:pt x="3561" y="3076"/>
                      </a:cubicBezTo>
                      <a:cubicBezTo>
                        <a:pt x="3561" y="3028"/>
                        <a:pt x="3572" y="2981"/>
                        <a:pt x="3584" y="2945"/>
                      </a:cubicBezTo>
                      <a:cubicBezTo>
                        <a:pt x="3596" y="2874"/>
                        <a:pt x="3620" y="2814"/>
                        <a:pt x="3644" y="2766"/>
                      </a:cubicBezTo>
                      <a:cubicBezTo>
                        <a:pt x="3668" y="2707"/>
                        <a:pt x="3703" y="2659"/>
                        <a:pt x="3739" y="2600"/>
                      </a:cubicBezTo>
                      <a:cubicBezTo>
                        <a:pt x="3858" y="2445"/>
                        <a:pt x="4025" y="2338"/>
                        <a:pt x="4204" y="2290"/>
                      </a:cubicBezTo>
                      <a:cubicBezTo>
                        <a:pt x="4275" y="2278"/>
                        <a:pt x="4358" y="2266"/>
                        <a:pt x="4430" y="2266"/>
                      </a:cubicBezTo>
                      <a:close/>
                      <a:moveTo>
                        <a:pt x="5513" y="3659"/>
                      </a:moveTo>
                      <a:cubicBezTo>
                        <a:pt x="5906" y="4052"/>
                        <a:pt x="6525" y="4624"/>
                        <a:pt x="7478" y="5290"/>
                      </a:cubicBezTo>
                      <a:cubicBezTo>
                        <a:pt x="7537" y="5314"/>
                        <a:pt x="7573" y="5350"/>
                        <a:pt x="7621" y="5374"/>
                      </a:cubicBezTo>
                      <a:lnTo>
                        <a:pt x="7668" y="5410"/>
                      </a:lnTo>
                      <a:cubicBezTo>
                        <a:pt x="7787" y="5493"/>
                        <a:pt x="7859" y="5540"/>
                        <a:pt x="7930" y="5636"/>
                      </a:cubicBezTo>
                      <a:cubicBezTo>
                        <a:pt x="7930" y="5636"/>
                        <a:pt x="7930" y="5636"/>
                        <a:pt x="7930" y="5648"/>
                      </a:cubicBezTo>
                      <a:cubicBezTo>
                        <a:pt x="7906" y="5695"/>
                        <a:pt x="7823" y="5755"/>
                        <a:pt x="7692" y="5791"/>
                      </a:cubicBezTo>
                      <a:cubicBezTo>
                        <a:pt x="7621" y="5814"/>
                        <a:pt x="7537" y="5826"/>
                        <a:pt x="7442" y="5826"/>
                      </a:cubicBezTo>
                      <a:cubicBezTo>
                        <a:pt x="7394" y="5826"/>
                        <a:pt x="7347" y="5838"/>
                        <a:pt x="7299" y="5838"/>
                      </a:cubicBezTo>
                      <a:lnTo>
                        <a:pt x="7263" y="5838"/>
                      </a:lnTo>
                      <a:cubicBezTo>
                        <a:pt x="7132" y="5850"/>
                        <a:pt x="7109" y="5921"/>
                        <a:pt x="7097" y="5981"/>
                      </a:cubicBezTo>
                      <a:lnTo>
                        <a:pt x="7097" y="6005"/>
                      </a:lnTo>
                      <a:cubicBezTo>
                        <a:pt x="7085" y="6064"/>
                        <a:pt x="7097" y="6124"/>
                        <a:pt x="7109" y="6183"/>
                      </a:cubicBezTo>
                      <a:cubicBezTo>
                        <a:pt x="7121" y="6195"/>
                        <a:pt x="7121" y="6219"/>
                        <a:pt x="7121" y="6231"/>
                      </a:cubicBezTo>
                      <a:cubicBezTo>
                        <a:pt x="7144" y="6398"/>
                        <a:pt x="7121" y="6576"/>
                        <a:pt x="7085" y="6707"/>
                      </a:cubicBezTo>
                      <a:cubicBezTo>
                        <a:pt x="7061" y="6767"/>
                        <a:pt x="7049" y="6779"/>
                        <a:pt x="7049" y="6779"/>
                      </a:cubicBezTo>
                      <a:cubicBezTo>
                        <a:pt x="7045" y="6781"/>
                        <a:pt x="7040" y="6782"/>
                        <a:pt x="7034" y="6782"/>
                      </a:cubicBezTo>
                      <a:cubicBezTo>
                        <a:pt x="7004" y="6782"/>
                        <a:pt x="6950" y="6757"/>
                        <a:pt x="6871" y="6707"/>
                      </a:cubicBezTo>
                      <a:cubicBezTo>
                        <a:pt x="6168" y="6350"/>
                        <a:pt x="5382" y="5231"/>
                        <a:pt x="4989" y="4350"/>
                      </a:cubicBezTo>
                      <a:cubicBezTo>
                        <a:pt x="4966" y="4302"/>
                        <a:pt x="4942" y="4243"/>
                        <a:pt x="4918" y="4195"/>
                      </a:cubicBezTo>
                      <a:cubicBezTo>
                        <a:pt x="5108" y="4124"/>
                        <a:pt x="5275" y="4005"/>
                        <a:pt x="5394" y="3850"/>
                      </a:cubicBezTo>
                      <a:cubicBezTo>
                        <a:pt x="5442" y="3790"/>
                        <a:pt x="5477" y="3731"/>
                        <a:pt x="5513" y="3659"/>
                      </a:cubicBezTo>
                      <a:close/>
                      <a:moveTo>
                        <a:pt x="3166" y="0"/>
                      </a:moveTo>
                      <a:cubicBezTo>
                        <a:pt x="2896" y="0"/>
                        <a:pt x="2605" y="207"/>
                        <a:pt x="2406" y="373"/>
                      </a:cubicBezTo>
                      <a:cubicBezTo>
                        <a:pt x="1989" y="718"/>
                        <a:pt x="1667" y="1147"/>
                        <a:pt x="1489" y="1600"/>
                      </a:cubicBezTo>
                      <a:cubicBezTo>
                        <a:pt x="1417" y="1766"/>
                        <a:pt x="1275" y="2123"/>
                        <a:pt x="1477" y="2362"/>
                      </a:cubicBezTo>
                      <a:cubicBezTo>
                        <a:pt x="1656" y="2588"/>
                        <a:pt x="2251" y="2850"/>
                        <a:pt x="2858" y="3040"/>
                      </a:cubicBezTo>
                      <a:cubicBezTo>
                        <a:pt x="2358" y="3195"/>
                        <a:pt x="1679" y="3374"/>
                        <a:pt x="786" y="3505"/>
                      </a:cubicBezTo>
                      <a:cubicBezTo>
                        <a:pt x="727" y="3516"/>
                        <a:pt x="679" y="3528"/>
                        <a:pt x="632" y="3528"/>
                      </a:cubicBezTo>
                      <a:lnTo>
                        <a:pt x="572" y="3540"/>
                      </a:lnTo>
                      <a:cubicBezTo>
                        <a:pt x="441" y="3552"/>
                        <a:pt x="298" y="3576"/>
                        <a:pt x="155" y="3659"/>
                      </a:cubicBezTo>
                      <a:cubicBezTo>
                        <a:pt x="24" y="3731"/>
                        <a:pt x="1" y="3814"/>
                        <a:pt x="13" y="3897"/>
                      </a:cubicBezTo>
                      <a:lnTo>
                        <a:pt x="143" y="3897"/>
                      </a:lnTo>
                      <a:lnTo>
                        <a:pt x="263" y="3886"/>
                      </a:lnTo>
                      <a:cubicBezTo>
                        <a:pt x="263" y="3897"/>
                        <a:pt x="263" y="3897"/>
                        <a:pt x="263" y="3897"/>
                      </a:cubicBezTo>
                      <a:cubicBezTo>
                        <a:pt x="263" y="3897"/>
                        <a:pt x="274" y="3886"/>
                        <a:pt x="274" y="3886"/>
                      </a:cubicBezTo>
                      <a:cubicBezTo>
                        <a:pt x="382" y="3838"/>
                        <a:pt x="465" y="3814"/>
                        <a:pt x="608" y="3802"/>
                      </a:cubicBezTo>
                      <a:lnTo>
                        <a:pt x="655" y="3790"/>
                      </a:lnTo>
                      <a:cubicBezTo>
                        <a:pt x="715" y="3778"/>
                        <a:pt x="763" y="3778"/>
                        <a:pt x="822" y="3766"/>
                      </a:cubicBezTo>
                      <a:cubicBezTo>
                        <a:pt x="1965" y="3588"/>
                        <a:pt x="2763" y="3350"/>
                        <a:pt x="3287" y="3171"/>
                      </a:cubicBezTo>
                      <a:cubicBezTo>
                        <a:pt x="3287" y="3278"/>
                        <a:pt x="3299" y="3385"/>
                        <a:pt x="3334" y="3481"/>
                      </a:cubicBezTo>
                      <a:cubicBezTo>
                        <a:pt x="3382" y="3647"/>
                        <a:pt x="3465" y="3790"/>
                        <a:pt x="3584" y="3909"/>
                      </a:cubicBezTo>
                      <a:cubicBezTo>
                        <a:pt x="3549" y="3945"/>
                        <a:pt x="3513" y="3981"/>
                        <a:pt x="3477" y="4005"/>
                      </a:cubicBezTo>
                      <a:cubicBezTo>
                        <a:pt x="2751" y="4624"/>
                        <a:pt x="1548" y="5290"/>
                        <a:pt x="763" y="5314"/>
                      </a:cubicBezTo>
                      <a:cubicBezTo>
                        <a:pt x="731" y="5318"/>
                        <a:pt x="703" y="5319"/>
                        <a:pt x="678" y="5319"/>
                      </a:cubicBezTo>
                      <a:cubicBezTo>
                        <a:pt x="619" y="5319"/>
                        <a:pt x="581" y="5311"/>
                        <a:pt x="572" y="5302"/>
                      </a:cubicBezTo>
                      <a:cubicBezTo>
                        <a:pt x="572" y="5302"/>
                        <a:pt x="560" y="5290"/>
                        <a:pt x="572" y="5219"/>
                      </a:cubicBezTo>
                      <a:cubicBezTo>
                        <a:pt x="584" y="5088"/>
                        <a:pt x="655" y="4921"/>
                        <a:pt x="739" y="4779"/>
                      </a:cubicBezTo>
                      <a:cubicBezTo>
                        <a:pt x="751" y="4767"/>
                        <a:pt x="763" y="4743"/>
                        <a:pt x="775" y="4731"/>
                      </a:cubicBezTo>
                      <a:cubicBezTo>
                        <a:pt x="810" y="4695"/>
                        <a:pt x="858" y="4636"/>
                        <a:pt x="870" y="4588"/>
                      </a:cubicBezTo>
                      <a:lnTo>
                        <a:pt x="870" y="4564"/>
                      </a:lnTo>
                      <a:cubicBezTo>
                        <a:pt x="894" y="4505"/>
                        <a:pt x="894" y="4421"/>
                        <a:pt x="786" y="4362"/>
                      </a:cubicBezTo>
                      <a:cubicBezTo>
                        <a:pt x="786" y="4362"/>
                        <a:pt x="775" y="4362"/>
                        <a:pt x="751" y="4350"/>
                      </a:cubicBezTo>
                      <a:cubicBezTo>
                        <a:pt x="715" y="4326"/>
                        <a:pt x="667" y="4302"/>
                        <a:pt x="632" y="4278"/>
                      </a:cubicBezTo>
                      <a:cubicBezTo>
                        <a:pt x="548" y="4231"/>
                        <a:pt x="477" y="4183"/>
                        <a:pt x="417" y="4124"/>
                      </a:cubicBezTo>
                      <a:cubicBezTo>
                        <a:pt x="322" y="4040"/>
                        <a:pt x="274" y="3957"/>
                        <a:pt x="263" y="3897"/>
                      </a:cubicBezTo>
                      <a:lnTo>
                        <a:pt x="143" y="3897"/>
                      </a:lnTo>
                      <a:lnTo>
                        <a:pt x="13" y="3909"/>
                      </a:lnTo>
                      <a:cubicBezTo>
                        <a:pt x="13" y="4040"/>
                        <a:pt x="84" y="4171"/>
                        <a:pt x="239" y="4314"/>
                      </a:cubicBezTo>
                      <a:cubicBezTo>
                        <a:pt x="322" y="4398"/>
                        <a:pt x="417" y="4445"/>
                        <a:pt x="501" y="4505"/>
                      </a:cubicBezTo>
                      <a:cubicBezTo>
                        <a:pt x="536" y="4517"/>
                        <a:pt x="560" y="4528"/>
                        <a:pt x="584" y="4552"/>
                      </a:cubicBezTo>
                      <a:cubicBezTo>
                        <a:pt x="584" y="4552"/>
                        <a:pt x="584" y="4564"/>
                        <a:pt x="572" y="4564"/>
                      </a:cubicBezTo>
                      <a:cubicBezTo>
                        <a:pt x="548" y="4588"/>
                        <a:pt x="536" y="4612"/>
                        <a:pt x="524" y="4636"/>
                      </a:cubicBezTo>
                      <a:cubicBezTo>
                        <a:pt x="405" y="4814"/>
                        <a:pt x="334" y="5017"/>
                        <a:pt x="310" y="5183"/>
                      </a:cubicBezTo>
                      <a:cubicBezTo>
                        <a:pt x="298" y="5314"/>
                        <a:pt x="322" y="5410"/>
                        <a:pt x="382" y="5481"/>
                      </a:cubicBezTo>
                      <a:cubicBezTo>
                        <a:pt x="453" y="5564"/>
                        <a:pt x="572" y="5576"/>
                        <a:pt x="703" y="5576"/>
                      </a:cubicBezTo>
                      <a:lnTo>
                        <a:pt x="775" y="5576"/>
                      </a:lnTo>
                      <a:cubicBezTo>
                        <a:pt x="1727" y="5552"/>
                        <a:pt x="3037" y="4719"/>
                        <a:pt x="3644" y="4207"/>
                      </a:cubicBezTo>
                      <a:cubicBezTo>
                        <a:pt x="3692" y="4159"/>
                        <a:pt x="3739" y="4124"/>
                        <a:pt x="3787" y="4076"/>
                      </a:cubicBezTo>
                      <a:cubicBezTo>
                        <a:pt x="3799" y="4088"/>
                        <a:pt x="3799" y="4088"/>
                        <a:pt x="3811" y="4088"/>
                      </a:cubicBezTo>
                      <a:cubicBezTo>
                        <a:pt x="4013" y="4219"/>
                        <a:pt x="4239" y="4278"/>
                        <a:pt x="4465" y="4278"/>
                      </a:cubicBezTo>
                      <a:cubicBezTo>
                        <a:pt x="4537" y="4278"/>
                        <a:pt x="4608" y="4267"/>
                        <a:pt x="4668" y="4255"/>
                      </a:cubicBezTo>
                      <a:cubicBezTo>
                        <a:pt x="4692" y="4326"/>
                        <a:pt x="4727" y="4386"/>
                        <a:pt x="4751" y="4457"/>
                      </a:cubicBezTo>
                      <a:cubicBezTo>
                        <a:pt x="5073" y="5183"/>
                        <a:pt x="5906" y="6505"/>
                        <a:pt x="6751" y="6945"/>
                      </a:cubicBezTo>
                      <a:cubicBezTo>
                        <a:pt x="6847" y="6993"/>
                        <a:pt x="6942" y="7041"/>
                        <a:pt x="7037" y="7041"/>
                      </a:cubicBezTo>
                      <a:cubicBezTo>
                        <a:pt x="7073" y="7041"/>
                        <a:pt x="7109" y="7041"/>
                        <a:pt x="7144" y="7017"/>
                      </a:cubicBezTo>
                      <a:cubicBezTo>
                        <a:pt x="7228" y="6993"/>
                        <a:pt x="7287" y="6910"/>
                        <a:pt x="7335" y="6791"/>
                      </a:cubicBezTo>
                      <a:cubicBezTo>
                        <a:pt x="7382" y="6624"/>
                        <a:pt x="7406" y="6410"/>
                        <a:pt x="7382" y="6195"/>
                      </a:cubicBezTo>
                      <a:cubicBezTo>
                        <a:pt x="7382" y="6183"/>
                        <a:pt x="7371" y="6148"/>
                        <a:pt x="7359" y="6112"/>
                      </a:cubicBezTo>
                      <a:cubicBezTo>
                        <a:pt x="7359" y="6112"/>
                        <a:pt x="7359" y="6100"/>
                        <a:pt x="7359" y="6100"/>
                      </a:cubicBezTo>
                      <a:cubicBezTo>
                        <a:pt x="7394" y="6088"/>
                        <a:pt x="7430" y="6088"/>
                        <a:pt x="7454" y="6088"/>
                      </a:cubicBezTo>
                      <a:cubicBezTo>
                        <a:pt x="7561" y="6088"/>
                        <a:pt x="7668" y="6076"/>
                        <a:pt x="7787" y="6041"/>
                      </a:cubicBezTo>
                      <a:cubicBezTo>
                        <a:pt x="7978" y="5969"/>
                        <a:pt x="8097" y="5886"/>
                        <a:pt x="8156" y="5767"/>
                      </a:cubicBezTo>
                      <a:lnTo>
                        <a:pt x="8168" y="5767"/>
                      </a:lnTo>
                      <a:cubicBezTo>
                        <a:pt x="8204" y="5683"/>
                        <a:pt x="8228" y="5600"/>
                        <a:pt x="8133" y="5481"/>
                      </a:cubicBezTo>
                      <a:cubicBezTo>
                        <a:pt x="8037" y="5350"/>
                        <a:pt x="7930" y="5267"/>
                        <a:pt x="7811" y="5195"/>
                      </a:cubicBezTo>
                      <a:lnTo>
                        <a:pt x="7763" y="5160"/>
                      </a:lnTo>
                      <a:cubicBezTo>
                        <a:pt x="7728" y="5136"/>
                        <a:pt x="7680" y="5100"/>
                        <a:pt x="7633" y="5076"/>
                      </a:cubicBezTo>
                      <a:cubicBezTo>
                        <a:pt x="6882" y="4552"/>
                        <a:pt x="6359" y="4112"/>
                        <a:pt x="5978" y="3743"/>
                      </a:cubicBezTo>
                      <a:lnTo>
                        <a:pt x="5978" y="3743"/>
                      </a:lnTo>
                      <a:cubicBezTo>
                        <a:pt x="6287" y="3802"/>
                        <a:pt x="6609" y="3826"/>
                        <a:pt x="6882" y="3826"/>
                      </a:cubicBezTo>
                      <a:cubicBezTo>
                        <a:pt x="7156" y="3826"/>
                        <a:pt x="7382" y="3802"/>
                        <a:pt x="7513" y="3743"/>
                      </a:cubicBezTo>
                      <a:cubicBezTo>
                        <a:pt x="7787" y="3612"/>
                        <a:pt x="7823" y="3231"/>
                        <a:pt x="7835" y="3040"/>
                      </a:cubicBezTo>
                      <a:cubicBezTo>
                        <a:pt x="7871" y="2564"/>
                        <a:pt x="7763" y="2028"/>
                        <a:pt x="7537" y="1540"/>
                      </a:cubicBezTo>
                      <a:cubicBezTo>
                        <a:pt x="7418" y="1290"/>
                        <a:pt x="7228" y="945"/>
                        <a:pt x="6966" y="849"/>
                      </a:cubicBezTo>
                      <a:cubicBezTo>
                        <a:pt x="6924" y="838"/>
                        <a:pt x="6882" y="832"/>
                        <a:pt x="6841" y="832"/>
                      </a:cubicBezTo>
                      <a:cubicBezTo>
                        <a:pt x="6799" y="832"/>
                        <a:pt x="6757" y="838"/>
                        <a:pt x="6716" y="849"/>
                      </a:cubicBezTo>
                      <a:cubicBezTo>
                        <a:pt x="6370" y="945"/>
                        <a:pt x="5573" y="1576"/>
                        <a:pt x="5037" y="2159"/>
                      </a:cubicBezTo>
                      <a:cubicBezTo>
                        <a:pt x="4858" y="2052"/>
                        <a:pt x="4656" y="2004"/>
                        <a:pt x="4442" y="2004"/>
                      </a:cubicBezTo>
                      <a:lnTo>
                        <a:pt x="4394" y="2004"/>
                      </a:lnTo>
                      <a:cubicBezTo>
                        <a:pt x="4156" y="1254"/>
                        <a:pt x="3715" y="337"/>
                        <a:pt x="3442" y="99"/>
                      </a:cubicBezTo>
                      <a:cubicBezTo>
                        <a:pt x="3382" y="40"/>
                        <a:pt x="3311" y="4"/>
                        <a:pt x="3227" y="4"/>
                      </a:cubicBezTo>
                      <a:cubicBezTo>
                        <a:pt x="3207" y="2"/>
                        <a:pt x="3186" y="0"/>
                        <a:pt x="316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3" name="Google Shape;4703;p31"/>
              <p:cNvSpPr/>
              <p:nvPr/>
            </p:nvSpPr>
            <p:spPr>
              <a:xfrm rot="-1540356">
                <a:off x="6801563" y="4681480"/>
                <a:ext cx="276391" cy="361902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4" name="Google Shape;4704;p31"/>
            <p:cNvGrpSpPr/>
            <p:nvPr/>
          </p:nvGrpSpPr>
          <p:grpSpPr>
            <a:xfrm>
              <a:off x="68649" y="230370"/>
              <a:ext cx="8769724" cy="1301805"/>
              <a:chOff x="68649" y="230370"/>
              <a:chExt cx="8769724" cy="1301805"/>
            </a:xfrm>
          </p:grpSpPr>
          <p:sp>
            <p:nvSpPr>
              <p:cNvPr id="4705" name="Google Shape;4705;p31"/>
              <p:cNvSpPr/>
              <p:nvPr/>
            </p:nvSpPr>
            <p:spPr>
              <a:xfrm rot="6938532" flipH="1">
                <a:off x="112791" y="2897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 rot="6938526" flipH="1">
                <a:off x="398105" y="1246224"/>
                <a:ext cx="255165" cy="2386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 rot="6938547" flipH="1">
                <a:off x="8300120" y="614873"/>
                <a:ext cx="473032" cy="44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0" name="Google Shape;4900;p3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901" name="Google Shape;4901;p3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902" name="Google Shape;4902;p3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34" name="Google Shape;5034;p3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35" name="Google Shape;5035;p3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3"/>
          <p:cNvGrpSpPr/>
          <p:nvPr/>
        </p:nvGrpSpPr>
        <p:grpSpPr>
          <a:xfrm>
            <a:off x="408953" y="359445"/>
            <a:ext cx="8387934" cy="4620177"/>
            <a:chOff x="408953" y="359445"/>
            <a:chExt cx="8387934" cy="4620177"/>
          </a:xfrm>
        </p:grpSpPr>
        <p:grpSp>
          <p:nvGrpSpPr>
            <p:cNvPr id="5038" name="Google Shape;5038;p33"/>
            <p:cNvGrpSpPr/>
            <p:nvPr/>
          </p:nvGrpSpPr>
          <p:grpSpPr>
            <a:xfrm>
              <a:off x="408953" y="3652749"/>
              <a:ext cx="1873047" cy="1326873"/>
              <a:chOff x="528103" y="321799"/>
              <a:chExt cx="1873047" cy="1326873"/>
            </a:xfrm>
          </p:grpSpPr>
          <p:sp>
            <p:nvSpPr>
              <p:cNvPr id="5039" name="Google Shape;5039;p3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1" name="Google Shape;5061;p3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 rot="6938532" flipH="1">
              <a:off x="928141" y="4188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 rot="-1540356">
              <a:off x="8089638" y="5815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530173" y="161221"/>
            <a:ext cx="8367426" cy="479625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783875" y="1154863"/>
            <a:ext cx="76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5" name="Google Shape;645;p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Google Shape;646;p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5"/>
          <p:cNvGrpSpPr/>
          <p:nvPr/>
        </p:nvGrpSpPr>
        <p:grpSpPr>
          <a:xfrm>
            <a:off x="319996" y="122004"/>
            <a:ext cx="8590873" cy="4845190"/>
            <a:chOff x="319996" y="122004"/>
            <a:chExt cx="8590873" cy="4845190"/>
          </a:xfrm>
        </p:grpSpPr>
        <p:sp>
          <p:nvSpPr>
            <p:cNvPr id="649" name="Google Shape;649;p5"/>
            <p:cNvSpPr/>
            <p:nvPr/>
          </p:nvSpPr>
          <p:spPr>
            <a:xfrm rot="7790684" flipH="1">
              <a:off x="8533289" y="4598675"/>
              <a:ext cx="320166" cy="29938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 rot="6938477" flipH="1">
              <a:off x="339879" y="2318738"/>
              <a:ext cx="144236" cy="134871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 rot="9453872" flipH="1">
              <a:off x="932138" y="4585968"/>
              <a:ext cx="177195" cy="165692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 rot="9453865" flipH="1">
              <a:off x="8210747" y="3567062"/>
              <a:ext cx="176024" cy="164605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 rot="-9282229" flipH="1">
              <a:off x="7897937" y="855213"/>
              <a:ext cx="128346" cy="12001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 rot="-9669764" flipH="1">
              <a:off x="1500793" y="145861"/>
              <a:ext cx="174919" cy="1635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1276075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5316750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1857475" y="2965475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5898150" y="296517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662" name="Google Shape;662;p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663" name="Google Shape;663;p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95" name="Google Shape;795;p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6"/>
          <p:cNvGrpSpPr/>
          <p:nvPr/>
        </p:nvGrpSpPr>
        <p:grpSpPr>
          <a:xfrm>
            <a:off x="213639" y="101497"/>
            <a:ext cx="8651511" cy="5005631"/>
            <a:chOff x="213639" y="101497"/>
            <a:chExt cx="8651511" cy="5005631"/>
          </a:xfrm>
        </p:grpSpPr>
        <p:grpSp>
          <p:nvGrpSpPr>
            <p:cNvPr id="799" name="Google Shape;799;p6"/>
            <p:cNvGrpSpPr/>
            <p:nvPr/>
          </p:nvGrpSpPr>
          <p:grpSpPr>
            <a:xfrm>
              <a:off x="7385184" y="101497"/>
              <a:ext cx="1368634" cy="1483669"/>
              <a:chOff x="7385184" y="101497"/>
              <a:chExt cx="1368634" cy="1483669"/>
            </a:xfrm>
          </p:grpSpPr>
          <p:sp>
            <p:nvSpPr>
              <p:cNvPr id="800" name="Google Shape;800;p6"/>
              <p:cNvSpPr/>
              <p:nvPr/>
            </p:nvSpPr>
            <p:spPr>
              <a:xfrm rot="1699081">
                <a:off x="8342491" y="571493"/>
                <a:ext cx="46488" cy="5529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107" y="0"/>
                    </a:moveTo>
                    <a:lnTo>
                      <a:pt x="0" y="822"/>
                    </a:lnTo>
                    <a:cubicBezTo>
                      <a:pt x="262" y="881"/>
                      <a:pt x="524" y="965"/>
                      <a:pt x="774" y="1048"/>
                    </a:cubicBezTo>
                    <a:lnTo>
                      <a:pt x="881" y="9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 rot="1699081">
                <a:off x="8268058" y="424303"/>
                <a:ext cx="323254" cy="14526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756" extrusionOk="0">
                    <a:moveTo>
                      <a:pt x="2982" y="0"/>
                    </a:moveTo>
                    <a:cubicBezTo>
                      <a:pt x="2884" y="0"/>
                      <a:pt x="2788" y="6"/>
                      <a:pt x="2691" y="17"/>
                    </a:cubicBezTo>
                    <a:cubicBezTo>
                      <a:pt x="1477" y="124"/>
                      <a:pt x="441" y="910"/>
                      <a:pt x="1" y="2029"/>
                    </a:cubicBezTo>
                    <a:lnTo>
                      <a:pt x="3322" y="2422"/>
                    </a:lnTo>
                    <a:lnTo>
                      <a:pt x="6132" y="2755"/>
                    </a:lnTo>
                    <a:cubicBezTo>
                      <a:pt x="6013" y="1886"/>
                      <a:pt x="5537" y="1112"/>
                      <a:pt x="4846" y="612"/>
                    </a:cubicBezTo>
                    <a:cubicBezTo>
                      <a:pt x="4585" y="422"/>
                      <a:pt x="4287" y="267"/>
                      <a:pt x="3977" y="172"/>
                    </a:cubicBezTo>
                    <a:cubicBezTo>
                      <a:pt x="3775" y="100"/>
                      <a:pt x="3561" y="53"/>
                      <a:pt x="3346" y="29"/>
                    </a:cubicBezTo>
                    <a:cubicBezTo>
                      <a:pt x="3222" y="9"/>
                      <a:pt x="3101" y="0"/>
                      <a:pt x="298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 rot="1699081">
                <a:off x="7927337" y="466640"/>
                <a:ext cx="59085" cy="653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39" extrusionOk="0">
                    <a:moveTo>
                      <a:pt x="644" y="0"/>
                    </a:moveTo>
                    <a:lnTo>
                      <a:pt x="1" y="465"/>
                    </a:lnTo>
                    <a:lnTo>
                      <a:pt x="572" y="1238"/>
                    </a:lnTo>
                    <a:cubicBezTo>
                      <a:pt x="739" y="1036"/>
                      <a:pt x="930" y="846"/>
                      <a:pt x="1120" y="667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 rot="1699081">
                <a:off x="7811554" y="298134"/>
                <a:ext cx="279928" cy="229072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346" extrusionOk="0">
                    <a:moveTo>
                      <a:pt x="3296" y="1"/>
                    </a:moveTo>
                    <a:cubicBezTo>
                      <a:pt x="2849" y="1"/>
                      <a:pt x="2399" y="94"/>
                      <a:pt x="1977" y="285"/>
                    </a:cubicBezTo>
                    <a:cubicBezTo>
                      <a:pt x="1786" y="369"/>
                      <a:pt x="1596" y="476"/>
                      <a:pt x="1417" y="607"/>
                    </a:cubicBezTo>
                    <a:cubicBezTo>
                      <a:pt x="1239" y="738"/>
                      <a:pt x="1072" y="881"/>
                      <a:pt x="929" y="1047"/>
                    </a:cubicBezTo>
                    <a:cubicBezTo>
                      <a:pt x="703" y="1285"/>
                      <a:pt x="524" y="1559"/>
                      <a:pt x="393" y="1845"/>
                    </a:cubicBezTo>
                    <a:cubicBezTo>
                      <a:pt x="36" y="2631"/>
                      <a:pt x="0" y="3536"/>
                      <a:pt x="322" y="4345"/>
                    </a:cubicBezTo>
                    <a:lnTo>
                      <a:pt x="2608" y="2690"/>
                    </a:lnTo>
                    <a:lnTo>
                      <a:pt x="5310" y="726"/>
                    </a:lnTo>
                    <a:cubicBezTo>
                      <a:pt x="4736" y="247"/>
                      <a:pt x="4020" y="1"/>
                      <a:pt x="3296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 rot="1699081">
                <a:off x="8130713" y="1259823"/>
                <a:ext cx="160072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990" extrusionOk="0">
                    <a:moveTo>
                      <a:pt x="1144" y="1"/>
                    </a:moveTo>
                    <a:cubicBezTo>
                      <a:pt x="798" y="405"/>
                      <a:pt x="417" y="798"/>
                      <a:pt x="1" y="1144"/>
                    </a:cubicBezTo>
                    <a:lnTo>
                      <a:pt x="1620" y="2549"/>
                    </a:lnTo>
                    <a:lnTo>
                      <a:pt x="1965" y="2846"/>
                    </a:lnTo>
                    <a:cubicBezTo>
                      <a:pt x="2078" y="2942"/>
                      <a:pt x="2217" y="2990"/>
                      <a:pt x="2357" y="2990"/>
                    </a:cubicBezTo>
                    <a:cubicBezTo>
                      <a:pt x="2514" y="2990"/>
                      <a:pt x="2673" y="2930"/>
                      <a:pt x="2799" y="2811"/>
                    </a:cubicBezTo>
                    <a:cubicBezTo>
                      <a:pt x="3025" y="2596"/>
                      <a:pt x="3037" y="2227"/>
                      <a:pt x="2834" y="1977"/>
                    </a:cubicBezTo>
                    <a:lnTo>
                      <a:pt x="1560" y="48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 rot="1699081">
                <a:off x="7701305" y="1151202"/>
                <a:ext cx="111792" cy="17314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285" extrusionOk="0">
                    <a:moveTo>
                      <a:pt x="560" y="1"/>
                    </a:moveTo>
                    <a:lnTo>
                      <a:pt x="441" y="632"/>
                    </a:lnTo>
                    <a:lnTo>
                      <a:pt x="60" y="2561"/>
                    </a:lnTo>
                    <a:cubicBezTo>
                      <a:pt x="1" y="2870"/>
                      <a:pt x="191" y="3180"/>
                      <a:pt x="501" y="3263"/>
                    </a:cubicBezTo>
                    <a:cubicBezTo>
                      <a:pt x="555" y="3278"/>
                      <a:pt x="609" y="3285"/>
                      <a:pt x="662" y="3285"/>
                    </a:cubicBezTo>
                    <a:cubicBezTo>
                      <a:pt x="916" y="3285"/>
                      <a:pt x="1151" y="3128"/>
                      <a:pt x="1239" y="2882"/>
                    </a:cubicBezTo>
                    <a:lnTo>
                      <a:pt x="1394" y="2454"/>
                    </a:lnTo>
                    <a:lnTo>
                      <a:pt x="2120" y="441"/>
                    </a:lnTo>
                    <a:cubicBezTo>
                      <a:pt x="1584" y="334"/>
                      <a:pt x="1060" y="191"/>
                      <a:pt x="5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 rot="1699081">
                <a:off x="8318859" y="419935"/>
                <a:ext cx="129396" cy="72316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372" extrusionOk="0">
                    <a:moveTo>
                      <a:pt x="2166" y="1"/>
                    </a:moveTo>
                    <a:cubicBezTo>
                      <a:pt x="1344" y="1"/>
                      <a:pt x="434" y="419"/>
                      <a:pt x="26" y="1247"/>
                    </a:cubicBezTo>
                    <a:cubicBezTo>
                      <a:pt x="0" y="1315"/>
                      <a:pt x="48" y="1371"/>
                      <a:pt x="99" y="1371"/>
                    </a:cubicBezTo>
                    <a:cubicBezTo>
                      <a:pt x="119" y="1371"/>
                      <a:pt x="140" y="1362"/>
                      <a:pt x="157" y="1342"/>
                    </a:cubicBezTo>
                    <a:cubicBezTo>
                      <a:pt x="157" y="1342"/>
                      <a:pt x="157" y="1342"/>
                      <a:pt x="157" y="1342"/>
                    </a:cubicBezTo>
                    <a:cubicBezTo>
                      <a:pt x="166" y="1342"/>
                      <a:pt x="411" y="1030"/>
                      <a:pt x="609" y="878"/>
                    </a:cubicBezTo>
                    <a:cubicBezTo>
                      <a:pt x="1383" y="271"/>
                      <a:pt x="2217" y="223"/>
                      <a:pt x="2371" y="163"/>
                    </a:cubicBezTo>
                    <a:cubicBezTo>
                      <a:pt x="2455" y="151"/>
                      <a:pt x="2455" y="20"/>
                      <a:pt x="2360" y="9"/>
                    </a:cubicBezTo>
                    <a:cubicBezTo>
                      <a:pt x="2296" y="3"/>
                      <a:pt x="2231" y="1"/>
                      <a:pt x="2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 rot="1699081">
                <a:off x="7939469" y="341685"/>
                <a:ext cx="146632" cy="29991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569" extrusionOk="0">
                    <a:moveTo>
                      <a:pt x="1487" y="0"/>
                    </a:moveTo>
                    <a:cubicBezTo>
                      <a:pt x="973" y="0"/>
                      <a:pt x="464" y="164"/>
                      <a:pt x="74" y="431"/>
                    </a:cubicBezTo>
                    <a:cubicBezTo>
                      <a:pt x="1" y="472"/>
                      <a:pt x="37" y="568"/>
                      <a:pt x="111" y="568"/>
                    </a:cubicBezTo>
                    <a:cubicBezTo>
                      <a:pt x="121" y="568"/>
                      <a:pt x="133" y="566"/>
                      <a:pt x="145" y="562"/>
                    </a:cubicBezTo>
                    <a:cubicBezTo>
                      <a:pt x="273" y="542"/>
                      <a:pt x="809" y="286"/>
                      <a:pt x="1543" y="286"/>
                    </a:cubicBezTo>
                    <a:cubicBezTo>
                      <a:pt x="1696" y="286"/>
                      <a:pt x="1858" y="297"/>
                      <a:pt x="2026" y="324"/>
                    </a:cubicBezTo>
                    <a:cubicBezTo>
                      <a:pt x="2276" y="359"/>
                      <a:pt x="2657" y="514"/>
                      <a:pt x="2645" y="514"/>
                    </a:cubicBezTo>
                    <a:cubicBezTo>
                      <a:pt x="2653" y="516"/>
                      <a:pt x="2660" y="517"/>
                      <a:pt x="2667" y="517"/>
                    </a:cubicBezTo>
                    <a:cubicBezTo>
                      <a:pt x="2738" y="517"/>
                      <a:pt x="2782" y="415"/>
                      <a:pt x="2717" y="371"/>
                    </a:cubicBezTo>
                    <a:cubicBezTo>
                      <a:pt x="2345" y="112"/>
                      <a:pt x="1914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 rot="1699081">
                <a:off x="8425027" y="496161"/>
                <a:ext cx="148160" cy="11300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44" extrusionOk="0">
                    <a:moveTo>
                      <a:pt x="1513" y="0"/>
                    </a:moveTo>
                    <a:cubicBezTo>
                      <a:pt x="1322" y="393"/>
                      <a:pt x="846" y="1167"/>
                      <a:pt x="0" y="1810"/>
                    </a:cubicBezTo>
                    <a:lnTo>
                      <a:pt x="2810" y="2143"/>
                    </a:lnTo>
                    <a:cubicBezTo>
                      <a:pt x="2691" y="1274"/>
                      <a:pt x="2215" y="50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 rot="1699081">
                <a:off x="7797029" y="355724"/>
                <a:ext cx="137461" cy="13187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2" extrusionOk="0">
                    <a:moveTo>
                      <a:pt x="393" y="1"/>
                    </a:moveTo>
                    <a:cubicBezTo>
                      <a:pt x="36" y="787"/>
                      <a:pt x="0" y="1692"/>
                      <a:pt x="322" y="2501"/>
                    </a:cubicBezTo>
                    <a:lnTo>
                      <a:pt x="2608" y="846"/>
                    </a:lnTo>
                    <a:cubicBezTo>
                      <a:pt x="1548" y="703"/>
                      <a:pt x="762" y="25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 rot="1699081">
                <a:off x="8141289" y="1243649"/>
                <a:ext cx="84753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549" extrusionOk="0">
                    <a:moveTo>
                      <a:pt x="1132" y="1"/>
                    </a:moveTo>
                    <a:cubicBezTo>
                      <a:pt x="786" y="417"/>
                      <a:pt x="405" y="798"/>
                      <a:pt x="1" y="1144"/>
                    </a:cubicBezTo>
                    <a:lnTo>
                      <a:pt x="1608" y="2549"/>
                    </a:lnTo>
                    <a:cubicBezTo>
                      <a:pt x="1358" y="1691"/>
                      <a:pt x="1429" y="977"/>
                      <a:pt x="1548" y="489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 rot="1699081">
                <a:off x="7733545" y="1159335"/>
                <a:ext cx="88548" cy="1293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54" extrusionOk="0">
                    <a:moveTo>
                      <a:pt x="119" y="1"/>
                    </a:moveTo>
                    <a:lnTo>
                      <a:pt x="0" y="632"/>
                    </a:lnTo>
                    <a:cubicBezTo>
                      <a:pt x="346" y="989"/>
                      <a:pt x="750" y="1584"/>
                      <a:pt x="953" y="2454"/>
                    </a:cubicBezTo>
                    <a:lnTo>
                      <a:pt x="1679" y="441"/>
                    </a:lnTo>
                    <a:cubicBezTo>
                      <a:pt x="1143" y="334"/>
                      <a:pt x="619" y="191"/>
                      <a:pt x="1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 rot="1699081">
                <a:off x="8447089" y="408024"/>
                <a:ext cx="73474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5" extrusionOk="0">
                    <a:moveTo>
                      <a:pt x="545" y="0"/>
                    </a:moveTo>
                    <a:cubicBezTo>
                      <a:pt x="496" y="0"/>
                      <a:pt x="448" y="9"/>
                      <a:pt x="405" y="17"/>
                    </a:cubicBezTo>
                    <a:cubicBezTo>
                      <a:pt x="203" y="76"/>
                      <a:pt x="36" y="255"/>
                      <a:pt x="13" y="481"/>
                    </a:cubicBezTo>
                    <a:cubicBezTo>
                      <a:pt x="1" y="541"/>
                      <a:pt x="13" y="600"/>
                      <a:pt x="24" y="660"/>
                    </a:cubicBezTo>
                    <a:cubicBezTo>
                      <a:pt x="121" y="649"/>
                      <a:pt x="217" y="643"/>
                      <a:pt x="315" y="643"/>
                    </a:cubicBezTo>
                    <a:cubicBezTo>
                      <a:pt x="434" y="643"/>
                      <a:pt x="555" y="652"/>
                      <a:pt x="679" y="672"/>
                    </a:cubicBezTo>
                    <a:cubicBezTo>
                      <a:pt x="894" y="696"/>
                      <a:pt x="1108" y="743"/>
                      <a:pt x="1310" y="815"/>
                    </a:cubicBezTo>
                    <a:cubicBezTo>
                      <a:pt x="1334" y="755"/>
                      <a:pt x="1358" y="696"/>
                      <a:pt x="1370" y="636"/>
                    </a:cubicBezTo>
                    <a:cubicBezTo>
                      <a:pt x="1394" y="338"/>
                      <a:pt x="1191" y="76"/>
                      <a:pt x="894" y="41"/>
                    </a:cubicBezTo>
                    <a:lnTo>
                      <a:pt x="608" y="5"/>
                    </a:lnTo>
                    <a:cubicBezTo>
                      <a:pt x="587" y="2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 rot="1699081">
                <a:off x="8225051" y="520853"/>
                <a:ext cx="333848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468" extrusionOk="0">
                    <a:moveTo>
                      <a:pt x="168" y="0"/>
                    </a:moveTo>
                    <a:cubicBezTo>
                      <a:pt x="144" y="60"/>
                      <a:pt x="120" y="119"/>
                      <a:pt x="108" y="179"/>
                    </a:cubicBezTo>
                    <a:cubicBezTo>
                      <a:pt x="1" y="488"/>
                      <a:pt x="215" y="810"/>
                      <a:pt x="537" y="857"/>
                    </a:cubicBezTo>
                    <a:lnTo>
                      <a:pt x="2311" y="1060"/>
                    </a:lnTo>
                    <a:lnTo>
                      <a:pt x="2751" y="1107"/>
                    </a:lnTo>
                    <a:lnTo>
                      <a:pt x="3525" y="1203"/>
                    </a:lnTo>
                    <a:lnTo>
                      <a:pt x="5740" y="1464"/>
                    </a:lnTo>
                    <a:cubicBezTo>
                      <a:pt x="5760" y="1467"/>
                      <a:pt x="5779" y="1468"/>
                      <a:pt x="5799" y="1468"/>
                    </a:cubicBezTo>
                    <a:cubicBezTo>
                      <a:pt x="6094" y="1468"/>
                      <a:pt x="6334" y="1219"/>
                      <a:pt x="6311" y="929"/>
                    </a:cubicBezTo>
                    <a:cubicBezTo>
                      <a:pt x="6311" y="857"/>
                      <a:pt x="6299" y="786"/>
                      <a:pt x="6299" y="726"/>
                    </a:cubicBezTo>
                    <a:lnTo>
                      <a:pt x="3489" y="39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 rot="1699081">
                <a:off x="7895278" y="269388"/>
                <a:ext cx="71576" cy="6077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3" extrusionOk="0">
                    <a:moveTo>
                      <a:pt x="857" y="1"/>
                    </a:moveTo>
                    <a:cubicBezTo>
                      <a:pt x="809" y="1"/>
                      <a:pt x="761" y="7"/>
                      <a:pt x="715" y="21"/>
                    </a:cubicBezTo>
                    <a:cubicBezTo>
                      <a:pt x="643" y="33"/>
                      <a:pt x="584" y="57"/>
                      <a:pt x="536" y="104"/>
                    </a:cubicBezTo>
                    <a:lnTo>
                      <a:pt x="298" y="271"/>
                    </a:lnTo>
                    <a:cubicBezTo>
                      <a:pt x="60" y="450"/>
                      <a:pt x="0" y="783"/>
                      <a:pt x="179" y="1021"/>
                    </a:cubicBezTo>
                    <a:cubicBezTo>
                      <a:pt x="215" y="1069"/>
                      <a:pt x="262" y="1116"/>
                      <a:pt x="310" y="1152"/>
                    </a:cubicBezTo>
                    <a:cubicBezTo>
                      <a:pt x="453" y="986"/>
                      <a:pt x="620" y="843"/>
                      <a:pt x="798" y="712"/>
                    </a:cubicBezTo>
                    <a:cubicBezTo>
                      <a:pt x="977" y="581"/>
                      <a:pt x="1167" y="474"/>
                      <a:pt x="1358" y="378"/>
                    </a:cubicBezTo>
                    <a:cubicBezTo>
                      <a:pt x="1346" y="331"/>
                      <a:pt x="1310" y="271"/>
                      <a:pt x="1274" y="224"/>
                    </a:cubicBezTo>
                    <a:cubicBezTo>
                      <a:pt x="1173" y="77"/>
                      <a:pt x="1016" y="1"/>
                      <a:pt x="857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 rot="1699081">
                <a:off x="7811197" y="341325"/>
                <a:ext cx="283091" cy="21615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4101" extrusionOk="0">
                    <a:moveTo>
                      <a:pt x="4989" y="1"/>
                    </a:moveTo>
                    <a:lnTo>
                      <a:pt x="2287" y="1965"/>
                    </a:lnTo>
                    <a:lnTo>
                      <a:pt x="1" y="3620"/>
                    </a:lnTo>
                    <a:cubicBezTo>
                      <a:pt x="25" y="3692"/>
                      <a:pt x="48" y="3751"/>
                      <a:pt x="72" y="3811"/>
                    </a:cubicBezTo>
                    <a:cubicBezTo>
                      <a:pt x="164" y="3995"/>
                      <a:pt x="351" y="4100"/>
                      <a:pt x="542" y="4100"/>
                    </a:cubicBezTo>
                    <a:cubicBezTo>
                      <a:pt x="647" y="4100"/>
                      <a:pt x="753" y="4069"/>
                      <a:pt x="846" y="4001"/>
                    </a:cubicBezTo>
                    <a:lnTo>
                      <a:pt x="2644" y="2692"/>
                    </a:lnTo>
                    <a:lnTo>
                      <a:pt x="3275" y="2227"/>
                    </a:lnTo>
                    <a:lnTo>
                      <a:pt x="3644" y="1965"/>
                    </a:lnTo>
                    <a:lnTo>
                      <a:pt x="5085" y="918"/>
                    </a:lnTo>
                    <a:cubicBezTo>
                      <a:pt x="5347" y="727"/>
                      <a:pt x="5370" y="346"/>
                      <a:pt x="5132" y="120"/>
                    </a:cubicBezTo>
                    <a:cubicBezTo>
                      <a:pt x="5085" y="84"/>
                      <a:pt x="5037" y="36"/>
                      <a:pt x="4989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 rot="1699081">
                <a:off x="7636428" y="498244"/>
                <a:ext cx="861658" cy="79774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5135" extrusionOk="0">
                    <a:moveTo>
                      <a:pt x="8376" y="0"/>
                    </a:moveTo>
                    <a:cubicBezTo>
                      <a:pt x="7745" y="0"/>
                      <a:pt x="7104" y="80"/>
                      <a:pt x="6465" y="249"/>
                    </a:cubicBezTo>
                    <a:cubicBezTo>
                      <a:pt x="2417" y="1309"/>
                      <a:pt x="0" y="5441"/>
                      <a:pt x="1060" y="9489"/>
                    </a:cubicBezTo>
                    <a:cubicBezTo>
                      <a:pt x="1655" y="11798"/>
                      <a:pt x="3274" y="13573"/>
                      <a:pt x="5298" y="14477"/>
                    </a:cubicBezTo>
                    <a:cubicBezTo>
                      <a:pt x="5441" y="14549"/>
                      <a:pt x="5596" y="14608"/>
                      <a:pt x="5751" y="14668"/>
                    </a:cubicBezTo>
                    <a:cubicBezTo>
                      <a:pt x="6132" y="14811"/>
                      <a:pt x="6525" y="14918"/>
                      <a:pt x="6930" y="15001"/>
                    </a:cubicBezTo>
                    <a:cubicBezTo>
                      <a:pt x="7398" y="15089"/>
                      <a:pt x="7878" y="15134"/>
                      <a:pt x="8363" y="15134"/>
                    </a:cubicBezTo>
                    <a:cubicBezTo>
                      <a:pt x="9000" y="15134"/>
                      <a:pt x="9645" y="15056"/>
                      <a:pt x="10287" y="14894"/>
                    </a:cubicBezTo>
                    <a:cubicBezTo>
                      <a:pt x="11430" y="14596"/>
                      <a:pt x="12430" y="14049"/>
                      <a:pt x="13276" y="13346"/>
                    </a:cubicBezTo>
                    <a:cubicBezTo>
                      <a:pt x="13585" y="13072"/>
                      <a:pt x="13871" y="12787"/>
                      <a:pt x="14133" y="12477"/>
                    </a:cubicBezTo>
                    <a:cubicBezTo>
                      <a:pt x="15681" y="10655"/>
                      <a:pt x="16347" y="8143"/>
                      <a:pt x="15693" y="5655"/>
                    </a:cubicBezTo>
                    <a:cubicBezTo>
                      <a:pt x="15026" y="3119"/>
                      <a:pt x="13157" y="1226"/>
                      <a:pt x="10847" y="416"/>
                    </a:cubicBezTo>
                    <a:cubicBezTo>
                      <a:pt x="10597" y="333"/>
                      <a:pt x="10335" y="261"/>
                      <a:pt x="10073" y="202"/>
                    </a:cubicBezTo>
                    <a:cubicBezTo>
                      <a:pt x="10073" y="190"/>
                      <a:pt x="10061" y="190"/>
                      <a:pt x="10049" y="190"/>
                    </a:cubicBezTo>
                    <a:cubicBezTo>
                      <a:pt x="9507" y="66"/>
                      <a:pt x="8946" y="0"/>
                      <a:pt x="8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 rot="1699081">
                <a:off x="7704681" y="566468"/>
                <a:ext cx="743699" cy="671772"/>
              </a:xfrm>
              <a:custGeom>
                <a:avLst/>
                <a:gdLst/>
                <a:ahLst/>
                <a:cxnLst/>
                <a:rect l="l" t="t" r="r" b="b"/>
                <a:pathLst>
                  <a:path w="14110" h="12745" extrusionOk="0">
                    <a:moveTo>
                      <a:pt x="7045" y="0"/>
                    </a:moveTo>
                    <a:cubicBezTo>
                      <a:pt x="6516" y="0"/>
                      <a:pt x="5978" y="67"/>
                      <a:pt x="5442" y="205"/>
                    </a:cubicBezTo>
                    <a:cubicBezTo>
                      <a:pt x="2037" y="1098"/>
                      <a:pt x="1" y="4575"/>
                      <a:pt x="894" y="7980"/>
                    </a:cubicBezTo>
                    <a:cubicBezTo>
                      <a:pt x="1501" y="10338"/>
                      <a:pt x="3358" y="12028"/>
                      <a:pt x="5561" y="12564"/>
                    </a:cubicBezTo>
                    <a:cubicBezTo>
                      <a:pt x="6049" y="12682"/>
                      <a:pt x="6555" y="12744"/>
                      <a:pt x="7070" y="12744"/>
                    </a:cubicBezTo>
                    <a:cubicBezTo>
                      <a:pt x="7597" y="12744"/>
                      <a:pt x="8133" y="12679"/>
                      <a:pt x="8669" y="12540"/>
                    </a:cubicBezTo>
                    <a:cubicBezTo>
                      <a:pt x="12074" y="11647"/>
                      <a:pt x="14110" y="8171"/>
                      <a:pt x="13217" y="4765"/>
                    </a:cubicBezTo>
                    <a:cubicBezTo>
                      <a:pt x="12705" y="2789"/>
                      <a:pt x="11312" y="1277"/>
                      <a:pt x="9573" y="527"/>
                    </a:cubicBezTo>
                    <a:cubicBezTo>
                      <a:pt x="8785" y="185"/>
                      <a:pt x="7927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 rot="1699081">
                <a:off x="8334609" y="569154"/>
                <a:ext cx="212094" cy="56767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077" extrusionOk="0">
                    <a:moveTo>
                      <a:pt x="1179" y="1"/>
                    </a:moveTo>
                    <a:cubicBezTo>
                      <a:pt x="810" y="287"/>
                      <a:pt x="406" y="513"/>
                      <a:pt x="1" y="668"/>
                    </a:cubicBezTo>
                    <a:cubicBezTo>
                      <a:pt x="715" y="751"/>
                      <a:pt x="1608" y="858"/>
                      <a:pt x="1644" y="858"/>
                    </a:cubicBezTo>
                    <a:lnTo>
                      <a:pt x="1632" y="858"/>
                    </a:lnTo>
                    <a:cubicBezTo>
                      <a:pt x="1644" y="858"/>
                      <a:pt x="1775" y="882"/>
                      <a:pt x="1787" y="882"/>
                    </a:cubicBezTo>
                    <a:lnTo>
                      <a:pt x="1822" y="882"/>
                    </a:lnTo>
                    <a:cubicBezTo>
                      <a:pt x="1834" y="882"/>
                      <a:pt x="1870" y="894"/>
                      <a:pt x="1882" y="894"/>
                    </a:cubicBezTo>
                    <a:lnTo>
                      <a:pt x="1870" y="894"/>
                    </a:lnTo>
                    <a:cubicBezTo>
                      <a:pt x="3214" y="1052"/>
                      <a:pt x="3422" y="1077"/>
                      <a:pt x="3430" y="1077"/>
                    </a:cubicBezTo>
                    <a:cubicBezTo>
                      <a:pt x="3435" y="1077"/>
                      <a:pt x="3395" y="1071"/>
                      <a:pt x="3408" y="1071"/>
                    </a:cubicBezTo>
                    <a:cubicBezTo>
                      <a:pt x="3411" y="1071"/>
                      <a:pt x="3418" y="1072"/>
                      <a:pt x="3430" y="1072"/>
                    </a:cubicBezTo>
                    <a:cubicBezTo>
                      <a:pt x="3450" y="1075"/>
                      <a:pt x="3469" y="1076"/>
                      <a:pt x="3489" y="1076"/>
                    </a:cubicBezTo>
                    <a:cubicBezTo>
                      <a:pt x="3784" y="1076"/>
                      <a:pt x="4024" y="827"/>
                      <a:pt x="4001" y="537"/>
                    </a:cubicBezTo>
                    <a:cubicBezTo>
                      <a:pt x="4001" y="465"/>
                      <a:pt x="3989" y="394"/>
                      <a:pt x="3989" y="334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 rot="1699081">
                <a:off x="7792079" y="417125"/>
                <a:ext cx="192118" cy="11258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136" extrusionOk="0">
                    <a:moveTo>
                      <a:pt x="2287" y="0"/>
                    </a:moveTo>
                    <a:lnTo>
                      <a:pt x="1" y="1655"/>
                    </a:lnTo>
                    <a:cubicBezTo>
                      <a:pt x="25" y="1727"/>
                      <a:pt x="48" y="1786"/>
                      <a:pt x="72" y="1846"/>
                    </a:cubicBezTo>
                    <a:cubicBezTo>
                      <a:pt x="164" y="2030"/>
                      <a:pt x="351" y="2135"/>
                      <a:pt x="542" y="2135"/>
                    </a:cubicBezTo>
                    <a:cubicBezTo>
                      <a:pt x="647" y="2135"/>
                      <a:pt x="753" y="2104"/>
                      <a:pt x="846" y="2036"/>
                    </a:cubicBezTo>
                    <a:cubicBezTo>
                      <a:pt x="861" y="2025"/>
                      <a:pt x="865" y="2021"/>
                      <a:pt x="864" y="2021"/>
                    </a:cubicBezTo>
                    <a:cubicBezTo>
                      <a:pt x="862" y="2021"/>
                      <a:pt x="842" y="2034"/>
                      <a:pt x="842" y="2034"/>
                    </a:cubicBezTo>
                    <a:cubicBezTo>
                      <a:pt x="841" y="2034"/>
                      <a:pt x="992" y="1928"/>
                      <a:pt x="2108" y="1119"/>
                    </a:cubicBezTo>
                    <a:cubicBezTo>
                      <a:pt x="2108" y="1108"/>
                      <a:pt x="2144" y="1084"/>
                      <a:pt x="2156" y="1084"/>
                    </a:cubicBezTo>
                    <a:lnTo>
                      <a:pt x="2144" y="1084"/>
                    </a:lnTo>
                    <a:cubicBezTo>
                      <a:pt x="2156" y="1084"/>
                      <a:pt x="2168" y="1072"/>
                      <a:pt x="2180" y="1060"/>
                    </a:cubicBezTo>
                    <a:lnTo>
                      <a:pt x="2180" y="1072"/>
                    </a:lnTo>
                    <a:cubicBezTo>
                      <a:pt x="2191" y="1060"/>
                      <a:pt x="2299" y="977"/>
                      <a:pt x="2311" y="965"/>
                    </a:cubicBezTo>
                    <a:lnTo>
                      <a:pt x="2311" y="965"/>
                    </a:lnTo>
                    <a:lnTo>
                      <a:pt x="2299" y="977"/>
                    </a:lnTo>
                    <a:cubicBezTo>
                      <a:pt x="2322" y="965"/>
                      <a:pt x="3061" y="429"/>
                      <a:pt x="3644" y="0"/>
                    </a:cubicBezTo>
                    <a:lnTo>
                      <a:pt x="3644" y="0"/>
                    </a:lnTo>
                    <a:cubicBezTo>
                      <a:pt x="3430" y="30"/>
                      <a:pt x="3204" y="45"/>
                      <a:pt x="2974" y="45"/>
                    </a:cubicBezTo>
                    <a:cubicBezTo>
                      <a:pt x="2745" y="45"/>
                      <a:pt x="2513" y="30"/>
                      <a:pt x="2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 rot="1699081">
                <a:off x="7973776" y="661448"/>
                <a:ext cx="450647" cy="644679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2231" extrusionOk="0">
                    <a:moveTo>
                      <a:pt x="4013" y="1"/>
                    </a:moveTo>
                    <a:lnTo>
                      <a:pt x="4013" y="1"/>
                    </a:lnTo>
                    <a:cubicBezTo>
                      <a:pt x="5264" y="1084"/>
                      <a:pt x="6026" y="2894"/>
                      <a:pt x="6204" y="4632"/>
                    </a:cubicBezTo>
                    <a:cubicBezTo>
                      <a:pt x="6466" y="7240"/>
                      <a:pt x="5442" y="9443"/>
                      <a:pt x="2775" y="10907"/>
                    </a:cubicBezTo>
                    <a:cubicBezTo>
                      <a:pt x="1966" y="11359"/>
                      <a:pt x="1037" y="11729"/>
                      <a:pt x="1" y="12050"/>
                    </a:cubicBezTo>
                    <a:cubicBezTo>
                      <a:pt x="489" y="12168"/>
                      <a:pt x="995" y="12230"/>
                      <a:pt x="1510" y="12230"/>
                    </a:cubicBezTo>
                    <a:cubicBezTo>
                      <a:pt x="2037" y="12230"/>
                      <a:pt x="2573" y="12165"/>
                      <a:pt x="3109" y="12026"/>
                    </a:cubicBezTo>
                    <a:cubicBezTo>
                      <a:pt x="6514" y="11133"/>
                      <a:pt x="8550" y="7657"/>
                      <a:pt x="7657" y="4251"/>
                    </a:cubicBezTo>
                    <a:cubicBezTo>
                      <a:pt x="7145" y="2275"/>
                      <a:pt x="5752" y="763"/>
                      <a:pt x="4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 rot="1699081">
                <a:off x="7945036" y="776354"/>
                <a:ext cx="10104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100" extrusionOk="0">
                    <a:moveTo>
                      <a:pt x="1128" y="0"/>
                    </a:moveTo>
                    <a:cubicBezTo>
                      <a:pt x="755" y="0"/>
                      <a:pt x="339" y="177"/>
                      <a:pt x="178" y="489"/>
                    </a:cubicBezTo>
                    <a:cubicBezTo>
                      <a:pt x="1" y="843"/>
                      <a:pt x="314" y="1100"/>
                      <a:pt x="745" y="1100"/>
                    </a:cubicBezTo>
                    <a:cubicBezTo>
                      <a:pt x="951" y="1100"/>
                      <a:pt x="1184" y="1041"/>
                      <a:pt x="1404" y="906"/>
                    </a:cubicBezTo>
                    <a:cubicBezTo>
                      <a:pt x="1916" y="608"/>
                      <a:pt x="1809" y="144"/>
                      <a:pt x="1404" y="37"/>
                    </a:cubicBezTo>
                    <a:cubicBezTo>
                      <a:pt x="1318" y="12"/>
                      <a:pt x="1225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 rot="1699081">
                <a:off x="8142619" y="826139"/>
                <a:ext cx="109420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093" extrusionOk="0">
                    <a:moveTo>
                      <a:pt x="1135" y="0"/>
                    </a:moveTo>
                    <a:cubicBezTo>
                      <a:pt x="829" y="0"/>
                      <a:pt x="503" y="130"/>
                      <a:pt x="310" y="330"/>
                    </a:cubicBezTo>
                    <a:cubicBezTo>
                      <a:pt x="1" y="628"/>
                      <a:pt x="144" y="1080"/>
                      <a:pt x="727" y="1092"/>
                    </a:cubicBezTo>
                    <a:cubicBezTo>
                      <a:pt x="741" y="1093"/>
                      <a:pt x="755" y="1093"/>
                      <a:pt x="769" y="1093"/>
                    </a:cubicBezTo>
                    <a:cubicBezTo>
                      <a:pt x="1556" y="1093"/>
                      <a:pt x="2076" y="444"/>
                      <a:pt x="1596" y="128"/>
                    </a:cubicBezTo>
                    <a:cubicBezTo>
                      <a:pt x="1466" y="39"/>
                      <a:pt x="130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 rot="1699081">
                <a:off x="8046056" y="874813"/>
                <a:ext cx="60930" cy="5513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46" extrusionOk="0">
                    <a:moveTo>
                      <a:pt x="580" y="0"/>
                    </a:moveTo>
                    <a:cubicBezTo>
                      <a:pt x="530" y="0"/>
                      <a:pt x="480" y="7"/>
                      <a:pt x="429" y="23"/>
                    </a:cubicBezTo>
                    <a:cubicBezTo>
                      <a:pt x="156" y="106"/>
                      <a:pt x="1" y="404"/>
                      <a:pt x="84" y="678"/>
                    </a:cubicBezTo>
                    <a:cubicBezTo>
                      <a:pt x="152" y="901"/>
                      <a:pt x="355" y="1045"/>
                      <a:pt x="576" y="1045"/>
                    </a:cubicBezTo>
                    <a:cubicBezTo>
                      <a:pt x="626" y="1045"/>
                      <a:pt x="677" y="1038"/>
                      <a:pt x="727" y="1023"/>
                    </a:cubicBezTo>
                    <a:cubicBezTo>
                      <a:pt x="1001" y="939"/>
                      <a:pt x="1156" y="642"/>
                      <a:pt x="1072" y="368"/>
                    </a:cubicBezTo>
                    <a:cubicBezTo>
                      <a:pt x="1004" y="144"/>
                      <a:pt x="801" y="0"/>
                      <a:pt x="5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 rot="1699081">
                <a:off x="7613873" y="246195"/>
                <a:ext cx="911256" cy="1194272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658" extrusionOk="0">
                    <a:moveTo>
                      <a:pt x="11752" y="286"/>
                    </a:moveTo>
                    <a:lnTo>
                      <a:pt x="12038" y="322"/>
                    </a:lnTo>
                    <a:cubicBezTo>
                      <a:pt x="12335" y="357"/>
                      <a:pt x="12538" y="619"/>
                      <a:pt x="12502" y="917"/>
                    </a:cubicBezTo>
                    <a:cubicBezTo>
                      <a:pt x="12502" y="929"/>
                      <a:pt x="12502" y="941"/>
                      <a:pt x="12502" y="953"/>
                    </a:cubicBezTo>
                    <a:cubicBezTo>
                      <a:pt x="12288" y="881"/>
                      <a:pt x="12061" y="834"/>
                      <a:pt x="11835" y="810"/>
                    </a:cubicBezTo>
                    <a:cubicBezTo>
                      <a:pt x="11711" y="790"/>
                      <a:pt x="11586" y="781"/>
                      <a:pt x="11462" y="781"/>
                    </a:cubicBezTo>
                    <a:cubicBezTo>
                      <a:pt x="11360" y="781"/>
                      <a:pt x="11258" y="787"/>
                      <a:pt x="11157" y="798"/>
                    </a:cubicBezTo>
                    <a:cubicBezTo>
                      <a:pt x="11157" y="786"/>
                      <a:pt x="11157" y="774"/>
                      <a:pt x="11157" y="762"/>
                    </a:cubicBezTo>
                    <a:cubicBezTo>
                      <a:pt x="11180" y="536"/>
                      <a:pt x="11347" y="357"/>
                      <a:pt x="11549" y="298"/>
                    </a:cubicBezTo>
                    <a:cubicBezTo>
                      <a:pt x="11597" y="298"/>
                      <a:pt x="11645" y="286"/>
                      <a:pt x="11680" y="286"/>
                    </a:cubicBezTo>
                    <a:close/>
                    <a:moveTo>
                      <a:pt x="1608" y="2917"/>
                    </a:moveTo>
                    <a:cubicBezTo>
                      <a:pt x="1774" y="2917"/>
                      <a:pt x="1941" y="3001"/>
                      <a:pt x="2036" y="3144"/>
                    </a:cubicBezTo>
                    <a:cubicBezTo>
                      <a:pt x="2048" y="3155"/>
                      <a:pt x="2060" y="3167"/>
                      <a:pt x="2060" y="3179"/>
                    </a:cubicBezTo>
                    <a:cubicBezTo>
                      <a:pt x="1858" y="3263"/>
                      <a:pt x="1655" y="3382"/>
                      <a:pt x="1477" y="3513"/>
                    </a:cubicBezTo>
                    <a:cubicBezTo>
                      <a:pt x="1286" y="3655"/>
                      <a:pt x="1108" y="3810"/>
                      <a:pt x="965" y="3977"/>
                    </a:cubicBezTo>
                    <a:cubicBezTo>
                      <a:pt x="953" y="3965"/>
                      <a:pt x="941" y="3953"/>
                      <a:pt x="941" y="3941"/>
                    </a:cubicBezTo>
                    <a:cubicBezTo>
                      <a:pt x="762" y="3703"/>
                      <a:pt x="822" y="3370"/>
                      <a:pt x="1060" y="3191"/>
                    </a:cubicBezTo>
                    <a:lnTo>
                      <a:pt x="1298" y="3024"/>
                    </a:lnTo>
                    <a:cubicBezTo>
                      <a:pt x="1346" y="2977"/>
                      <a:pt x="1405" y="2953"/>
                      <a:pt x="1477" y="2941"/>
                    </a:cubicBezTo>
                    <a:cubicBezTo>
                      <a:pt x="1512" y="2929"/>
                      <a:pt x="1560" y="2917"/>
                      <a:pt x="1608" y="2917"/>
                    </a:cubicBezTo>
                    <a:close/>
                    <a:moveTo>
                      <a:pt x="11490" y="1066"/>
                    </a:moveTo>
                    <a:cubicBezTo>
                      <a:pt x="11594" y="1066"/>
                      <a:pt x="11698" y="1072"/>
                      <a:pt x="11799" y="1084"/>
                    </a:cubicBezTo>
                    <a:cubicBezTo>
                      <a:pt x="12014" y="1119"/>
                      <a:pt x="12216" y="1155"/>
                      <a:pt x="12407" y="1227"/>
                    </a:cubicBezTo>
                    <a:cubicBezTo>
                      <a:pt x="12490" y="1250"/>
                      <a:pt x="12561" y="1274"/>
                      <a:pt x="12633" y="1310"/>
                    </a:cubicBezTo>
                    <a:cubicBezTo>
                      <a:pt x="12847" y="1393"/>
                      <a:pt x="13050" y="1512"/>
                      <a:pt x="13228" y="1643"/>
                    </a:cubicBezTo>
                    <a:cubicBezTo>
                      <a:pt x="13907" y="2131"/>
                      <a:pt x="14347" y="2882"/>
                      <a:pt x="14466" y="3691"/>
                    </a:cubicBezTo>
                    <a:lnTo>
                      <a:pt x="14466" y="3703"/>
                    </a:lnTo>
                    <a:cubicBezTo>
                      <a:pt x="14478" y="3763"/>
                      <a:pt x="14478" y="3822"/>
                      <a:pt x="14478" y="3882"/>
                    </a:cubicBezTo>
                    <a:cubicBezTo>
                      <a:pt x="14490" y="4001"/>
                      <a:pt x="14443" y="4108"/>
                      <a:pt x="14371" y="4179"/>
                    </a:cubicBezTo>
                    <a:cubicBezTo>
                      <a:pt x="14298" y="4242"/>
                      <a:pt x="14198" y="4277"/>
                      <a:pt x="14103" y="4277"/>
                    </a:cubicBezTo>
                    <a:cubicBezTo>
                      <a:pt x="14089" y="4277"/>
                      <a:pt x="14075" y="4276"/>
                      <a:pt x="14062" y="4275"/>
                    </a:cubicBezTo>
                    <a:lnTo>
                      <a:pt x="12097" y="4048"/>
                    </a:lnTo>
                    <a:lnTo>
                      <a:pt x="10823" y="3894"/>
                    </a:lnTo>
                    <a:lnTo>
                      <a:pt x="8859" y="3667"/>
                    </a:lnTo>
                    <a:cubicBezTo>
                      <a:pt x="8751" y="3655"/>
                      <a:pt x="8644" y="3596"/>
                      <a:pt x="8585" y="3501"/>
                    </a:cubicBezTo>
                    <a:cubicBezTo>
                      <a:pt x="8525" y="3405"/>
                      <a:pt x="8513" y="3286"/>
                      <a:pt x="8549" y="3179"/>
                    </a:cubicBezTo>
                    <a:lnTo>
                      <a:pt x="8549" y="3167"/>
                    </a:lnTo>
                    <a:cubicBezTo>
                      <a:pt x="8573" y="3108"/>
                      <a:pt x="8585" y="3060"/>
                      <a:pt x="8609" y="3013"/>
                    </a:cubicBezTo>
                    <a:cubicBezTo>
                      <a:pt x="8990" y="2012"/>
                      <a:pt x="9894" y="1286"/>
                      <a:pt x="10942" y="1108"/>
                    </a:cubicBezTo>
                    <a:cubicBezTo>
                      <a:pt x="11014" y="1096"/>
                      <a:pt x="11097" y="1084"/>
                      <a:pt x="11180" y="1084"/>
                    </a:cubicBezTo>
                    <a:cubicBezTo>
                      <a:pt x="11282" y="1072"/>
                      <a:pt x="11386" y="1066"/>
                      <a:pt x="11490" y="1066"/>
                    </a:cubicBezTo>
                    <a:close/>
                    <a:moveTo>
                      <a:pt x="11037" y="4203"/>
                    </a:moveTo>
                    <a:lnTo>
                      <a:pt x="11823" y="4298"/>
                    </a:lnTo>
                    <a:lnTo>
                      <a:pt x="11740" y="4941"/>
                    </a:lnTo>
                    <a:cubicBezTo>
                      <a:pt x="11514" y="4870"/>
                      <a:pt x="11276" y="4798"/>
                      <a:pt x="11037" y="4739"/>
                    </a:cubicBezTo>
                    <a:lnTo>
                      <a:pt x="11002" y="4739"/>
                    </a:lnTo>
                    <a:cubicBezTo>
                      <a:pt x="10990" y="4739"/>
                      <a:pt x="10990" y="4727"/>
                      <a:pt x="10978" y="4727"/>
                    </a:cubicBezTo>
                    <a:lnTo>
                      <a:pt x="11037" y="4203"/>
                    </a:lnTo>
                    <a:close/>
                    <a:moveTo>
                      <a:pt x="3822" y="6096"/>
                    </a:moveTo>
                    <a:lnTo>
                      <a:pt x="4144" y="6525"/>
                    </a:lnTo>
                    <a:cubicBezTo>
                      <a:pt x="3941" y="6703"/>
                      <a:pt x="3751" y="6882"/>
                      <a:pt x="3572" y="7084"/>
                    </a:cubicBezTo>
                    <a:lnTo>
                      <a:pt x="3191" y="6549"/>
                    </a:lnTo>
                    <a:lnTo>
                      <a:pt x="3822" y="6096"/>
                    </a:lnTo>
                    <a:close/>
                    <a:moveTo>
                      <a:pt x="3420" y="3169"/>
                    </a:moveTo>
                    <a:cubicBezTo>
                      <a:pt x="4117" y="3169"/>
                      <a:pt x="4809" y="3405"/>
                      <a:pt x="5358" y="3858"/>
                    </a:cubicBezTo>
                    <a:lnTo>
                      <a:pt x="5370" y="3858"/>
                    </a:lnTo>
                    <a:cubicBezTo>
                      <a:pt x="5406" y="3894"/>
                      <a:pt x="5453" y="3929"/>
                      <a:pt x="5501" y="3977"/>
                    </a:cubicBezTo>
                    <a:cubicBezTo>
                      <a:pt x="5584" y="4048"/>
                      <a:pt x="5632" y="4156"/>
                      <a:pt x="5620" y="4275"/>
                    </a:cubicBezTo>
                    <a:cubicBezTo>
                      <a:pt x="5608" y="4382"/>
                      <a:pt x="5561" y="4489"/>
                      <a:pt x="5465" y="4548"/>
                    </a:cubicBezTo>
                    <a:lnTo>
                      <a:pt x="3858" y="5715"/>
                    </a:lnTo>
                    <a:lnTo>
                      <a:pt x="2834" y="6465"/>
                    </a:lnTo>
                    <a:lnTo>
                      <a:pt x="1227" y="7632"/>
                    </a:lnTo>
                    <a:cubicBezTo>
                      <a:pt x="1161" y="7681"/>
                      <a:pt x="1090" y="7708"/>
                      <a:pt x="1016" y="7708"/>
                    </a:cubicBezTo>
                    <a:cubicBezTo>
                      <a:pt x="984" y="7708"/>
                      <a:pt x="950" y="7703"/>
                      <a:pt x="917" y="7692"/>
                    </a:cubicBezTo>
                    <a:cubicBezTo>
                      <a:pt x="810" y="7668"/>
                      <a:pt x="715" y="7596"/>
                      <a:pt x="667" y="7501"/>
                    </a:cubicBezTo>
                    <a:cubicBezTo>
                      <a:pt x="643" y="7442"/>
                      <a:pt x="620" y="7382"/>
                      <a:pt x="596" y="7323"/>
                    </a:cubicBezTo>
                    <a:cubicBezTo>
                      <a:pt x="286" y="6561"/>
                      <a:pt x="322" y="5680"/>
                      <a:pt x="667" y="4929"/>
                    </a:cubicBezTo>
                    <a:cubicBezTo>
                      <a:pt x="762" y="4727"/>
                      <a:pt x="881" y="4525"/>
                      <a:pt x="1024" y="4346"/>
                    </a:cubicBezTo>
                    <a:cubicBezTo>
                      <a:pt x="1072" y="4287"/>
                      <a:pt x="1120" y="4227"/>
                      <a:pt x="1179" y="4167"/>
                    </a:cubicBezTo>
                    <a:cubicBezTo>
                      <a:pt x="1310" y="4013"/>
                      <a:pt x="1465" y="3870"/>
                      <a:pt x="1643" y="3751"/>
                    </a:cubicBezTo>
                    <a:cubicBezTo>
                      <a:pt x="1810" y="3620"/>
                      <a:pt x="1989" y="3513"/>
                      <a:pt x="2179" y="3429"/>
                    </a:cubicBezTo>
                    <a:cubicBezTo>
                      <a:pt x="2251" y="3394"/>
                      <a:pt x="2322" y="3370"/>
                      <a:pt x="2394" y="3346"/>
                    </a:cubicBezTo>
                    <a:cubicBezTo>
                      <a:pt x="2726" y="3227"/>
                      <a:pt x="3074" y="3169"/>
                      <a:pt x="3420" y="3169"/>
                    </a:cubicBezTo>
                    <a:close/>
                    <a:moveTo>
                      <a:pt x="9299" y="4822"/>
                    </a:moveTo>
                    <a:cubicBezTo>
                      <a:pt x="9764" y="4822"/>
                      <a:pt x="10228" y="4870"/>
                      <a:pt x="10692" y="4953"/>
                    </a:cubicBezTo>
                    <a:cubicBezTo>
                      <a:pt x="10776" y="4977"/>
                      <a:pt x="10859" y="4989"/>
                      <a:pt x="10942" y="5013"/>
                    </a:cubicBezTo>
                    <a:lnTo>
                      <a:pt x="10966" y="5013"/>
                    </a:lnTo>
                    <a:cubicBezTo>
                      <a:pt x="11216" y="5072"/>
                      <a:pt x="11478" y="5156"/>
                      <a:pt x="11716" y="5239"/>
                    </a:cubicBezTo>
                    <a:cubicBezTo>
                      <a:pt x="11788" y="5263"/>
                      <a:pt x="11859" y="5287"/>
                      <a:pt x="11919" y="5310"/>
                    </a:cubicBezTo>
                    <a:cubicBezTo>
                      <a:pt x="13014" y="5727"/>
                      <a:pt x="13966" y="6382"/>
                      <a:pt x="14740" y="7204"/>
                    </a:cubicBezTo>
                    <a:cubicBezTo>
                      <a:pt x="15562" y="8085"/>
                      <a:pt x="16157" y="9168"/>
                      <a:pt x="16479" y="10371"/>
                    </a:cubicBezTo>
                    <a:cubicBezTo>
                      <a:pt x="17038" y="12538"/>
                      <a:pt x="16598" y="14835"/>
                      <a:pt x="15288" y="16633"/>
                    </a:cubicBezTo>
                    <a:cubicBezTo>
                      <a:pt x="15228" y="16717"/>
                      <a:pt x="15169" y="16788"/>
                      <a:pt x="15109" y="16859"/>
                    </a:cubicBezTo>
                    <a:cubicBezTo>
                      <a:pt x="15050" y="16931"/>
                      <a:pt x="15002" y="17002"/>
                      <a:pt x="14943" y="17062"/>
                    </a:cubicBezTo>
                    <a:cubicBezTo>
                      <a:pt x="14681" y="17371"/>
                      <a:pt x="14395" y="17657"/>
                      <a:pt x="14097" y="17919"/>
                    </a:cubicBezTo>
                    <a:cubicBezTo>
                      <a:pt x="14062" y="17943"/>
                      <a:pt x="14026" y="17979"/>
                      <a:pt x="13978" y="18014"/>
                    </a:cubicBezTo>
                    <a:cubicBezTo>
                      <a:pt x="13907" y="18074"/>
                      <a:pt x="13835" y="18122"/>
                      <a:pt x="13752" y="18181"/>
                    </a:cubicBezTo>
                    <a:cubicBezTo>
                      <a:pt x="12990" y="18764"/>
                      <a:pt x="12121" y="19181"/>
                      <a:pt x="11168" y="19431"/>
                    </a:cubicBezTo>
                    <a:cubicBezTo>
                      <a:pt x="10543" y="19595"/>
                      <a:pt x="9918" y="19677"/>
                      <a:pt x="9290" y="19677"/>
                    </a:cubicBezTo>
                    <a:cubicBezTo>
                      <a:pt x="8961" y="19677"/>
                      <a:pt x="8631" y="19655"/>
                      <a:pt x="8299" y="19610"/>
                    </a:cubicBezTo>
                    <a:cubicBezTo>
                      <a:pt x="8204" y="19598"/>
                      <a:pt x="8109" y="19586"/>
                      <a:pt x="8013" y="19562"/>
                    </a:cubicBezTo>
                    <a:cubicBezTo>
                      <a:pt x="7966" y="19562"/>
                      <a:pt x="7918" y="19550"/>
                      <a:pt x="7870" y="19538"/>
                    </a:cubicBezTo>
                    <a:cubicBezTo>
                      <a:pt x="7478" y="19467"/>
                      <a:pt x="7085" y="19360"/>
                      <a:pt x="6716" y="19217"/>
                    </a:cubicBezTo>
                    <a:cubicBezTo>
                      <a:pt x="6632" y="19181"/>
                      <a:pt x="6561" y="19157"/>
                      <a:pt x="6477" y="19122"/>
                    </a:cubicBezTo>
                    <a:cubicBezTo>
                      <a:pt x="6406" y="19098"/>
                      <a:pt x="6335" y="19062"/>
                      <a:pt x="6263" y="19038"/>
                    </a:cubicBezTo>
                    <a:cubicBezTo>
                      <a:pt x="6251" y="19026"/>
                      <a:pt x="6227" y="19015"/>
                      <a:pt x="6215" y="19003"/>
                    </a:cubicBezTo>
                    <a:cubicBezTo>
                      <a:pt x="4168" y="18074"/>
                      <a:pt x="2679" y="16300"/>
                      <a:pt x="2108" y="14133"/>
                    </a:cubicBezTo>
                    <a:cubicBezTo>
                      <a:pt x="1477" y="11716"/>
                      <a:pt x="2108" y="9275"/>
                      <a:pt x="3596" y="7489"/>
                    </a:cubicBezTo>
                    <a:cubicBezTo>
                      <a:pt x="3870" y="7156"/>
                      <a:pt x="4179" y="6858"/>
                      <a:pt x="4501" y="6573"/>
                    </a:cubicBezTo>
                    <a:cubicBezTo>
                      <a:pt x="5322" y="5882"/>
                      <a:pt x="6311" y="5358"/>
                      <a:pt x="7418" y="5072"/>
                    </a:cubicBezTo>
                    <a:cubicBezTo>
                      <a:pt x="8025" y="4906"/>
                      <a:pt x="8668" y="4822"/>
                      <a:pt x="9299" y="4822"/>
                    </a:cubicBezTo>
                    <a:close/>
                    <a:moveTo>
                      <a:pt x="15288" y="17086"/>
                    </a:moveTo>
                    <a:lnTo>
                      <a:pt x="16776" y="18824"/>
                    </a:lnTo>
                    <a:cubicBezTo>
                      <a:pt x="16979" y="19062"/>
                      <a:pt x="16967" y="19431"/>
                      <a:pt x="16741" y="19646"/>
                    </a:cubicBezTo>
                    <a:cubicBezTo>
                      <a:pt x="16622" y="19765"/>
                      <a:pt x="16455" y="19824"/>
                      <a:pt x="16300" y="19824"/>
                    </a:cubicBezTo>
                    <a:cubicBezTo>
                      <a:pt x="16157" y="19824"/>
                      <a:pt x="16014" y="19777"/>
                      <a:pt x="15907" y="19681"/>
                    </a:cubicBezTo>
                    <a:lnTo>
                      <a:pt x="14193" y="18193"/>
                    </a:lnTo>
                    <a:lnTo>
                      <a:pt x="14276" y="18133"/>
                    </a:lnTo>
                    <a:cubicBezTo>
                      <a:pt x="14597" y="17860"/>
                      <a:pt x="14895" y="17562"/>
                      <a:pt x="15157" y="17252"/>
                    </a:cubicBezTo>
                    <a:cubicBezTo>
                      <a:pt x="15205" y="17193"/>
                      <a:pt x="15252" y="17133"/>
                      <a:pt x="15288" y="17086"/>
                    </a:cubicBezTo>
                    <a:close/>
                    <a:moveTo>
                      <a:pt x="6418" y="19407"/>
                    </a:moveTo>
                    <a:cubicBezTo>
                      <a:pt x="6489" y="19431"/>
                      <a:pt x="6549" y="19455"/>
                      <a:pt x="6620" y="19479"/>
                    </a:cubicBezTo>
                    <a:cubicBezTo>
                      <a:pt x="7001" y="19622"/>
                      <a:pt x="7406" y="19741"/>
                      <a:pt x="7823" y="19812"/>
                    </a:cubicBezTo>
                    <a:cubicBezTo>
                      <a:pt x="7859" y="19824"/>
                      <a:pt x="7882" y="19836"/>
                      <a:pt x="7918" y="19836"/>
                    </a:cubicBezTo>
                    <a:lnTo>
                      <a:pt x="7156" y="21967"/>
                    </a:lnTo>
                    <a:cubicBezTo>
                      <a:pt x="7073" y="22217"/>
                      <a:pt x="6835" y="22372"/>
                      <a:pt x="6585" y="22372"/>
                    </a:cubicBezTo>
                    <a:cubicBezTo>
                      <a:pt x="6525" y="22372"/>
                      <a:pt x="6477" y="22360"/>
                      <a:pt x="6418" y="22348"/>
                    </a:cubicBezTo>
                    <a:cubicBezTo>
                      <a:pt x="6108" y="22265"/>
                      <a:pt x="5918" y="21955"/>
                      <a:pt x="5977" y="21634"/>
                    </a:cubicBezTo>
                    <a:lnTo>
                      <a:pt x="6418" y="19407"/>
                    </a:lnTo>
                    <a:close/>
                    <a:moveTo>
                      <a:pt x="11680" y="0"/>
                    </a:moveTo>
                    <a:cubicBezTo>
                      <a:pt x="11621" y="0"/>
                      <a:pt x="11549" y="12"/>
                      <a:pt x="11478" y="36"/>
                    </a:cubicBezTo>
                    <a:cubicBezTo>
                      <a:pt x="11157" y="119"/>
                      <a:pt x="10918" y="393"/>
                      <a:pt x="10871" y="727"/>
                    </a:cubicBezTo>
                    <a:cubicBezTo>
                      <a:pt x="10871" y="762"/>
                      <a:pt x="10871" y="798"/>
                      <a:pt x="10871" y="834"/>
                    </a:cubicBezTo>
                    <a:cubicBezTo>
                      <a:pt x="9740" y="1036"/>
                      <a:pt x="8763" y="1822"/>
                      <a:pt x="8347" y="2905"/>
                    </a:cubicBezTo>
                    <a:cubicBezTo>
                      <a:pt x="8323" y="2965"/>
                      <a:pt x="8299" y="3024"/>
                      <a:pt x="8287" y="3072"/>
                    </a:cubicBezTo>
                    <a:lnTo>
                      <a:pt x="8275" y="3096"/>
                    </a:lnTo>
                    <a:cubicBezTo>
                      <a:pt x="8216" y="3286"/>
                      <a:pt x="8240" y="3489"/>
                      <a:pt x="8347" y="3644"/>
                    </a:cubicBezTo>
                    <a:cubicBezTo>
                      <a:pt x="8454" y="3810"/>
                      <a:pt x="8632" y="3917"/>
                      <a:pt x="8823" y="3941"/>
                    </a:cubicBezTo>
                    <a:lnTo>
                      <a:pt x="10764" y="4179"/>
                    </a:lnTo>
                    <a:lnTo>
                      <a:pt x="10704" y="4679"/>
                    </a:lnTo>
                    <a:cubicBezTo>
                      <a:pt x="10242" y="4590"/>
                      <a:pt x="9772" y="4546"/>
                      <a:pt x="9302" y="4546"/>
                    </a:cubicBezTo>
                    <a:cubicBezTo>
                      <a:pt x="8644" y="4546"/>
                      <a:pt x="7985" y="4632"/>
                      <a:pt x="7347" y="4798"/>
                    </a:cubicBezTo>
                    <a:cubicBezTo>
                      <a:pt x="6204" y="5096"/>
                      <a:pt x="5203" y="5632"/>
                      <a:pt x="4358" y="6334"/>
                    </a:cubicBezTo>
                    <a:lnTo>
                      <a:pt x="4060" y="5930"/>
                    </a:lnTo>
                    <a:lnTo>
                      <a:pt x="5632" y="4787"/>
                    </a:lnTo>
                    <a:cubicBezTo>
                      <a:pt x="5787" y="4668"/>
                      <a:pt x="5882" y="4489"/>
                      <a:pt x="5906" y="4287"/>
                    </a:cubicBezTo>
                    <a:cubicBezTo>
                      <a:pt x="5918" y="4096"/>
                      <a:pt x="5834" y="3906"/>
                      <a:pt x="5680" y="3763"/>
                    </a:cubicBezTo>
                    <a:cubicBezTo>
                      <a:pt x="5632" y="3715"/>
                      <a:pt x="5596" y="3679"/>
                      <a:pt x="5549" y="3644"/>
                    </a:cubicBezTo>
                    <a:cubicBezTo>
                      <a:pt x="4939" y="3146"/>
                      <a:pt x="4184" y="2887"/>
                      <a:pt x="3421" y="2887"/>
                    </a:cubicBezTo>
                    <a:cubicBezTo>
                      <a:pt x="3051" y="2887"/>
                      <a:pt x="2680" y="2948"/>
                      <a:pt x="2322" y="3072"/>
                    </a:cubicBezTo>
                    <a:cubicBezTo>
                      <a:pt x="2310" y="3036"/>
                      <a:pt x="2286" y="3001"/>
                      <a:pt x="2274" y="2977"/>
                    </a:cubicBezTo>
                    <a:cubicBezTo>
                      <a:pt x="2120" y="2763"/>
                      <a:pt x="1870" y="2643"/>
                      <a:pt x="1608" y="2643"/>
                    </a:cubicBezTo>
                    <a:cubicBezTo>
                      <a:pt x="1536" y="2643"/>
                      <a:pt x="1465" y="2643"/>
                      <a:pt x="1405" y="2667"/>
                    </a:cubicBezTo>
                    <a:cubicBezTo>
                      <a:pt x="1298" y="2691"/>
                      <a:pt x="1215" y="2727"/>
                      <a:pt x="1131" y="2798"/>
                    </a:cubicBezTo>
                    <a:lnTo>
                      <a:pt x="893" y="2965"/>
                    </a:lnTo>
                    <a:cubicBezTo>
                      <a:pt x="715" y="3096"/>
                      <a:pt x="596" y="3286"/>
                      <a:pt x="560" y="3501"/>
                    </a:cubicBezTo>
                    <a:cubicBezTo>
                      <a:pt x="524" y="3715"/>
                      <a:pt x="584" y="3929"/>
                      <a:pt x="715" y="4108"/>
                    </a:cubicBezTo>
                    <a:cubicBezTo>
                      <a:pt x="727" y="4132"/>
                      <a:pt x="750" y="4167"/>
                      <a:pt x="786" y="4191"/>
                    </a:cubicBezTo>
                    <a:cubicBezTo>
                      <a:pt x="631" y="4382"/>
                      <a:pt x="512" y="4596"/>
                      <a:pt x="405" y="4810"/>
                    </a:cubicBezTo>
                    <a:cubicBezTo>
                      <a:pt x="24" y="5632"/>
                      <a:pt x="0" y="6584"/>
                      <a:pt x="334" y="7430"/>
                    </a:cubicBezTo>
                    <a:cubicBezTo>
                      <a:pt x="358" y="7489"/>
                      <a:pt x="381" y="7561"/>
                      <a:pt x="417" y="7620"/>
                    </a:cubicBezTo>
                    <a:cubicBezTo>
                      <a:pt x="500" y="7799"/>
                      <a:pt x="655" y="7918"/>
                      <a:pt x="846" y="7966"/>
                    </a:cubicBezTo>
                    <a:cubicBezTo>
                      <a:pt x="893" y="7977"/>
                      <a:pt x="953" y="7989"/>
                      <a:pt x="1001" y="7989"/>
                    </a:cubicBezTo>
                    <a:cubicBezTo>
                      <a:pt x="1143" y="7989"/>
                      <a:pt x="1274" y="7942"/>
                      <a:pt x="1393" y="7858"/>
                    </a:cubicBezTo>
                    <a:lnTo>
                      <a:pt x="2965" y="6715"/>
                    </a:lnTo>
                    <a:lnTo>
                      <a:pt x="3394" y="7299"/>
                    </a:lnTo>
                    <a:cubicBezTo>
                      <a:pt x="1846" y="9156"/>
                      <a:pt x="1179" y="11692"/>
                      <a:pt x="1834" y="14204"/>
                    </a:cubicBezTo>
                    <a:cubicBezTo>
                      <a:pt x="2429" y="16478"/>
                      <a:pt x="4001" y="18336"/>
                      <a:pt x="6156" y="19288"/>
                    </a:cubicBezTo>
                    <a:lnTo>
                      <a:pt x="5703" y="21586"/>
                    </a:lnTo>
                    <a:cubicBezTo>
                      <a:pt x="5620" y="22039"/>
                      <a:pt x="5894" y="22503"/>
                      <a:pt x="6346" y="22622"/>
                    </a:cubicBezTo>
                    <a:cubicBezTo>
                      <a:pt x="6418" y="22646"/>
                      <a:pt x="6501" y="22658"/>
                      <a:pt x="6585" y="22658"/>
                    </a:cubicBezTo>
                    <a:cubicBezTo>
                      <a:pt x="6966" y="22658"/>
                      <a:pt x="7299" y="22420"/>
                      <a:pt x="7430" y="22063"/>
                    </a:cubicBezTo>
                    <a:lnTo>
                      <a:pt x="8204" y="19884"/>
                    </a:lnTo>
                    <a:cubicBezTo>
                      <a:pt x="8561" y="19931"/>
                      <a:pt x="8930" y="19955"/>
                      <a:pt x="9287" y="19955"/>
                    </a:cubicBezTo>
                    <a:cubicBezTo>
                      <a:pt x="9942" y="19955"/>
                      <a:pt x="10597" y="19872"/>
                      <a:pt x="11240" y="19705"/>
                    </a:cubicBezTo>
                    <a:cubicBezTo>
                      <a:pt x="12240" y="19443"/>
                      <a:pt x="13157" y="19003"/>
                      <a:pt x="13978" y="18372"/>
                    </a:cubicBezTo>
                    <a:lnTo>
                      <a:pt x="15717" y="19896"/>
                    </a:lnTo>
                    <a:cubicBezTo>
                      <a:pt x="15883" y="20038"/>
                      <a:pt x="16086" y="20110"/>
                      <a:pt x="16300" y="20110"/>
                    </a:cubicBezTo>
                    <a:cubicBezTo>
                      <a:pt x="16538" y="20110"/>
                      <a:pt x="16764" y="20015"/>
                      <a:pt x="16931" y="19848"/>
                    </a:cubicBezTo>
                    <a:cubicBezTo>
                      <a:pt x="17264" y="19526"/>
                      <a:pt x="17288" y="18991"/>
                      <a:pt x="16991" y="18634"/>
                    </a:cubicBezTo>
                    <a:lnTo>
                      <a:pt x="15467" y="16859"/>
                    </a:lnTo>
                    <a:cubicBezTo>
                      <a:pt x="16467" y="15514"/>
                      <a:pt x="17003" y="13895"/>
                      <a:pt x="17003" y="12252"/>
                    </a:cubicBezTo>
                    <a:cubicBezTo>
                      <a:pt x="17003" y="11597"/>
                      <a:pt x="16919" y="10942"/>
                      <a:pt x="16752" y="10299"/>
                    </a:cubicBezTo>
                    <a:cubicBezTo>
                      <a:pt x="16110" y="7882"/>
                      <a:pt x="14347" y="5930"/>
                      <a:pt x="12014" y="5049"/>
                    </a:cubicBezTo>
                    <a:lnTo>
                      <a:pt x="12097" y="4334"/>
                    </a:lnTo>
                    <a:lnTo>
                      <a:pt x="14026" y="4560"/>
                    </a:lnTo>
                    <a:lnTo>
                      <a:pt x="14109" y="4560"/>
                    </a:lnTo>
                    <a:cubicBezTo>
                      <a:pt x="14276" y="4560"/>
                      <a:pt x="14443" y="4501"/>
                      <a:pt x="14562" y="4382"/>
                    </a:cubicBezTo>
                    <a:cubicBezTo>
                      <a:pt x="14705" y="4251"/>
                      <a:pt x="14776" y="4060"/>
                      <a:pt x="14764" y="3870"/>
                    </a:cubicBezTo>
                    <a:cubicBezTo>
                      <a:pt x="14764" y="3798"/>
                      <a:pt x="14752" y="3727"/>
                      <a:pt x="14740" y="3655"/>
                    </a:cubicBezTo>
                    <a:cubicBezTo>
                      <a:pt x="14621" y="2763"/>
                      <a:pt x="14133" y="1953"/>
                      <a:pt x="13395" y="1417"/>
                    </a:cubicBezTo>
                    <a:cubicBezTo>
                      <a:pt x="13204" y="1274"/>
                      <a:pt x="12990" y="1155"/>
                      <a:pt x="12764" y="1060"/>
                    </a:cubicBezTo>
                    <a:cubicBezTo>
                      <a:pt x="12776" y="1024"/>
                      <a:pt x="12788" y="988"/>
                      <a:pt x="12788" y="953"/>
                    </a:cubicBezTo>
                    <a:cubicBezTo>
                      <a:pt x="12812" y="738"/>
                      <a:pt x="12752" y="524"/>
                      <a:pt x="12621" y="346"/>
                    </a:cubicBezTo>
                    <a:cubicBezTo>
                      <a:pt x="12478" y="179"/>
                      <a:pt x="12288" y="72"/>
                      <a:pt x="12073" y="48"/>
                    </a:cubicBezTo>
                    <a:lnTo>
                      <a:pt x="11788" y="12"/>
                    </a:lnTo>
                    <a:cubicBezTo>
                      <a:pt x="11752" y="0"/>
                      <a:pt x="11716" y="0"/>
                      <a:pt x="116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 rot="1699081">
                <a:off x="8126731" y="613255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58" y="1"/>
                    </a:moveTo>
                    <a:cubicBezTo>
                      <a:pt x="145" y="1"/>
                      <a:pt x="132" y="3"/>
                      <a:pt x="119" y="7"/>
                    </a:cubicBezTo>
                    <a:cubicBezTo>
                      <a:pt x="36" y="31"/>
                      <a:pt x="0" y="102"/>
                      <a:pt x="12" y="173"/>
                    </a:cubicBezTo>
                    <a:lnTo>
                      <a:pt x="226" y="1007"/>
                    </a:lnTo>
                    <a:cubicBezTo>
                      <a:pt x="250" y="1078"/>
                      <a:pt x="310" y="1114"/>
                      <a:pt x="369" y="1114"/>
                    </a:cubicBezTo>
                    <a:lnTo>
                      <a:pt x="405" y="1114"/>
                    </a:lnTo>
                    <a:cubicBezTo>
                      <a:pt x="477" y="1090"/>
                      <a:pt x="524" y="1019"/>
                      <a:pt x="500" y="935"/>
                    </a:cubicBezTo>
                    <a:lnTo>
                      <a:pt x="286" y="102"/>
                    </a:lnTo>
                    <a:cubicBezTo>
                      <a:pt x="276" y="43"/>
                      <a:pt x="218" y="1"/>
                      <a:pt x="1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 rot="1699081">
                <a:off x="8247071" y="679704"/>
                <a:ext cx="28304" cy="587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14" extrusionOk="0">
                    <a:moveTo>
                      <a:pt x="379" y="0"/>
                    </a:moveTo>
                    <a:cubicBezTo>
                      <a:pt x="319" y="0"/>
                      <a:pt x="261" y="43"/>
                      <a:pt x="251" y="102"/>
                    </a:cubicBezTo>
                    <a:lnTo>
                      <a:pt x="13" y="935"/>
                    </a:lnTo>
                    <a:cubicBezTo>
                      <a:pt x="1" y="1019"/>
                      <a:pt x="36" y="1090"/>
                      <a:pt x="120" y="1114"/>
                    </a:cubicBezTo>
                    <a:lnTo>
                      <a:pt x="156" y="1114"/>
                    </a:lnTo>
                    <a:cubicBezTo>
                      <a:pt x="215" y="1114"/>
                      <a:pt x="275" y="1078"/>
                      <a:pt x="286" y="1007"/>
                    </a:cubicBezTo>
                    <a:lnTo>
                      <a:pt x="525" y="185"/>
                    </a:lnTo>
                    <a:cubicBezTo>
                      <a:pt x="537" y="102"/>
                      <a:pt x="501" y="30"/>
                      <a:pt x="417" y="7"/>
                    </a:cubicBezTo>
                    <a:cubicBezTo>
                      <a:pt x="405" y="2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 rot="1699081">
                <a:off x="8308130" y="804049"/>
                <a:ext cx="49018" cy="4643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81" extrusionOk="0">
                    <a:moveTo>
                      <a:pt x="767" y="1"/>
                    </a:moveTo>
                    <a:cubicBezTo>
                      <a:pt x="731" y="1"/>
                      <a:pt x="695" y="13"/>
                      <a:pt x="667" y="35"/>
                    </a:cubicBezTo>
                    <a:lnTo>
                      <a:pt x="60" y="642"/>
                    </a:lnTo>
                    <a:cubicBezTo>
                      <a:pt x="1" y="702"/>
                      <a:pt x="1" y="785"/>
                      <a:pt x="60" y="845"/>
                    </a:cubicBezTo>
                    <a:cubicBezTo>
                      <a:pt x="84" y="868"/>
                      <a:pt x="120" y="880"/>
                      <a:pt x="155" y="880"/>
                    </a:cubicBezTo>
                    <a:cubicBezTo>
                      <a:pt x="191" y="880"/>
                      <a:pt x="227" y="868"/>
                      <a:pt x="262" y="845"/>
                    </a:cubicBezTo>
                    <a:lnTo>
                      <a:pt x="870" y="237"/>
                    </a:lnTo>
                    <a:cubicBezTo>
                      <a:pt x="929" y="190"/>
                      <a:pt x="929" y="95"/>
                      <a:pt x="870" y="47"/>
                    </a:cubicBezTo>
                    <a:cubicBezTo>
                      <a:pt x="845" y="15"/>
                      <a:pt x="806" y="1"/>
                      <a:pt x="76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 rot="1699081">
                <a:off x="8305063" y="952149"/>
                <a:ext cx="60297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3" extrusionOk="0">
                    <a:moveTo>
                      <a:pt x="980" y="1"/>
                    </a:moveTo>
                    <a:cubicBezTo>
                      <a:pt x="971" y="1"/>
                      <a:pt x="962" y="1"/>
                      <a:pt x="953" y="3"/>
                    </a:cubicBezTo>
                    <a:lnTo>
                      <a:pt x="119" y="217"/>
                    </a:lnTo>
                    <a:cubicBezTo>
                      <a:pt x="36" y="241"/>
                      <a:pt x="0" y="324"/>
                      <a:pt x="12" y="396"/>
                    </a:cubicBezTo>
                    <a:cubicBezTo>
                      <a:pt x="36" y="455"/>
                      <a:pt x="95" y="503"/>
                      <a:pt x="155" y="503"/>
                    </a:cubicBezTo>
                    <a:cubicBezTo>
                      <a:pt x="167" y="503"/>
                      <a:pt x="179" y="503"/>
                      <a:pt x="191" y="491"/>
                    </a:cubicBezTo>
                    <a:lnTo>
                      <a:pt x="1024" y="277"/>
                    </a:lnTo>
                    <a:cubicBezTo>
                      <a:pt x="1096" y="265"/>
                      <a:pt x="1143" y="181"/>
                      <a:pt x="1119" y="110"/>
                    </a:cubicBezTo>
                    <a:cubicBezTo>
                      <a:pt x="1109" y="37"/>
                      <a:pt x="1044" y="1"/>
                      <a:pt x="9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 rot="1699081">
                <a:off x="8237957" y="1072578"/>
                <a:ext cx="60297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8" extrusionOk="0">
                    <a:moveTo>
                      <a:pt x="160" y="1"/>
                    </a:moveTo>
                    <a:cubicBezTo>
                      <a:pt x="96" y="1"/>
                      <a:pt x="44" y="44"/>
                      <a:pt x="24" y="102"/>
                    </a:cubicBezTo>
                    <a:cubicBezTo>
                      <a:pt x="1" y="174"/>
                      <a:pt x="48" y="257"/>
                      <a:pt x="120" y="269"/>
                    </a:cubicBezTo>
                    <a:lnTo>
                      <a:pt x="953" y="507"/>
                    </a:lnTo>
                    <a:lnTo>
                      <a:pt x="989" y="507"/>
                    </a:lnTo>
                    <a:cubicBezTo>
                      <a:pt x="1048" y="507"/>
                      <a:pt x="1108" y="471"/>
                      <a:pt x="1132" y="412"/>
                    </a:cubicBezTo>
                    <a:cubicBezTo>
                      <a:pt x="1144" y="329"/>
                      <a:pt x="1108" y="257"/>
                      <a:pt x="1024" y="233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 rot="1699081">
                <a:off x="8126133" y="1133631"/>
                <a:ext cx="48333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1" extrusionOk="0">
                    <a:moveTo>
                      <a:pt x="155" y="1"/>
                    </a:moveTo>
                    <a:cubicBezTo>
                      <a:pt x="119" y="1"/>
                      <a:pt x="83" y="16"/>
                      <a:pt x="60" y="46"/>
                    </a:cubicBezTo>
                    <a:cubicBezTo>
                      <a:pt x="0" y="93"/>
                      <a:pt x="0" y="189"/>
                      <a:pt x="48" y="236"/>
                    </a:cubicBezTo>
                    <a:lnTo>
                      <a:pt x="655" y="855"/>
                    </a:lnTo>
                    <a:cubicBezTo>
                      <a:pt x="679" y="879"/>
                      <a:pt x="714" y="891"/>
                      <a:pt x="762" y="891"/>
                    </a:cubicBezTo>
                    <a:cubicBezTo>
                      <a:pt x="798" y="891"/>
                      <a:pt x="834" y="879"/>
                      <a:pt x="857" y="855"/>
                    </a:cubicBezTo>
                    <a:cubicBezTo>
                      <a:pt x="917" y="796"/>
                      <a:pt x="917" y="712"/>
                      <a:pt x="857" y="653"/>
                    </a:cubicBezTo>
                    <a:lnTo>
                      <a:pt x="250" y="46"/>
                    </a:lnTo>
                    <a:cubicBezTo>
                      <a:pt x="226" y="16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 rot="1699081">
                <a:off x="7998065" y="1129910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63" y="1"/>
                    </a:moveTo>
                    <a:cubicBezTo>
                      <a:pt x="149" y="1"/>
                      <a:pt x="134" y="3"/>
                      <a:pt x="120" y="7"/>
                    </a:cubicBezTo>
                    <a:cubicBezTo>
                      <a:pt x="48" y="19"/>
                      <a:pt x="1" y="102"/>
                      <a:pt x="24" y="173"/>
                    </a:cubicBezTo>
                    <a:lnTo>
                      <a:pt x="239" y="1007"/>
                    </a:lnTo>
                    <a:cubicBezTo>
                      <a:pt x="251" y="1078"/>
                      <a:pt x="310" y="1114"/>
                      <a:pt x="370" y="1114"/>
                    </a:cubicBezTo>
                    <a:lnTo>
                      <a:pt x="405" y="1114"/>
                    </a:lnTo>
                    <a:cubicBezTo>
                      <a:pt x="489" y="1090"/>
                      <a:pt x="524" y="1019"/>
                      <a:pt x="513" y="935"/>
                    </a:cubicBezTo>
                    <a:lnTo>
                      <a:pt x="298" y="102"/>
                    </a:lnTo>
                    <a:cubicBezTo>
                      <a:pt x="279" y="43"/>
                      <a:pt x="227" y="1"/>
                      <a:pt x="1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 rot="1699081">
                <a:off x="7876814" y="1062745"/>
                <a:ext cx="28884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15" extrusionOk="0">
                    <a:moveTo>
                      <a:pt x="390" y="1"/>
                    </a:moveTo>
                    <a:cubicBezTo>
                      <a:pt x="330" y="1"/>
                      <a:pt x="272" y="43"/>
                      <a:pt x="262" y="102"/>
                    </a:cubicBezTo>
                    <a:lnTo>
                      <a:pt x="24" y="936"/>
                    </a:lnTo>
                    <a:cubicBezTo>
                      <a:pt x="0" y="1007"/>
                      <a:pt x="48" y="1090"/>
                      <a:pt x="119" y="1114"/>
                    </a:cubicBezTo>
                    <a:lnTo>
                      <a:pt x="167" y="1114"/>
                    </a:lnTo>
                    <a:cubicBezTo>
                      <a:pt x="227" y="1114"/>
                      <a:pt x="286" y="1079"/>
                      <a:pt x="298" y="1007"/>
                    </a:cubicBezTo>
                    <a:lnTo>
                      <a:pt x="524" y="186"/>
                    </a:lnTo>
                    <a:cubicBezTo>
                      <a:pt x="548" y="102"/>
                      <a:pt x="512" y="31"/>
                      <a:pt x="429" y="7"/>
                    </a:cubicBezTo>
                    <a:cubicBezTo>
                      <a:pt x="416" y="3"/>
                      <a:pt x="403" y="1"/>
                      <a:pt x="3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 rot="1699081">
                <a:off x="7796465" y="950315"/>
                <a:ext cx="48385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1" extrusionOk="0">
                    <a:moveTo>
                      <a:pt x="768" y="1"/>
                    </a:moveTo>
                    <a:cubicBezTo>
                      <a:pt x="733" y="1"/>
                      <a:pt x="697" y="16"/>
                      <a:pt x="667" y="45"/>
                    </a:cubicBezTo>
                    <a:lnTo>
                      <a:pt x="48" y="641"/>
                    </a:lnTo>
                    <a:cubicBezTo>
                      <a:pt x="0" y="700"/>
                      <a:pt x="0" y="795"/>
                      <a:pt x="48" y="843"/>
                    </a:cubicBezTo>
                    <a:cubicBezTo>
                      <a:pt x="84" y="867"/>
                      <a:pt x="119" y="891"/>
                      <a:pt x="155" y="891"/>
                    </a:cubicBezTo>
                    <a:cubicBezTo>
                      <a:pt x="191" y="891"/>
                      <a:pt x="227" y="879"/>
                      <a:pt x="250" y="843"/>
                    </a:cubicBezTo>
                    <a:lnTo>
                      <a:pt x="870" y="248"/>
                    </a:lnTo>
                    <a:cubicBezTo>
                      <a:pt x="917" y="188"/>
                      <a:pt x="917" y="105"/>
                      <a:pt x="870" y="45"/>
                    </a:cubicBezTo>
                    <a:cubicBezTo>
                      <a:pt x="840" y="16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 rot="1699081">
                <a:off x="7788139" y="822745"/>
                <a:ext cx="60930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04" extrusionOk="0">
                    <a:moveTo>
                      <a:pt x="991" y="1"/>
                    </a:moveTo>
                    <a:cubicBezTo>
                      <a:pt x="983" y="1"/>
                      <a:pt x="974" y="2"/>
                      <a:pt x="965" y="3"/>
                    </a:cubicBezTo>
                    <a:lnTo>
                      <a:pt x="119" y="217"/>
                    </a:lnTo>
                    <a:cubicBezTo>
                      <a:pt x="48" y="241"/>
                      <a:pt x="0" y="313"/>
                      <a:pt x="24" y="396"/>
                    </a:cubicBezTo>
                    <a:cubicBezTo>
                      <a:pt x="36" y="456"/>
                      <a:pt x="96" y="503"/>
                      <a:pt x="155" y="503"/>
                    </a:cubicBezTo>
                    <a:cubicBezTo>
                      <a:pt x="167" y="503"/>
                      <a:pt x="179" y="491"/>
                      <a:pt x="191" y="491"/>
                    </a:cubicBezTo>
                    <a:lnTo>
                      <a:pt x="1024" y="277"/>
                    </a:lnTo>
                    <a:cubicBezTo>
                      <a:pt x="1108" y="265"/>
                      <a:pt x="1155" y="182"/>
                      <a:pt x="1131" y="110"/>
                    </a:cubicBezTo>
                    <a:cubicBezTo>
                      <a:pt x="1111" y="37"/>
                      <a:pt x="1053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 rot="1699081">
                <a:off x="7855805" y="701971"/>
                <a:ext cx="60244" cy="274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0" extrusionOk="0">
                    <a:moveTo>
                      <a:pt x="146" y="1"/>
                    </a:moveTo>
                    <a:cubicBezTo>
                      <a:pt x="88" y="1"/>
                      <a:pt x="33" y="37"/>
                      <a:pt x="24" y="103"/>
                    </a:cubicBezTo>
                    <a:cubicBezTo>
                      <a:pt x="0" y="174"/>
                      <a:pt x="48" y="258"/>
                      <a:pt x="119" y="270"/>
                    </a:cubicBezTo>
                    <a:lnTo>
                      <a:pt x="953" y="508"/>
                    </a:lnTo>
                    <a:cubicBezTo>
                      <a:pt x="964" y="508"/>
                      <a:pt x="976" y="520"/>
                      <a:pt x="988" y="520"/>
                    </a:cubicBezTo>
                    <a:cubicBezTo>
                      <a:pt x="1048" y="520"/>
                      <a:pt x="1107" y="472"/>
                      <a:pt x="1119" y="413"/>
                    </a:cubicBezTo>
                    <a:cubicBezTo>
                      <a:pt x="1143" y="341"/>
                      <a:pt x="1095" y="258"/>
                      <a:pt x="1024" y="234"/>
                    </a:cubicBezTo>
                    <a:lnTo>
                      <a:pt x="191" y="8"/>
                    </a:lnTo>
                    <a:cubicBezTo>
                      <a:pt x="176" y="3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 rot="1699081">
                <a:off x="7980755" y="621091"/>
                <a:ext cx="47753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902" extrusionOk="0">
                    <a:moveTo>
                      <a:pt x="154" y="0"/>
                    </a:moveTo>
                    <a:cubicBezTo>
                      <a:pt x="117" y="0"/>
                      <a:pt x="78" y="15"/>
                      <a:pt x="48" y="45"/>
                    </a:cubicBezTo>
                    <a:cubicBezTo>
                      <a:pt x="0" y="92"/>
                      <a:pt x="0" y="188"/>
                      <a:pt x="48" y="235"/>
                    </a:cubicBezTo>
                    <a:lnTo>
                      <a:pt x="655" y="854"/>
                    </a:lnTo>
                    <a:cubicBezTo>
                      <a:pt x="679" y="890"/>
                      <a:pt x="715" y="902"/>
                      <a:pt x="751" y="902"/>
                    </a:cubicBezTo>
                    <a:cubicBezTo>
                      <a:pt x="786" y="902"/>
                      <a:pt x="822" y="890"/>
                      <a:pt x="846" y="866"/>
                    </a:cubicBezTo>
                    <a:cubicBezTo>
                      <a:pt x="905" y="807"/>
                      <a:pt x="905" y="723"/>
                      <a:pt x="858" y="664"/>
                    </a:cubicBezTo>
                    <a:lnTo>
                      <a:pt x="251" y="45"/>
                    </a:lnTo>
                    <a:cubicBezTo>
                      <a:pt x="227" y="15"/>
                      <a:pt x="191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 rot="1699081">
                <a:off x="7864857" y="856363"/>
                <a:ext cx="229118" cy="214366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067" extrusionOk="0">
                    <a:moveTo>
                      <a:pt x="3253" y="1"/>
                    </a:moveTo>
                    <a:cubicBezTo>
                      <a:pt x="3241" y="1"/>
                      <a:pt x="3228" y="3"/>
                      <a:pt x="3215" y="7"/>
                    </a:cubicBezTo>
                    <a:lnTo>
                      <a:pt x="120" y="733"/>
                    </a:lnTo>
                    <a:cubicBezTo>
                      <a:pt x="48" y="757"/>
                      <a:pt x="1" y="828"/>
                      <a:pt x="13" y="900"/>
                    </a:cubicBezTo>
                    <a:cubicBezTo>
                      <a:pt x="32" y="969"/>
                      <a:pt x="84" y="1013"/>
                      <a:pt x="149" y="1013"/>
                    </a:cubicBezTo>
                    <a:cubicBezTo>
                      <a:pt x="163" y="1013"/>
                      <a:pt x="177" y="1011"/>
                      <a:pt x="191" y="1007"/>
                    </a:cubicBezTo>
                    <a:lnTo>
                      <a:pt x="3144" y="304"/>
                    </a:lnTo>
                    <a:lnTo>
                      <a:pt x="4061" y="3960"/>
                    </a:lnTo>
                    <a:cubicBezTo>
                      <a:pt x="4073" y="4019"/>
                      <a:pt x="4132" y="4067"/>
                      <a:pt x="4192" y="4067"/>
                    </a:cubicBezTo>
                    <a:cubicBezTo>
                      <a:pt x="4204" y="4067"/>
                      <a:pt x="4216" y="4067"/>
                      <a:pt x="4227" y="4055"/>
                    </a:cubicBezTo>
                    <a:cubicBezTo>
                      <a:pt x="4311" y="4043"/>
                      <a:pt x="4347" y="3960"/>
                      <a:pt x="4335" y="3888"/>
                    </a:cubicBezTo>
                    <a:lnTo>
                      <a:pt x="3382" y="102"/>
                    </a:lnTo>
                    <a:cubicBezTo>
                      <a:pt x="3363" y="43"/>
                      <a:pt x="3311" y="1"/>
                      <a:pt x="325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 rot="1699081">
                <a:off x="8048990" y="763116"/>
                <a:ext cx="100460" cy="7379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00" extrusionOk="0">
                    <a:moveTo>
                      <a:pt x="1639" y="0"/>
                    </a:moveTo>
                    <a:cubicBezTo>
                      <a:pt x="1626" y="0"/>
                      <a:pt x="1611" y="2"/>
                      <a:pt x="1596" y="6"/>
                    </a:cubicBezTo>
                    <a:cubicBezTo>
                      <a:pt x="1525" y="30"/>
                      <a:pt x="1477" y="102"/>
                      <a:pt x="1501" y="185"/>
                    </a:cubicBezTo>
                    <a:cubicBezTo>
                      <a:pt x="1596" y="518"/>
                      <a:pt x="1501" y="947"/>
                      <a:pt x="1132" y="1078"/>
                    </a:cubicBezTo>
                    <a:cubicBezTo>
                      <a:pt x="1068" y="1103"/>
                      <a:pt x="1007" y="1114"/>
                      <a:pt x="951" y="1114"/>
                    </a:cubicBezTo>
                    <a:cubicBezTo>
                      <a:pt x="849" y="1114"/>
                      <a:pt x="760" y="1080"/>
                      <a:pt x="692" y="1042"/>
                    </a:cubicBezTo>
                    <a:cubicBezTo>
                      <a:pt x="501" y="947"/>
                      <a:pt x="346" y="733"/>
                      <a:pt x="299" y="494"/>
                    </a:cubicBezTo>
                    <a:cubicBezTo>
                      <a:pt x="277" y="430"/>
                      <a:pt x="218" y="385"/>
                      <a:pt x="145" y="385"/>
                    </a:cubicBezTo>
                    <a:cubicBezTo>
                      <a:pt x="137" y="385"/>
                      <a:pt x="129" y="386"/>
                      <a:pt x="120" y="387"/>
                    </a:cubicBezTo>
                    <a:cubicBezTo>
                      <a:pt x="49" y="411"/>
                      <a:pt x="1" y="483"/>
                      <a:pt x="25" y="566"/>
                    </a:cubicBezTo>
                    <a:cubicBezTo>
                      <a:pt x="84" y="875"/>
                      <a:pt x="299" y="1149"/>
                      <a:pt x="561" y="1292"/>
                    </a:cubicBezTo>
                    <a:cubicBezTo>
                      <a:pt x="692" y="1364"/>
                      <a:pt x="823" y="1399"/>
                      <a:pt x="953" y="1399"/>
                    </a:cubicBezTo>
                    <a:cubicBezTo>
                      <a:pt x="1049" y="1399"/>
                      <a:pt x="1144" y="1376"/>
                      <a:pt x="1239" y="1340"/>
                    </a:cubicBezTo>
                    <a:cubicBezTo>
                      <a:pt x="1751" y="1149"/>
                      <a:pt x="1906" y="566"/>
                      <a:pt x="1775" y="102"/>
                    </a:cubicBezTo>
                    <a:cubicBezTo>
                      <a:pt x="1755" y="43"/>
                      <a:pt x="1704" y="0"/>
                      <a:pt x="16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 rot="1699081">
                <a:off x="8167856" y="758548"/>
                <a:ext cx="63407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60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69" y="19"/>
                      <a:pt x="822" y="102"/>
                      <a:pt x="846" y="173"/>
                    </a:cubicBezTo>
                    <a:cubicBezTo>
                      <a:pt x="905" y="376"/>
                      <a:pt x="857" y="602"/>
                      <a:pt x="691" y="674"/>
                    </a:cubicBezTo>
                    <a:cubicBezTo>
                      <a:pt x="673" y="678"/>
                      <a:pt x="654" y="681"/>
                      <a:pt x="634" y="681"/>
                    </a:cubicBezTo>
                    <a:cubicBezTo>
                      <a:pt x="600" y="681"/>
                      <a:pt x="562" y="672"/>
                      <a:pt x="524" y="650"/>
                    </a:cubicBezTo>
                    <a:cubicBezTo>
                      <a:pt x="417" y="602"/>
                      <a:pt x="322" y="459"/>
                      <a:pt x="298" y="328"/>
                    </a:cubicBezTo>
                    <a:cubicBezTo>
                      <a:pt x="278" y="259"/>
                      <a:pt x="226" y="215"/>
                      <a:pt x="162" y="215"/>
                    </a:cubicBezTo>
                    <a:cubicBezTo>
                      <a:pt x="148" y="215"/>
                      <a:pt x="134" y="217"/>
                      <a:pt x="119" y="221"/>
                    </a:cubicBezTo>
                    <a:cubicBezTo>
                      <a:pt x="48" y="233"/>
                      <a:pt x="0" y="316"/>
                      <a:pt x="12" y="388"/>
                    </a:cubicBezTo>
                    <a:cubicBezTo>
                      <a:pt x="72" y="614"/>
                      <a:pt x="214" y="805"/>
                      <a:pt x="393" y="900"/>
                    </a:cubicBezTo>
                    <a:cubicBezTo>
                      <a:pt x="465" y="947"/>
                      <a:pt x="548" y="959"/>
                      <a:pt x="631" y="959"/>
                    </a:cubicBezTo>
                    <a:cubicBezTo>
                      <a:pt x="679" y="959"/>
                      <a:pt x="738" y="947"/>
                      <a:pt x="798" y="935"/>
                    </a:cubicBezTo>
                    <a:cubicBezTo>
                      <a:pt x="1119" y="805"/>
                      <a:pt x="1203" y="412"/>
                      <a:pt x="1119" y="102"/>
                    </a:cubicBezTo>
                    <a:cubicBezTo>
                      <a:pt x="1100" y="43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 rot="1699081">
                <a:off x="7987058" y="714251"/>
                <a:ext cx="62142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60" extrusionOk="0">
                    <a:moveTo>
                      <a:pt x="984" y="1"/>
                    </a:moveTo>
                    <a:cubicBezTo>
                      <a:pt x="970" y="1"/>
                      <a:pt x="955" y="3"/>
                      <a:pt x="941" y="7"/>
                    </a:cubicBezTo>
                    <a:cubicBezTo>
                      <a:pt x="869" y="31"/>
                      <a:pt x="822" y="102"/>
                      <a:pt x="845" y="185"/>
                    </a:cubicBezTo>
                    <a:cubicBezTo>
                      <a:pt x="893" y="316"/>
                      <a:pt x="869" y="483"/>
                      <a:pt x="810" y="578"/>
                    </a:cubicBezTo>
                    <a:cubicBezTo>
                      <a:pt x="774" y="638"/>
                      <a:pt x="726" y="674"/>
                      <a:pt x="667" y="674"/>
                    </a:cubicBezTo>
                    <a:cubicBezTo>
                      <a:pt x="656" y="675"/>
                      <a:pt x="645" y="676"/>
                      <a:pt x="635" y="676"/>
                    </a:cubicBezTo>
                    <a:cubicBezTo>
                      <a:pt x="471" y="676"/>
                      <a:pt x="342" y="507"/>
                      <a:pt x="286" y="328"/>
                    </a:cubicBezTo>
                    <a:cubicBezTo>
                      <a:pt x="276" y="259"/>
                      <a:pt x="217" y="215"/>
                      <a:pt x="157" y="215"/>
                    </a:cubicBezTo>
                    <a:cubicBezTo>
                      <a:pt x="144" y="215"/>
                      <a:pt x="132" y="217"/>
                      <a:pt x="119" y="221"/>
                    </a:cubicBezTo>
                    <a:cubicBezTo>
                      <a:pt x="48" y="245"/>
                      <a:pt x="0" y="316"/>
                      <a:pt x="12" y="388"/>
                    </a:cubicBezTo>
                    <a:cubicBezTo>
                      <a:pt x="95" y="685"/>
                      <a:pt x="322" y="959"/>
                      <a:pt x="631" y="959"/>
                    </a:cubicBezTo>
                    <a:lnTo>
                      <a:pt x="703" y="959"/>
                    </a:lnTo>
                    <a:cubicBezTo>
                      <a:pt x="845" y="935"/>
                      <a:pt x="964" y="864"/>
                      <a:pt x="1048" y="733"/>
                    </a:cubicBezTo>
                    <a:cubicBezTo>
                      <a:pt x="1155" y="566"/>
                      <a:pt x="1179" y="316"/>
                      <a:pt x="1119" y="102"/>
                    </a:cubicBezTo>
                    <a:cubicBezTo>
                      <a:pt x="1100" y="43"/>
                      <a:pt x="1048" y="1"/>
                      <a:pt x="9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>
              <a:off x="213639" y="101505"/>
              <a:ext cx="8651511" cy="5005623"/>
              <a:chOff x="213639" y="101505"/>
              <a:chExt cx="8651511" cy="5005623"/>
            </a:xfrm>
          </p:grpSpPr>
          <p:grpSp>
            <p:nvGrpSpPr>
              <p:cNvPr id="842" name="Google Shape;842;p6"/>
              <p:cNvGrpSpPr/>
              <p:nvPr/>
            </p:nvGrpSpPr>
            <p:grpSpPr>
              <a:xfrm>
                <a:off x="7362230" y="101505"/>
                <a:ext cx="1364147" cy="1462768"/>
                <a:chOff x="7362230" y="101505"/>
                <a:chExt cx="1364147" cy="1462768"/>
              </a:xfrm>
            </p:grpSpPr>
            <p:sp>
              <p:nvSpPr>
                <p:cNvPr id="843" name="Google Shape;843;p6"/>
                <p:cNvSpPr/>
                <p:nvPr/>
              </p:nvSpPr>
              <p:spPr>
                <a:xfrm rot="-2274672">
                  <a:off x="7387414" y="443954"/>
                  <a:ext cx="128297" cy="12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2455" extrusionOk="0">
                      <a:moveTo>
                        <a:pt x="1099" y="0"/>
                      </a:moveTo>
                      <a:cubicBezTo>
                        <a:pt x="1045" y="0"/>
                        <a:pt x="992" y="32"/>
                        <a:pt x="977" y="90"/>
                      </a:cubicBezTo>
                      <a:lnTo>
                        <a:pt x="811" y="709"/>
                      </a:lnTo>
                      <a:cubicBezTo>
                        <a:pt x="799" y="756"/>
                        <a:pt x="763" y="780"/>
                        <a:pt x="727" y="792"/>
                      </a:cubicBezTo>
                      <a:lnTo>
                        <a:pt x="120" y="1006"/>
                      </a:lnTo>
                      <a:cubicBezTo>
                        <a:pt x="25" y="1042"/>
                        <a:pt x="1" y="1173"/>
                        <a:pt x="96" y="1233"/>
                      </a:cubicBezTo>
                      <a:lnTo>
                        <a:pt x="632" y="1590"/>
                      </a:lnTo>
                      <a:cubicBezTo>
                        <a:pt x="668" y="1614"/>
                        <a:pt x="691" y="1649"/>
                        <a:pt x="691" y="1685"/>
                      </a:cubicBezTo>
                      <a:lnTo>
                        <a:pt x="703" y="2328"/>
                      </a:lnTo>
                      <a:cubicBezTo>
                        <a:pt x="703" y="2403"/>
                        <a:pt x="767" y="2454"/>
                        <a:pt x="830" y="2454"/>
                      </a:cubicBezTo>
                      <a:cubicBezTo>
                        <a:pt x="857" y="2454"/>
                        <a:pt x="884" y="2445"/>
                        <a:pt x="906" y="2423"/>
                      </a:cubicBezTo>
                      <a:lnTo>
                        <a:pt x="1406" y="2018"/>
                      </a:lnTo>
                      <a:cubicBezTo>
                        <a:pt x="1432" y="2001"/>
                        <a:pt x="1465" y="1990"/>
                        <a:pt x="1494" y="1990"/>
                      </a:cubicBezTo>
                      <a:cubicBezTo>
                        <a:pt x="1505" y="1990"/>
                        <a:pt x="1515" y="1991"/>
                        <a:pt x="1525" y="1995"/>
                      </a:cubicBezTo>
                      <a:lnTo>
                        <a:pt x="2144" y="2185"/>
                      </a:lnTo>
                      <a:cubicBezTo>
                        <a:pt x="2154" y="2188"/>
                        <a:pt x="2164" y="2189"/>
                        <a:pt x="2174" y="2189"/>
                      </a:cubicBezTo>
                      <a:cubicBezTo>
                        <a:pt x="2258" y="2189"/>
                        <a:pt x="2331" y="2104"/>
                        <a:pt x="2299" y="2018"/>
                      </a:cubicBezTo>
                      <a:lnTo>
                        <a:pt x="2061" y="1423"/>
                      </a:lnTo>
                      <a:cubicBezTo>
                        <a:pt x="2049" y="1375"/>
                        <a:pt x="2061" y="1340"/>
                        <a:pt x="2085" y="1304"/>
                      </a:cubicBezTo>
                      <a:lnTo>
                        <a:pt x="2442" y="768"/>
                      </a:lnTo>
                      <a:cubicBezTo>
                        <a:pt x="2498" y="689"/>
                        <a:pt x="2447" y="577"/>
                        <a:pt x="2349" y="577"/>
                      </a:cubicBezTo>
                      <a:cubicBezTo>
                        <a:pt x="2344" y="577"/>
                        <a:pt x="2340" y="577"/>
                        <a:pt x="2335" y="578"/>
                      </a:cubicBezTo>
                      <a:lnTo>
                        <a:pt x="1692" y="613"/>
                      </a:lnTo>
                      <a:cubicBezTo>
                        <a:pt x="1656" y="613"/>
                        <a:pt x="1608" y="590"/>
                        <a:pt x="1584" y="554"/>
                      </a:cubicBezTo>
                      <a:lnTo>
                        <a:pt x="1192" y="42"/>
                      </a:lnTo>
                      <a:cubicBezTo>
                        <a:pt x="1168" y="14"/>
                        <a:pt x="1133" y="0"/>
                        <a:pt x="10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705845">
                  <a:off x="8590118" y="1275197"/>
                  <a:ext cx="124604" cy="1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477" extrusionOk="0">
                      <a:moveTo>
                        <a:pt x="1446" y="0"/>
                      </a:moveTo>
                      <a:cubicBezTo>
                        <a:pt x="1413" y="0"/>
                        <a:pt x="1381" y="12"/>
                        <a:pt x="1355" y="38"/>
                      </a:cubicBezTo>
                      <a:lnTo>
                        <a:pt x="915" y="514"/>
                      </a:lnTo>
                      <a:cubicBezTo>
                        <a:pt x="895" y="533"/>
                        <a:pt x="860" y="553"/>
                        <a:pt x="828" y="553"/>
                      </a:cubicBezTo>
                      <a:cubicBezTo>
                        <a:pt x="821" y="553"/>
                        <a:pt x="814" y="552"/>
                        <a:pt x="808" y="550"/>
                      </a:cubicBezTo>
                      <a:lnTo>
                        <a:pt x="177" y="454"/>
                      </a:lnTo>
                      <a:cubicBezTo>
                        <a:pt x="171" y="454"/>
                        <a:pt x="166" y="453"/>
                        <a:pt x="160" y="453"/>
                      </a:cubicBezTo>
                      <a:cubicBezTo>
                        <a:pt x="62" y="453"/>
                        <a:pt x="1" y="554"/>
                        <a:pt x="46" y="633"/>
                      </a:cubicBezTo>
                      <a:lnTo>
                        <a:pt x="355" y="1204"/>
                      </a:lnTo>
                      <a:cubicBezTo>
                        <a:pt x="379" y="1240"/>
                        <a:pt x="379" y="1276"/>
                        <a:pt x="355" y="1324"/>
                      </a:cubicBezTo>
                      <a:lnTo>
                        <a:pt x="70" y="1895"/>
                      </a:lnTo>
                      <a:cubicBezTo>
                        <a:pt x="26" y="1981"/>
                        <a:pt x="90" y="2077"/>
                        <a:pt x="173" y="2077"/>
                      </a:cubicBezTo>
                      <a:cubicBezTo>
                        <a:pt x="182" y="2077"/>
                        <a:pt x="191" y="2076"/>
                        <a:pt x="200" y="2074"/>
                      </a:cubicBezTo>
                      <a:lnTo>
                        <a:pt x="843" y="1955"/>
                      </a:lnTo>
                      <a:cubicBezTo>
                        <a:pt x="852" y="1952"/>
                        <a:pt x="861" y="1950"/>
                        <a:pt x="870" y="1950"/>
                      </a:cubicBezTo>
                      <a:cubicBezTo>
                        <a:pt x="897" y="1950"/>
                        <a:pt x="924" y="1963"/>
                        <a:pt x="951" y="1990"/>
                      </a:cubicBezTo>
                      <a:lnTo>
                        <a:pt x="1403" y="2443"/>
                      </a:lnTo>
                      <a:cubicBezTo>
                        <a:pt x="1430" y="2466"/>
                        <a:pt x="1461" y="2477"/>
                        <a:pt x="1491" y="2477"/>
                      </a:cubicBezTo>
                      <a:cubicBezTo>
                        <a:pt x="1553" y="2477"/>
                        <a:pt x="1609" y="2431"/>
                        <a:pt x="1617" y="2359"/>
                      </a:cubicBezTo>
                      <a:lnTo>
                        <a:pt x="1701" y="1728"/>
                      </a:lnTo>
                      <a:cubicBezTo>
                        <a:pt x="1701" y="1681"/>
                        <a:pt x="1724" y="1645"/>
                        <a:pt x="1760" y="1633"/>
                      </a:cubicBezTo>
                      <a:lnTo>
                        <a:pt x="2332" y="1335"/>
                      </a:lnTo>
                      <a:cubicBezTo>
                        <a:pt x="2427" y="1288"/>
                        <a:pt x="2427" y="1157"/>
                        <a:pt x="2332" y="1109"/>
                      </a:cubicBezTo>
                      <a:lnTo>
                        <a:pt x="1748" y="835"/>
                      </a:lnTo>
                      <a:cubicBezTo>
                        <a:pt x="1713" y="823"/>
                        <a:pt x="1689" y="788"/>
                        <a:pt x="1677" y="740"/>
                      </a:cubicBezTo>
                      <a:lnTo>
                        <a:pt x="1570" y="109"/>
                      </a:lnTo>
                      <a:cubicBezTo>
                        <a:pt x="1562" y="40"/>
                        <a:pt x="1505" y="0"/>
                        <a:pt x="14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705845">
                  <a:off x="8383769" y="1442250"/>
                  <a:ext cx="113104" cy="111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175" extrusionOk="0">
                      <a:moveTo>
                        <a:pt x="1242" y="1"/>
                      </a:moveTo>
                      <a:cubicBezTo>
                        <a:pt x="1211" y="1"/>
                        <a:pt x="1179" y="14"/>
                        <a:pt x="1155" y="43"/>
                      </a:cubicBezTo>
                      <a:lnTo>
                        <a:pt x="810" y="495"/>
                      </a:lnTo>
                      <a:cubicBezTo>
                        <a:pt x="786" y="519"/>
                        <a:pt x="750" y="543"/>
                        <a:pt x="714" y="543"/>
                      </a:cubicBezTo>
                      <a:lnTo>
                        <a:pt x="143" y="507"/>
                      </a:lnTo>
                      <a:cubicBezTo>
                        <a:pt x="60" y="507"/>
                        <a:pt x="0" y="602"/>
                        <a:pt x="48" y="686"/>
                      </a:cubicBezTo>
                      <a:lnTo>
                        <a:pt x="369" y="1150"/>
                      </a:lnTo>
                      <a:cubicBezTo>
                        <a:pt x="393" y="1186"/>
                        <a:pt x="393" y="1222"/>
                        <a:pt x="381" y="1257"/>
                      </a:cubicBezTo>
                      <a:lnTo>
                        <a:pt x="179" y="1781"/>
                      </a:lnTo>
                      <a:cubicBezTo>
                        <a:pt x="147" y="1865"/>
                        <a:pt x="208" y="1940"/>
                        <a:pt x="280" y="1940"/>
                      </a:cubicBezTo>
                      <a:cubicBezTo>
                        <a:pt x="290" y="1940"/>
                        <a:pt x="300" y="1939"/>
                        <a:pt x="310" y="1936"/>
                      </a:cubicBezTo>
                      <a:lnTo>
                        <a:pt x="857" y="1769"/>
                      </a:lnTo>
                      <a:cubicBezTo>
                        <a:pt x="867" y="1766"/>
                        <a:pt x="876" y="1765"/>
                        <a:pt x="886" y="1765"/>
                      </a:cubicBezTo>
                      <a:cubicBezTo>
                        <a:pt x="912" y="1765"/>
                        <a:pt x="938" y="1776"/>
                        <a:pt x="964" y="1793"/>
                      </a:cubicBezTo>
                      <a:lnTo>
                        <a:pt x="1405" y="2150"/>
                      </a:lnTo>
                      <a:cubicBezTo>
                        <a:pt x="1425" y="2167"/>
                        <a:pt x="1448" y="2174"/>
                        <a:pt x="1471" y="2174"/>
                      </a:cubicBezTo>
                      <a:cubicBezTo>
                        <a:pt x="1528" y="2174"/>
                        <a:pt x="1584" y="2127"/>
                        <a:pt x="1584" y="2067"/>
                      </a:cubicBezTo>
                      <a:lnTo>
                        <a:pt x="1607" y="1495"/>
                      </a:lnTo>
                      <a:cubicBezTo>
                        <a:pt x="1607" y="1460"/>
                        <a:pt x="1619" y="1424"/>
                        <a:pt x="1655" y="1400"/>
                      </a:cubicBezTo>
                      <a:lnTo>
                        <a:pt x="2131" y="1091"/>
                      </a:lnTo>
                      <a:cubicBezTo>
                        <a:pt x="2203" y="1043"/>
                        <a:pt x="2191" y="924"/>
                        <a:pt x="2107" y="900"/>
                      </a:cubicBezTo>
                      <a:lnTo>
                        <a:pt x="1572" y="710"/>
                      </a:lnTo>
                      <a:cubicBezTo>
                        <a:pt x="1536" y="698"/>
                        <a:pt x="1512" y="662"/>
                        <a:pt x="1500" y="626"/>
                      </a:cubicBezTo>
                      <a:lnTo>
                        <a:pt x="1345" y="79"/>
                      </a:lnTo>
                      <a:cubicBezTo>
                        <a:pt x="1331" y="29"/>
                        <a:pt x="1288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705845">
                  <a:off x="8562619" y="1062478"/>
                  <a:ext cx="100269" cy="9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21" extrusionOk="0">
                      <a:moveTo>
                        <a:pt x="986" y="0"/>
                      </a:moveTo>
                      <a:cubicBezTo>
                        <a:pt x="953" y="0"/>
                        <a:pt x="922" y="15"/>
                        <a:pt x="905" y="48"/>
                      </a:cubicBezTo>
                      <a:lnTo>
                        <a:pt x="679" y="489"/>
                      </a:lnTo>
                      <a:cubicBezTo>
                        <a:pt x="667" y="524"/>
                        <a:pt x="643" y="536"/>
                        <a:pt x="608" y="536"/>
                      </a:cubicBezTo>
                      <a:lnTo>
                        <a:pt x="119" y="608"/>
                      </a:lnTo>
                      <a:cubicBezTo>
                        <a:pt x="36" y="608"/>
                        <a:pt x="0" y="703"/>
                        <a:pt x="60" y="763"/>
                      </a:cubicBezTo>
                      <a:lnTo>
                        <a:pt x="405" y="1120"/>
                      </a:lnTo>
                      <a:cubicBezTo>
                        <a:pt x="429" y="1144"/>
                        <a:pt x="441" y="1167"/>
                        <a:pt x="429" y="1203"/>
                      </a:cubicBezTo>
                      <a:lnTo>
                        <a:pt x="334" y="1691"/>
                      </a:lnTo>
                      <a:cubicBezTo>
                        <a:pt x="324" y="1748"/>
                        <a:pt x="375" y="1797"/>
                        <a:pt x="432" y="1797"/>
                      </a:cubicBezTo>
                      <a:cubicBezTo>
                        <a:pt x="447" y="1797"/>
                        <a:pt x="462" y="1794"/>
                        <a:pt x="477" y="1787"/>
                      </a:cubicBezTo>
                      <a:lnTo>
                        <a:pt x="917" y="1572"/>
                      </a:lnTo>
                      <a:cubicBezTo>
                        <a:pt x="929" y="1560"/>
                        <a:pt x="944" y="1554"/>
                        <a:pt x="960" y="1554"/>
                      </a:cubicBezTo>
                      <a:cubicBezTo>
                        <a:pt x="977" y="1554"/>
                        <a:pt x="994" y="1560"/>
                        <a:pt x="1012" y="1572"/>
                      </a:cubicBezTo>
                      <a:lnTo>
                        <a:pt x="1441" y="1810"/>
                      </a:lnTo>
                      <a:cubicBezTo>
                        <a:pt x="1456" y="1818"/>
                        <a:pt x="1471" y="1821"/>
                        <a:pt x="1486" y="1821"/>
                      </a:cubicBezTo>
                      <a:cubicBezTo>
                        <a:pt x="1543" y="1821"/>
                        <a:pt x="1593" y="1772"/>
                        <a:pt x="1584" y="1715"/>
                      </a:cubicBezTo>
                      <a:lnTo>
                        <a:pt x="1501" y="1227"/>
                      </a:lnTo>
                      <a:cubicBezTo>
                        <a:pt x="1501" y="1191"/>
                        <a:pt x="1512" y="1155"/>
                        <a:pt x="1536" y="1132"/>
                      </a:cubicBezTo>
                      <a:lnTo>
                        <a:pt x="1893" y="798"/>
                      </a:lnTo>
                      <a:cubicBezTo>
                        <a:pt x="1953" y="751"/>
                        <a:pt x="1929" y="644"/>
                        <a:pt x="1846" y="632"/>
                      </a:cubicBezTo>
                      <a:lnTo>
                        <a:pt x="1358" y="560"/>
                      </a:lnTo>
                      <a:cubicBezTo>
                        <a:pt x="1334" y="548"/>
                        <a:pt x="1298" y="524"/>
                        <a:pt x="1286" y="501"/>
                      </a:cubicBezTo>
                      <a:lnTo>
                        <a:pt x="1084" y="60"/>
                      </a:lnTo>
                      <a:cubicBezTo>
                        <a:pt x="1064" y="21"/>
                        <a:pt x="1024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2274672">
                  <a:off x="7747841" y="122303"/>
                  <a:ext cx="100266" cy="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47" extrusionOk="0">
                      <a:moveTo>
                        <a:pt x="1026" y="1"/>
                      </a:moveTo>
                      <a:cubicBezTo>
                        <a:pt x="994" y="1"/>
                        <a:pt x="962" y="16"/>
                        <a:pt x="941" y="49"/>
                      </a:cubicBezTo>
                      <a:lnTo>
                        <a:pt x="691" y="465"/>
                      </a:lnTo>
                      <a:cubicBezTo>
                        <a:pt x="679" y="501"/>
                        <a:pt x="643" y="513"/>
                        <a:pt x="619" y="513"/>
                      </a:cubicBezTo>
                      <a:lnTo>
                        <a:pt x="119" y="549"/>
                      </a:lnTo>
                      <a:cubicBezTo>
                        <a:pt x="48" y="561"/>
                        <a:pt x="0" y="644"/>
                        <a:pt x="60" y="704"/>
                      </a:cubicBezTo>
                      <a:lnTo>
                        <a:pt x="381" y="1085"/>
                      </a:lnTo>
                      <a:cubicBezTo>
                        <a:pt x="405" y="1108"/>
                        <a:pt x="417" y="1132"/>
                        <a:pt x="405" y="1168"/>
                      </a:cubicBezTo>
                      <a:lnTo>
                        <a:pt x="286" y="1644"/>
                      </a:lnTo>
                      <a:cubicBezTo>
                        <a:pt x="267" y="1711"/>
                        <a:pt x="316" y="1762"/>
                        <a:pt x="373" y="1762"/>
                      </a:cubicBezTo>
                      <a:cubicBezTo>
                        <a:pt x="387" y="1762"/>
                        <a:pt x="402" y="1759"/>
                        <a:pt x="417" y="1751"/>
                      </a:cubicBezTo>
                      <a:lnTo>
                        <a:pt x="869" y="1561"/>
                      </a:lnTo>
                      <a:cubicBezTo>
                        <a:pt x="879" y="1556"/>
                        <a:pt x="891" y="1553"/>
                        <a:pt x="903" y="1553"/>
                      </a:cubicBezTo>
                      <a:cubicBezTo>
                        <a:pt x="921" y="1553"/>
                        <a:pt x="939" y="1559"/>
                        <a:pt x="953" y="1573"/>
                      </a:cubicBezTo>
                      <a:lnTo>
                        <a:pt x="1381" y="1835"/>
                      </a:lnTo>
                      <a:cubicBezTo>
                        <a:pt x="1395" y="1843"/>
                        <a:pt x="1410" y="1847"/>
                        <a:pt x="1425" y="1847"/>
                      </a:cubicBezTo>
                      <a:cubicBezTo>
                        <a:pt x="1475" y="1847"/>
                        <a:pt x="1524" y="1804"/>
                        <a:pt x="1524" y="1739"/>
                      </a:cubicBezTo>
                      <a:lnTo>
                        <a:pt x="1476" y="1251"/>
                      </a:lnTo>
                      <a:cubicBezTo>
                        <a:pt x="1476" y="1216"/>
                        <a:pt x="1488" y="1192"/>
                        <a:pt x="1512" y="1168"/>
                      </a:cubicBezTo>
                      <a:lnTo>
                        <a:pt x="1893" y="846"/>
                      </a:lnTo>
                      <a:cubicBezTo>
                        <a:pt x="1953" y="799"/>
                        <a:pt x="1929" y="704"/>
                        <a:pt x="1846" y="680"/>
                      </a:cubicBezTo>
                      <a:lnTo>
                        <a:pt x="1369" y="573"/>
                      </a:lnTo>
                      <a:cubicBezTo>
                        <a:pt x="1334" y="573"/>
                        <a:pt x="1310" y="549"/>
                        <a:pt x="1298" y="513"/>
                      </a:cubicBezTo>
                      <a:lnTo>
                        <a:pt x="1119" y="61"/>
                      </a:lnTo>
                      <a:cubicBezTo>
                        <a:pt x="1100" y="22"/>
                        <a:pt x="1063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8" name="Google Shape;848;p6"/>
              <p:cNvGrpSpPr/>
              <p:nvPr/>
            </p:nvGrpSpPr>
            <p:grpSpPr>
              <a:xfrm>
                <a:off x="213639" y="4403942"/>
                <a:ext cx="8651511" cy="703185"/>
                <a:chOff x="213639" y="4403942"/>
                <a:chExt cx="8651511" cy="703185"/>
              </a:xfrm>
            </p:grpSpPr>
            <p:grpSp>
              <p:nvGrpSpPr>
                <p:cNvPr id="849" name="Google Shape;849;p6"/>
                <p:cNvGrpSpPr/>
                <p:nvPr/>
              </p:nvGrpSpPr>
              <p:grpSpPr>
                <a:xfrm rot="4663903" flipH="1">
                  <a:off x="8277597" y="4489909"/>
                  <a:ext cx="424148" cy="676274"/>
                  <a:chOff x="7362230" y="190517"/>
                  <a:chExt cx="254380" cy="405592"/>
                </a:xfrm>
              </p:grpSpPr>
              <p:sp>
                <p:nvSpPr>
                  <p:cNvPr id="850" name="Google Shape;850;p6"/>
                  <p:cNvSpPr/>
                  <p:nvPr/>
                </p:nvSpPr>
                <p:spPr>
                  <a:xfrm rot="-2274672">
                    <a:off x="7387414" y="443954"/>
                    <a:ext cx="128297" cy="126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2455" extrusionOk="0">
                        <a:moveTo>
                          <a:pt x="1099" y="0"/>
                        </a:moveTo>
                        <a:cubicBezTo>
                          <a:pt x="1045" y="0"/>
                          <a:pt x="992" y="32"/>
                          <a:pt x="977" y="90"/>
                        </a:cubicBezTo>
                        <a:lnTo>
                          <a:pt x="811" y="709"/>
                        </a:lnTo>
                        <a:cubicBezTo>
                          <a:pt x="799" y="756"/>
                          <a:pt x="763" y="780"/>
                          <a:pt x="727" y="792"/>
                        </a:cubicBezTo>
                        <a:lnTo>
                          <a:pt x="120" y="1006"/>
                        </a:lnTo>
                        <a:cubicBezTo>
                          <a:pt x="25" y="1042"/>
                          <a:pt x="1" y="1173"/>
                          <a:pt x="96" y="1233"/>
                        </a:cubicBezTo>
                        <a:lnTo>
                          <a:pt x="632" y="1590"/>
                        </a:lnTo>
                        <a:cubicBezTo>
                          <a:pt x="668" y="1614"/>
                          <a:pt x="691" y="1649"/>
                          <a:pt x="691" y="1685"/>
                        </a:cubicBezTo>
                        <a:lnTo>
                          <a:pt x="703" y="2328"/>
                        </a:lnTo>
                        <a:cubicBezTo>
                          <a:pt x="703" y="2403"/>
                          <a:pt x="767" y="2454"/>
                          <a:pt x="830" y="2454"/>
                        </a:cubicBezTo>
                        <a:cubicBezTo>
                          <a:pt x="857" y="2454"/>
                          <a:pt x="884" y="2445"/>
                          <a:pt x="906" y="2423"/>
                        </a:cubicBezTo>
                        <a:lnTo>
                          <a:pt x="1406" y="2018"/>
                        </a:lnTo>
                        <a:cubicBezTo>
                          <a:pt x="1432" y="2001"/>
                          <a:pt x="1465" y="1990"/>
                          <a:pt x="1494" y="1990"/>
                        </a:cubicBezTo>
                        <a:cubicBezTo>
                          <a:pt x="1505" y="1990"/>
                          <a:pt x="1515" y="1991"/>
                          <a:pt x="1525" y="1995"/>
                        </a:cubicBezTo>
                        <a:lnTo>
                          <a:pt x="2144" y="2185"/>
                        </a:lnTo>
                        <a:cubicBezTo>
                          <a:pt x="2154" y="2188"/>
                          <a:pt x="2164" y="2189"/>
                          <a:pt x="2174" y="2189"/>
                        </a:cubicBezTo>
                        <a:cubicBezTo>
                          <a:pt x="2258" y="2189"/>
                          <a:pt x="2331" y="2104"/>
                          <a:pt x="2299" y="2018"/>
                        </a:cubicBezTo>
                        <a:lnTo>
                          <a:pt x="2061" y="1423"/>
                        </a:lnTo>
                        <a:cubicBezTo>
                          <a:pt x="2049" y="1375"/>
                          <a:pt x="2061" y="1340"/>
                          <a:pt x="2085" y="1304"/>
                        </a:cubicBezTo>
                        <a:lnTo>
                          <a:pt x="2442" y="768"/>
                        </a:lnTo>
                        <a:cubicBezTo>
                          <a:pt x="2498" y="689"/>
                          <a:pt x="2447" y="577"/>
                          <a:pt x="2349" y="577"/>
                        </a:cubicBezTo>
                        <a:cubicBezTo>
                          <a:pt x="2344" y="577"/>
                          <a:pt x="2340" y="577"/>
                          <a:pt x="2335" y="578"/>
                        </a:cubicBezTo>
                        <a:lnTo>
                          <a:pt x="1692" y="613"/>
                        </a:lnTo>
                        <a:cubicBezTo>
                          <a:pt x="1656" y="613"/>
                          <a:pt x="1608" y="590"/>
                          <a:pt x="1584" y="554"/>
                        </a:cubicBezTo>
                        <a:lnTo>
                          <a:pt x="1192" y="42"/>
                        </a:lnTo>
                        <a:cubicBezTo>
                          <a:pt x="1168" y="14"/>
                          <a:pt x="1133" y="0"/>
                          <a:pt x="10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" name="Google Shape;851;p6"/>
                  <p:cNvSpPr/>
                  <p:nvPr/>
                </p:nvSpPr>
                <p:spPr>
                  <a:xfrm rot="-2274672">
                    <a:off x="7498787" y="211310"/>
                    <a:ext cx="99701" cy="93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2" h="1816" extrusionOk="0">
                        <a:moveTo>
                          <a:pt x="981" y="1"/>
                        </a:moveTo>
                        <a:cubicBezTo>
                          <a:pt x="947" y="1"/>
                          <a:pt x="911" y="19"/>
                          <a:pt x="893" y="54"/>
                        </a:cubicBezTo>
                        <a:lnTo>
                          <a:pt x="667" y="495"/>
                        </a:lnTo>
                        <a:cubicBezTo>
                          <a:pt x="655" y="519"/>
                          <a:pt x="632" y="543"/>
                          <a:pt x="596" y="543"/>
                        </a:cubicBezTo>
                        <a:lnTo>
                          <a:pt x="108" y="614"/>
                        </a:lnTo>
                        <a:cubicBezTo>
                          <a:pt x="24" y="626"/>
                          <a:pt x="1" y="721"/>
                          <a:pt x="48" y="769"/>
                        </a:cubicBezTo>
                        <a:lnTo>
                          <a:pt x="405" y="1126"/>
                        </a:lnTo>
                        <a:cubicBezTo>
                          <a:pt x="429" y="1138"/>
                          <a:pt x="441" y="1174"/>
                          <a:pt x="429" y="1209"/>
                        </a:cubicBezTo>
                        <a:lnTo>
                          <a:pt x="346" y="1686"/>
                        </a:lnTo>
                        <a:cubicBezTo>
                          <a:pt x="327" y="1752"/>
                          <a:pt x="376" y="1803"/>
                          <a:pt x="433" y="1803"/>
                        </a:cubicBezTo>
                        <a:cubicBezTo>
                          <a:pt x="447" y="1803"/>
                          <a:pt x="462" y="1800"/>
                          <a:pt x="477" y="1793"/>
                        </a:cubicBezTo>
                        <a:lnTo>
                          <a:pt x="917" y="1566"/>
                        </a:lnTo>
                        <a:cubicBezTo>
                          <a:pt x="929" y="1561"/>
                          <a:pt x="944" y="1558"/>
                          <a:pt x="960" y="1558"/>
                        </a:cubicBezTo>
                        <a:cubicBezTo>
                          <a:pt x="977" y="1558"/>
                          <a:pt x="995" y="1561"/>
                          <a:pt x="1013" y="1566"/>
                        </a:cubicBezTo>
                        <a:lnTo>
                          <a:pt x="1441" y="1805"/>
                        </a:lnTo>
                        <a:cubicBezTo>
                          <a:pt x="1456" y="1812"/>
                          <a:pt x="1471" y="1815"/>
                          <a:pt x="1486" y="1815"/>
                        </a:cubicBezTo>
                        <a:cubicBezTo>
                          <a:pt x="1543" y="1815"/>
                          <a:pt x="1593" y="1766"/>
                          <a:pt x="1584" y="1709"/>
                        </a:cubicBezTo>
                        <a:lnTo>
                          <a:pt x="1501" y="1221"/>
                        </a:lnTo>
                        <a:cubicBezTo>
                          <a:pt x="1501" y="1185"/>
                          <a:pt x="1513" y="1150"/>
                          <a:pt x="1536" y="1138"/>
                        </a:cubicBezTo>
                        <a:lnTo>
                          <a:pt x="1894" y="793"/>
                        </a:lnTo>
                        <a:cubicBezTo>
                          <a:pt x="1941" y="733"/>
                          <a:pt x="1917" y="638"/>
                          <a:pt x="1834" y="626"/>
                        </a:cubicBezTo>
                        <a:lnTo>
                          <a:pt x="1346" y="554"/>
                        </a:lnTo>
                        <a:cubicBezTo>
                          <a:pt x="1322" y="543"/>
                          <a:pt x="1286" y="531"/>
                          <a:pt x="1274" y="495"/>
                        </a:cubicBezTo>
                        <a:lnTo>
                          <a:pt x="1060" y="54"/>
                        </a:lnTo>
                        <a:cubicBezTo>
                          <a:pt x="1048" y="19"/>
                          <a:pt x="1016" y="1"/>
                          <a:pt x="9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2" name="Google Shape;852;p6"/>
                <p:cNvSpPr/>
                <p:nvPr/>
              </p:nvSpPr>
              <p:spPr>
                <a:xfrm rot="-2274672">
                  <a:off x="231762" y="4424735"/>
                  <a:ext cx="99701" cy="9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2274585">
                  <a:off x="456944" y="4848104"/>
                  <a:ext cx="167043" cy="15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012475" y="1752525"/>
            <a:ext cx="45576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997" name="Google Shape;997;p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0" name="Google Shape;1130;p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1" name="Google Shape;1131;p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8"/>
          <p:cNvGrpSpPr/>
          <p:nvPr/>
        </p:nvGrpSpPr>
        <p:grpSpPr>
          <a:xfrm>
            <a:off x="319996" y="103250"/>
            <a:ext cx="8590873" cy="5019936"/>
            <a:chOff x="319996" y="103250"/>
            <a:chExt cx="8590873" cy="5019936"/>
          </a:xfrm>
        </p:grpSpPr>
        <p:grpSp>
          <p:nvGrpSpPr>
            <p:cNvPr id="1134" name="Google Shape;1134;p8"/>
            <p:cNvGrpSpPr/>
            <p:nvPr/>
          </p:nvGrpSpPr>
          <p:grpSpPr>
            <a:xfrm>
              <a:off x="6806650" y="103250"/>
              <a:ext cx="2009927" cy="674047"/>
              <a:chOff x="555200" y="3885100"/>
              <a:chExt cx="2009927" cy="67404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62" extrusionOk="0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96" extrusionOk="0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24" extrusionOk="0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30" extrusionOk="0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551" extrusionOk="0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69976" y="3532248"/>
              <a:ext cx="1732650" cy="1590938"/>
              <a:chOff x="369976" y="3532248"/>
              <a:chExt cx="1732650" cy="1590938"/>
            </a:xfrm>
          </p:grpSpPr>
          <p:sp>
            <p:nvSpPr>
              <p:cNvPr id="1141" name="Google Shape;1141;p8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499" extrusionOk="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9530" extrusionOk="0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9" extrusionOk="0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1" extrusionOk="0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1" extrusionOk="0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24" extrusionOk="0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4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91" extrusionOk="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84" extrusionOk="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91" extrusionOk="0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27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24" extrusionOk="0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32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51" extrusionOk="0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41" extrusionOk="0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1" extrusionOk="0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0247" extrusionOk="0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024" extrusionOk="0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022" extrusionOk="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6066" extrusionOk="0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2" extrusionOk="0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623" extrusionOk="0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17" extrusionOk="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729" extrusionOk="0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8927" extrusionOk="0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5907" extrusionOk="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103" extrusionOk="0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210" extrusionOk="0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68" extrusionOk="0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300" extrusionOk="0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40" extrusionOk="0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210" extrusionOk="0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879" extrusionOk="0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19" extrusionOk="0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5" extrusionOk="0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37" extrusionOk="0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17" extrusionOk="0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9" extrusionOk="0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34" extrusionOk="0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61" extrusionOk="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86" extrusionOk="0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74" extrusionOk="0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12" extrusionOk="0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51" extrusionOk="0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46" extrusionOk="0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89" extrusionOk="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25" extrusionOk="0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2" extrusionOk="0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994" extrusionOk="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51" extrusionOk="0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77" extrusionOk="0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9" extrusionOk="0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7" extrusionOk="0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263" extrusionOk="0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89" extrusionOk="0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52" extrusionOk="0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9" extrusionOk="0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051" extrusionOk="0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87" extrusionOk="0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858" extrusionOk="0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30" extrusionOk="0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62" extrusionOk="0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8" extrusionOk="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18" extrusionOk="0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41" extrusionOk="0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50" extrusionOk="0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7016" extrusionOk="0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481" extrusionOk="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58" extrusionOk="0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862" extrusionOk="0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7" extrusionOk="0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3" extrusionOk="0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858" extrusionOk="0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8"/>
            <p:cNvGrpSpPr/>
            <p:nvPr/>
          </p:nvGrpSpPr>
          <p:grpSpPr>
            <a:xfrm>
              <a:off x="319996" y="407004"/>
              <a:ext cx="8590873" cy="4560190"/>
              <a:chOff x="319996" y="407004"/>
              <a:chExt cx="8590873" cy="4560190"/>
            </a:xfrm>
          </p:grpSpPr>
          <p:sp>
            <p:nvSpPr>
              <p:cNvPr id="1237" name="Google Shape;1237;p8"/>
              <p:cNvSpPr/>
              <p:nvPr/>
            </p:nvSpPr>
            <p:spPr>
              <a:xfrm rot="7790684" flipH="1">
                <a:off x="8533289" y="4598675"/>
                <a:ext cx="320166" cy="29938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 rot="6938477" flipH="1">
                <a:off x="339879" y="2318738"/>
                <a:ext cx="144236" cy="134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 rot="9453865" flipH="1">
                <a:off x="8210747" y="3567062"/>
                <a:ext cx="176024" cy="16460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 rot="-9282229" flipH="1">
                <a:off x="8366600" y="941163"/>
                <a:ext cx="128346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 rot="-9669764" flipH="1">
                <a:off x="3025293" y="430861"/>
                <a:ext cx="174919" cy="16357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8"/>
          <p:cNvSpPr txBox="1">
            <a:spLocks noGrp="1"/>
          </p:cNvSpPr>
          <p:nvPr>
            <p:ph type="title"/>
          </p:nvPr>
        </p:nvSpPr>
        <p:spPr>
          <a:xfrm>
            <a:off x="923350" y="526350"/>
            <a:ext cx="7287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245" name="Google Shape;1245;p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246" name="Google Shape;1246;p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78" name="Google Shape;1378;p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9" name="Google Shape;1379;p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382" name="Google Shape;138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83" name="Google Shape;138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FFFF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1405750" y="3949175"/>
            <a:ext cx="639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386" name="Google Shape;1386;p10"/>
          <p:cNvSpPr/>
          <p:nvPr/>
        </p:nvSpPr>
        <p:spPr>
          <a:xfrm rot="7790689" flipH="1">
            <a:off x="8236291" y="280871"/>
            <a:ext cx="733338" cy="685750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0"/>
          <p:cNvSpPr/>
          <p:nvPr/>
        </p:nvSpPr>
        <p:spPr>
          <a:xfrm rot="10513623" flipH="1">
            <a:off x="8020984" y="844739"/>
            <a:ext cx="312454" cy="29218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800"/>
              <a:buFont typeface="Rubik"/>
              <a:buChar char="●"/>
              <a:defRPr sz="1800"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3" r:id="rId20"/>
    <p:sldLayoutId id="2147483677" r:id="rId21"/>
    <p:sldLayoutId id="214748367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  <p15:guide id="7" pos="48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3305" y="306793"/>
            <a:ext cx="6139701" cy="4611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6761" y="1281146"/>
            <a:ext cx="4190423" cy="10789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CÁC EM ĐẾN VỚI TIẾT HỌC!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8" name="Google Shape;5658;p46"/>
          <p:cNvSpPr txBox="1">
            <a:spLocks noGrp="1"/>
          </p:cNvSpPr>
          <p:nvPr>
            <p:ph type="title"/>
          </p:nvPr>
        </p:nvSpPr>
        <p:spPr>
          <a:xfrm>
            <a:off x="749929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1</a:t>
            </a:r>
            <a:endParaRPr sz="2800" b="1" dirty="0">
              <a:solidFill>
                <a:srgbClr val="339F45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2729" y="990939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928" y="804040"/>
            <a:ext cx="839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(</a:t>
            </a:r>
            <a:r>
              <a:rPr lang="en-US" sz="2400" dirty="0" err="1" smtClean="0"/>
              <a:t>hiệu</a:t>
            </a:r>
            <a:r>
              <a:rPr lang="en-US" sz="2400" dirty="0" smtClean="0"/>
              <a:t>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không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Oval 4"/>
          <p:cNvSpPr/>
          <p:nvPr/>
        </p:nvSpPr>
        <p:spPr>
          <a:xfrm>
            <a:off x="292729" y="2614012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28" y="2427113"/>
            <a:ext cx="839407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(</a:t>
            </a:r>
            <a:r>
              <a:rPr lang="en-US" sz="2400" dirty="0" err="1" smtClean="0"/>
              <a:t>hiệu</a:t>
            </a:r>
            <a:r>
              <a:rPr lang="en-US" sz="2400" dirty="0" smtClean="0"/>
              <a:t>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r>
              <a:rPr lang="en-US" sz="2400" dirty="0" err="1" smtClean="0"/>
              <a:t>không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6217" y="1815276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1 954 + 1 975;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1279" y="1785208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2 020 - 938;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06217" y="3926305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1 945 + 2 020;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1279" y="3896237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1 954 – 1 930;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8" grpId="0" animBg="1"/>
      <p:bldP spid="2" grpId="0" animBg="1"/>
      <p:bldP spid="3" grpId="0"/>
      <p:bldP spid="5" grpId="0" animBg="1"/>
      <p:bldP spid="6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4" y="502235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a) 1954 +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1975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1954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2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1975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8221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</a:t>
            </a:r>
            <a:r>
              <a:rPr lang="en-US" sz="2400" dirty="0" smtClean="0">
                <a:ea typeface="Calibri" panose="020F0502020204030204" pitchFamily="34" charset="0"/>
              </a:rPr>
              <a:t>1975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2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104" y="2373588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 smtClean="0">
                <a:ea typeface="Calibri" panose="020F0502020204030204" pitchFamily="34" charset="0"/>
              </a:rPr>
              <a:t>1954 </a:t>
            </a:r>
            <a:r>
              <a:rPr lang="en-US" sz="2400" b="1" dirty="0">
                <a:ea typeface="Calibri" panose="020F0502020204030204" pitchFamily="34" charset="0"/>
              </a:rPr>
              <a:t>+ 1975 </a:t>
            </a:r>
            <a:r>
              <a:rPr lang="vi-VN" sz="2400" b="1" dirty="0" smtClean="0"/>
              <a:t>⋮̸ </a:t>
            </a:r>
            <a:r>
              <a:rPr lang="en-US" sz="2400" b="1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7104" y="2790192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b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) 2020 - 938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2020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0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938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smtClean="0">
                <a:ea typeface="Calibri" panose="020F0502020204030204" pitchFamily="34" charset="0"/>
              </a:rPr>
              <a:t>8</a:t>
            </a:r>
            <a:endParaRPr lang="en-US" sz="2400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938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4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>
                    <a:ea typeface="Calibri" panose="020F0502020204030204" pitchFamily="34" charset="0"/>
                  </a:rPr>
                  <a:t>2020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– 938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</a:rPr>
                  <a:t>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2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  <a:blipFill>
                <a:blip r:embed="rId5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104" y="502235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r>
              <a:rPr lang="en-US" sz="2400" b="1" dirty="0" smtClean="0"/>
              <a:t>1945 </a:t>
            </a:r>
            <a:r>
              <a:rPr lang="en-US" sz="2400" b="1" dirty="0"/>
              <a:t>+ </a:t>
            </a:r>
            <a:r>
              <a:rPr lang="en-US" sz="2400" b="1" dirty="0" smtClean="0"/>
              <a:t>2020</a:t>
            </a:r>
            <a:r>
              <a:rPr lang="en-US" sz="2400" b="1" dirty="0"/>
              <a:t>;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+ 1945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5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1945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5.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2020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5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/>
                  <a:t>1945 + </a:t>
                </a:r>
                <a:r>
                  <a:rPr lang="en-US" sz="2400" b="1" dirty="0" smtClean="0"/>
                  <a:t>2020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5</a:t>
                </a:r>
                <a:r>
                  <a:rPr lang="en-US" sz="2400" b="1" dirty="0" smtClean="0"/>
                  <a:t> 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  <a:blipFill>
                <a:blip r:embed="rId4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0166" y="2886770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b) 1954 – 1930;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4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8579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</a:t>
            </a:r>
            <a:r>
              <a:rPr lang="en-US" sz="2400" dirty="0" smtClean="0">
                <a:ea typeface="Calibri" panose="020F0502020204030204" pitchFamily="34" charset="0"/>
              </a:rPr>
              <a:t>1954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5</a:t>
            </a:r>
            <a:r>
              <a:rPr lang="en-US" sz="2400" dirty="0" smtClean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+ 1</a:t>
            </a:r>
            <a:r>
              <a:rPr lang="en-US" sz="2400" dirty="0" smtClean="0">
                <a:ea typeface="Calibri" panose="020F0502020204030204" pitchFamily="34" charset="0"/>
              </a:rPr>
              <a:t>930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smtClean="0">
                <a:ea typeface="Calibri" panose="020F0502020204030204" pitchFamily="34" charset="0"/>
              </a:rPr>
              <a:t>0</a:t>
            </a:r>
            <a:endParaRPr lang="en-US" sz="2400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1930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5.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5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>
                    <a:ea typeface="Calibri" panose="020F0502020204030204" pitchFamily="34" charset="0"/>
                  </a:rPr>
                  <a:t>2020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– 938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</a:rPr>
                  <a:t>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2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  <a:blipFill>
                <a:blip r:embed="rId6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5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7;p40"/>
          <p:cNvSpPr/>
          <p:nvPr/>
        </p:nvSpPr>
        <p:spPr>
          <a:xfrm>
            <a:off x="690301" y="2406401"/>
            <a:ext cx="7507705" cy="970056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80;p40"/>
          <p:cNvSpPr txBox="1">
            <a:spLocks noGrp="1"/>
          </p:cNvSpPr>
          <p:nvPr>
            <p:ph type="title" idx="4294967295"/>
          </p:nvPr>
        </p:nvSpPr>
        <p:spPr>
          <a:xfrm>
            <a:off x="2631403" y="716889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02</a:t>
            </a:r>
            <a:endParaRPr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78728" y="2602829"/>
            <a:ext cx="7250354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</a:rPr>
              <a:t>DẤU HIỆU CHIA HẾT CHO 9, CHO 3</a:t>
            </a:r>
            <a:endParaRPr lang="vi-VN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27; 82; 195;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81074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5071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27;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0748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82;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4264" y="18184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195;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9: + 27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+ 7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9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9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Nhóm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9: + 82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8 + 2 = 10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+ 195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1 + 9 + 5 = 15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-0.04393 0.434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9951" y="1902349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2"/>
                </a:solidFill>
              </a:rPr>
              <a:t>Các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tổng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</a:rPr>
              <a:t>hết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9 </a:t>
            </a:r>
            <a:r>
              <a:rPr lang="en-US" sz="2800" dirty="0" err="1" smtClean="0">
                <a:solidFill>
                  <a:schemeClr val="tx2"/>
                </a:solidFill>
              </a:rPr>
              <a:t>thì</a:t>
            </a:r>
            <a:r>
              <a:rPr lang="en-US" sz="2800" dirty="0" smtClean="0">
                <a:solidFill>
                  <a:schemeClr val="tx2"/>
                </a:solidFill>
              </a:rPr>
              <a:t> chia </a:t>
            </a:r>
            <a:r>
              <a:rPr lang="en-US" sz="2800" dirty="0" err="1" smtClean="0">
                <a:solidFill>
                  <a:schemeClr val="tx2"/>
                </a:solidFill>
              </a:rPr>
              <a:t>hết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cho</a:t>
            </a:r>
            <a:r>
              <a:rPr lang="en-US" sz="2800" dirty="0" smtClean="0">
                <a:solidFill>
                  <a:schemeClr val="tx2"/>
                </a:solidFill>
              </a:rPr>
              <a:t> 9 </a:t>
            </a:r>
            <a:r>
              <a:rPr lang="en-US" sz="2800" dirty="0" err="1" smtClean="0">
                <a:solidFill>
                  <a:schemeClr val="tx2"/>
                </a:solidFill>
              </a:rPr>
              <a:t>và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chỉ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những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mới</a:t>
            </a:r>
            <a:r>
              <a:rPr lang="en-US" sz="2800" dirty="0" smtClean="0">
                <a:solidFill>
                  <a:schemeClr val="tx2"/>
                </a:solidFill>
              </a:rPr>
              <a:t> chia </a:t>
            </a:r>
            <a:r>
              <a:rPr lang="en-US" sz="2800" dirty="0" err="1" smtClean="0">
                <a:solidFill>
                  <a:schemeClr val="tx2"/>
                </a:solidFill>
              </a:rPr>
              <a:t>hết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cho</a:t>
            </a:r>
            <a:r>
              <a:rPr lang="en-US" sz="2800" dirty="0" smtClean="0">
                <a:solidFill>
                  <a:schemeClr val="tx2"/>
                </a:solidFill>
              </a:rPr>
              <a:t> 9.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2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1126" y="890337"/>
                <a:ext cx="7134727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Thay </a:t>
                </a:r>
                <a:r>
                  <a:rPr lang="en-US" sz="2800" dirty="0" err="1" smtClean="0">
                    <a:latin typeface="+mn-lt"/>
                  </a:rPr>
                  <a:t>dấu</a:t>
                </a:r>
                <a:r>
                  <a:rPr lang="en-US" sz="2800" dirty="0" smtClean="0">
                    <a:latin typeface="+mn-lt"/>
                  </a:rPr>
                  <a:t> * </a:t>
                </a:r>
                <a:r>
                  <a:rPr lang="en-US" sz="2800" dirty="0" err="1" smtClean="0">
                    <a:latin typeface="+mn-lt"/>
                  </a:rPr>
                  <a:t>bởi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một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chữ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số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để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được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số</a:t>
                </a:r>
                <a:r>
                  <a:rPr 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26" y="890337"/>
                <a:ext cx="7134727" cy="524118"/>
              </a:xfrm>
              <a:prstGeom prst="rect">
                <a:avLst/>
              </a:prstGeom>
              <a:blipFill>
                <a:blip r:embed="rId2"/>
                <a:stretch>
                  <a:fillRect l="-1708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152" y="1937084"/>
            <a:ext cx="15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+mn-lt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n-lt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:</a:t>
            </a:r>
            <a:endParaRPr lang="vi-VN" sz="2800" b="1" u="sng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*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1 + 2 + </a:t>
                </a:r>
                <a:r>
                  <a:rPr lang="en-US" sz="2800" b="1" dirty="0"/>
                  <a:t>6</a:t>
                </a:r>
                <a:r>
                  <a:rPr lang="en-US" sz="2800" dirty="0"/>
                  <a:t> = 9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=&gt; 126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blipFill>
                <a:blip r:embed="rId3"/>
                <a:stretch>
                  <a:fillRect t="-2717" b="-103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Google Shape;6173;p55"/>
          <p:cNvSpPr txBox="1">
            <a:spLocks noGrp="1"/>
          </p:cNvSpPr>
          <p:nvPr>
            <p:ph type="title"/>
          </p:nvPr>
        </p:nvSpPr>
        <p:spPr>
          <a:xfrm>
            <a:off x="857271" y="24063"/>
            <a:ext cx="1837803" cy="44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Vận dụng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90" y="457344"/>
            <a:ext cx="8386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+mn-lt"/>
              </a:rPr>
              <a:t>Trên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bờ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108 m,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nông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hoạch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dừa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thành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hàng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đều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là</a:t>
            </a:r>
            <a:r>
              <a:rPr lang="en-US" sz="2000" dirty="0" smtClean="0">
                <a:latin typeface="+mn-lt"/>
              </a:rPr>
              <a:t> 9m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luôn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ở </a:t>
            </a:r>
            <a:r>
              <a:rPr lang="en-US" sz="2000" dirty="0" err="1" smtClean="0">
                <a:latin typeface="+mn-lt"/>
              </a:rPr>
              <a:t>vị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đầu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cuối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bờ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đất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Hỏi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nông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vậy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không</a:t>
            </a:r>
            <a:r>
              <a:rPr lang="en-US" sz="2000" dirty="0" smtClean="0">
                <a:latin typeface="+mn-lt"/>
              </a:rPr>
              <a:t>? </a:t>
            </a: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cần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bao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nhiêu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dừa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?</a:t>
            </a:r>
            <a:endParaRPr lang="vi-VN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71" y="2214064"/>
            <a:ext cx="1437523" cy="18786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571" y="2214064"/>
            <a:ext cx="1437523" cy="1878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9" y="2214064"/>
            <a:ext cx="1437523" cy="18786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285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41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4188" y="4050579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9m</a:t>
            </a: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0229" y="4092690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9m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5127" y="1876434"/>
            <a:ext cx="164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9 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thể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các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thành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hàng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cách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đều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nhau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9m.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108 : 9 + 1 = 13 (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			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Đáp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 13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  <a:blipFill>
                <a:blip r:embed="rId4"/>
                <a:stretch>
                  <a:fillRect l="-1020" r="-1122" b="-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20" grpId="0"/>
      <p:bldP spid="5" grpId="0"/>
      <p:bldP spid="28" grpId="0"/>
      <p:bldP spid="7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42; 80; 191;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82767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6475" y="17636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42;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06570" y="18855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80;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8337" y="18404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191;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3: + 42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4 + 2 = 6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3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3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Nhóm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3: + 80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8 + 0 = 8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+ 191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1 + 9 + 1 = 11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9568 L -0.04392 0.434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2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5887" y="1577496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tổng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chỉ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4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6490"/>
            <a:ext cx="16573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3" y="3752098"/>
            <a:ext cx="1628775" cy="11525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36295" y="782053"/>
            <a:ext cx="6448926" cy="1801729"/>
          </a:xfrm>
          <a:prstGeom prst="cloudCallout">
            <a:avLst>
              <a:gd name="adj1" fmla="val -46583"/>
              <a:gd name="adj2" fmla="val 1065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800" dirty="0">
                <a:solidFill>
                  <a:schemeClr val="tx2"/>
                </a:solidFill>
              </a:rPr>
              <a:t>Tìm số dư của </a:t>
            </a:r>
            <a:r>
              <a:rPr lang="nl-NL" sz="2800" dirty="0" smtClean="0">
                <a:solidFill>
                  <a:schemeClr val="tx2"/>
                </a:solidFill>
              </a:rPr>
              <a:t>phép </a:t>
            </a:r>
            <a:r>
              <a:rPr lang="nl-NL" sz="2800" dirty="0">
                <a:solidFill>
                  <a:schemeClr val="tx2"/>
                </a:solidFill>
              </a:rPr>
              <a:t>chia 71 001 cho  9?</a:t>
            </a:r>
            <a:endParaRPr lang="vi-V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3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Thay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dấu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*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bởi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một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12∗5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chia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hết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3.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blipFill>
                <a:blip r:embed="rId2"/>
                <a:stretch>
                  <a:fillRect l="-105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610" y="1467146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* </a:t>
                </a:r>
                <a:r>
                  <a:rPr lang="en-US" sz="2800" dirty="0" err="1" smtClean="0"/>
                  <a:t>là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4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hoặc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7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vì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 smtClean="0"/>
                  <a:t>1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2 +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</a:t>
                </a:r>
                <a:r>
                  <a:rPr kumimoji="0" 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</a:t>
                </a:r>
                <a:r>
                  <a:rPr kumimoji="0" lang="en-US" sz="280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9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3 =&gt; 12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1 + 2 + 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 + 5 = 12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</a:t>
                </a:r>
                <a:r>
                  <a:rPr lang="en-US" sz="2800" dirty="0" smtClean="0"/>
                  <a:t>12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 smtClean="0"/>
                  <a:t>7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+ 5 = </a:t>
                </a:r>
                <a:r>
                  <a:rPr lang="en-US" sz="2800" dirty="0" smtClean="0"/>
                  <a:t>15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</a:t>
                </a:r>
                <a:r>
                  <a:rPr lang="en-US" sz="2800" dirty="0" smtClean="0"/>
                  <a:t>12</a:t>
                </a:r>
                <a:r>
                  <a:rPr lang="en-US" sz="2800" b="1" dirty="0" smtClean="0"/>
                  <a:t>7</a:t>
                </a:r>
                <a:r>
                  <a:rPr lang="en-US" sz="2800" dirty="0" smtClean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blipFill>
                <a:blip r:embed="rId3"/>
                <a:stretch>
                  <a:fillRect l="-1904" t="-1412" b="-4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3699" y="-140085"/>
            <a:ext cx="3771114" cy="796407"/>
            <a:chOff x="2243638" y="285671"/>
            <a:chExt cx="3771114" cy="796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94090" y="535388"/>
              <a:ext cx="3720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Thử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thách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nhỏ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0144" y="52259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ô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3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84" y="1707162"/>
            <a:ext cx="8614205" cy="359800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4777228" y="3080592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825453" y="1811087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200449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3518784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4885628" y="1822185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6203963" y="1803833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7544334" y="1786008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10741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347319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6137792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7443112" y="3115733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811004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107411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34731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48054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6137792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37;p70"/>
          <p:cNvGrpSpPr/>
          <p:nvPr/>
        </p:nvGrpSpPr>
        <p:grpSpPr>
          <a:xfrm>
            <a:off x="7883301" y="1066694"/>
            <a:ext cx="1099331" cy="1364531"/>
            <a:chOff x="821000" y="3405600"/>
            <a:chExt cx="813235" cy="1009417"/>
          </a:xfrm>
        </p:grpSpPr>
        <p:sp>
          <p:nvSpPr>
            <p:cNvPr id="3" name="Google Shape;6938;p70"/>
            <p:cNvSpPr/>
            <p:nvPr/>
          </p:nvSpPr>
          <p:spPr>
            <a:xfrm>
              <a:off x="829225" y="3612082"/>
              <a:ext cx="793728" cy="586167"/>
            </a:xfrm>
            <a:custGeom>
              <a:avLst/>
              <a:gdLst/>
              <a:ahLst/>
              <a:cxnLst/>
              <a:rect l="l" t="t" r="r" b="b"/>
              <a:pathLst>
                <a:path w="18432" h="13612" extrusionOk="0">
                  <a:moveTo>
                    <a:pt x="9568" y="0"/>
                  </a:moveTo>
                  <a:cubicBezTo>
                    <a:pt x="7673" y="0"/>
                    <a:pt x="5764" y="523"/>
                    <a:pt x="4191" y="1702"/>
                  </a:cubicBezTo>
                  <a:cubicBezTo>
                    <a:pt x="1513" y="3702"/>
                    <a:pt x="1382" y="6012"/>
                    <a:pt x="2120" y="8131"/>
                  </a:cubicBezTo>
                  <a:cubicBezTo>
                    <a:pt x="2370" y="8810"/>
                    <a:pt x="2513" y="9381"/>
                    <a:pt x="2584" y="9881"/>
                  </a:cubicBezTo>
                  <a:cubicBezTo>
                    <a:pt x="2644" y="10274"/>
                    <a:pt x="2656" y="10619"/>
                    <a:pt x="2632" y="10917"/>
                  </a:cubicBezTo>
                  <a:cubicBezTo>
                    <a:pt x="2476" y="12532"/>
                    <a:pt x="1199" y="12712"/>
                    <a:pt x="496" y="12712"/>
                  </a:cubicBezTo>
                  <a:cubicBezTo>
                    <a:pt x="294" y="12712"/>
                    <a:pt x="139" y="12698"/>
                    <a:pt x="72" y="12698"/>
                  </a:cubicBezTo>
                  <a:cubicBezTo>
                    <a:pt x="51" y="12698"/>
                    <a:pt x="39" y="12699"/>
                    <a:pt x="36" y="12703"/>
                  </a:cubicBezTo>
                  <a:cubicBezTo>
                    <a:pt x="0" y="12739"/>
                    <a:pt x="48" y="12762"/>
                    <a:pt x="72" y="12774"/>
                  </a:cubicBezTo>
                  <a:cubicBezTo>
                    <a:pt x="906" y="13414"/>
                    <a:pt x="1747" y="13612"/>
                    <a:pt x="2796" y="13612"/>
                  </a:cubicBezTo>
                  <a:cubicBezTo>
                    <a:pt x="3035" y="13612"/>
                    <a:pt x="3285" y="13602"/>
                    <a:pt x="3549" y="13584"/>
                  </a:cubicBezTo>
                  <a:cubicBezTo>
                    <a:pt x="4215" y="13536"/>
                    <a:pt x="4834" y="13215"/>
                    <a:pt x="5632" y="12822"/>
                  </a:cubicBezTo>
                  <a:cubicBezTo>
                    <a:pt x="5845" y="12720"/>
                    <a:pt x="6093" y="12679"/>
                    <a:pt x="6373" y="12679"/>
                  </a:cubicBezTo>
                  <a:cubicBezTo>
                    <a:pt x="7439" y="12679"/>
                    <a:pt x="8983" y="13264"/>
                    <a:pt x="10933" y="13264"/>
                  </a:cubicBezTo>
                  <a:cubicBezTo>
                    <a:pt x="11336" y="13264"/>
                    <a:pt x="11756" y="13239"/>
                    <a:pt x="12192" y="13179"/>
                  </a:cubicBezTo>
                  <a:cubicBezTo>
                    <a:pt x="15264" y="12751"/>
                    <a:pt x="17360" y="10869"/>
                    <a:pt x="18015" y="7821"/>
                  </a:cubicBezTo>
                  <a:cubicBezTo>
                    <a:pt x="18431" y="5893"/>
                    <a:pt x="17824" y="4202"/>
                    <a:pt x="16634" y="2880"/>
                  </a:cubicBezTo>
                  <a:cubicBezTo>
                    <a:pt x="15015" y="1093"/>
                    <a:pt x="1230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939;p70"/>
            <p:cNvSpPr/>
            <p:nvPr/>
          </p:nvSpPr>
          <p:spPr>
            <a:xfrm>
              <a:off x="829225" y="3736100"/>
              <a:ext cx="793728" cy="462147"/>
            </a:xfrm>
            <a:custGeom>
              <a:avLst/>
              <a:gdLst/>
              <a:ahLst/>
              <a:cxnLst/>
              <a:rect l="l" t="t" r="r" b="b"/>
              <a:pathLst>
                <a:path w="18432" h="10732" extrusionOk="0">
                  <a:moveTo>
                    <a:pt x="16634" y="0"/>
                  </a:moveTo>
                  <a:cubicBezTo>
                    <a:pt x="15407" y="703"/>
                    <a:pt x="16074" y="2036"/>
                    <a:pt x="16300" y="3013"/>
                  </a:cubicBezTo>
                  <a:cubicBezTo>
                    <a:pt x="17038" y="6215"/>
                    <a:pt x="13990" y="8751"/>
                    <a:pt x="10835" y="8811"/>
                  </a:cubicBezTo>
                  <a:cubicBezTo>
                    <a:pt x="10809" y="8811"/>
                    <a:pt x="10783" y="8812"/>
                    <a:pt x="10758" y="8812"/>
                  </a:cubicBezTo>
                  <a:cubicBezTo>
                    <a:pt x="9357" y="8812"/>
                    <a:pt x="8025" y="8186"/>
                    <a:pt x="6692" y="7858"/>
                  </a:cubicBezTo>
                  <a:cubicBezTo>
                    <a:pt x="6132" y="7719"/>
                    <a:pt x="5556" y="7650"/>
                    <a:pt x="4980" y="7650"/>
                  </a:cubicBezTo>
                  <a:cubicBezTo>
                    <a:pt x="4183" y="7650"/>
                    <a:pt x="3385" y="7781"/>
                    <a:pt x="2632" y="8037"/>
                  </a:cubicBezTo>
                  <a:cubicBezTo>
                    <a:pt x="2476" y="9652"/>
                    <a:pt x="1199" y="9832"/>
                    <a:pt x="496" y="9832"/>
                  </a:cubicBezTo>
                  <a:cubicBezTo>
                    <a:pt x="294" y="9832"/>
                    <a:pt x="139" y="9818"/>
                    <a:pt x="72" y="9818"/>
                  </a:cubicBezTo>
                  <a:cubicBezTo>
                    <a:pt x="51" y="9818"/>
                    <a:pt x="39" y="9819"/>
                    <a:pt x="36" y="9823"/>
                  </a:cubicBezTo>
                  <a:cubicBezTo>
                    <a:pt x="0" y="9859"/>
                    <a:pt x="48" y="9882"/>
                    <a:pt x="72" y="9894"/>
                  </a:cubicBezTo>
                  <a:cubicBezTo>
                    <a:pt x="906" y="10534"/>
                    <a:pt x="1747" y="10732"/>
                    <a:pt x="2796" y="10732"/>
                  </a:cubicBezTo>
                  <a:cubicBezTo>
                    <a:pt x="3035" y="10732"/>
                    <a:pt x="3285" y="10722"/>
                    <a:pt x="3549" y="10704"/>
                  </a:cubicBezTo>
                  <a:cubicBezTo>
                    <a:pt x="4215" y="10656"/>
                    <a:pt x="4834" y="10335"/>
                    <a:pt x="5632" y="9942"/>
                  </a:cubicBezTo>
                  <a:cubicBezTo>
                    <a:pt x="5845" y="9840"/>
                    <a:pt x="6093" y="9799"/>
                    <a:pt x="6373" y="9799"/>
                  </a:cubicBezTo>
                  <a:cubicBezTo>
                    <a:pt x="7439" y="9799"/>
                    <a:pt x="8983" y="10384"/>
                    <a:pt x="10933" y="10384"/>
                  </a:cubicBezTo>
                  <a:cubicBezTo>
                    <a:pt x="11336" y="10384"/>
                    <a:pt x="11756" y="10359"/>
                    <a:pt x="12192" y="10299"/>
                  </a:cubicBezTo>
                  <a:cubicBezTo>
                    <a:pt x="15264" y="9871"/>
                    <a:pt x="17360" y="7989"/>
                    <a:pt x="18015" y="4941"/>
                  </a:cubicBezTo>
                  <a:cubicBezTo>
                    <a:pt x="18431" y="3013"/>
                    <a:pt x="17824" y="1322"/>
                    <a:pt x="1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940;p70"/>
            <p:cNvSpPr/>
            <p:nvPr/>
          </p:nvSpPr>
          <p:spPr>
            <a:xfrm>
              <a:off x="960478" y="3655919"/>
              <a:ext cx="303548" cy="235035"/>
            </a:xfrm>
            <a:custGeom>
              <a:avLst/>
              <a:gdLst/>
              <a:ahLst/>
              <a:cxnLst/>
              <a:rect l="l" t="t" r="r" b="b"/>
              <a:pathLst>
                <a:path w="7049" h="5458" extrusionOk="0">
                  <a:moveTo>
                    <a:pt x="6500" y="0"/>
                  </a:moveTo>
                  <a:cubicBezTo>
                    <a:pt x="3676" y="0"/>
                    <a:pt x="93" y="1740"/>
                    <a:pt x="0" y="5220"/>
                  </a:cubicBezTo>
                  <a:cubicBezTo>
                    <a:pt x="0" y="5371"/>
                    <a:pt x="121" y="5457"/>
                    <a:pt x="241" y="5457"/>
                  </a:cubicBezTo>
                  <a:cubicBezTo>
                    <a:pt x="337" y="5457"/>
                    <a:pt x="433" y="5402"/>
                    <a:pt x="465" y="5279"/>
                  </a:cubicBezTo>
                  <a:lnTo>
                    <a:pt x="465" y="5279"/>
                  </a:lnTo>
                  <a:cubicBezTo>
                    <a:pt x="465" y="5280"/>
                    <a:pt x="465" y="5280"/>
                    <a:pt x="465" y="5280"/>
                  </a:cubicBezTo>
                  <a:cubicBezTo>
                    <a:pt x="457" y="5280"/>
                    <a:pt x="771" y="3652"/>
                    <a:pt x="1965" y="2577"/>
                  </a:cubicBezTo>
                  <a:cubicBezTo>
                    <a:pt x="3215" y="1398"/>
                    <a:pt x="5096" y="767"/>
                    <a:pt x="6787" y="457"/>
                  </a:cubicBezTo>
                  <a:cubicBezTo>
                    <a:pt x="7049" y="398"/>
                    <a:pt x="7013" y="17"/>
                    <a:pt x="6751" y="5"/>
                  </a:cubicBezTo>
                  <a:cubicBezTo>
                    <a:pt x="6668" y="2"/>
                    <a:pt x="6585" y="0"/>
                    <a:pt x="6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41;p70"/>
            <p:cNvSpPr/>
            <p:nvPr/>
          </p:nvSpPr>
          <p:spPr>
            <a:xfrm>
              <a:off x="1126611" y="3768569"/>
              <a:ext cx="61536" cy="92068"/>
            </a:xfrm>
            <a:custGeom>
              <a:avLst/>
              <a:gdLst/>
              <a:ahLst/>
              <a:cxnLst/>
              <a:rect l="l" t="t" r="r" b="b"/>
              <a:pathLst>
                <a:path w="1429" h="2138" extrusionOk="0">
                  <a:moveTo>
                    <a:pt x="658" y="411"/>
                  </a:moveTo>
                  <a:cubicBezTo>
                    <a:pt x="669" y="411"/>
                    <a:pt x="680" y="412"/>
                    <a:pt x="691" y="413"/>
                  </a:cubicBezTo>
                  <a:cubicBezTo>
                    <a:pt x="786" y="437"/>
                    <a:pt x="857" y="532"/>
                    <a:pt x="893" y="639"/>
                  </a:cubicBezTo>
                  <a:cubicBezTo>
                    <a:pt x="905" y="699"/>
                    <a:pt x="941" y="794"/>
                    <a:pt x="941" y="794"/>
                  </a:cubicBezTo>
                  <a:lnTo>
                    <a:pt x="988" y="997"/>
                  </a:lnTo>
                  <a:lnTo>
                    <a:pt x="1012" y="1139"/>
                  </a:lnTo>
                  <a:cubicBezTo>
                    <a:pt x="1012" y="1139"/>
                    <a:pt x="1024" y="1211"/>
                    <a:pt x="1036" y="1294"/>
                  </a:cubicBezTo>
                  <a:cubicBezTo>
                    <a:pt x="1048" y="1461"/>
                    <a:pt x="1084" y="1461"/>
                    <a:pt x="1024" y="1568"/>
                  </a:cubicBezTo>
                  <a:cubicBezTo>
                    <a:pt x="970" y="1656"/>
                    <a:pt x="869" y="1706"/>
                    <a:pt x="773" y="1706"/>
                  </a:cubicBezTo>
                  <a:cubicBezTo>
                    <a:pt x="700" y="1706"/>
                    <a:pt x="630" y="1677"/>
                    <a:pt x="584" y="1616"/>
                  </a:cubicBezTo>
                  <a:cubicBezTo>
                    <a:pt x="512" y="1497"/>
                    <a:pt x="488" y="1342"/>
                    <a:pt x="441" y="1211"/>
                  </a:cubicBezTo>
                  <a:cubicBezTo>
                    <a:pt x="405" y="1056"/>
                    <a:pt x="369" y="889"/>
                    <a:pt x="369" y="735"/>
                  </a:cubicBezTo>
                  <a:cubicBezTo>
                    <a:pt x="381" y="639"/>
                    <a:pt x="417" y="568"/>
                    <a:pt x="476" y="496"/>
                  </a:cubicBezTo>
                  <a:cubicBezTo>
                    <a:pt x="518" y="445"/>
                    <a:pt x="586" y="411"/>
                    <a:pt x="658" y="411"/>
                  </a:cubicBezTo>
                  <a:close/>
                  <a:moveTo>
                    <a:pt x="697" y="1"/>
                  </a:moveTo>
                  <a:cubicBezTo>
                    <a:pt x="501" y="1"/>
                    <a:pt x="297" y="71"/>
                    <a:pt x="143" y="187"/>
                  </a:cubicBezTo>
                  <a:cubicBezTo>
                    <a:pt x="119" y="199"/>
                    <a:pt x="107" y="223"/>
                    <a:pt x="83" y="246"/>
                  </a:cubicBezTo>
                  <a:cubicBezTo>
                    <a:pt x="0" y="413"/>
                    <a:pt x="0" y="604"/>
                    <a:pt x="36" y="782"/>
                  </a:cubicBezTo>
                  <a:cubicBezTo>
                    <a:pt x="72" y="1092"/>
                    <a:pt x="155" y="1389"/>
                    <a:pt x="226" y="1687"/>
                  </a:cubicBezTo>
                  <a:cubicBezTo>
                    <a:pt x="250" y="1806"/>
                    <a:pt x="286" y="1913"/>
                    <a:pt x="357" y="1997"/>
                  </a:cubicBezTo>
                  <a:cubicBezTo>
                    <a:pt x="438" y="2104"/>
                    <a:pt x="545" y="2137"/>
                    <a:pt x="664" y="2137"/>
                  </a:cubicBezTo>
                  <a:cubicBezTo>
                    <a:pt x="703" y="2137"/>
                    <a:pt x="744" y="2134"/>
                    <a:pt x="786" y="2128"/>
                  </a:cubicBezTo>
                  <a:cubicBezTo>
                    <a:pt x="905" y="2116"/>
                    <a:pt x="1012" y="2092"/>
                    <a:pt x="1119" y="2032"/>
                  </a:cubicBezTo>
                  <a:cubicBezTo>
                    <a:pt x="1226" y="1973"/>
                    <a:pt x="1334" y="1901"/>
                    <a:pt x="1381" y="1794"/>
                  </a:cubicBezTo>
                  <a:cubicBezTo>
                    <a:pt x="1429" y="1663"/>
                    <a:pt x="1429" y="1520"/>
                    <a:pt x="1417" y="1378"/>
                  </a:cubicBezTo>
                  <a:lnTo>
                    <a:pt x="1405" y="1282"/>
                  </a:lnTo>
                  <a:cubicBezTo>
                    <a:pt x="1381" y="1080"/>
                    <a:pt x="1334" y="889"/>
                    <a:pt x="1298" y="675"/>
                  </a:cubicBezTo>
                  <a:cubicBezTo>
                    <a:pt x="1286" y="580"/>
                    <a:pt x="1262" y="485"/>
                    <a:pt x="1238" y="389"/>
                  </a:cubicBezTo>
                  <a:cubicBezTo>
                    <a:pt x="1215" y="330"/>
                    <a:pt x="1191" y="270"/>
                    <a:pt x="1155" y="223"/>
                  </a:cubicBezTo>
                  <a:cubicBezTo>
                    <a:pt x="1119" y="163"/>
                    <a:pt x="1060" y="104"/>
                    <a:pt x="1000" y="68"/>
                  </a:cubicBezTo>
                  <a:cubicBezTo>
                    <a:pt x="908" y="22"/>
                    <a:pt x="804" y="1"/>
                    <a:pt x="69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42;p70"/>
            <p:cNvSpPr/>
            <p:nvPr/>
          </p:nvSpPr>
          <p:spPr>
            <a:xfrm>
              <a:off x="1190687" y="3758622"/>
              <a:ext cx="59512" cy="91982"/>
            </a:xfrm>
            <a:custGeom>
              <a:avLst/>
              <a:gdLst/>
              <a:ahLst/>
              <a:cxnLst/>
              <a:rect l="l" t="t" r="r" b="b"/>
              <a:pathLst>
                <a:path w="1382" h="2136" extrusionOk="0">
                  <a:moveTo>
                    <a:pt x="611" y="446"/>
                  </a:moveTo>
                  <a:cubicBezTo>
                    <a:pt x="694" y="446"/>
                    <a:pt x="777" y="467"/>
                    <a:pt x="846" y="513"/>
                  </a:cubicBezTo>
                  <a:cubicBezTo>
                    <a:pt x="953" y="561"/>
                    <a:pt x="977" y="704"/>
                    <a:pt x="917" y="799"/>
                  </a:cubicBezTo>
                  <a:cubicBezTo>
                    <a:pt x="834" y="894"/>
                    <a:pt x="667" y="894"/>
                    <a:pt x="536" y="918"/>
                  </a:cubicBezTo>
                  <a:lnTo>
                    <a:pt x="524" y="918"/>
                  </a:lnTo>
                  <a:cubicBezTo>
                    <a:pt x="477" y="799"/>
                    <a:pt x="489" y="620"/>
                    <a:pt x="465" y="477"/>
                  </a:cubicBezTo>
                  <a:cubicBezTo>
                    <a:pt x="465" y="466"/>
                    <a:pt x="477" y="466"/>
                    <a:pt x="477" y="466"/>
                  </a:cubicBezTo>
                  <a:cubicBezTo>
                    <a:pt x="519" y="453"/>
                    <a:pt x="565" y="446"/>
                    <a:pt x="611" y="446"/>
                  </a:cubicBezTo>
                  <a:close/>
                  <a:moveTo>
                    <a:pt x="560" y="1"/>
                  </a:moveTo>
                  <a:cubicBezTo>
                    <a:pt x="363" y="1"/>
                    <a:pt x="163" y="40"/>
                    <a:pt x="0" y="96"/>
                  </a:cubicBezTo>
                  <a:cubicBezTo>
                    <a:pt x="72" y="751"/>
                    <a:pt x="119" y="1561"/>
                    <a:pt x="191" y="2132"/>
                  </a:cubicBezTo>
                  <a:cubicBezTo>
                    <a:pt x="214" y="2134"/>
                    <a:pt x="241" y="2135"/>
                    <a:pt x="270" y="2135"/>
                  </a:cubicBezTo>
                  <a:cubicBezTo>
                    <a:pt x="406" y="2135"/>
                    <a:pt x="591" y="2114"/>
                    <a:pt x="679" y="2085"/>
                  </a:cubicBezTo>
                  <a:lnTo>
                    <a:pt x="691" y="2085"/>
                  </a:lnTo>
                  <a:lnTo>
                    <a:pt x="691" y="2073"/>
                  </a:lnTo>
                  <a:cubicBezTo>
                    <a:pt x="631" y="1501"/>
                    <a:pt x="631" y="1442"/>
                    <a:pt x="620" y="1335"/>
                  </a:cubicBezTo>
                  <a:lnTo>
                    <a:pt x="620" y="1335"/>
                  </a:lnTo>
                  <a:cubicBezTo>
                    <a:pt x="639" y="1336"/>
                    <a:pt x="658" y="1337"/>
                    <a:pt x="678" y="1337"/>
                  </a:cubicBezTo>
                  <a:cubicBezTo>
                    <a:pt x="1036" y="1337"/>
                    <a:pt x="1359" y="1029"/>
                    <a:pt x="1382" y="668"/>
                  </a:cubicBezTo>
                  <a:cubicBezTo>
                    <a:pt x="1382" y="644"/>
                    <a:pt x="1382" y="620"/>
                    <a:pt x="1370" y="596"/>
                  </a:cubicBezTo>
                  <a:lnTo>
                    <a:pt x="1370" y="585"/>
                  </a:lnTo>
                  <a:cubicBezTo>
                    <a:pt x="1307" y="145"/>
                    <a:pt x="939" y="1"/>
                    <a:pt x="5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43;p70"/>
            <p:cNvSpPr/>
            <p:nvPr/>
          </p:nvSpPr>
          <p:spPr>
            <a:xfrm>
              <a:off x="1258380" y="3757804"/>
              <a:ext cx="56412" cy="89570"/>
            </a:xfrm>
            <a:custGeom>
              <a:avLst/>
              <a:gdLst/>
              <a:ahLst/>
              <a:cxnLst/>
              <a:rect l="l" t="t" r="r" b="b"/>
              <a:pathLst>
                <a:path w="1310" h="2080" extrusionOk="0">
                  <a:moveTo>
                    <a:pt x="709" y="0"/>
                  </a:moveTo>
                  <a:cubicBezTo>
                    <a:pt x="490" y="0"/>
                    <a:pt x="247" y="3"/>
                    <a:pt x="60" y="8"/>
                  </a:cubicBezTo>
                  <a:cubicBezTo>
                    <a:pt x="0" y="699"/>
                    <a:pt x="24" y="1366"/>
                    <a:pt x="12" y="2056"/>
                  </a:cubicBezTo>
                  <a:cubicBezTo>
                    <a:pt x="208" y="2074"/>
                    <a:pt x="414" y="2077"/>
                    <a:pt x="621" y="2077"/>
                  </a:cubicBezTo>
                  <a:cubicBezTo>
                    <a:pt x="724" y="2077"/>
                    <a:pt x="828" y="2076"/>
                    <a:pt x="931" y="2076"/>
                  </a:cubicBezTo>
                  <a:cubicBezTo>
                    <a:pt x="1034" y="2076"/>
                    <a:pt x="1137" y="2077"/>
                    <a:pt x="1238" y="2080"/>
                  </a:cubicBezTo>
                  <a:cubicBezTo>
                    <a:pt x="1274" y="1961"/>
                    <a:pt x="1274" y="1818"/>
                    <a:pt x="1274" y="1687"/>
                  </a:cubicBezTo>
                  <a:cubicBezTo>
                    <a:pt x="1000" y="1687"/>
                    <a:pt x="750" y="1663"/>
                    <a:pt x="488" y="1651"/>
                  </a:cubicBezTo>
                  <a:cubicBezTo>
                    <a:pt x="476" y="1556"/>
                    <a:pt x="464" y="1389"/>
                    <a:pt x="488" y="1282"/>
                  </a:cubicBezTo>
                  <a:cubicBezTo>
                    <a:pt x="512" y="1264"/>
                    <a:pt x="572" y="1264"/>
                    <a:pt x="641" y="1264"/>
                  </a:cubicBezTo>
                  <a:cubicBezTo>
                    <a:pt x="711" y="1264"/>
                    <a:pt x="792" y="1264"/>
                    <a:pt x="857" y="1247"/>
                  </a:cubicBezTo>
                  <a:cubicBezTo>
                    <a:pt x="857" y="1104"/>
                    <a:pt x="869" y="973"/>
                    <a:pt x="857" y="842"/>
                  </a:cubicBezTo>
                  <a:lnTo>
                    <a:pt x="857" y="830"/>
                  </a:lnTo>
                  <a:cubicBezTo>
                    <a:pt x="726" y="830"/>
                    <a:pt x="607" y="830"/>
                    <a:pt x="488" y="818"/>
                  </a:cubicBezTo>
                  <a:cubicBezTo>
                    <a:pt x="464" y="711"/>
                    <a:pt x="488" y="580"/>
                    <a:pt x="488" y="473"/>
                  </a:cubicBezTo>
                  <a:lnTo>
                    <a:pt x="488" y="461"/>
                  </a:lnTo>
                  <a:lnTo>
                    <a:pt x="500" y="461"/>
                  </a:lnTo>
                  <a:cubicBezTo>
                    <a:pt x="531" y="459"/>
                    <a:pt x="562" y="459"/>
                    <a:pt x="593" y="459"/>
                  </a:cubicBezTo>
                  <a:cubicBezTo>
                    <a:pt x="732" y="459"/>
                    <a:pt x="872" y="470"/>
                    <a:pt x="1008" y="470"/>
                  </a:cubicBezTo>
                  <a:cubicBezTo>
                    <a:pt x="1098" y="470"/>
                    <a:pt x="1187" y="465"/>
                    <a:pt x="1274" y="449"/>
                  </a:cubicBezTo>
                  <a:lnTo>
                    <a:pt x="1274" y="437"/>
                  </a:lnTo>
                  <a:cubicBezTo>
                    <a:pt x="1286" y="306"/>
                    <a:pt x="1310" y="163"/>
                    <a:pt x="1286" y="20"/>
                  </a:cubicBezTo>
                  <a:cubicBezTo>
                    <a:pt x="1286" y="6"/>
                    <a:pt x="1020" y="0"/>
                    <a:pt x="70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44;p70"/>
            <p:cNvSpPr/>
            <p:nvPr/>
          </p:nvSpPr>
          <p:spPr>
            <a:xfrm>
              <a:off x="1318839" y="3758923"/>
              <a:ext cx="63646" cy="95857"/>
            </a:xfrm>
            <a:custGeom>
              <a:avLst/>
              <a:gdLst/>
              <a:ahLst/>
              <a:cxnLst/>
              <a:rect l="l" t="t" r="r" b="b"/>
              <a:pathLst>
                <a:path w="1478" h="2226" extrusionOk="0">
                  <a:moveTo>
                    <a:pt x="314" y="1"/>
                  </a:moveTo>
                  <a:cubicBezTo>
                    <a:pt x="300" y="1"/>
                    <a:pt x="287" y="2"/>
                    <a:pt x="275" y="6"/>
                  </a:cubicBezTo>
                  <a:cubicBezTo>
                    <a:pt x="215" y="256"/>
                    <a:pt x="180" y="518"/>
                    <a:pt x="144" y="792"/>
                  </a:cubicBezTo>
                  <a:cubicBezTo>
                    <a:pt x="108" y="1161"/>
                    <a:pt x="72" y="1482"/>
                    <a:pt x="25" y="1863"/>
                  </a:cubicBezTo>
                  <a:lnTo>
                    <a:pt x="1" y="2066"/>
                  </a:lnTo>
                  <a:cubicBezTo>
                    <a:pt x="96" y="2078"/>
                    <a:pt x="191" y="2102"/>
                    <a:pt x="287" y="2113"/>
                  </a:cubicBezTo>
                  <a:cubicBezTo>
                    <a:pt x="334" y="2125"/>
                    <a:pt x="370" y="2125"/>
                    <a:pt x="418" y="2125"/>
                  </a:cubicBezTo>
                  <a:cubicBezTo>
                    <a:pt x="418" y="2054"/>
                    <a:pt x="430" y="1971"/>
                    <a:pt x="441" y="1875"/>
                  </a:cubicBezTo>
                  <a:cubicBezTo>
                    <a:pt x="477" y="1542"/>
                    <a:pt x="537" y="1125"/>
                    <a:pt x="549" y="1125"/>
                  </a:cubicBezTo>
                  <a:cubicBezTo>
                    <a:pt x="561" y="1125"/>
                    <a:pt x="572" y="1173"/>
                    <a:pt x="584" y="1221"/>
                  </a:cubicBezTo>
                  <a:lnTo>
                    <a:pt x="596" y="1316"/>
                  </a:lnTo>
                  <a:cubicBezTo>
                    <a:pt x="668" y="1578"/>
                    <a:pt x="763" y="1863"/>
                    <a:pt x="858" y="2173"/>
                  </a:cubicBezTo>
                  <a:cubicBezTo>
                    <a:pt x="942" y="2185"/>
                    <a:pt x="1049" y="2209"/>
                    <a:pt x="1132" y="2221"/>
                  </a:cubicBezTo>
                  <a:cubicBezTo>
                    <a:pt x="1152" y="2225"/>
                    <a:pt x="1168" y="2226"/>
                    <a:pt x="1181" y="2226"/>
                  </a:cubicBezTo>
                  <a:cubicBezTo>
                    <a:pt x="1206" y="2226"/>
                    <a:pt x="1219" y="2221"/>
                    <a:pt x="1227" y="2221"/>
                  </a:cubicBezTo>
                  <a:lnTo>
                    <a:pt x="1239" y="2161"/>
                  </a:lnTo>
                  <a:cubicBezTo>
                    <a:pt x="1239" y="2078"/>
                    <a:pt x="1251" y="2006"/>
                    <a:pt x="1263" y="1923"/>
                  </a:cubicBezTo>
                  <a:cubicBezTo>
                    <a:pt x="1275" y="1816"/>
                    <a:pt x="1287" y="1709"/>
                    <a:pt x="1299" y="1602"/>
                  </a:cubicBezTo>
                  <a:cubicBezTo>
                    <a:pt x="1323" y="1435"/>
                    <a:pt x="1346" y="1256"/>
                    <a:pt x="1358" y="1090"/>
                  </a:cubicBezTo>
                  <a:lnTo>
                    <a:pt x="1477" y="137"/>
                  </a:lnTo>
                  <a:cubicBezTo>
                    <a:pt x="1418" y="125"/>
                    <a:pt x="1358" y="113"/>
                    <a:pt x="1287" y="101"/>
                  </a:cubicBezTo>
                  <a:cubicBezTo>
                    <a:pt x="1215" y="89"/>
                    <a:pt x="1132" y="89"/>
                    <a:pt x="1073" y="89"/>
                  </a:cubicBezTo>
                  <a:cubicBezTo>
                    <a:pt x="1061" y="185"/>
                    <a:pt x="1037" y="268"/>
                    <a:pt x="1037" y="351"/>
                  </a:cubicBezTo>
                  <a:cubicBezTo>
                    <a:pt x="1013" y="494"/>
                    <a:pt x="1013" y="625"/>
                    <a:pt x="989" y="780"/>
                  </a:cubicBezTo>
                  <a:cubicBezTo>
                    <a:pt x="977" y="851"/>
                    <a:pt x="965" y="935"/>
                    <a:pt x="953" y="947"/>
                  </a:cubicBezTo>
                  <a:cubicBezTo>
                    <a:pt x="942" y="935"/>
                    <a:pt x="775" y="482"/>
                    <a:pt x="763" y="423"/>
                  </a:cubicBezTo>
                  <a:cubicBezTo>
                    <a:pt x="715" y="244"/>
                    <a:pt x="692" y="220"/>
                    <a:pt x="644" y="66"/>
                  </a:cubicBezTo>
                  <a:cubicBezTo>
                    <a:pt x="656" y="54"/>
                    <a:pt x="453" y="18"/>
                    <a:pt x="406" y="6"/>
                  </a:cubicBezTo>
                  <a:cubicBezTo>
                    <a:pt x="374" y="6"/>
                    <a:pt x="342" y="1"/>
                    <a:pt x="31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45;p70"/>
            <p:cNvSpPr/>
            <p:nvPr/>
          </p:nvSpPr>
          <p:spPr>
            <a:xfrm>
              <a:off x="1057367" y="3908994"/>
              <a:ext cx="60546" cy="91852"/>
            </a:xfrm>
            <a:custGeom>
              <a:avLst/>
              <a:gdLst/>
              <a:ahLst/>
              <a:cxnLst/>
              <a:rect l="l" t="t" r="r" b="b"/>
              <a:pathLst>
                <a:path w="1406" h="2133" extrusionOk="0">
                  <a:moveTo>
                    <a:pt x="658" y="408"/>
                  </a:moveTo>
                  <a:cubicBezTo>
                    <a:pt x="673" y="408"/>
                    <a:pt x="688" y="410"/>
                    <a:pt x="703" y="414"/>
                  </a:cubicBezTo>
                  <a:cubicBezTo>
                    <a:pt x="798" y="438"/>
                    <a:pt x="870" y="533"/>
                    <a:pt x="894" y="641"/>
                  </a:cubicBezTo>
                  <a:cubicBezTo>
                    <a:pt x="906" y="712"/>
                    <a:pt x="929" y="795"/>
                    <a:pt x="929" y="807"/>
                  </a:cubicBezTo>
                  <a:lnTo>
                    <a:pt x="977" y="1010"/>
                  </a:lnTo>
                  <a:lnTo>
                    <a:pt x="989" y="1141"/>
                  </a:lnTo>
                  <a:cubicBezTo>
                    <a:pt x="1001" y="1153"/>
                    <a:pt x="1001" y="1224"/>
                    <a:pt x="1013" y="1295"/>
                  </a:cubicBezTo>
                  <a:cubicBezTo>
                    <a:pt x="1025" y="1474"/>
                    <a:pt x="1060" y="1462"/>
                    <a:pt x="1001" y="1581"/>
                  </a:cubicBezTo>
                  <a:cubicBezTo>
                    <a:pt x="950" y="1663"/>
                    <a:pt x="856" y="1705"/>
                    <a:pt x="763" y="1705"/>
                  </a:cubicBezTo>
                  <a:cubicBezTo>
                    <a:pt x="681" y="1705"/>
                    <a:pt x="599" y="1672"/>
                    <a:pt x="548" y="1605"/>
                  </a:cubicBezTo>
                  <a:cubicBezTo>
                    <a:pt x="489" y="1486"/>
                    <a:pt x="465" y="1343"/>
                    <a:pt x="429" y="1200"/>
                  </a:cubicBezTo>
                  <a:cubicBezTo>
                    <a:pt x="394" y="1045"/>
                    <a:pt x="370" y="867"/>
                    <a:pt x="370" y="712"/>
                  </a:cubicBezTo>
                  <a:cubicBezTo>
                    <a:pt x="382" y="629"/>
                    <a:pt x="417" y="557"/>
                    <a:pt x="477" y="498"/>
                  </a:cubicBezTo>
                  <a:cubicBezTo>
                    <a:pt x="526" y="449"/>
                    <a:pt x="591" y="408"/>
                    <a:pt x="658" y="408"/>
                  </a:cubicBezTo>
                  <a:close/>
                  <a:moveTo>
                    <a:pt x="682" y="1"/>
                  </a:moveTo>
                  <a:cubicBezTo>
                    <a:pt x="496" y="1"/>
                    <a:pt x="301" y="62"/>
                    <a:pt x="156" y="164"/>
                  </a:cubicBezTo>
                  <a:cubicBezTo>
                    <a:pt x="132" y="176"/>
                    <a:pt x="120" y="200"/>
                    <a:pt x="96" y="224"/>
                  </a:cubicBezTo>
                  <a:cubicBezTo>
                    <a:pt x="1" y="379"/>
                    <a:pt x="1" y="581"/>
                    <a:pt x="25" y="748"/>
                  </a:cubicBezTo>
                  <a:cubicBezTo>
                    <a:pt x="60" y="1069"/>
                    <a:pt x="132" y="1367"/>
                    <a:pt x="191" y="1676"/>
                  </a:cubicBezTo>
                  <a:cubicBezTo>
                    <a:pt x="215" y="1784"/>
                    <a:pt x="239" y="1903"/>
                    <a:pt x="310" y="1986"/>
                  </a:cubicBezTo>
                  <a:cubicBezTo>
                    <a:pt x="389" y="2103"/>
                    <a:pt x="515" y="2132"/>
                    <a:pt x="650" y="2132"/>
                  </a:cubicBezTo>
                  <a:cubicBezTo>
                    <a:pt x="679" y="2132"/>
                    <a:pt x="709" y="2131"/>
                    <a:pt x="739" y="2129"/>
                  </a:cubicBezTo>
                  <a:cubicBezTo>
                    <a:pt x="858" y="2117"/>
                    <a:pt x="965" y="2093"/>
                    <a:pt x="1072" y="2046"/>
                  </a:cubicBezTo>
                  <a:cubicBezTo>
                    <a:pt x="1179" y="1998"/>
                    <a:pt x="1287" y="1926"/>
                    <a:pt x="1346" y="1819"/>
                  </a:cubicBezTo>
                  <a:cubicBezTo>
                    <a:pt x="1394" y="1688"/>
                    <a:pt x="1406" y="1545"/>
                    <a:pt x="1394" y="1403"/>
                  </a:cubicBezTo>
                  <a:lnTo>
                    <a:pt x="1382" y="1307"/>
                  </a:lnTo>
                  <a:cubicBezTo>
                    <a:pt x="1370" y="1105"/>
                    <a:pt x="1322" y="914"/>
                    <a:pt x="1299" y="700"/>
                  </a:cubicBezTo>
                  <a:cubicBezTo>
                    <a:pt x="1287" y="605"/>
                    <a:pt x="1275" y="510"/>
                    <a:pt x="1251" y="414"/>
                  </a:cubicBezTo>
                  <a:cubicBezTo>
                    <a:pt x="1227" y="355"/>
                    <a:pt x="1203" y="295"/>
                    <a:pt x="1168" y="236"/>
                  </a:cubicBezTo>
                  <a:cubicBezTo>
                    <a:pt x="1132" y="176"/>
                    <a:pt x="1084" y="117"/>
                    <a:pt x="1013" y="81"/>
                  </a:cubicBezTo>
                  <a:cubicBezTo>
                    <a:pt x="916" y="26"/>
                    <a:pt x="801" y="1"/>
                    <a:pt x="68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46;p70"/>
            <p:cNvSpPr/>
            <p:nvPr/>
          </p:nvSpPr>
          <p:spPr>
            <a:xfrm>
              <a:off x="1120453" y="3901932"/>
              <a:ext cx="60029" cy="90690"/>
            </a:xfrm>
            <a:custGeom>
              <a:avLst/>
              <a:gdLst/>
              <a:ahLst/>
              <a:cxnLst/>
              <a:rect l="l" t="t" r="r" b="b"/>
              <a:pathLst>
                <a:path w="1394" h="2106" extrusionOk="0">
                  <a:moveTo>
                    <a:pt x="1170" y="1"/>
                  </a:moveTo>
                  <a:cubicBezTo>
                    <a:pt x="1062" y="1"/>
                    <a:pt x="923" y="34"/>
                    <a:pt x="846" y="43"/>
                  </a:cubicBezTo>
                  <a:cubicBezTo>
                    <a:pt x="869" y="507"/>
                    <a:pt x="917" y="1007"/>
                    <a:pt x="941" y="1483"/>
                  </a:cubicBezTo>
                  <a:cubicBezTo>
                    <a:pt x="927" y="1585"/>
                    <a:pt x="836" y="1648"/>
                    <a:pt x="747" y="1648"/>
                  </a:cubicBezTo>
                  <a:cubicBezTo>
                    <a:pt x="680" y="1648"/>
                    <a:pt x="614" y="1613"/>
                    <a:pt x="584" y="1531"/>
                  </a:cubicBezTo>
                  <a:cubicBezTo>
                    <a:pt x="500" y="1043"/>
                    <a:pt x="441" y="555"/>
                    <a:pt x="417" y="78"/>
                  </a:cubicBezTo>
                  <a:cubicBezTo>
                    <a:pt x="388" y="73"/>
                    <a:pt x="356" y="70"/>
                    <a:pt x="322" y="70"/>
                  </a:cubicBezTo>
                  <a:cubicBezTo>
                    <a:pt x="215" y="70"/>
                    <a:pt x="91" y="93"/>
                    <a:pt x="0" y="102"/>
                  </a:cubicBezTo>
                  <a:cubicBezTo>
                    <a:pt x="60" y="626"/>
                    <a:pt x="84" y="1162"/>
                    <a:pt x="131" y="1686"/>
                  </a:cubicBezTo>
                  <a:cubicBezTo>
                    <a:pt x="171" y="1982"/>
                    <a:pt x="472" y="2106"/>
                    <a:pt x="764" y="2106"/>
                  </a:cubicBezTo>
                  <a:cubicBezTo>
                    <a:pt x="824" y="2106"/>
                    <a:pt x="884" y="2101"/>
                    <a:pt x="941" y="2090"/>
                  </a:cubicBezTo>
                  <a:cubicBezTo>
                    <a:pt x="1215" y="2031"/>
                    <a:pt x="1369" y="1817"/>
                    <a:pt x="1381" y="1555"/>
                  </a:cubicBezTo>
                  <a:cubicBezTo>
                    <a:pt x="1393" y="1043"/>
                    <a:pt x="1346" y="519"/>
                    <a:pt x="1274" y="19"/>
                  </a:cubicBezTo>
                  <a:cubicBezTo>
                    <a:pt x="1248" y="6"/>
                    <a:pt x="1211" y="1"/>
                    <a:pt x="11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47;p70"/>
            <p:cNvSpPr/>
            <p:nvPr/>
          </p:nvSpPr>
          <p:spPr>
            <a:xfrm>
              <a:off x="1187586" y="3894741"/>
              <a:ext cx="67221" cy="93144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60" y="430"/>
                  </a:moveTo>
                  <a:cubicBezTo>
                    <a:pt x="719" y="430"/>
                    <a:pt x="772" y="445"/>
                    <a:pt x="811" y="483"/>
                  </a:cubicBezTo>
                  <a:cubicBezTo>
                    <a:pt x="918" y="567"/>
                    <a:pt x="918" y="805"/>
                    <a:pt x="763" y="841"/>
                  </a:cubicBezTo>
                  <a:cubicBezTo>
                    <a:pt x="715" y="847"/>
                    <a:pt x="665" y="850"/>
                    <a:pt x="614" y="850"/>
                  </a:cubicBezTo>
                  <a:cubicBezTo>
                    <a:pt x="564" y="850"/>
                    <a:pt x="513" y="847"/>
                    <a:pt x="465" y="841"/>
                  </a:cubicBezTo>
                  <a:cubicBezTo>
                    <a:pt x="453" y="757"/>
                    <a:pt x="453" y="579"/>
                    <a:pt x="441" y="483"/>
                  </a:cubicBezTo>
                  <a:cubicBezTo>
                    <a:pt x="512" y="451"/>
                    <a:pt x="590" y="430"/>
                    <a:pt x="660" y="430"/>
                  </a:cubicBezTo>
                  <a:close/>
                  <a:moveTo>
                    <a:pt x="616" y="1"/>
                  </a:moveTo>
                  <a:cubicBezTo>
                    <a:pt x="389" y="1"/>
                    <a:pt x="175" y="38"/>
                    <a:pt x="1" y="67"/>
                  </a:cubicBezTo>
                  <a:cubicBezTo>
                    <a:pt x="37" y="268"/>
                    <a:pt x="96" y="2135"/>
                    <a:pt x="73" y="2150"/>
                  </a:cubicBezTo>
                  <a:lnTo>
                    <a:pt x="73" y="2150"/>
                  </a:lnTo>
                  <a:cubicBezTo>
                    <a:pt x="110" y="2139"/>
                    <a:pt x="454" y="2162"/>
                    <a:pt x="584" y="2103"/>
                  </a:cubicBezTo>
                  <a:cubicBezTo>
                    <a:pt x="572" y="1960"/>
                    <a:pt x="537" y="1555"/>
                    <a:pt x="549" y="1376"/>
                  </a:cubicBezTo>
                  <a:lnTo>
                    <a:pt x="549" y="1376"/>
                  </a:lnTo>
                  <a:lnTo>
                    <a:pt x="561" y="1388"/>
                  </a:lnTo>
                  <a:cubicBezTo>
                    <a:pt x="739" y="1591"/>
                    <a:pt x="906" y="1948"/>
                    <a:pt x="989" y="2127"/>
                  </a:cubicBezTo>
                  <a:lnTo>
                    <a:pt x="1001" y="2127"/>
                  </a:lnTo>
                  <a:cubicBezTo>
                    <a:pt x="1035" y="2129"/>
                    <a:pt x="1069" y="2130"/>
                    <a:pt x="1102" y="2130"/>
                  </a:cubicBezTo>
                  <a:cubicBezTo>
                    <a:pt x="1242" y="2130"/>
                    <a:pt x="1374" y="2112"/>
                    <a:pt x="1489" y="2103"/>
                  </a:cubicBezTo>
                  <a:cubicBezTo>
                    <a:pt x="1358" y="1781"/>
                    <a:pt x="1108" y="1507"/>
                    <a:pt x="930" y="1222"/>
                  </a:cubicBezTo>
                  <a:lnTo>
                    <a:pt x="953" y="1222"/>
                  </a:lnTo>
                  <a:cubicBezTo>
                    <a:pt x="1144" y="1198"/>
                    <a:pt x="1263" y="1091"/>
                    <a:pt x="1334" y="948"/>
                  </a:cubicBezTo>
                  <a:cubicBezTo>
                    <a:pt x="1561" y="531"/>
                    <a:pt x="1251" y="19"/>
                    <a:pt x="775" y="7"/>
                  </a:cubicBezTo>
                  <a:cubicBezTo>
                    <a:pt x="721" y="3"/>
                    <a:pt x="668" y="1"/>
                    <a:pt x="616" y="1"/>
                  </a:cubicBezTo>
                  <a:close/>
                  <a:moveTo>
                    <a:pt x="73" y="2150"/>
                  </a:moveTo>
                  <a:cubicBezTo>
                    <a:pt x="73" y="2150"/>
                    <a:pt x="72" y="2150"/>
                    <a:pt x="72" y="2150"/>
                  </a:cubicBezTo>
                  <a:cubicBezTo>
                    <a:pt x="72" y="2150"/>
                    <a:pt x="73" y="2150"/>
                    <a:pt x="73" y="215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48;p70"/>
            <p:cNvSpPr/>
            <p:nvPr/>
          </p:nvSpPr>
          <p:spPr>
            <a:xfrm>
              <a:off x="1291193" y="3898573"/>
              <a:ext cx="58996" cy="91336"/>
            </a:xfrm>
            <a:custGeom>
              <a:avLst/>
              <a:gdLst/>
              <a:ahLst/>
              <a:cxnLst/>
              <a:rect l="l" t="t" r="r" b="b"/>
              <a:pathLst>
                <a:path w="1370" h="2121" extrusionOk="0">
                  <a:moveTo>
                    <a:pt x="235" y="0"/>
                  </a:moveTo>
                  <a:cubicBezTo>
                    <a:pt x="199" y="0"/>
                    <a:pt x="163" y="4"/>
                    <a:pt x="131" y="13"/>
                  </a:cubicBezTo>
                  <a:cubicBezTo>
                    <a:pt x="24" y="1621"/>
                    <a:pt x="0" y="1978"/>
                    <a:pt x="12" y="2038"/>
                  </a:cubicBezTo>
                  <a:cubicBezTo>
                    <a:pt x="12" y="2049"/>
                    <a:pt x="24" y="2049"/>
                    <a:pt x="24" y="2049"/>
                  </a:cubicBezTo>
                  <a:cubicBezTo>
                    <a:pt x="116" y="2058"/>
                    <a:pt x="221" y="2066"/>
                    <a:pt x="321" y="2066"/>
                  </a:cubicBezTo>
                  <a:cubicBezTo>
                    <a:pt x="362" y="2066"/>
                    <a:pt x="402" y="2065"/>
                    <a:pt x="441" y="2061"/>
                  </a:cubicBezTo>
                  <a:cubicBezTo>
                    <a:pt x="441" y="1692"/>
                    <a:pt x="441" y="1311"/>
                    <a:pt x="500" y="942"/>
                  </a:cubicBezTo>
                  <a:cubicBezTo>
                    <a:pt x="500" y="942"/>
                    <a:pt x="500" y="942"/>
                    <a:pt x="500" y="942"/>
                  </a:cubicBezTo>
                  <a:cubicBezTo>
                    <a:pt x="503" y="942"/>
                    <a:pt x="596" y="1359"/>
                    <a:pt x="655" y="1359"/>
                  </a:cubicBezTo>
                  <a:cubicBezTo>
                    <a:pt x="691" y="1359"/>
                    <a:pt x="822" y="1014"/>
                    <a:pt x="869" y="942"/>
                  </a:cubicBezTo>
                  <a:lnTo>
                    <a:pt x="869" y="942"/>
                  </a:lnTo>
                  <a:cubicBezTo>
                    <a:pt x="893" y="1276"/>
                    <a:pt x="845" y="1764"/>
                    <a:pt x="845" y="2097"/>
                  </a:cubicBezTo>
                  <a:cubicBezTo>
                    <a:pt x="941" y="2109"/>
                    <a:pt x="1119" y="2097"/>
                    <a:pt x="1238" y="2121"/>
                  </a:cubicBezTo>
                  <a:lnTo>
                    <a:pt x="1298" y="1180"/>
                  </a:lnTo>
                  <a:cubicBezTo>
                    <a:pt x="1345" y="799"/>
                    <a:pt x="1334" y="430"/>
                    <a:pt x="1369" y="49"/>
                  </a:cubicBezTo>
                  <a:cubicBezTo>
                    <a:pt x="1250" y="49"/>
                    <a:pt x="988" y="49"/>
                    <a:pt x="929" y="37"/>
                  </a:cubicBezTo>
                  <a:cubicBezTo>
                    <a:pt x="858" y="119"/>
                    <a:pt x="753" y="490"/>
                    <a:pt x="727" y="490"/>
                  </a:cubicBezTo>
                  <a:cubicBezTo>
                    <a:pt x="727" y="490"/>
                    <a:pt x="727" y="490"/>
                    <a:pt x="726" y="490"/>
                  </a:cubicBezTo>
                  <a:cubicBezTo>
                    <a:pt x="726" y="490"/>
                    <a:pt x="714" y="490"/>
                    <a:pt x="714" y="478"/>
                  </a:cubicBezTo>
                  <a:cubicBezTo>
                    <a:pt x="655" y="383"/>
                    <a:pt x="607" y="109"/>
                    <a:pt x="548" y="25"/>
                  </a:cubicBezTo>
                  <a:lnTo>
                    <a:pt x="536" y="25"/>
                  </a:lnTo>
                  <a:cubicBezTo>
                    <a:pt x="441" y="25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9;p70"/>
            <p:cNvSpPr/>
            <p:nvPr/>
          </p:nvSpPr>
          <p:spPr>
            <a:xfrm>
              <a:off x="1353203" y="3900683"/>
              <a:ext cx="32857" cy="92886"/>
            </a:xfrm>
            <a:custGeom>
              <a:avLst/>
              <a:gdLst/>
              <a:ahLst/>
              <a:cxnLst/>
              <a:rect l="l" t="t" r="r" b="b"/>
              <a:pathLst>
                <a:path w="763" h="2157" extrusionOk="0">
                  <a:moveTo>
                    <a:pt x="239" y="0"/>
                  </a:moveTo>
                  <a:lnTo>
                    <a:pt x="239" y="12"/>
                  </a:lnTo>
                  <a:cubicBezTo>
                    <a:pt x="108" y="667"/>
                    <a:pt x="132" y="1405"/>
                    <a:pt x="1" y="2108"/>
                  </a:cubicBezTo>
                  <a:cubicBezTo>
                    <a:pt x="6" y="2107"/>
                    <a:pt x="12" y="2107"/>
                    <a:pt x="19" y="2107"/>
                  </a:cubicBezTo>
                  <a:cubicBezTo>
                    <a:pt x="105" y="2107"/>
                    <a:pt x="333" y="2157"/>
                    <a:pt x="460" y="2157"/>
                  </a:cubicBezTo>
                  <a:cubicBezTo>
                    <a:pt x="495" y="2157"/>
                    <a:pt x="522" y="2153"/>
                    <a:pt x="536" y="2143"/>
                  </a:cubicBezTo>
                  <a:cubicBezTo>
                    <a:pt x="572" y="1465"/>
                    <a:pt x="691" y="762"/>
                    <a:pt x="763" y="84"/>
                  </a:cubicBezTo>
                  <a:lnTo>
                    <a:pt x="763" y="72"/>
                  </a:lnTo>
                  <a:lnTo>
                    <a:pt x="691" y="60"/>
                  </a:lnTo>
                  <a:cubicBezTo>
                    <a:pt x="513" y="48"/>
                    <a:pt x="441" y="36"/>
                    <a:pt x="370" y="24"/>
                  </a:cubicBezTo>
                  <a:cubicBezTo>
                    <a:pt x="334" y="24"/>
                    <a:pt x="263" y="0"/>
                    <a:pt x="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50;p70"/>
            <p:cNvSpPr/>
            <p:nvPr/>
          </p:nvSpPr>
          <p:spPr>
            <a:xfrm>
              <a:off x="1383475" y="3905291"/>
              <a:ext cx="66187" cy="97149"/>
            </a:xfrm>
            <a:custGeom>
              <a:avLst/>
              <a:gdLst/>
              <a:ahLst/>
              <a:cxnLst/>
              <a:rect l="l" t="t" r="r" b="b"/>
              <a:pathLst>
                <a:path w="1537" h="2256" extrusionOk="0">
                  <a:moveTo>
                    <a:pt x="334" y="0"/>
                  </a:moveTo>
                  <a:cubicBezTo>
                    <a:pt x="274" y="250"/>
                    <a:pt x="226" y="512"/>
                    <a:pt x="191" y="786"/>
                  </a:cubicBezTo>
                  <a:cubicBezTo>
                    <a:pt x="131" y="1155"/>
                    <a:pt x="83" y="1477"/>
                    <a:pt x="36" y="1846"/>
                  </a:cubicBezTo>
                  <a:lnTo>
                    <a:pt x="0" y="2060"/>
                  </a:lnTo>
                  <a:cubicBezTo>
                    <a:pt x="95" y="2072"/>
                    <a:pt x="191" y="2108"/>
                    <a:pt x="274" y="2120"/>
                  </a:cubicBezTo>
                  <a:cubicBezTo>
                    <a:pt x="306" y="2120"/>
                    <a:pt x="337" y="2125"/>
                    <a:pt x="369" y="2125"/>
                  </a:cubicBezTo>
                  <a:cubicBezTo>
                    <a:pt x="385" y="2125"/>
                    <a:pt x="401" y="2124"/>
                    <a:pt x="417" y="2120"/>
                  </a:cubicBezTo>
                  <a:cubicBezTo>
                    <a:pt x="417" y="2060"/>
                    <a:pt x="429" y="1965"/>
                    <a:pt x="441" y="1882"/>
                  </a:cubicBezTo>
                  <a:cubicBezTo>
                    <a:pt x="500" y="1548"/>
                    <a:pt x="572" y="1131"/>
                    <a:pt x="584" y="1131"/>
                  </a:cubicBezTo>
                  <a:cubicBezTo>
                    <a:pt x="584" y="1131"/>
                    <a:pt x="595" y="1179"/>
                    <a:pt x="607" y="1227"/>
                  </a:cubicBezTo>
                  <a:lnTo>
                    <a:pt x="619" y="1322"/>
                  </a:lnTo>
                  <a:cubicBezTo>
                    <a:pt x="667" y="1584"/>
                    <a:pt x="762" y="1882"/>
                    <a:pt x="857" y="2191"/>
                  </a:cubicBezTo>
                  <a:cubicBezTo>
                    <a:pt x="929" y="2203"/>
                    <a:pt x="1048" y="2239"/>
                    <a:pt x="1119" y="2251"/>
                  </a:cubicBezTo>
                  <a:cubicBezTo>
                    <a:pt x="1143" y="2255"/>
                    <a:pt x="1162" y="2256"/>
                    <a:pt x="1176" y="2256"/>
                  </a:cubicBezTo>
                  <a:cubicBezTo>
                    <a:pt x="1204" y="2256"/>
                    <a:pt x="1215" y="2251"/>
                    <a:pt x="1215" y="2251"/>
                  </a:cubicBezTo>
                  <a:lnTo>
                    <a:pt x="1226" y="2191"/>
                  </a:lnTo>
                  <a:cubicBezTo>
                    <a:pt x="1238" y="2108"/>
                    <a:pt x="1250" y="2036"/>
                    <a:pt x="1262" y="1953"/>
                  </a:cubicBezTo>
                  <a:cubicBezTo>
                    <a:pt x="1274" y="1846"/>
                    <a:pt x="1298" y="1739"/>
                    <a:pt x="1310" y="1631"/>
                  </a:cubicBezTo>
                  <a:cubicBezTo>
                    <a:pt x="1334" y="1453"/>
                    <a:pt x="1369" y="1286"/>
                    <a:pt x="1393" y="1120"/>
                  </a:cubicBezTo>
                  <a:lnTo>
                    <a:pt x="1536" y="179"/>
                  </a:lnTo>
                  <a:cubicBezTo>
                    <a:pt x="1477" y="155"/>
                    <a:pt x="1417" y="143"/>
                    <a:pt x="1346" y="131"/>
                  </a:cubicBezTo>
                  <a:cubicBezTo>
                    <a:pt x="1274" y="119"/>
                    <a:pt x="1203" y="107"/>
                    <a:pt x="1131" y="107"/>
                  </a:cubicBezTo>
                  <a:cubicBezTo>
                    <a:pt x="1107" y="215"/>
                    <a:pt x="1096" y="286"/>
                    <a:pt x="1084" y="369"/>
                  </a:cubicBezTo>
                  <a:cubicBezTo>
                    <a:pt x="1060" y="512"/>
                    <a:pt x="1048" y="643"/>
                    <a:pt x="1024" y="798"/>
                  </a:cubicBezTo>
                  <a:cubicBezTo>
                    <a:pt x="1012" y="869"/>
                    <a:pt x="988" y="953"/>
                    <a:pt x="976" y="965"/>
                  </a:cubicBezTo>
                  <a:cubicBezTo>
                    <a:pt x="976" y="965"/>
                    <a:pt x="822" y="488"/>
                    <a:pt x="810" y="429"/>
                  </a:cubicBezTo>
                  <a:cubicBezTo>
                    <a:pt x="762" y="250"/>
                    <a:pt x="738" y="227"/>
                    <a:pt x="703" y="72"/>
                  </a:cubicBezTo>
                  <a:cubicBezTo>
                    <a:pt x="715" y="60"/>
                    <a:pt x="512" y="24"/>
                    <a:pt x="464" y="12"/>
                  </a:cubicBezTo>
                  <a:cubicBezTo>
                    <a:pt x="417" y="0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51;p70"/>
            <p:cNvSpPr/>
            <p:nvPr/>
          </p:nvSpPr>
          <p:spPr>
            <a:xfrm>
              <a:off x="1444968" y="3917090"/>
              <a:ext cx="63646" cy="93876"/>
            </a:xfrm>
            <a:custGeom>
              <a:avLst/>
              <a:gdLst/>
              <a:ahLst/>
              <a:cxnLst/>
              <a:rect l="l" t="t" r="r" b="b"/>
              <a:pathLst>
                <a:path w="1478" h="2180" extrusionOk="0">
                  <a:moveTo>
                    <a:pt x="703" y="691"/>
                  </a:moveTo>
                  <a:cubicBezTo>
                    <a:pt x="775" y="691"/>
                    <a:pt x="858" y="715"/>
                    <a:pt x="918" y="738"/>
                  </a:cubicBezTo>
                  <a:cubicBezTo>
                    <a:pt x="1049" y="822"/>
                    <a:pt x="1049" y="965"/>
                    <a:pt x="1037" y="1096"/>
                  </a:cubicBezTo>
                  <a:cubicBezTo>
                    <a:pt x="1037" y="1238"/>
                    <a:pt x="977" y="1357"/>
                    <a:pt x="882" y="1441"/>
                  </a:cubicBezTo>
                  <a:cubicBezTo>
                    <a:pt x="858" y="1465"/>
                    <a:pt x="822" y="1500"/>
                    <a:pt x="775" y="1512"/>
                  </a:cubicBezTo>
                  <a:cubicBezTo>
                    <a:pt x="751" y="1512"/>
                    <a:pt x="739" y="1524"/>
                    <a:pt x="715" y="1524"/>
                  </a:cubicBezTo>
                  <a:cubicBezTo>
                    <a:pt x="644" y="1512"/>
                    <a:pt x="560" y="1500"/>
                    <a:pt x="525" y="1453"/>
                  </a:cubicBezTo>
                  <a:cubicBezTo>
                    <a:pt x="572" y="1191"/>
                    <a:pt x="656" y="917"/>
                    <a:pt x="691" y="703"/>
                  </a:cubicBezTo>
                  <a:lnTo>
                    <a:pt x="691" y="691"/>
                  </a:lnTo>
                  <a:close/>
                  <a:moveTo>
                    <a:pt x="430" y="0"/>
                  </a:moveTo>
                  <a:cubicBezTo>
                    <a:pt x="430" y="0"/>
                    <a:pt x="418" y="12"/>
                    <a:pt x="418" y="12"/>
                  </a:cubicBezTo>
                  <a:cubicBezTo>
                    <a:pt x="275" y="691"/>
                    <a:pt x="60" y="1381"/>
                    <a:pt x="1" y="2012"/>
                  </a:cubicBezTo>
                  <a:lnTo>
                    <a:pt x="13" y="2012"/>
                  </a:lnTo>
                  <a:cubicBezTo>
                    <a:pt x="251" y="2060"/>
                    <a:pt x="513" y="2119"/>
                    <a:pt x="775" y="2179"/>
                  </a:cubicBezTo>
                  <a:cubicBezTo>
                    <a:pt x="965" y="2024"/>
                    <a:pt x="1156" y="1858"/>
                    <a:pt x="1287" y="1643"/>
                  </a:cubicBezTo>
                  <a:cubicBezTo>
                    <a:pt x="1370" y="1477"/>
                    <a:pt x="1406" y="1286"/>
                    <a:pt x="1453" y="1107"/>
                  </a:cubicBezTo>
                  <a:cubicBezTo>
                    <a:pt x="1465" y="1048"/>
                    <a:pt x="1477" y="976"/>
                    <a:pt x="1477" y="917"/>
                  </a:cubicBezTo>
                  <a:cubicBezTo>
                    <a:pt x="1477" y="750"/>
                    <a:pt x="1453" y="595"/>
                    <a:pt x="1394" y="453"/>
                  </a:cubicBezTo>
                  <a:cubicBezTo>
                    <a:pt x="1346" y="322"/>
                    <a:pt x="1251" y="191"/>
                    <a:pt x="1132" y="131"/>
                  </a:cubicBezTo>
                  <a:cubicBezTo>
                    <a:pt x="906" y="95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2;p70"/>
            <p:cNvSpPr/>
            <p:nvPr/>
          </p:nvSpPr>
          <p:spPr>
            <a:xfrm>
              <a:off x="821000" y="3605451"/>
              <a:ext cx="813235" cy="599301"/>
            </a:xfrm>
            <a:custGeom>
              <a:avLst/>
              <a:gdLst/>
              <a:ahLst/>
              <a:cxnLst/>
              <a:rect l="l" t="t" r="r" b="b"/>
              <a:pathLst>
                <a:path w="18885" h="13917" extrusionOk="0">
                  <a:moveTo>
                    <a:pt x="9738" y="298"/>
                  </a:moveTo>
                  <a:cubicBezTo>
                    <a:pt x="11742" y="298"/>
                    <a:pt x="13699" y="896"/>
                    <a:pt x="15170" y="1844"/>
                  </a:cubicBezTo>
                  <a:cubicBezTo>
                    <a:pt x="17515" y="3344"/>
                    <a:pt x="18563" y="5570"/>
                    <a:pt x="18063" y="7940"/>
                  </a:cubicBezTo>
                  <a:cubicBezTo>
                    <a:pt x="17420" y="10904"/>
                    <a:pt x="15396" y="12762"/>
                    <a:pt x="12360" y="13178"/>
                  </a:cubicBezTo>
                  <a:cubicBezTo>
                    <a:pt x="11922" y="13242"/>
                    <a:pt x="11502" y="13268"/>
                    <a:pt x="11099" y="13268"/>
                  </a:cubicBezTo>
                  <a:cubicBezTo>
                    <a:pt x="10000" y="13268"/>
                    <a:pt x="9032" y="13073"/>
                    <a:pt x="8204" y="12916"/>
                  </a:cubicBezTo>
                  <a:cubicBezTo>
                    <a:pt x="7576" y="12794"/>
                    <a:pt x="7031" y="12688"/>
                    <a:pt x="6564" y="12688"/>
                  </a:cubicBezTo>
                  <a:cubicBezTo>
                    <a:pt x="6261" y="12688"/>
                    <a:pt x="5991" y="12733"/>
                    <a:pt x="5752" y="12845"/>
                  </a:cubicBezTo>
                  <a:lnTo>
                    <a:pt x="5680" y="12881"/>
                  </a:lnTo>
                  <a:cubicBezTo>
                    <a:pt x="4930" y="13250"/>
                    <a:pt x="4335" y="13547"/>
                    <a:pt x="3728" y="13595"/>
                  </a:cubicBezTo>
                  <a:cubicBezTo>
                    <a:pt x="3469" y="13612"/>
                    <a:pt x="3224" y="13622"/>
                    <a:pt x="2989" y="13622"/>
                  </a:cubicBezTo>
                  <a:cubicBezTo>
                    <a:pt x="2093" y="13622"/>
                    <a:pt x="1359" y="13474"/>
                    <a:pt x="632" y="13012"/>
                  </a:cubicBezTo>
                  <a:lnTo>
                    <a:pt x="632" y="13012"/>
                  </a:lnTo>
                  <a:cubicBezTo>
                    <a:pt x="660" y="13012"/>
                    <a:pt x="689" y="13013"/>
                    <a:pt x="719" y="13013"/>
                  </a:cubicBezTo>
                  <a:cubicBezTo>
                    <a:pt x="1240" y="13013"/>
                    <a:pt x="2065" y="12902"/>
                    <a:pt x="2561" y="12238"/>
                  </a:cubicBezTo>
                  <a:cubicBezTo>
                    <a:pt x="3156" y="11452"/>
                    <a:pt x="3120" y="10107"/>
                    <a:pt x="2454" y="8237"/>
                  </a:cubicBezTo>
                  <a:cubicBezTo>
                    <a:pt x="1561" y="5701"/>
                    <a:pt x="2227" y="3653"/>
                    <a:pt x="4478" y="1975"/>
                  </a:cubicBezTo>
                  <a:cubicBezTo>
                    <a:pt x="6050" y="794"/>
                    <a:pt x="7914" y="298"/>
                    <a:pt x="9738" y="298"/>
                  </a:cubicBezTo>
                  <a:close/>
                  <a:moveTo>
                    <a:pt x="9737" y="1"/>
                  </a:moveTo>
                  <a:cubicBezTo>
                    <a:pt x="7851" y="1"/>
                    <a:pt x="5925" y="515"/>
                    <a:pt x="4299" y="1737"/>
                  </a:cubicBezTo>
                  <a:cubicBezTo>
                    <a:pt x="1966" y="3475"/>
                    <a:pt x="1251" y="5701"/>
                    <a:pt x="2180" y="8333"/>
                  </a:cubicBezTo>
                  <a:cubicBezTo>
                    <a:pt x="2799" y="10107"/>
                    <a:pt x="2847" y="11357"/>
                    <a:pt x="2323" y="12059"/>
                  </a:cubicBezTo>
                  <a:cubicBezTo>
                    <a:pt x="1895" y="12626"/>
                    <a:pt x="1177" y="12714"/>
                    <a:pt x="701" y="12714"/>
                  </a:cubicBezTo>
                  <a:cubicBezTo>
                    <a:pt x="568" y="12714"/>
                    <a:pt x="454" y="12707"/>
                    <a:pt x="370" y="12702"/>
                  </a:cubicBezTo>
                  <a:cubicBezTo>
                    <a:pt x="336" y="12702"/>
                    <a:pt x="306" y="12702"/>
                    <a:pt x="280" y="12702"/>
                  </a:cubicBezTo>
                  <a:cubicBezTo>
                    <a:pt x="189" y="12702"/>
                    <a:pt x="143" y="12709"/>
                    <a:pt x="96" y="12774"/>
                  </a:cubicBezTo>
                  <a:cubicBezTo>
                    <a:pt x="84" y="12785"/>
                    <a:pt x="1" y="12928"/>
                    <a:pt x="168" y="13047"/>
                  </a:cubicBezTo>
                  <a:cubicBezTo>
                    <a:pt x="1037" y="13714"/>
                    <a:pt x="1930" y="13917"/>
                    <a:pt x="2989" y="13917"/>
                  </a:cubicBezTo>
                  <a:cubicBezTo>
                    <a:pt x="3228" y="13917"/>
                    <a:pt x="3478" y="13905"/>
                    <a:pt x="3751" y="13893"/>
                  </a:cubicBezTo>
                  <a:cubicBezTo>
                    <a:pt x="4418" y="13845"/>
                    <a:pt x="5037" y="13536"/>
                    <a:pt x="5811" y="13155"/>
                  </a:cubicBezTo>
                  <a:lnTo>
                    <a:pt x="5883" y="13119"/>
                  </a:lnTo>
                  <a:cubicBezTo>
                    <a:pt x="6078" y="13023"/>
                    <a:pt x="6313" y="12985"/>
                    <a:pt x="6582" y="12985"/>
                  </a:cubicBezTo>
                  <a:cubicBezTo>
                    <a:pt x="7016" y="12985"/>
                    <a:pt x="7542" y="13085"/>
                    <a:pt x="8145" y="13202"/>
                  </a:cubicBezTo>
                  <a:cubicBezTo>
                    <a:pt x="8991" y="13368"/>
                    <a:pt x="9985" y="13566"/>
                    <a:pt x="11117" y="13566"/>
                  </a:cubicBezTo>
                  <a:cubicBezTo>
                    <a:pt x="11529" y="13566"/>
                    <a:pt x="11959" y="13540"/>
                    <a:pt x="12407" y="13476"/>
                  </a:cubicBezTo>
                  <a:cubicBezTo>
                    <a:pt x="15574" y="13036"/>
                    <a:pt x="17682" y="11095"/>
                    <a:pt x="18349" y="8011"/>
                  </a:cubicBezTo>
                  <a:cubicBezTo>
                    <a:pt x="18884" y="5499"/>
                    <a:pt x="17789" y="3165"/>
                    <a:pt x="15336" y="1594"/>
                  </a:cubicBezTo>
                  <a:cubicBezTo>
                    <a:pt x="13818" y="617"/>
                    <a:pt x="11802" y="1"/>
                    <a:pt x="973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53;p70"/>
            <p:cNvSpPr/>
            <p:nvPr/>
          </p:nvSpPr>
          <p:spPr>
            <a:xfrm>
              <a:off x="1174797" y="4239581"/>
              <a:ext cx="78977" cy="175437"/>
            </a:xfrm>
            <a:custGeom>
              <a:avLst/>
              <a:gdLst/>
              <a:ahLst/>
              <a:cxnLst/>
              <a:rect l="l" t="t" r="r" b="b"/>
              <a:pathLst>
                <a:path w="1834" h="4074" extrusionOk="0">
                  <a:moveTo>
                    <a:pt x="1449" y="1"/>
                  </a:moveTo>
                  <a:cubicBezTo>
                    <a:pt x="1410" y="1"/>
                    <a:pt x="1371" y="20"/>
                    <a:pt x="1346" y="60"/>
                  </a:cubicBezTo>
                  <a:cubicBezTo>
                    <a:pt x="917" y="738"/>
                    <a:pt x="155" y="2274"/>
                    <a:pt x="48" y="3179"/>
                  </a:cubicBezTo>
                  <a:cubicBezTo>
                    <a:pt x="0" y="3572"/>
                    <a:pt x="238" y="3941"/>
                    <a:pt x="631" y="4048"/>
                  </a:cubicBezTo>
                  <a:cubicBezTo>
                    <a:pt x="697" y="4065"/>
                    <a:pt x="762" y="4073"/>
                    <a:pt x="827" y="4073"/>
                  </a:cubicBezTo>
                  <a:cubicBezTo>
                    <a:pt x="1175" y="4073"/>
                    <a:pt x="1495" y="3840"/>
                    <a:pt x="1596" y="3489"/>
                  </a:cubicBezTo>
                  <a:cubicBezTo>
                    <a:pt x="1834" y="2608"/>
                    <a:pt x="1715" y="905"/>
                    <a:pt x="1572" y="107"/>
                  </a:cubicBezTo>
                  <a:cubicBezTo>
                    <a:pt x="1558" y="38"/>
                    <a:pt x="150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54;p70"/>
            <p:cNvSpPr/>
            <p:nvPr/>
          </p:nvSpPr>
          <p:spPr>
            <a:xfrm>
              <a:off x="1059951" y="4226662"/>
              <a:ext cx="107484" cy="113900"/>
            </a:xfrm>
            <a:custGeom>
              <a:avLst/>
              <a:gdLst/>
              <a:ahLst/>
              <a:cxnLst/>
              <a:rect l="l" t="t" r="r" b="b"/>
              <a:pathLst>
                <a:path w="2496" h="2645" extrusionOk="0">
                  <a:moveTo>
                    <a:pt x="2384" y="1"/>
                  </a:moveTo>
                  <a:cubicBezTo>
                    <a:pt x="2368" y="1"/>
                    <a:pt x="2351" y="5"/>
                    <a:pt x="2334" y="14"/>
                  </a:cubicBezTo>
                  <a:cubicBezTo>
                    <a:pt x="1762" y="300"/>
                    <a:pt x="631" y="1050"/>
                    <a:pt x="191" y="1634"/>
                  </a:cubicBezTo>
                  <a:cubicBezTo>
                    <a:pt x="0" y="1872"/>
                    <a:pt x="12" y="2229"/>
                    <a:pt x="238" y="2455"/>
                  </a:cubicBezTo>
                  <a:cubicBezTo>
                    <a:pt x="359" y="2582"/>
                    <a:pt x="522" y="2644"/>
                    <a:pt x="686" y="2644"/>
                  </a:cubicBezTo>
                  <a:cubicBezTo>
                    <a:pt x="847" y="2644"/>
                    <a:pt x="1008" y="2585"/>
                    <a:pt x="1131" y="2467"/>
                  </a:cubicBezTo>
                  <a:cubicBezTo>
                    <a:pt x="1643" y="1955"/>
                    <a:pt x="2251" y="741"/>
                    <a:pt x="2477" y="134"/>
                  </a:cubicBezTo>
                  <a:cubicBezTo>
                    <a:pt x="2496" y="67"/>
                    <a:pt x="2447" y="1"/>
                    <a:pt x="2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55;p70"/>
            <p:cNvSpPr/>
            <p:nvPr/>
          </p:nvSpPr>
          <p:spPr>
            <a:xfrm>
              <a:off x="1308591" y="4245739"/>
              <a:ext cx="72345" cy="134915"/>
            </a:xfrm>
            <a:custGeom>
              <a:avLst/>
              <a:gdLst/>
              <a:ahLst/>
              <a:cxnLst/>
              <a:rect l="l" t="t" r="r" b="b"/>
              <a:pathLst>
                <a:path w="1680" h="3133" extrusionOk="0">
                  <a:moveTo>
                    <a:pt x="120" y="1"/>
                  </a:moveTo>
                  <a:cubicBezTo>
                    <a:pt x="71" y="1"/>
                    <a:pt x="25" y="40"/>
                    <a:pt x="25" y="95"/>
                  </a:cubicBezTo>
                  <a:cubicBezTo>
                    <a:pt x="1" y="738"/>
                    <a:pt x="120" y="2096"/>
                    <a:pt x="418" y="2762"/>
                  </a:cubicBezTo>
                  <a:cubicBezTo>
                    <a:pt x="524" y="2994"/>
                    <a:pt x="758" y="3132"/>
                    <a:pt x="1004" y="3132"/>
                  </a:cubicBezTo>
                  <a:cubicBezTo>
                    <a:pt x="1086" y="3132"/>
                    <a:pt x="1170" y="3117"/>
                    <a:pt x="1251" y="3084"/>
                  </a:cubicBezTo>
                  <a:cubicBezTo>
                    <a:pt x="1537" y="2953"/>
                    <a:pt x="1680" y="2631"/>
                    <a:pt x="1596" y="2334"/>
                  </a:cubicBezTo>
                  <a:cubicBezTo>
                    <a:pt x="1394" y="1631"/>
                    <a:pt x="620" y="512"/>
                    <a:pt x="191" y="36"/>
                  </a:cubicBez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56;p70"/>
            <p:cNvSpPr/>
            <p:nvPr/>
          </p:nvSpPr>
          <p:spPr>
            <a:xfrm>
              <a:off x="1292701" y="3405600"/>
              <a:ext cx="76953" cy="176212"/>
            </a:xfrm>
            <a:custGeom>
              <a:avLst/>
              <a:gdLst/>
              <a:ahLst/>
              <a:cxnLst/>
              <a:rect l="l" t="t" r="r" b="b"/>
              <a:pathLst>
                <a:path w="1787" h="4092" extrusionOk="0">
                  <a:moveTo>
                    <a:pt x="964" y="1"/>
                  </a:moveTo>
                  <a:cubicBezTo>
                    <a:pt x="606" y="1"/>
                    <a:pt x="274" y="256"/>
                    <a:pt x="191" y="627"/>
                  </a:cubicBezTo>
                  <a:cubicBezTo>
                    <a:pt x="1" y="1508"/>
                    <a:pt x="179" y="3210"/>
                    <a:pt x="358" y="3996"/>
                  </a:cubicBezTo>
                  <a:cubicBezTo>
                    <a:pt x="378" y="4058"/>
                    <a:pt x="434" y="4092"/>
                    <a:pt x="487" y="4092"/>
                  </a:cubicBezTo>
                  <a:cubicBezTo>
                    <a:pt x="526" y="4092"/>
                    <a:pt x="564" y="4073"/>
                    <a:pt x="584" y="4032"/>
                  </a:cubicBezTo>
                  <a:cubicBezTo>
                    <a:pt x="989" y="3341"/>
                    <a:pt x="1680" y="1770"/>
                    <a:pt x="1751" y="853"/>
                  </a:cubicBezTo>
                  <a:cubicBezTo>
                    <a:pt x="1787" y="472"/>
                    <a:pt x="1525" y="103"/>
                    <a:pt x="1132" y="20"/>
                  </a:cubicBezTo>
                  <a:cubicBezTo>
                    <a:pt x="1076" y="7"/>
                    <a:pt x="1020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57;p70"/>
            <p:cNvSpPr/>
            <p:nvPr/>
          </p:nvSpPr>
          <p:spPr>
            <a:xfrm>
              <a:off x="1383820" y="3474930"/>
              <a:ext cx="104254" cy="116786"/>
            </a:xfrm>
            <a:custGeom>
              <a:avLst/>
              <a:gdLst/>
              <a:ahLst/>
              <a:cxnLst/>
              <a:rect l="l" t="t" r="r" b="b"/>
              <a:pathLst>
                <a:path w="2421" h="2712" extrusionOk="0">
                  <a:moveTo>
                    <a:pt x="1726" y="0"/>
                  </a:moveTo>
                  <a:cubicBezTo>
                    <a:pt x="1558" y="0"/>
                    <a:pt x="1390" y="66"/>
                    <a:pt x="1266" y="196"/>
                  </a:cubicBezTo>
                  <a:cubicBezTo>
                    <a:pt x="778" y="731"/>
                    <a:pt x="218" y="1970"/>
                    <a:pt x="28" y="2589"/>
                  </a:cubicBezTo>
                  <a:cubicBezTo>
                    <a:pt x="0" y="2653"/>
                    <a:pt x="52" y="2711"/>
                    <a:pt x="115" y="2711"/>
                  </a:cubicBezTo>
                  <a:cubicBezTo>
                    <a:pt x="133" y="2711"/>
                    <a:pt x="152" y="2706"/>
                    <a:pt x="171" y="2696"/>
                  </a:cubicBezTo>
                  <a:cubicBezTo>
                    <a:pt x="718" y="2386"/>
                    <a:pt x="1826" y="1589"/>
                    <a:pt x="2242" y="993"/>
                  </a:cubicBezTo>
                  <a:cubicBezTo>
                    <a:pt x="2421" y="731"/>
                    <a:pt x="2397" y="386"/>
                    <a:pt x="2159" y="172"/>
                  </a:cubicBezTo>
                  <a:cubicBezTo>
                    <a:pt x="2039" y="57"/>
                    <a:pt x="1882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58;p70"/>
            <p:cNvSpPr/>
            <p:nvPr/>
          </p:nvSpPr>
          <p:spPr>
            <a:xfrm>
              <a:off x="1165065" y="3446078"/>
              <a:ext cx="75919" cy="133278"/>
            </a:xfrm>
            <a:custGeom>
              <a:avLst/>
              <a:gdLst/>
              <a:ahLst/>
              <a:cxnLst/>
              <a:rect l="l" t="t" r="r" b="b"/>
              <a:pathLst>
                <a:path w="1763" h="3095" extrusionOk="0">
                  <a:moveTo>
                    <a:pt x="701" y="0"/>
                  </a:moveTo>
                  <a:cubicBezTo>
                    <a:pt x="605" y="0"/>
                    <a:pt x="508" y="22"/>
                    <a:pt x="417" y="68"/>
                  </a:cubicBezTo>
                  <a:cubicBezTo>
                    <a:pt x="131" y="199"/>
                    <a:pt x="0" y="532"/>
                    <a:pt x="95" y="830"/>
                  </a:cubicBezTo>
                  <a:cubicBezTo>
                    <a:pt x="322" y="1520"/>
                    <a:pt x="1155" y="2604"/>
                    <a:pt x="1596" y="3068"/>
                  </a:cubicBezTo>
                  <a:cubicBezTo>
                    <a:pt x="1614" y="3087"/>
                    <a:pt x="1637" y="3095"/>
                    <a:pt x="1660" y="3095"/>
                  </a:cubicBezTo>
                  <a:cubicBezTo>
                    <a:pt x="1711" y="3095"/>
                    <a:pt x="1762" y="3054"/>
                    <a:pt x="1762" y="2997"/>
                  </a:cubicBezTo>
                  <a:cubicBezTo>
                    <a:pt x="1750" y="2342"/>
                    <a:pt x="1572" y="996"/>
                    <a:pt x="1262" y="354"/>
                  </a:cubicBezTo>
                  <a:cubicBezTo>
                    <a:pt x="1153" y="127"/>
                    <a:pt x="931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959;p70"/>
          <p:cNvGrpSpPr/>
          <p:nvPr/>
        </p:nvGrpSpPr>
        <p:grpSpPr>
          <a:xfrm>
            <a:off x="839195" y="938059"/>
            <a:ext cx="809397" cy="804673"/>
            <a:chOff x="3035875" y="3722875"/>
            <a:chExt cx="809397" cy="804673"/>
          </a:xfrm>
        </p:grpSpPr>
        <p:sp>
          <p:nvSpPr>
            <p:cNvPr id="25" name="Google Shape;6960;p70"/>
            <p:cNvSpPr/>
            <p:nvPr/>
          </p:nvSpPr>
          <p:spPr>
            <a:xfrm>
              <a:off x="3035875" y="3722875"/>
              <a:ext cx="410792" cy="301739"/>
            </a:xfrm>
            <a:custGeom>
              <a:avLst/>
              <a:gdLst/>
              <a:ahLst/>
              <a:cxnLst/>
              <a:rect l="l" t="t" r="r" b="b"/>
              <a:pathLst>
                <a:path w="4347" h="3193" extrusionOk="0">
                  <a:moveTo>
                    <a:pt x="849" y="1"/>
                  </a:moveTo>
                  <a:cubicBezTo>
                    <a:pt x="444" y="1"/>
                    <a:pt x="89" y="355"/>
                    <a:pt x="60" y="847"/>
                  </a:cubicBezTo>
                  <a:cubicBezTo>
                    <a:pt x="0" y="1760"/>
                    <a:pt x="1122" y="3193"/>
                    <a:pt x="1743" y="3193"/>
                  </a:cubicBezTo>
                  <a:cubicBezTo>
                    <a:pt x="1745" y="3193"/>
                    <a:pt x="1748" y="3193"/>
                    <a:pt x="1750" y="3193"/>
                  </a:cubicBezTo>
                  <a:cubicBezTo>
                    <a:pt x="2512" y="3181"/>
                    <a:pt x="3405" y="2585"/>
                    <a:pt x="3846" y="2002"/>
                  </a:cubicBezTo>
                  <a:cubicBezTo>
                    <a:pt x="4347" y="1355"/>
                    <a:pt x="4067" y="521"/>
                    <a:pt x="3338" y="521"/>
                  </a:cubicBezTo>
                  <a:cubicBezTo>
                    <a:pt x="3114" y="521"/>
                    <a:pt x="2848" y="600"/>
                    <a:pt x="2548" y="787"/>
                  </a:cubicBezTo>
                  <a:cubicBezTo>
                    <a:pt x="2381" y="895"/>
                    <a:pt x="2179" y="1109"/>
                    <a:pt x="2084" y="1192"/>
                  </a:cubicBezTo>
                  <a:cubicBezTo>
                    <a:pt x="2072" y="1201"/>
                    <a:pt x="2063" y="1205"/>
                    <a:pt x="2056" y="1205"/>
                  </a:cubicBezTo>
                  <a:cubicBezTo>
                    <a:pt x="2033" y="1205"/>
                    <a:pt x="2024" y="1163"/>
                    <a:pt x="1988" y="1073"/>
                  </a:cubicBezTo>
                  <a:cubicBezTo>
                    <a:pt x="1822" y="656"/>
                    <a:pt x="1536" y="216"/>
                    <a:pt x="1107" y="49"/>
                  </a:cubicBezTo>
                  <a:cubicBezTo>
                    <a:pt x="1021" y="16"/>
                    <a:pt x="93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61;p70"/>
            <p:cNvSpPr/>
            <p:nvPr/>
          </p:nvSpPr>
          <p:spPr>
            <a:xfrm>
              <a:off x="3096639" y="4317380"/>
              <a:ext cx="286051" cy="210168"/>
            </a:xfrm>
            <a:custGeom>
              <a:avLst/>
              <a:gdLst/>
              <a:ahLst/>
              <a:cxnLst/>
              <a:rect l="l" t="t" r="r" b="b"/>
              <a:pathLst>
                <a:path w="3027" h="2224" extrusionOk="0">
                  <a:moveTo>
                    <a:pt x="569" y="1"/>
                  </a:moveTo>
                  <a:cubicBezTo>
                    <a:pt x="275" y="1"/>
                    <a:pt x="34" y="257"/>
                    <a:pt x="24" y="604"/>
                  </a:cubicBezTo>
                  <a:cubicBezTo>
                    <a:pt x="0" y="1243"/>
                    <a:pt x="812" y="2224"/>
                    <a:pt x="1242" y="2224"/>
                  </a:cubicBezTo>
                  <a:cubicBezTo>
                    <a:pt x="1245" y="2224"/>
                    <a:pt x="1248" y="2224"/>
                    <a:pt x="1250" y="2224"/>
                  </a:cubicBezTo>
                  <a:cubicBezTo>
                    <a:pt x="1786" y="2200"/>
                    <a:pt x="2393" y="1771"/>
                    <a:pt x="2703" y="1343"/>
                  </a:cubicBezTo>
                  <a:cubicBezTo>
                    <a:pt x="3027" y="892"/>
                    <a:pt x="2827" y="319"/>
                    <a:pt x="2329" y="319"/>
                  </a:cubicBezTo>
                  <a:cubicBezTo>
                    <a:pt x="2168" y="319"/>
                    <a:pt x="1977" y="379"/>
                    <a:pt x="1762" y="521"/>
                  </a:cubicBezTo>
                  <a:cubicBezTo>
                    <a:pt x="1655" y="592"/>
                    <a:pt x="1512" y="747"/>
                    <a:pt x="1452" y="807"/>
                  </a:cubicBezTo>
                  <a:cubicBezTo>
                    <a:pt x="1443" y="816"/>
                    <a:pt x="1436" y="821"/>
                    <a:pt x="1431" y="821"/>
                  </a:cubicBezTo>
                  <a:cubicBezTo>
                    <a:pt x="1414" y="821"/>
                    <a:pt x="1407" y="785"/>
                    <a:pt x="1381" y="723"/>
                  </a:cubicBezTo>
                  <a:cubicBezTo>
                    <a:pt x="1262" y="438"/>
                    <a:pt x="1048" y="140"/>
                    <a:pt x="750" y="33"/>
                  </a:cubicBezTo>
                  <a:cubicBezTo>
                    <a:pt x="688" y="11"/>
                    <a:pt x="62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62;p70"/>
            <p:cNvSpPr/>
            <p:nvPr/>
          </p:nvSpPr>
          <p:spPr>
            <a:xfrm>
              <a:off x="3506206" y="4043422"/>
              <a:ext cx="339066" cy="247874"/>
            </a:xfrm>
            <a:custGeom>
              <a:avLst/>
              <a:gdLst/>
              <a:ahLst/>
              <a:cxnLst/>
              <a:rect l="l" t="t" r="r" b="b"/>
              <a:pathLst>
                <a:path w="3588" h="2623" extrusionOk="0">
                  <a:moveTo>
                    <a:pt x="680" y="0"/>
                  </a:moveTo>
                  <a:cubicBezTo>
                    <a:pt x="336" y="0"/>
                    <a:pt x="45" y="301"/>
                    <a:pt x="36" y="717"/>
                  </a:cubicBezTo>
                  <a:cubicBezTo>
                    <a:pt x="0" y="1460"/>
                    <a:pt x="957" y="2623"/>
                    <a:pt x="1473" y="2623"/>
                  </a:cubicBezTo>
                  <a:cubicBezTo>
                    <a:pt x="1478" y="2623"/>
                    <a:pt x="1483" y="2623"/>
                    <a:pt x="1488" y="2622"/>
                  </a:cubicBezTo>
                  <a:cubicBezTo>
                    <a:pt x="2119" y="2598"/>
                    <a:pt x="2833" y="2086"/>
                    <a:pt x="3191" y="1586"/>
                  </a:cubicBezTo>
                  <a:cubicBezTo>
                    <a:pt x="3587" y="1055"/>
                    <a:pt x="3349" y="372"/>
                    <a:pt x="2760" y="372"/>
                  </a:cubicBezTo>
                  <a:cubicBezTo>
                    <a:pt x="2572" y="372"/>
                    <a:pt x="2347" y="442"/>
                    <a:pt x="2095" y="610"/>
                  </a:cubicBezTo>
                  <a:cubicBezTo>
                    <a:pt x="1964" y="705"/>
                    <a:pt x="1798" y="884"/>
                    <a:pt x="1726" y="955"/>
                  </a:cubicBezTo>
                  <a:cubicBezTo>
                    <a:pt x="1717" y="965"/>
                    <a:pt x="1710" y="969"/>
                    <a:pt x="1703" y="969"/>
                  </a:cubicBezTo>
                  <a:cubicBezTo>
                    <a:pt x="1683" y="969"/>
                    <a:pt x="1669" y="931"/>
                    <a:pt x="1643" y="860"/>
                  </a:cubicBezTo>
                  <a:cubicBezTo>
                    <a:pt x="1488" y="515"/>
                    <a:pt x="1250" y="158"/>
                    <a:pt x="893" y="39"/>
                  </a:cubicBezTo>
                  <a:cubicBezTo>
                    <a:pt x="821" y="13"/>
                    <a:pt x="749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377;p40"/>
          <p:cNvSpPr/>
          <p:nvPr/>
        </p:nvSpPr>
        <p:spPr>
          <a:xfrm>
            <a:off x="2233028" y="2431225"/>
            <a:ext cx="5318655" cy="97005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80;p40"/>
          <p:cNvSpPr txBox="1">
            <a:spLocks/>
          </p:cNvSpPr>
          <p:nvPr/>
        </p:nvSpPr>
        <p:spPr>
          <a:xfrm>
            <a:off x="3026778" y="741713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600" dirty="0" smtClean="0"/>
              <a:t>03</a:t>
            </a:r>
            <a:endParaRPr lang="en" sz="9600" dirty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233028" y="2627653"/>
            <a:ext cx="5470351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 – VẬN DỤNG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883" y="268014"/>
            <a:ext cx="75516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2.10.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2,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5?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324;  248; 2020;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738" y="1724505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634" y="2452929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 là : 324 ; 248 ; 2020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chẵn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vi-VN" sz="24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98634" y="3698418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5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/>
              <a:t>2020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  <a:r>
              <a:rPr lang="fr-FR" sz="2400" dirty="0" smtClean="0"/>
              <a:t>(</a:t>
            </a:r>
            <a:r>
              <a:rPr lang="fr-FR" sz="2400" dirty="0" err="1" smtClean="0"/>
              <a:t>vì</a:t>
            </a:r>
            <a:r>
              <a:rPr lang="fr-FR" sz="2400" dirty="0" smtClean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tận</a:t>
            </a:r>
            <a:r>
              <a:rPr lang="fr-FR" sz="2400" dirty="0"/>
              <a:t> </a:t>
            </a:r>
            <a:r>
              <a:rPr lang="fr-FR" sz="2400" dirty="0" err="1"/>
              <a:t>cùng</a:t>
            </a:r>
            <a:r>
              <a:rPr lang="fr-FR" sz="2400" dirty="0"/>
              <a:t> là 0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smtClean="0"/>
              <a:t>5).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5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25214" y="225003"/>
            <a:ext cx="69368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2.11.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3,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9?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450;  123; 2019;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8317" y="1913691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5213" y="2642115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3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450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123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2019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2025 (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tổng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chữ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3)</a:t>
            </a:r>
            <a:endParaRPr lang="vi-VN" sz="24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5213" y="3887604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5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 smtClean="0"/>
              <a:t>450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  <a:r>
              <a:rPr lang="fr-FR" sz="2400" dirty="0" smtClean="0"/>
              <a:t>(</a:t>
            </a:r>
            <a:r>
              <a:rPr lang="fr-FR" sz="2400" dirty="0" err="1" smtClean="0"/>
              <a:t>vì</a:t>
            </a:r>
            <a:r>
              <a:rPr lang="fr-FR" sz="2400" dirty="0" smtClean="0"/>
              <a:t> 2 </a:t>
            </a: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đó</a:t>
            </a:r>
            <a:r>
              <a:rPr lang="fr-FR" sz="2400" dirty="0" smtClean="0"/>
              <a:t> </a:t>
            </a:r>
            <a:r>
              <a:rPr lang="fr-FR" sz="2400" dirty="0" err="1" smtClean="0"/>
              <a:t>có</a:t>
            </a:r>
            <a:r>
              <a:rPr lang="fr-FR" sz="2400" dirty="0" smtClean="0"/>
              <a:t> </a:t>
            </a:r>
            <a:r>
              <a:rPr lang="fr-FR" sz="2400" dirty="0" err="1" smtClean="0"/>
              <a:t>tổng</a:t>
            </a:r>
            <a:r>
              <a:rPr lang="fr-FR" sz="2400" dirty="0" smtClean="0"/>
              <a:t> </a:t>
            </a:r>
            <a:r>
              <a:rPr lang="fr-FR" sz="2400" dirty="0" err="1" smtClean="0"/>
              <a:t>các</a:t>
            </a:r>
            <a:r>
              <a:rPr lang="fr-FR" sz="2400" dirty="0" smtClean="0"/>
              <a:t> </a:t>
            </a:r>
            <a:r>
              <a:rPr lang="fr-FR" sz="2400" dirty="0" err="1" smtClean="0"/>
              <a:t>chữ</a:t>
            </a:r>
            <a:r>
              <a:rPr lang="fr-FR" sz="2400" dirty="0" smtClean="0"/>
              <a:t> </a:t>
            </a:r>
            <a:r>
              <a:rPr lang="fr-FR" sz="2400" dirty="0" err="1" smtClean="0"/>
              <a:t>số</a:t>
            </a:r>
            <a:r>
              <a:rPr lang="fr-FR" sz="2400" dirty="0" smtClean="0"/>
              <a:t> chia </a:t>
            </a:r>
            <a:r>
              <a:rPr lang="fr-FR" sz="2400" dirty="0" err="1" smtClean="0"/>
              <a:t>hết</a:t>
            </a:r>
            <a:r>
              <a:rPr lang="fr-FR" sz="2400" dirty="0" smtClean="0"/>
              <a:t> </a:t>
            </a:r>
            <a:r>
              <a:rPr lang="fr-FR" sz="2400" dirty="0" err="1" smtClean="0"/>
              <a:t>cho</a:t>
            </a:r>
            <a:r>
              <a:rPr lang="fr-FR" sz="2400" dirty="0" smtClean="0"/>
              <a:t> 9)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allAtOnce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48" y="876300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2.12. </a:t>
            </a:r>
            <a:r>
              <a:rPr lang="en-US" sz="2000" b="1" dirty="0" err="1" smtClean="0">
                <a:solidFill>
                  <a:schemeClr val="tx2"/>
                </a:solidFill>
              </a:rPr>
              <a:t>Khối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lớp</a:t>
            </a:r>
            <a:r>
              <a:rPr lang="en-US" sz="2000" b="1" dirty="0" smtClean="0">
                <a:solidFill>
                  <a:schemeClr val="tx2"/>
                </a:solidFill>
              </a:rPr>
              <a:t> 6 </a:t>
            </a:r>
            <a:r>
              <a:rPr lang="en-US" sz="2000" b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một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trường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290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dã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ngoại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Cô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phụ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trách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muốn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đều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số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khối</a:t>
            </a:r>
            <a:r>
              <a:rPr lang="en-US" sz="2000" b="1" dirty="0" smtClean="0">
                <a:solidFill>
                  <a:schemeClr val="tx2"/>
                </a:solidFill>
              </a:rPr>
              <a:t> 6 </a:t>
            </a:r>
            <a:r>
              <a:rPr lang="en-US" sz="2000" b="1" dirty="0" err="1" smtClean="0">
                <a:solidFill>
                  <a:schemeClr val="tx2"/>
                </a:solidFill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nhóm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Hỏi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cô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nhóm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được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như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vậy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7900" y="2070100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khối</a:t>
                </a:r>
                <a:r>
                  <a:rPr lang="en-US" sz="2000" dirty="0" smtClean="0"/>
                  <a:t> 6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9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&lt;=&gt; 290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:  2 + 9 + 0 = 11 </a:t>
                </a:r>
                <a:r>
                  <a:rPr lang="vi-VN" sz="2000" dirty="0">
                    <a:solidFill>
                      <a:schemeClr val="tx2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9 =&gt; 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290 </a:t>
                </a:r>
                <a:r>
                  <a:rPr lang="vi-VN" sz="2000" b="1" dirty="0" smtClean="0">
                    <a:solidFill>
                      <a:schemeClr val="tx2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9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cô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phụ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trách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không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thể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chia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khối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6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thành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như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 </a:t>
                </a:r>
                <a:endParaRPr lang="vi-VN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blipFill>
                <a:blip r:embed="rId3"/>
                <a:stretch>
                  <a:fillRect l="-733" r="-733" b="-3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848" y="639234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2.13.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162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tham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gia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chương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trình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đào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tạo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bóng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đá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được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các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Mỗi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cần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Hỏi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nào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đủ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hay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00" y="1833034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162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đủ</a:t>
                </a:r>
                <a:r>
                  <a:rPr lang="en-US" sz="2000" dirty="0" smtClean="0"/>
                  <a:t> 9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&lt;=&gt; 162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:  1 + 6 + 2 = 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=&gt; 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162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b="1" dirty="0"/>
                  <a:t> 9</a:t>
                </a:r>
                <a:endParaRPr lang="en-US" sz="2000" b="1" dirty="0" smtClean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tất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cả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đội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đủ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blipFill>
                <a:blip r:embed="rId2"/>
                <a:stretch>
                  <a:fillRect l="-722" b="-32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1854199" y="3876544"/>
            <a:ext cx="5122334" cy="1064061"/>
          </a:xfrm>
          <a:prstGeom prst="cloudCallout">
            <a:avLst>
              <a:gd name="adj1" fmla="val -62155"/>
              <a:gd name="adj2" fmla="val 306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Khi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đó</a:t>
            </a:r>
            <a:r>
              <a:rPr lang="en-US" sz="2000" i="1" dirty="0" smtClean="0">
                <a:solidFill>
                  <a:srgbClr val="002060"/>
                </a:solidFill>
              </a:rPr>
              <a:t>, ta </a:t>
            </a:r>
            <a:r>
              <a:rPr lang="en-US" sz="2000" i="1" dirty="0" err="1" smtClean="0">
                <a:solidFill>
                  <a:srgbClr val="002060"/>
                </a:solidFill>
              </a:rPr>
              <a:t>có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thể</a:t>
            </a:r>
            <a:r>
              <a:rPr lang="en-US" sz="2000" i="1" dirty="0" smtClean="0">
                <a:solidFill>
                  <a:srgbClr val="002060"/>
                </a:solidFill>
              </a:rPr>
              <a:t> chia </a:t>
            </a:r>
            <a:r>
              <a:rPr lang="en-US" sz="2000" i="1" dirty="0" err="1" smtClean="0">
                <a:solidFill>
                  <a:srgbClr val="002060"/>
                </a:solidFill>
              </a:rPr>
              <a:t>được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thành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bao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nhiêu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đội</a:t>
            </a:r>
            <a:r>
              <a:rPr lang="en-US" sz="2000" i="1" dirty="0" smtClean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05" y="3876544"/>
            <a:ext cx="682096" cy="11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allAtOnce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HƯỚNG DẪN VỀ NHÀ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773050" y="1571504"/>
            <a:ext cx="80492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Ghi nhớ và ôn lại Các dấu hiệu chia hết cho 2; 3; 5; 9.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Đọc hiểu thêm mục “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cuối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bài ( SGK –tr37)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</a:t>
            </a:r>
            <a:r>
              <a:rPr lang="pt-BR" sz="2400" b="1" dirty="0" smtClean="0">
                <a:latin typeface="+mn-lt"/>
                <a:ea typeface="Calibri" panose="020F0502020204030204" pitchFamily="34" charset="0"/>
              </a:rPr>
              <a:t>Bài 2.14;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2.15; </a:t>
            </a:r>
            <a:r>
              <a:rPr lang="pt-BR" sz="2400" b="1" dirty="0" smtClean="0">
                <a:latin typeface="+mn-lt"/>
                <a:ea typeface="Calibri" panose="020F0502020204030204" pitchFamily="34" charset="0"/>
              </a:rPr>
              <a:t>2.16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và luyện tập thêm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Số  nguyên tố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11;p53"/>
          <p:cNvSpPr/>
          <p:nvPr/>
        </p:nvSpPr>
        <p:spPr>
          <a:xfrm>
            <a:off x="1279359" y="445991"/>
            <a:ext cx="6544732" cy="453240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79360" y="800967"/>
            <a:ext cx="6544732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04" y="3212093"/>
            <a:ext cx="1819804" cy="151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091" y="2414730"/>
            <a:ext cx="1308299" cy="286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783" y="2414730"/>
            <a:ext cx="38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0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3279319" y="922664"/>
            <a:ext cx="2723185" cy="1090668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203540" y="2142338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 HIỆU CHIA HẾT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3309141" y="1043991"/>
            <a:ext cx="2615166" cy="74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/>
              <a:t>BÀI 9</a:t>
            </a:r>
            <a:endParaRPr sz="4800" b="1" dirty="0"/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386772" y="472722"/>
            <a:ext cx="2461502" cy="1468095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6545715" y="539502"/>
            <a:ext cx="1935179" cy="1751715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8680190" y="3789999"/>
            <a:ext cx="213917" cy="21015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8347659" y="4336385"/>
            <a:ext cx="166237" cy="15545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324491" y="4260156"/>
            <a:ext cx="313437" cy="307916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803157" y="4412319"/>
            <a:ext cx="166240" cy="155454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737221" y="4036977"/>
            <a:ext cx="251800" cy="23544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p39"/>
          <p:cNvSpPr/>
          <p:nvPr/>
        </p:nvSpPr>
        <p:spPr>
          <a:xfrm>
            <a:off x="1569517" y="167330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39"/>
          <p:cNvSpPr/>
          <p:nvPr/>
        </p:nvSpPr>
        <p:spPr>
          <a:xfrm>
            <a:off x="1569518" y="2787542"/>
            <a:ext cx="1177200" cy="7461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39"/>
          <p:cNvSpPr txBox="1">
            <a:spLocks noGrp="1"/>
          </p:cNvSpPr>
          <p:nvPr>
            <p:ph type="title" idx="15"/>
          </p:nvPr>
        </p:nvSpPr>
        <p:spPr>
          <a:xfrm>
            <a:off x="1122685" y="319884"/>
            <a:ext cx="7657800" cy="57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2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184295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4">
                    <a:lumMod val="75000"/>
                  </a:schemeClr>
                </a:solidFill>
              </a:rPr>
              <a:t>DẤU HIỆU CHIA HẾT CHO 2, CHO 5</a:t>
            </a:r>
            <a:endParaRPr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69" name="Google Shape;5369;p39"/>
          <p:cNvSpPr txBox="1">
            <a:spLocks noGrp="1"/>
          </p:cNvSpPr>
          <p:nvPr>
            <p:ph type="title"/>
          </p:nvPr>
        </p:nvSpPr>
        <p:spPr>
          <a:xfrm>
            <a:off x="1669027" y="1661669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37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8" y="2787542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2951342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339F45"/>
                </a:solidFill>
              </a:rPr>
              <a:t>DẤU HIỆU CHIA HẾT CHO 9, CHO 3</a:t>
            </a:r>
            <a:endParaRPr sz="2400" b="1" dirty="0">
              <a:solidFill>
                <a:srgbClr val="339F45"/>
              </a:solidFill>
            </a:endParaRPr>
          </a:p>
        </p:txBody>
      </p:sp>
      <p:sp>
        <p:nvSpPr>
          <p:cNvPr id="29" name="Google Shape;5358;p39"/>
          <p:cNvSpPr/>
          <p:nvPr/>
        </p:nvSpPr>
        <p:spPr>
          <a:xfrm>
            <a:off x="1569517" y="392967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7" y="3929677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31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978575" y="415674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6">
                    <a:lumMod val="75000"/>
                  </a:schemeClr>
                </a:solidFill>
              </a:rPr>
              <a:t>LUYỆN TẬP – VẬN DỤNG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6" grpId="0" animBg="1"/>
      <p:bldP spid="5358" grpId="0" animBg="1"/>
      <p:bldP spid="5360" grpId="0"/>
      <p:bldP spid="5362" grpId="0" build="p"/>
      <p:bldP spid="5369" grpId="0"/>
      <p:bldP spid="5370" grpId="0"/>
      <p:bldP spid="28" grpId="0" build="p"/>
      <p:bldP spid="29" grpId="0" animBg="1"/>
      <p:bldP spid="30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7" name="Google Shape;5377;p40"/>
          <p:cNvSpPr/>
          <p:nvPr/>
        </p:nvSpPr>
        <p:spPr>
          <a:xfrm>
            <a:off x="866274" y="2784773"/>
            <a:ext cx="7507705" cy="970056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40"/>
          <p:cNvSpPr txBox="1">
            <a:spLocks noGrp="1"/>
          </p:cNvSpPr>
          <p:nvPr>
            <p:ph type="title" idx="2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949" y="2981201"/>
            <a:ext cx="7250354" cy="577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DẤU HIỆU CHIA HẾT CHO 2, CHO 5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7" name="Google Shape;5387;p41"/>
          <p:cNvGrpSpPr/>
          <p:nvPr/>
        </p:nvGrpSpPr>
        <p:grpSpPr>
          <a:xfrm>
            <a:off x="7431702" y="2806505"/>
            <a:ext cx="1712298" cy="2252774"/>
            <a:chOff x="6192450" y="1343470"/>
            <a:chExt cx="2848949" cy="3748202"/>
          </a:xfrm>
        </p:grpSpPr>
        <p:grpSp>
          <p:nvGrpSpPr>
            <p:cNvPr id="5388" name="Google Shape;5388;p41"/>
            <p:cNvGrpSpPr/>
            <p:nvPr/>
          </p:nvGrpSpPr>
          <p:grpSpPr>
            <a:xfrm>
              <a:off x="6192450" y="2980775"/>
              <a:ext cx="2462091" cy="1855074"/>
              <a:chOff x="6192450" y="2980775"/>
              <a:chExt cx="2462091" cy="1855074"/>
            </a:xfrm>
          </p:grpSpPr>
          <p:sp>
            <p:nvSpPr>
              <p:cNvPr id="5389" name="Google Shape;5389;p41"/>
              <p:cNvSpPr/>
              <p:nvPr/>
            </p:nvSpPr>
            <p:spPr>
              <a:xfrm>
                <a:off x="6275762" y="3001453"/>
                <a:ext cx="1594532" cy="1814545"/>
              </a:xfrm>
              <a:custGeom>
                <a:avLst/>
                <a:gdLst/>
                <a:ahLst/>
                <a:cxnLst/>
                <a:rect l="l" t="t" r="r" b="b"/>
                <a:pathLst>
                  <a:path w="21206" h="24132" extrusionOk="0">
                    <a:moveTo>
                      <a:pt x="14870" y="1"/>
                    </a:moveTo>
                    <a:cubicBezTo>
                      <a:pt x="14792" y="1"/>
                      <a:pt x="14712" y="12"/>
                      <a:pt x="14633" y="35"/>
                    </a:cubicBezTo>
                    <a:lnTo>
                      <a:pt x="13954" y="226"/>
                    </a:lnTo>
                    <a:lnTo>
                      <a:pt x="11966" y="821"/>
                    </a:lnTo>
                    <a:lnTo>
                      <a:pt x="679" y="4155"/>
                    </a:lnTo>
                    <a:cubicBezTo>
                      <a:pt x="250" y="4286"/>
                      <a:pt x="0" y="4750"/>
                      <a:pt x="119" y="5179"/>
                    </a:cubicBezTo>
                    <a:lnTo>
                      <a:pt x="4763" y="20895"/>
                    </a:lnTo>
                    <a:lnTo>
                      <a:pt x="5120" y="22086"/>
                    </a:lnTo>
                    <a:lnTo>
                      <a:pt x="5120" y="22110"/>
                    </a:lnTo>
                    <a:lnTo>
                      <a:pt x="5549" y="23538"/>
                    </a:lnTo>
                    <a:cubicBezTo>
                      <a:pt x="5657" y="23892"/>
                      <a:pt x="5983" y="24132"/>
                      <a:pt x="6341" y="24132"/>
                    </a:cubicBezTo>
                    <a:cubicBezTo>
                      <a:pt x="6417" y="24132"/>
                      <a:pt x="6495" y="24121"/>
                      <a:pt x="6572" y="24098"/>
                    </a:cubicBezTo>
                    <a:lnTo>
                      <a:pt x="20527" y="19966"/>
                    </a:lnTo>
                    <a:cubicBezTo>
                      <a:pt x="20955" y="19847"/>
                      <a:pt x="21205" y="19383"/>
                      <a:pt x="21086" y="18942"/>
                    </a:cubicBezTo>
                    <a:lnTo>
                      <a:pt x="15657" y="595"/>
                    </a:lnTo>
                    <a:cubicBezTo>
                      <a:pt x="15550" y="234"/>
                      <a:pt x="15226" y="1"/>
                      <a:pt x="148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1"/>
              <p:cNvSpPr/>
              <p:nvPr/>
            </p:nvSpPr>
            <p:spPr>
              <a:xfrm>
                <a:off x="6316065" y="3151761"/>
                <a:ext cx="1513926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23" extrusionOk="0">
                    <a:moveTo>
                      <a:pt x="15538" y="1"/>
                    </a:moveTo>
                    <a:lnTo>
                      <a:pt x="13597" y="572"/>
                    </a:lnTo>
                    <a:lnTo>
                      <a:pt x="0" y="4597"/>
                    </a:lnTo>
                    <a:lnTo>
                      <a:pt x="4572" y="20063"/>
                    </a:lnTo>
                    <a:lnTo>
                      <a:pt x="4596" y="20122"/>
                    </a:lnTo>
                    <a:lnTo>
                      <a:pt x="20133" y="15539"/>
                    </a:lnTo>
                    <a:lnTo>
                      <a:pt x="15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1"/>
              <p:cNvSpPr/>
              <p:nvPr/>
            </p:nvSpPr>
            <p:spPr>
              <a:xfrm>
                <a:off x="6626682" y="3591029"/>
                <a:ext cx="891783" cy="63492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8444" extrusionOk="0">
                    <a:moveTo>
                      <a:pt x="9558" y="1"/>
                    </a:moveTo>
                    <a:cubicBezTo>
                      <a:pt x="9464" y="1"/>
                      <a:pt x="9369" y="14"/>
                      <a:pt x="9275" y="41"/>
                    </a:cubicBezTo>
                    <a:lnTo>
                      <a:pt x="858" y="2529"/>
                    </a:lnTo>
                    <a:cubicBezTo>
                      <a:pt x="310" y="2684"/>
                      <a:pt x="0" y="3267"/>
                      <a:pt x="167" y="3803"/>
                    </a:cubicBezTo>
                    <a:lnTo>
                      <a:pt x="1310" y="7708"/>
                    </a:lnTo>
                    <a:cubicBezTo>
                      <a:pt x="1446" y="8155"/>
                      <a:pt x="1852" y="8444"/>
                      <a:pt x="2295" y="8444"/>
                    </a:cubicBezTo>
                    <a:cubicBezTo>
                      <a:pt x="2394" y="8444"/>
                      <a:pt x="2496" y="8429"/>
                      <a:pt x="2596" y="8399"/>
                    </a:cubicBezTo>
                    <a:lnTo>
                      <a:pt x="11014" y="5910"/>
                    </a:lnTo>
                    <a:cubicBezTo>
                      <a:pt x="11550" y="5756"/>
                      <a:pt x="11859" y="5184"/>
                      <a:pt x="11704" y="4636"/>
                    </a:cubicBezTo>
                    <a:lnTo>
                      <a:pt x="10549" y="731"/>
                    </a:lnTo>
                    <a:cubicBezTo>
                      <a:pt x="10422" y="289"/>
                      <a:pt x="10002" y="1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1"/>
              <p:cNvSpPr/>
              <p:nvPr/>
            </p:nvSpPr>
            <p:spPr>
              <a:xfrm>
                <a:off x="6840677" y="3421773"/>
                <a:ext cx="239563" cy="238962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78" extrusionOk="0">
                    <a:moveTo>
                      <a:pt x="1316" y="1"/>
                    </a:moveTo>
                    <a:cubicBezTo>
                      <a:pt x="1196" y="1"/>
                      <a:pt x="1082" y="84"/>
                      <a:pt x="1060" y="220"/>
                    </a:cubicBezTo>
                    <a:cubicBezTo>
                      <a:pt x="941" y="863"/>
                      <a:pt x="964" y="970"/>
                      <a:pt x="798" y="1053"/>
                    </a:cubicBezTo>
                    <a:lnTo>
                      <a:pt x="202" y="1327"/>
                    </a:lnTo>
                    <a:cubicBezTo>
                      <a:pt x="12" y="1411"/>
                      <a:pt x="0" y="1684"/>
                      <a:pt x="191" y="1792"/>
                    </a:cubicBezTo>
                    <a:cubicBezTo>
                      <a:pt x="774" y="2101"/>
                      <a:pt x="881" y="2113"/>
                      <a:pt x="905" y="2303"/>
                    </a:cubicBezTo>
                    <a:lnTo>
                      <a:pt x="976" y="2946"/>
                    </a:lnTo>
                    <a:cubicBezTo>
                      <a:pt x="992" y="3088"/>
                      <a:pt x="1112" y="3178"/>
                      <a:pt x="1236" y="3178"/>
                    </a:cubicBezTo>
                    <a:cubicBezTo>
                      <a:pt x="1299" y="3178"/>
                      <a:pt x="1364" y="3154"/>
                      <a:pt x="1417" y="3101"/>
                    </a:cubicBezTo>
                    <a:cubicBezTo>
                      <a:pt x="1835" y="2694"/>
                      <a:pt x="1923" y="2571"/>
                      <a:pt x="2059" y="2571"/>
                    </a:cubicBezTo>
                    <a:cubicBezTo>
                      <a:pt x="2078" y="2571"/>
                      <a:pt x="2097" y="2573"/>
                      <a:pt x="2119" y="2577"/>
                    </a:cubicBezTo>
                    <a:lnTo>
                      <a:pt x="2762" y="2708"/>
                    </a:lnTo>
                    <a:cubicBezTo>
                      <a:pt x="2781" y="2713"/>
                      <a:pt x="2799" y="2715"/>
                      <a:pt x="2817" y="2715"/>
                    </a:cubicBezTo>
                    <a:cubicBezTo>
                      <a:pt x="2995" y="2715"/>
                      <a:pt x="3135" y="2512"/>
                      <a:pt x="3048" y="2339"/>
                    </a:cubicBezTo>
                    <a:cubicBezTo>
                      <a:pt x="2750" y="1744"/>
                      <a:pt x="2679" y="1672"/>
                      <a:pt x="2762" y="1506"/>
                    </a:cubicBezTo>
                    <a:lnTo>
                      <a:pt x="3084" y="946"/>
                    </a:lnTo>
                    <a:cubicBezTo>
                      <a:pt x="3186" y="765"/>
                      <a:pt x="3051" y="552"/>
                      <a:pt x="2853" y="552"/>
                    </a:cubicBezTo>
                    <a:cubicBezTo>
                      <a:pt x="2843" y="552"/>
                      <a:pt x="2832" y="552"/>
                      <a:pt x="2822" y="553"/>
                    </a:cubicBezTo>
                    <a:cubicBezTo>
                      <a:pt x="2453" y="607"/>
                      <a:pt x="2262" y="645"/>
                      <a:pt x="2144" y="645"/>
                    </a:cubicBezTo>
                    <a:cubicBezTo>
                      <a:pt x="2052" y="645"/>
                      <a:pt x="2005" y="622"/>
                      <a:pt x="1953" y="565"/>
                    </a:cubicBezTo>
                    <a:lnTo>
                      <a:pt x="1512" y="89"/>
                    </a:lnTo>
                    <a:cubicBezTo>
                      <a:pt x="1456" y="28"/>
                      <a:pt x="1385" y="1"/>
                      <a:pt x="1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1"/>
              <p:cNvSpPr/>
              <p:nvPr/>
            </p:nvSpPr>
            <p:spPr>
              <a:xfrm>
                <a:off x="6659841" y="4320086"/>
                <a:ext cx="1210449" cy="49589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595" extrusionOk="0">
                    <a:moveTo>
                      <a:pt x="0" y="4525"/>
                    </a:moveTo>
                    <a:cubicBezTo>
                      <a:pt x="0" y="4530"/>
                      <a:pt x="2" y="4535"/>
                      <a:pt x="5" y="4540"/>
                    </a:cubicBezTo>
                    <a:lnTo>
                      <a:pt x="5" y="4540"/>
                    </a:lnTo>
                    <a:lnTo>
                      <a:pt x="0" y="4525"/>
                    </a:lnTo>
                    <a:close/>
                    <a:moveTo>
                      <a:pt x="5" y="4540"/>
                    </a:moveTo>
                    <a:lnTo>
                      <a:pt x="12" y="4561"/>
                    </a:lnTo>
                    <a:lnTo>
                      <a:pt x="12" y="4549"/>
                    </a:lnTo>
                    <a:cubicBezTo>
                      <a:pt x="12" y="4549"/>
                      <a:pt x="8" y="4545"/>
                      <a:pt x="5" y="4540"/>
                    </a:cubicBezTo>
                    <a:close/>
                    <a:moveTo>
                      <a:pt x="15561" y="1"/>
                    </a:moveTo>
                    <a:lnTo>
                      <a:pt x="24" y="4596"/>
                    </a:lnTo>
                    <a:lnTo>
                      <a:pt x="12" y="4561"/>
                    </a:lnTo>
                    <a:lnTo>
                      <a:pt x="12" y="4573"/>
                    </a:lnTo>
                    <a:lnTo>
                      <a:pt x="441" y="6001"/>
                    </a:lnTo>
                    <a:cubicBezTo>
                      <a:pt x="549" y="6355"/>
                      <a:pt x="875" y="6595"/>
                      <a:pt x="1233" y="6595"/>
                    </a:cubicBezTo>
                    <a:cubicBezTo>
                      <a:pt x="1309" y="6595"/>
                      <a:pt x="1387" y="6584"/>
                      <a:pt x="1464" y="6561"/>
                    </a:cubicBezTo>
                    <a:lnTo>
                      <a:pt x="15419" y="2429"/>
                    </a:lnTo>
                    <a:cubicBezTo>
                      <a:pt x="15847" y="2310"/>
                      <a:pt x="16097" y="1846"/>
                      <a:pt x="15978" y="1405"/>
                    </a:cubicBezTo>
                    <a:lnTo>
                      <a:pt x="15561" y="1"/>
                    </a:ln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1"/>
              <p:cNvSpPr/>
              <p:nvPr/>
            </p:nvSpPr>
            <p:spPr>
              <a:xfrm>
                <a:off x="6648187" y="3151761"/>
                <a:ext cx="1181801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20123" extrusionOk="0">
                    <a:moveTo>
                      <a:pt x="11121" y="1"/>
                    </a:moveTo>
                    <a:lnTo>
                      <a:pt x="9180" y="572"/>
                    </a:lnTo>
                    <a:cubicBezTo>
                      <a:pt x="9632" y="2275"/>
                      <a:pt x="11228" y="6787"/>
                      <a:pt x="11764" y="9169"/>
                    </a:cubicBezTo>
                    <a:cubicBezTo>
                      <a:pt x="12621" y="12872"/>
                      <a:pt x="12621" y="14276"/>
                      <a:pt x="9763" y="15777"/>
                    </a:cubicBezTo>
                    <a:cubicBezTo>
                      <a:pt x="8442" y="16467"/>
                      <a:pt x="7001" y="16860"/>
                      <a:pt x="5584" y="17289"/>
                    </a:cubicBezTo>
                    <a:cubicBezTo>
                      <a:pt x="4048" y="17741"/>
                      <a:pt x="2501" y="18134"/>
                      <a:pt x="977" y="18598"/>
                    </a:cubicBezTo>
                    <a:cubicBezTo>
                      <a:pt x="357" y="18789"/>
                      <a:pt x="0" y="19432"/>
                      <a:pt x="155" y="20063"/>
                    </a:cubicBezTo>
                    <a:lnTo>
                      <a:pt x="179" y="20122"/>
                    </a:lnTo>
                    <a:lnTo>
                      <a:pt x="15716" y="15539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1"/>
              <p:cNvSpPr/>
              <p:nvPr/>
            </p:nvSpPr>
            <p:spPr>
              <a:xfrm>
                <a:off x="6819172" y="3891720"/>
                <a:ext cx="549732" cy="177755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2364" extrusionOk="0">
                    <a:moveTo>
                      <a:pt x="7158" y="0"/>
                    </a:moveTo>
                    <a:cubicBezTo>
                      <a:pt x="7146" y="0"/>
                      <a:pt x="7133" y="2"/>
                      <a:pt x="7120" y="6"/>
                    </a:cubicBezTo>
                    <a:lnTo>
                      <a:pt x="107" y="2102"/>
                    </a:lnTo>
                    <a:cubicBezTo>
                      <a:pt x="36" y="2114"/>
                      <a:pt x="0" y="2197"/>
                      <a:pt x="24" y="2269"/>
                    </a:cubicBezTo>
                    <a:cubicBezTo>
                      <a:pt x="36" y="2316"/>
                      <a:pt x="84" y="2364"/>
                      <a:pt x="143" y="2364"/>
                    </a:cubicBezTo>
                    <a:cubicBezTo>
                      <a:pt x="167" y="2364"/>
                      <a:pt x="179" y="2352"/>
                      <a:pt x="191" y="2352"/>
                    </a:cubicBezTo>
                    <a:lnTo>
                      <a:pt x="7192" y="268"/>
                    </a:lnTo>
                    <a:cubicBezTo>
                      <a:pt x="7263" y="244"/>
                      <a:pt x="7311" y="173"/>
                      <a:pt x="7287" y="102"/>
                    </a:cubicBezTo>
                    <a:cubicBezTo>
                      <a:pt x="7267" y="43"/>
                      <a:pt x="7216" y="0"/>
                      <a:pt x="7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1"/>
              <p:cNvSpPr/>
              <p:nvPr/>
            </p:nvSpPr>
            <p:spPr>
              <a:xfrm>
                <a:off x="6907823" y="3985108"/>
                <a:ext cx="416341" cy="138129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1837" extrusionOk="0">
                    <a:moveTo>
                      <a:pt x="5385" y="0"/>
                    </a:moveTo>
                    <a:cubicBezTo>
                      <a:pt x="5376" y="0"/>
                      <a:pt x="5367" y="1"/>
                      <a:pt x="5358" y="3"/>
                    </a:cubicBezTo>
                    <a:lnTo>
                      <a:pt x="119" y="1574"/>
                    </a:lnTo>
                    <a:cubicBezTo>
                      <a:pt x="48" y="1586"/>
                      <a:pt x="0" y="1669"/>
                      <a:pt x="24" y="1741"/>
                    </a:cubicBezTo>
                    <a:cubicBezTo>
                      <a:pt x="36" y="1800"/>
                      <a:pt x="95" y="1836"/>
                      <a:pt x="155" y="1836"/>
                    </a:cubicBezTo>
                    <a:cubicBezTo>
                      <a:pt x="167" y="1836"/>
                      <a:pt x="179" y="1836"/>
                      <a:pt x="191" y="1824"/>
                    </a:cubicBezTo>
                    <a:lnTo>
                      <a:pt x="5429" y="265"/>
                    </a:lnTo>
                    <a:cubicBezTo>
                      <a:pt x="5501" y="241"/>
                      <a:pt x="5536" y="169"/>
                      <a:pt x="5525" y="98"/>
                    </a:cubicBezTo>
                    <a:cubicBezTo>
                      <a:pt x="5504" y="35"/>
                      <a:pt x="5447" y="0"/>
                      <a:pt x="538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1"/>
              <p:cNvSpPr/>
              <p:nvPr/>
            </p:nvSpPr>
            <p:spPr>
              <a:xfrm>
                <a:off x="6974969" y="3780587"/>
                <a:ext cx="145046" cy="108052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437" extrusionOk="0">
                    <a:moveTo>
                      <a:pt x="1675" y="1"/>
                    </a:moveTo>
                    <a:cubicBezTo>
                      <a:pt x="1661" y="1"/>
                      <a:pt x="1646" y="3"/>
                      <a:pt x="1631" y="8"/>
                    </a:cubicBezTo>
                    <a:cubicBezTo>
                      <a:pt x="1560" y="32"/>
                      <a:pt x="1512" y="103"/>
                      <a:pt x="1536" y="175"/>
                    </a:cubicBezTo>
                    <a:cubicBezTo>
                      <a:pt x="1643" y="520"/>
                      <a:pt x="1548" y="972"/>
                      <a:pt x="1179" y="1127"/>
                    </a:cubicBezTo>
                    <a:cubicBezTo>
                      <a:pt x="1109" y="1153"/>
                      <a:pt x="1042" y="1164"/>
                      <a:pt x="980" y="1164"/>
                    </a:cubicBezTo>
                    <a:cubicBezTo>
                      <a:pt x="874" y="1164"/>
                      <a:pt x="782" y="1133"/>
                      <a:pt x="714" y="1103"/>
                    </a:cubicBezTo>
                    <a:cubicBezTo>
                      <a:pt x="512" y="996"/>
                      <a:pt x="345" y="782"/>
                      <a:pt x="286" y="544"/>
                    </a:cubicBezTo>
                    <a:cubicBezTo>
                      <a:pt x="265" y="481"/>
                      <a:pt x="208" y="446"/>
                      <a:pt x="146" y="446"/>
                    </a:cubicBezTo>
                    <a:cubicBezTo>
                      <a:pt x="137" y="446"/>
                      <a:pt x="128" y="447"/>
                      <a:pt x="119" y="449"/>
                    </a:cubicBezTo>
                    <a:cubicBezTo>
                      <a:pt x="48" y="472"/>
                      <a:pt x="0" y="544"/>
                      <a:pt x="24" y="615"/>
                    </a:cubicBezTo>
                    <a:cubicBezTo>
                      <a:pt x="107" y="925"/>
                      <a:pt x="321" y="1199"/>
                      <a:pt x="595" y="1341"/>
                    </a:cubicBezTo>
                    <a:cubicBezTo>
                      <a:pt x="714" y="1401"/>
                      <a:pt x="845" y="1437"/>
                      <a:pt x="976" y="1437"/>
                    </a:cubicBezTo>
                    <a:cubicBezTo>
                      <a:pt x="1072" y="1437"/>
                      <a:pt x="1179" y="1413"/>
                      <a:pt x="1274" y="1377"/>
                    </a:cubicBezTo>
                    <a:cubicBezTo>
                      <a:pt x="1798" y="1163"/>
                      <a:pt x="1929" y="556"/>
                      <a:pt x="1798" y="91"/>
                    </a:cubicBezTo>
                    <a:cubicBezTo>
                      <a:pt x="1779" y="35"/>
                      <a:pt x="1730" y="1"/>
                      <a:pt x="16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1"/>
              <p:cNvSpPr/>
              <p:nvPr/>
            </p:nvSpPr>
            <p:spPr>
              <a:xfrm>
                <a:off x="6604275" y="3570803"/>
                <a:ext cx="936523" cy="675078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8978" extrusionOk="0">
                    <a:moveTo>
                      <a:pt x="9859" y="274"/>
                    </a:moveTo>
                    <a:cubicBezTo>
                      <a:pt x="10312" y="274"/>
                      <a:pt x="10716" y="560"/>
                      <a:pt x="10847" y="1000"/>
                    </a:cubicBezTo>
                    <a:lnTo>
                      <a:pt x="12002" y="4905"/>
                    </a:lnTo>
                    <a:cubicBezTo>
                      <a:pt x="12157" y="5453"/>
                      <a:pt x="11848" y="6025"/>
                      <a:pt x="11312" y="6179"/>
                    </a:cubicBezTo>
                    <a:lnTo>
                      <a:pt x="2894" y="8668"/>
                    </a:lnTo>
                    <a:cubicBezTo>
                      <a:pt x="2799" y="8703"/>
                      <a:pt x="2692" y="8715"/>
                      <a:pt x="2596" y="8715"/>
                    </a:cubicBezTo>
                    <a:cubicBezTo>
                      <a:pt x="2156" y="8715"/>
                      <a:pt x="1751" y="8418"/>
                      <a:pt x="1620" y="7977"/>
                    </a:cubicBezTo>
                    <a:lnTo>
                      <a:pt x="465" y="4072"/>
                    </a:lnTo>
                    <a:cubicBezTo>
                      <a:pt x="298" y="3536"/>
                      <a:pt x="608" y="2953"/>
                      <a:pt x="1156" y="2798"/>
                    </a:cubicBezTo>
                    <a:lnTo>
                      <a:pt x="9573" y="310"/>
                    </a:lnTo>
                    <a:cubicBezTo>
                      <a:pt x="9669" y="286"/>
                      <a:pt x="9764" y="274"/>
                      <a:pt x="9859" y="274"/>
                    </a:cubicBezTo>
                    <a:close/>
                    <a:moveTo>
                      <a:pt x="9859" y="0"/>
                    </a:moveTo>
                    <a:cubicBezTo>
                      <a:pt x="9740" y="0"/>
                      <a:pt x="9621" y="24"/>
                      <a:pt x="9502" y="60"/>
                    </a:cubicBezTo>
                    <a:lnTo>
                      <a:pt x="1084" y="2548"/>
                    </a:lnTo>
                    <a:cubicBezTo>
                      <a:pt x="394" y="2750"/>
                      <a:pt x="1" y="3465"/>
                      <a:pt x="203" y="4155"/>
                    </a:cubicBezTo>
                    <a:lnTo>
                      <a:pt x="1358" y="8061"/>
                    </a:lnTo>
                    <a:cubicBezTo>
                      <a:pt x="1513" y="8596"/>
                      <a:pt x="2025" y="8977"/>
                      <a:pt x="2596" y="8977"/>
                    </a:cubicBezTo>
                    <a:cubicBezTo>
                      <a:pt x="2727" y="8977"/>
                      <a:pt x="2846" y="8965"/>
                      <a:pt x="2965" y="8930"/>
                    </a:cubicBezTo>
                    <a:lnTo>
                      <a:pt x="11383" y="6441"/>
                    </a:lnTo>
                    <a:cubicBezTo>
                      <a:pt x="12062" y="6239"/>
                      <a:pt x="12455" y="5513"/>
                      <a:pt x="12264" y="4834"/>
                    </a:cubicBezTo>
                    <a:lnTo>
                      <a:pt x="11109" y="929"/>
                    </a:lnTo>
                    <a:cubicBezTo>
                      <a:pt x="10943" y="381"/>
                      <a:pt x="10431" y="0"/>
                      <a:pt x="985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1"/>
              <p:cNvSpPr/>
              <p:nvPr/>
            </p:nvSpPr>
            <p:spPr>
              <a:xfrm>
                <a:off x="6252453" y="2980775"/>
                <a:ext cx="1641076" cy="1855074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4671" extrusionOk="0">
                    <a:moveTo>
                      <a:pt x="15169" y="275"/>
                    </a:moveTo>
                    <a:cubicBezTo>
                      <a:pt x="15526" y="275"/>
                      <a:pt x="15860" y="513"/>
                      <a:pt x="15967" y="870"/>
                    </a:cubicBezTo>
                    <a:lnTo>
                      <a:pt x="21396" y="19217"/>
                    </a:lnTo>
                    <a:cubicBezTo>
                      <a:pt x="21515" y="19658"/>
                      <a:pt x="21265" y="20122"/>
                      <a:pt x="20837" y="20253"/>
                    </a:cubicBezTo>
                    <a:lnTo>
                      <a:pt x="6882" y="24373"/>
                    </a:lnTo>
                    <a:cubicBezTo>
                      <a:pt x="6799" y="24397"/>
                      <a:pt x="6728" y="24409"/>
                      <a:pt x="6644" y="24409"/>
                    </a:cubicBezTo>
                    <a:cubicBezTo>
                      <a:pt x="6287" y="24409"/>
                      <a:pt x="5966" y="24170"/>
                      <a:pt x="5859" y="23813"/>
                    </a:cubicBezTo>
                    <a:lnTo>
                      <a:pt x="5073" y="21170"/>
                    </a:lnTo>
                    <a:lnTo>
                      <a:pt x="429" y="5454"/>
                    </a:lnTo>
                    <a:cubicBezTo>
                      <a:pt x="298" y="5025"/>
                      <a:pt x="548" y="4561"/>
                      <a:pt x="989" y="4430"/>
                    </a:cubicBezTo>
                    <a:lnTo>
                      <a:pt x="12264" y="1096"/>
                    </a:lnTo>
                    <a:lnTo>
                      <a:pt x="14943" y="310"/>
                    </a:lnTo>
                    <a:cubicBezTo>
                      <a:pt x="15014" y="287"/>
                      <a:pt x="15098" y="275"/>
                      <a:pt x="15169" y="275"/>
                    </a:cubicBezTo>
                    <a:close/>
                    <a:moveTo>
                      <a:pt x="15169" y="1"/>
                    </a:moveTo>
                    <a:cubicBezTo>
                      <a:pt x="15074" y="1"/>
                      <a:pt x="14967" y="25"/>
                      <a:pt x="14872" y="48"/>
                    </a:cubicBezTo>
                    <a:lnTo>
                      <a:pt x="12193" y="846"/>
                    </a:lnTo>
                    <a:lnTo>
                      <a:pt x="917" y="4180"/>
                    </a:lnTo>
                    <a:cubicBezTo>
                      <a:pt x="334" y="4347"/>
                      <a:pt x="1" y="4954"/>
                      <a:pt x="179" y="5537"/>
                    </a:cubicBezTo>
                    <a:lnTo>
                      <a:pt x="4823" y="21253"/>
                    </a:lnTo>
                    <a:lnTo>
                      <a:pt x="5597" y="23885"/>
                    </a:lnTo>
                    <a:cubicBezTo>
                      <a:pt x="5739" y="24349"/>
                      <a:pt x="6168" y="24671"/>
                      <a:pt x="6644" y="24671"/>
                    </a:cubicBezTo>
                    <a:cubicBezTo>
                      <a:pt x="6752" y="24671"/>
                      <a:pt x="6859" y="24659"/>
                      <a:pt x="6954" y="24623"/>
                    </a:cubicBezTo>
                    <a:lnTo>
                      <a:pt x="20908" y="20503"/>
                    </a:lnTo>
                    <a:cubicBezTo>
                      <a:pt x="21491" y="20325"/>
                      <a:pt x="21825" y="19718"/>
                      <a:pt x="21646" y="19146"/>
                    </a:cubicBezTo>
                    <a:lnTo>
                      <a:pt x="16229" y="787"/>
                    </a:lnTo>
                    <a:cubicBezTo>
                      <a:pt x="16086" y="322"/>
                      <a:pt x="15657" y="1"/>
                      <a:pt x="15169" y="1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0" name="Google Shape;5400;p41"/>
              <p:cNvGrpSpPr/>
              <p:nvPr/>
            </p:nvGrpSpPr>
            <p:grpSpPr>
              <a:xfrm>
                <a:off x="6201473" y="3381847"/>
                <a:ext cx="583715" cy="1398488"/>
                <a:chOff x="6201473" y="3381847"/>
                <a:chExt cx="583715" cy="1398488"/>
              </a:xfrm>
            </p:grpSpPr>
            <p:sp>
              <p:nvSpPr>
                <p:cNvPr id="5401" name="Google Shape;5401;p41"/>
                <p:cNvSpPr/>
                <p:nvPr/>
              </p:nvSpPr>
              <p:spPr>
                <a:xfrm>
                  <a:off x="6201473" y="3381847"/>
                  <a:ext cx="195200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87" extrusionOk="0">
                      <a:moveTo>
                        <a:pt x="2167" y="1"/>
                      </a:moveTo>
                      <a:cubicBezTo>
                        <a:pt x="2131" y="1"/>
                        <a:pt x="2096" y="13"/>
                        <a:pt x="2060" y="25"/>
                      </a:cubicBezTo>
                      <a:lnTo>
                        <a:pt x="310" y="549"/>
                      </a:lnTo>
                      <a:cubicBezTo>
                        <a:pt x="107" y="608"/>
                        <a:pt x="0" y="810"/>
                        <a:pt x="60" y="1013"/>
                      </a:cubicBezTo>
                      <a:cubicBezTo>
                        <a:pt x="107" y="1168"/>
                        <a:pt x="250" y="1287"/>
                        <a:pt x="417" y="1287"/>
                      </a:cubicBezTo>
                      <a:cubicBezTo>
                        <a:pt x="452" y="1287"/>
                        <a:pt x="488" y="1275"/>
                        <a:pt x="524" y="1263"/>
                      </a:cubicBezTo>
                      <a:lnTo>
                        <a:pt x="2274" y="751"/>
                      </a:lnTo>
                      <a:cubicBezTo>
                        <a:pt x="2477" y="691"/>
                        <a:pt x="2596" y="477"/>
                        <a:pt x="2536" y="275"/>
                      </a:cubicBezTo>
                      <a:cubicBezTo>
                        <a:pt x="2488" y="120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41"/>
                <p:cNvSpPr/>
                <p:nvPr/>
              </p:nvSpPr>
              <p:spPr>
                <a:xfrm>
                  <a:off x="6236362" y="3491100"/>
                  <a:ext cx="189861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1275" extrusionOk="0">
                      <a:moveTo>
                        <a:pt x="2048" y="0"/>
                      </a:moveTo>
                      <a:lnTo>
                        <a:pt x="274" y="536"/>
                      </a:lnTo>
                      <a:cubicBezTo>
                        <a:pt x="179" y="560"/>
                        <a:pt x="108" y="631"/>
                        <a:pt x="60" y="715"/>
                      </a:cubicBezTo>
                      <a:cubicBezTo>
                        <a:pt x="12" y="810"/>
                        <a:pt x="0" y="905"/>
                        <a:pt x="24" y="1000"/>
                      </a:cubicBezTo>
                      <a:cubicBezTo>
                        <a:pt x="72" y="1167"/>
                        <a:pt x="227" y="1274"/>
                        <a:pt x="381" y="1274"/>
                      </a:cubicBezTo>
                      <a:cubicBezTo>
                        <a:pt x="417" y="1274"/>
                        <a:pt x="441" y="1274"/>
                        <a:pt x="477" y="1262"/>
                      </a:cubicBezTo>
                      <a:lnTo>
                        <a:pt x="2251" y="739"/>
                      </a:lnTo>
                      <a:cubicBezTo>
                        <a:pt x="2346" y="703"/>
                        <a:pt x="2429" y="643"/>
                        <a:pt x="2465" y="560"/>
                      </a:cubicBezTo>
                      <a:cubicBezTo>
                        <a:pt x="2513" y="465"/>
                        <a:pt x="2524" y="358"/>
                        <a:pt x="2501" y="262"/>
                      </a:cubicBezTo>
                      <a:cubicBezTo>
                        <a:pt x="2453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41"/>
                <p:cNvSpPr/>
                <p:nvPr/>
              </p:nvSpPr>
              <p:spPr>
                <a:xfrm>
                  <a:off x="6268544" y="3599451"/>
                  <a:ext cx="190763" cy="9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74" extrusionOk="0">
                      <a:moveTo>
                        <a:pt x="2144" y="0"/>
                      </a:moveTo>
                      <a:cubicBezTo>
                        <a:pt x="2108" y="0"/>
                        <a:pt x="2073" y="0"/>
                        <a:pt x="2037" y="12"/>
                      </a:cubicBezTo>
                      <a:lnTo>
                        <a:pt x="287" y="536"/>
                      </a:lnTo>
                      <a:cubicBezTo>
                        <a:pt x="180" y="572"/>
                        <a:pt x="108" y="631"/>
                        <a:pt x="61" y="714"/>
                      </a:cubicBezTo>
                      <a:cubicBezTo>
                        <a:pt x="13" y="810"/>
                        <a:pt x="1" y="905"/>
                        <a:pt x="25" y="1012"/>
                      </a:cubicBezTo>
                      <a:cubicBezTo>
                        <a:pt x="72" y="1167"/>
                        <a:pt x="227" y="1274"/>
                        <a:pt x="394" y="1274"/>
                      </a:cubicBezTo>
                      <a:cubicBezTo>
                        <a:pt x="430" y="1274"/>
                        <a:pt x="465" y="1274"/>
                        <a:pt x="501" y="1262"/>
                      </a:cubicBezTo>
                      <a:lnTo>
                        <a:pt x="2251" y="738"/>
                      </a:lnTo>
                      <a:cubicBezTo>
                        <a:pt x="2347" y="702"/>
                        <a:pt x="2430" y="643"/>
                        <a:pt x="2477" y="560"/>
                      </a:cubicBezTo>
                      <a:cubicBezTo>
                        <a:pt x="2525" y="464"/>
                        <a:pt x="2537" y="357"/>
                        <a:pt x="2501" y="262"/>
                      </a:cubicBezTo>
                      <a:cubicBezTo>
                        <a:pt x="2454" y="107"/>
                        <a:pt x="2311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41"/>
                <p:cNvSpPr/>
                <p:nvPr/>
              </p:nvSpPr>
              <p:spPr>
                <a:xfrm>
                  <a:off x="6300801" y="370772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44" y="1"/>
                      </a:moveTo>
                      <a:cubicBezTo>
                        <a:pt x="2108" y="1"/>
                        <a:pt x="2072" y="1"/>
                        <a:pt x="2037" y="13"/>
                      </a:cubicBezTo>
                      <a:lnTo>
                        <a:pt x="286" y="536"/>
                      </a:lnTo>
                      <a:cubicBezTo>
                        <a:pt x="191" y="572"/>
                        <a:pt x="108" y="632"/>
                        <a:pt x="60" y="727"/>
                      </a:cubicBezTo>
                      <a:cubicBezTo>
                        <a:pt x="13" y="810"/>
                        <a:pt x="1" y="917"/>
                        <a:pt x="24" y="1013"/>
                      </a:cubicBezTo>
                      <a:cubicBezTo>
                        <a:pt x="72" y="1167"/>
                        <a:pt x="227" y="1275"/>
                        <a:pt x="394" y="1275"/>
                      </a:cubicBezTo>
                      <a:cubicBezTo>
                        <a:pt x="429" y="1275"/>
                        <a:pt x="465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53" y="679"/>
                        <a:pt x="2560" y="465"/>
                        <a:pt x="2501" y="275"/>
                      </a:cubicBezTo>
                      <a:cubicBezTo>
                        <a:pt x="2453" y="108"/>
                        <a:pt x="2310" y="1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41"/>
                <p:cNvSpPr/>
                <p:nvPr/>
              </p:nvSpPr>
              <p:spPr>
                <a:xfrm>
                  <a:off x="6330351" y="3816078"/>
                  <a:ext cx="195275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287" extrusionOk="0">
                      <a:moveTo>
                        <a:pt x="2179" y="0"/>
                      </a:moveTo>
                      <a:cubicBezTo>
                        <a:pt x="2156" y="0"/>
                        <a:pt x="2120" y="0"/>
                        <a:pt x="2096" y="12"/>
                      </a:cubicBezTo>
                      <a:lnTo>
                        <a:pt x="322" y="536"/>
                      </a:lnTo>
                      <a:cubicBezTo>
                        <a:pt x="120" y="596"/>
                        <a:pt x="1" y="810"/>
                        <a:pt x="60" y="1012"/>
                      </a:cubicBezTo>
                      <a:cubicBezTo>
                        <a:pt x="108" y="1167"/>
                        <a:pt x="262" y="1286"/>
                        <a:pt x="429" y="1286"/>
                      </a:cubicBezTo>
                      <a:cubicBezTo>
                        <a:pt x="453" y="1286"/>
                        <a:pt x="489" y="1274"/>
                        <a:pt x="512" y="1274"/>
                      </a:cubicBezTo>
                      <a:lnTo>
                        <a:pt x="2287" y="739"/>
                      </a:lnTo>
                      <a:cubicBezTo>
                        <a:pt x="2489" y="679"/>
                        <a:pt x="2596" y="477"/>
                        <a:pt x="2537" y="274"/>
                      </a:cubicBezTo>
                      <a:cubicBezTo>
                        <a:pt x="2489" y="119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41"/>
                <p:cNvSpPr/>
                <p:nvPr/>
              </p:nvSpPr>
              <p:spPr>
                <a:xfrm>
                  <a:off x="6363511" y="3925256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084" y="1"/>
                      </a:moveTo>
                      <a:lnTo>
                        <a:pt x="310" y="537"/>
                      </a:lnTo>
                      <a:cubicBezTo>
                        <a:pt x="107" y="596"/>
                        <a:pt x="0" y="799"/>
                        <a:pt x="60" y="1001"/>
                      </a:cubicBezTo>
                      <a:cubicBezTo>
                        <a:pt x="107" y="1168"/>
                        <a:pt x="250" y="1275"/>
                        <a:pt x="417" y="1275"/>
                      </a:cubicBezTo>
                      <a:cubicBezTo>
                        <a:pt x="452" y="1275"/>
                        <a:pt x="488" y="1263"/>
                        <a:pt x="524" y="1263"/>
                      </a:cubicBezTo>
                      <a:lnTo>
                        <a:pt x="2274" y="739"/>
                      </a:lnTo>
                      <a:cubicBezTo>
                        <a:pt x="2477" y="680"/>
                        <a:pt x="2596" y="465"/>
                        <a:pt x="2536" y="263"/>
                      </a:cubicBezTo>
                      <a:cubicBezTo>
                        <a:pt x="2488" y="108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41"/>
                <p:cNvSpPr/>
                <p:nvPr/>
              </p:nvSpPr>
              <p:spPr>
                <a:xfrm>
                  <a:off x="6395693" y="403360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810"/>
                        <a:pt x="60" y="1001"/>
                      </a:cubicBezTo>
                      <a:cubicBezTo>
                        <a:pt x="108" y="1167"/>
                        <a:pt x="251" y="1275"/>
                        <a:pt x="417" y="1275"/>
                      </a:cubicBezTo>
                      <a:cubicBezTo>
                        <a:pt x="453" y="1275"/>
                        <a:pt x="477" y="1275"/>
                        <a:pt x="501" y="1263"/>
                      </a:cubicBezTo>
                      <a:lnTo>
                        <a:pt x="513" y="1263"/>
                      </a:lnTo>
                      <a:lnTo>
                        <a:pt x="2275" y="739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9" y="465"/>
                        <a:pt x="2561" y="358"/>
                        <a:pt x="2537" y="262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41"/>
                <p:cNvSpPr/>
                <p:nvPr/>
              </p:nvSpPr>
              <p:spPr>
                <a:xfrm>
                  <a:off x="6427950" y="4141958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67" y="0"/>
                      </a:moveTo>
                      <a:cubicBezTo>
                        <a:pt x="2132" y="0"/>
                        <a:pt x="2096" y="0"/>
                        <a:pt x="2060" y="12"/>
                      </a:cubicBezTo>
                      <a:lnTo>
                        <a:pt x="310" y="536"/>
                      </a:lnTo>
                      <a:cubicBezTo>
                        <a:pt x="107" y="596"/>
                        <a:pt x="0" y="810"/>
                        <a:pt x="60" y="1012"/>
                      </a:cubicBezTo>
                      <a:cubicBezTo>
                        <a:pt x="107" y="1167"/>
                        <a:pt x="250" y="1274"/>
                        <a:pt x="417" y="1274"/>
                      </a:cubicBezTo>
                      <a:cubicBezTo>
                        <a:pt x="453" y="1274"/>
                        <a:pt x="477" y="1274"/>
                        <a:pt x="500" y="1262"/>
                      </a:cubicBezTo>
                      <a:lnTo>
                        <a:pt x="512" y="1262"/>
                      </a:lnTo>
                      <a:lnTo>
                        <a:pt x="2274" y="738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8" y="465"/>
                        <a:pt x="2560" y="357"/>
                        <a:pt x="2536" y="262"/>
                      </a:cubicBezTo>
                      <a:cubicBezTo>
                        <a:pt x="2489" y="107"/>
                        <a:pt x="2334" y="0"/>
                        <a:pt x="2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41"/>
                <p:cNvSpPr/>
                <p:nvPr/>
              </p:nvSpPr>
              <p:spPr>
                <a:xfrm>
                  <a:off x="6462839" y="425023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32" y="1"/>
                      </a:moveTo>
                      <a:cubicBezTo>
                        <a:pt x="2096" y="1"/>
                        <a:pt x="2060" y="1"/>
                        <a:pt x="2037" y="13"/>
                      </a:cubicBezTo>
                      <a:lnTo>
                        <a:pt x="274" y="537"/>
                      </a:lnTo>
                      <a:cubicBezTo>
                        <a:pt x="179" y="572"/>
                        <a:pt x="108" y="632"/>
                        <a:pt x="60" y="727"/>
                      </a:cubicBezTo>
                      <a:cubicBezTo>
                        <a:pt x="13" y="810"/>
                        <a:pt x="1" y="918"/>
                        <a:pt x="24" y="1013"/>
                      </a:cubicBezTo>
                      <a:cubicBezTo>
                        <a:pt x="72" y="1168"/>
                        <a:pt x="227" y="1275"/>
                        <a:pt x="382" y="1275"/>
                      </a:cubicBezTo>
                      <a:cubicBezTo>
                        <a:pt x="417" y="1275"/>
                        <a:pt x="453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41" y="680"/>
                        <a:pt x="2560" y="465"/>
                        <a:pt x="2501" y="275"/>
                      </a:cubicBezTo>
                      <a:cubicBezTo>
                        <a:pt x="2453" y="108"/>
                        <a:pt x="2299" y="1"/>
                        <a:pt x="21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41"/>
                <p:cNvSpPr/>
                <p:nvPr/>
              </p:nvSpPr>
              <p:spPr>
                <a:xfrm>
                  <a:off x="6495096" y="4358584"/>
                  <a:ext cx="190763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87" extrusionOk="0">
                      <a:moveTo>
                        <a:pt x="2143" y="1"/>
                      </a:moveTo>
                      <a:cubicBezTo>
                        <a:pt x="2108" y="1"/>
                        <a:pt x="2072" y="12"/>
                        <a:pt x="2036" y="24"/>
                      </a:cubicBezTo>
                      <a:lnTo>
                        <a:pt x="286" y="536"/>
                      </a:lnTo>
                      <a:cubicBezTo>
                        <a:pt x="179" y="572"/>
                        <a:pt x="107" y="632"/>
                        <a:pt x="60" y="727"/>
                      </a:cubicBezTo>
                      <a:cubicBezTo>
                        <a:pt x="12" y="810"/>
                        <a:pt x="0" y="917"/>
                        <a:pt x="24" y="1013"/>
                      </a:cubicBezTo>
                      <a:cubicBezTo>
                        <a:pt x="72" y="1167"/>
                        <a:pt x="226" y="1286"/>
                        <a:pt x="393" y="1286"/>
                      </a:cubicBezTo>
                      <a:cubicBezTo>
                        <a:pt x="429" y="1286"/>
                        <a:pt x="465" y="1274"/>
                        <a:pt x="500" y="1263"/>
                      </a:cubicBezTo>
                      <a:lnTo>
                        <a:pt x="2251" y="751"/>
                      </a:lnTo>
                      <a:cubicBezTo>
                        <a:pt x="2346" y="715"/>
                        <a:pt x="2429" y="655"/>
                        <a:pt x="2477" y="560"/>
                      </a:cubicBezTo>
                      <a:cubicBezTo>
                        <a:pt x="2524" y="477"/>
                        <a:pt x="2536" y="370"/>
                        <a:pt x="2501" y="274"/>
                      </a:cubicBezTo>
                      <a:cubicBezTo>
                        <a:pt x="2453" y="120"/>
                        <a:pt x="2310" y="1"/>
                        <a:pt x="2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41"/>
                <p:cNvSpPr/>
                <p:nvPr/>
              </p:nvSpPr>
              <p:spPr>
                <a:xfrm>
                  <a:off x="6524647" y="4467838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179" y="0"/>
                      </a:moveTo>
                      <a:cubicBezTo>
                        <a:pt x="2143" y="0"/>
                        <a:pt x="2108" y="0"/>
                        <a:pt x="2072" y="12"/>
                      </a:cubicBezTo>
                      <a:lnTo>
                        <a:pt x="322" y="536"/>
                      </a:lnTo>
                      <a:cubicBezTo>
                        <a:pt x="119" y="595"/>
                        <a:pt x="0" y="798"/>
                        <a:pt x="60" y="1000"/>
                      </a:cubicBezTo>
                      <a:cubicBezTo>
                        <a:pt x="107" y="1167"/>
                        <a:pt x="262" y="1274"/>
                        <a:pt x="429" y="1274"/>
                      </a:cubicBezTo>
                      <a:cubicBezTo>
                        <a:pt x="465" y="1274"/>
                        <a:pt x="488" y="1274"/>
                        <a:pt x="524" y="1262"/>
                      </a:cubicBezTo>
                      <a:lnTo>
                        <a:pt x="2286" y="738"/>
                      </a:lnTo>
                      <a:cubicBezTo>
                        <a:pt x="2489" y="679"/>
                        <a:pt x="2596" y="464"/>
                        <a:pt x="2536" y="262"/>
                      </a:cubicBezTo>
                      <a:cubicBezTo>
                        <a:pt x="2489" y="107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41"/>
                <p:cNvSpPr/>
                <p:nvPr/>
              </p:nvSpPr>
              <p:spPr>
                <a:xfrm>
                  <a:off x="6557731" y="457611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798"/>
                        <a:pt x="60" y="1001"/>
                      </a:cubicBezTo>
                      <a:cubicBezTo>
                        <a:pt x="108" y="1168"/>
                        <a:pt x="251" y="1275"/>
                        <a:pt x="417" y="1275"/>
                      </a:cubicBezTo>
                      <a:cubicBezTo>
                        <a:pt x="441" y="1275"/>
                        <a:pt x="477" y="1275"/>
                        <a:pt x="501" y="1263"/>
                      </a:cubicBezTo>
                      <a:lnTo>
                        <a:pt x="2275" y="739"/>
                      </a:lnTo>
                      <a:cubicBezTo>
                        <a:pt x="2370" y="703"/>
                        <a:pt x="2453" y="644"/>
                        <a:pt x="2501" y="548"/>
                      </a:cubicBezTo>
                      <a:cubicBezTo>
                        <a:pt x="2549" y="465"/>
                        <a:pt x="2561" y="358"/>
                        <a:pt x="2537" y="263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41"/>
                <p:cNvSpPr/>
                <p:nvPr/>
              </p:nvSpPr>
              <p:spPr>
                <a:xfrm>
                  <a:off x="6591793" y="4684464"/>
                  <a:ext cx="193395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275" extrusionOk="0">
                      <a:moveTo>
                        <a:pt x="2143" y="0"/>
                      </a:moveTo>
                      <a:cubicBezTo>
                        <a:pt x="2119" y="0"/>
                        <a:pt x="2084" y="0"/>
                        <a:pt x="2060" y="12"/>
                      </a:cubicBezTo>
                      <a:lnTo>
                        <a:pt x="286" y="536"/>
                      </a:lnTo>
                      <a:cubicBezTo>
                        <a:pt x="191" y="572"/>
                        <a:pt x="107" y="631"/>
                        <a:pt x="60" y="715"/>
                      </a:cubicBezTo>
                      <a:cubicBezTo>
                        <a:pt x="12" y="810"/>
                        <a:pt x="0" y="905"/>
                        <a:pt x="36" y="1012"/>
                      </a:cubicBezTo>
                      <a:cubicBezTo>
                        <a:pt x="83" y="1167"/>
                        <a:pt x="226" y="1274"/>
                        <a:pt x="393" y="1274"/>
                      </a:cubicBezTo>
                      <a:lnTo>
                        <a:pt x="488" y="1274"/>
                      </a:lnTo>
                      <a:lnTo>
                        <a:pt x="2250" y="739"/>
                      </a:lnTo>
                      <a:cubicBezTo>
                        <a:pt x="2453" y="679"/>
                        <a:pt x="2572" y="465"/>
                        <a:pt x="2512" y="274"/>
                      </a:cubicBezTo>
                      <a:cubicBezTo>
                        <a:pt x="2465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4" name="Google Shape;5414;p41"/>
              <p:cNvGrpSpPr/>
              <p:nvPr/>
            </p:nvGrpSpPr>
            <p:grpSpPr>
              <a:xfrm>
                <a:off x="6192450" y="3371094"/>
                <a:ext cx="605295" cy="1420896"/>
                <a:chOff x="6192450" y="3371094"/>
                <a:chExt cx="605295" cy="1420896"/>
              </a:xfrm>
            </p:grpSpPr>
            <p:sp>
              <p:nvSpPr>
                <p:cNvPr id="5415" name="Google Shape;5415;p41"/>
                <p:cNvSpPr/>
                <p:nvPr/>
              </p:nvSpPr>
              <p:spPr>
                <a:xfrm>
                  <a:off x="6192450" y="3371094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287" y="299"/>
                      </a:moveTo>
                      <a:cubicBezTo>
                        <a:pt x="2394" y="299"/>
                        <a:pt x="2477" y="358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lnTo>
                        <a:pt x="537" y="1275"/>
                      </a:lnTo>
                      <a:cubicBezTo>
                        <a:pt x="441" y="1275"/>
                        <a:pt x="346" y="1215"/>
                        <a:pt x="322" y="1120"/>
                      </a:cubicBezTo>
                      <a:cubicBezTo>
                        <a:pt x="287" y="989"/>
                        <a:pt x="358" y="870"/>
                        <a:pt x="477" y="834"/>
                      </a:cubicBezTo>
                      <a:lnTo>
                        <a:pt x="2227" y="311"/>
                      </a:lnTo>
                      <a:cubicBezTo>
                        <a:pt x="2251" y="299"/>
                        <a:pt x="2263" y="299"/>
                        <a:pt x="2287" y="299"/>
                      </a:cubicBezTo>
                      <a:close/>
                      <a:moveTo>
                        <a:pt x="2287" y="1"/>
                      </a:moveTo>
                      <a:cubicBezTo>
                        <a:pt x="2239" y="1"/>
                        <a:pt x="2192" y="13"/>
                        <a:pt x="2144" y="25"/>
                      </a:cubicBezTo>
                      <a:lnTo>
                        <a:pt x="394" y="537"/>
                      </a:lnTo>
                      <a:cubicBezTo>
                        <a:pt x="251" y="584"/>
                        <a:pt x="144" y="668"/>
                        <a:pt x="72" y="799"/>
                      </a:cubicBezTo>
                      <a:cubicBezTo>
                        <a:pt x="13" y="918"/>
                        <a:pt x="1" y="1061"/>
                        <a:pt x="37" y="1203"/>
                      </a:cubicBezTo>
                      <a:cubicBezTo>
                        <a:pt x="96" y="1418"/>
                        <a:pt x="311" y="1573"/>
                        <a:pt x="537" y="1573"/>
                      </a:cubicBezTo>
                      <a:cubicBezTo>
                        <a:pt x="596" y="1573"/>
                        <a:pt x="644" y="1573"/>
                        <a:pt x="692" y="1549"/>
                      </a:cubicBezTo>
                      <a:lnTo>
                        <a:pt x="2442" y="1037"/>
                      </a:lnTo>
                      <a:cubicBezTo>
                        <a:pt x="2716" y="953"/>
                        <a:pt x="2882" y="656"/>
                        <a:pt x="2799" y="370"/>
                      </a:cubicBezTo>
                      <a:cubicBezTo>
                        <a:pt x="2727" y="156"/>
                        <a:pt x="2525" y="1"/>
                        <a:pt x="2287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41"/>
                <p:cNvSpPr/>
                <p:nvPr/>
              </p:nvSpPr>
              <p:spPr>
                <a:xfrm>
                  <a:off x="6224707" y="3479445"/>
                  <a:ext cx="213171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1573" extrusionOk="0">
                      <a:moveTo>
                        <a:pt x="2298" y="298"/>
                      </a:moveTo>
                      <a:cubicBezTo>
                        <a:pt x="2394" y="298"/>
                        <a:pt x="2489" y="370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cubicBezTo>
                        <a:pt x="584" y="1275"/>
                        <a:pt x="560" y="1286"/>
                        <a:pt x="548" y="1286"/>
                      </a:cubicBezTo>
                      <a:cubicBezTo>
                        <a:pt x="441" y="1286"/>
                        <a:pt x="358" y="1215"/>
                        <a:pt x="322" y="1120"/>
                      </a:cubicBezTo>
                      <a:cubicBezTo>
                        <a:pt x="286" y="1001"/>
                        <a:pt x="358" y="870"/>
                        <a:pt x="477" y="834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39" y="1"/>
                        <a:pt x="2191" y="12"/>
                        <a:pt x="2144" y="24"/>
                      </a:cubicBezTo>
                      <a:lnTo>
                        <a:pt x="393" y="548"/>
                      </a:lnTo>
                      <a:cubicBezTo>
                        <a:pt x="251" y="584"/>
                        <a:pt x="143" y="679"/>
                        <a:pt x="84" y="798"/>
                      </a:cubicBezTo>
                      <a:cubicBezTo>
                        <a:pt x="12" y="929"/>
                        <a:pt x="1" y="1072"/>
                        <a:pt x="36" y="1203"/>
                      </a:cubicBezTo>
                      <a:cubicBezTo>
                        <a:pt x="108" y="1429"/>
                        <a:pt x="310" y="1572"/>
                        <a:pt x="536" y="1572"/>
                      </a:cubicBezTo>
                      <a:cubicBezTo>
                        <a:pt x="596" y="1572"/>
                        <a:pt x="644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1"/>
                        <a:pt x="2691" y="905"/>
                        <a:pt x="2751" y="786"/>
                      </a:cubicBezTo>
                      <a:cubicBezTo>
                        <a:pt x="2822" y="655"/>
                        <a:pt x="2834" y="513"/>
                        <a:pt x="2799" y="382"/>
                      </a:cubicBezTo>
                      <a:cubicBezTo>
                        <a:pt x="2727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41"/>
                <p:cNvSpPr/>
                <p:nvPr/>
              </p:nvSpPr>
              <p:spPr>
                <a:xfrm>
                  <a:off x="6256964" y="3587796"/>
                  <a:ext cx="213998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84" extrusionOk="0">
                      <a:moveTo>
                        <a:pt x="2298" y="298"/>
                      </a:moveTo>
                      <a:cubicBezTo>
                        <a:pt x="2393" y="298"/>
                        <a:pt x="2489" y="369"/>
                        <a:pt x="2512" y="465"/>
                      </a:cubicBezTo>
                      <a:cubicBezTo>
                        <a:pt x="2548" y="584"/>
                        <a:pt x="2477" y="715"/>
                        <a:pt x="2358" y="750"/>
                      </a:cubicBezTo>
                      <a:lnTo>
                        <a:pt x="607" y="1274"/>
                      </a:lnTo>
                      <a:cubicBezTo>
                        <a:pt x="584" y="1274"/>
                        <a:pt x="560" y="1286"/>
                        <a:pt x="548" y="1286"/>
                      </a:cubicBezTo>
                      <a:cubicBezTo>
                        <a:pt x="441" y="1286"/>
                        <a:pt x="357" y="1215"/>
                        <a:pt x="322" y="1119"/>
                      </a:cubicBezTo>
                      <a:cubicBezTo>
                        <a:pt x="286" y="1000"/>
                        <a:pt x="357" y="869"/>
                        <a:pt x="476" y="834"/>
                      </a:cubicBezTo>
                      <a:lnTo>
                        <a:pt x="2227" y="310"/>
                      </a:lnTo>
                      <a:cubicBezTo>
                        <a:pt x="2250" y="310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39" y="0"/>
                        <a:pt x="2191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43" y="679"/>
                        <a:pt x="84" y="798"/>
                      </a:cubicBezTo>
                      <a:cubicBezTo>
                        <a:pt x="12" y="929"/>
                        <a:pt x="0" y="1072"/>
                        <a:pt x="36" y="1203"/>
                      </a:cubicBezTo>
                      <a:cubicBezTo>
                        <a:pt x="107" y="1429"/>
                        <a:pt x="310" y="1584"/>
                        <a:pt x="548" y="1584"/>
                      </a:cubicBezTo>
                      <a:cubicBezTo>
                        <a:pt x="596" y="1584"/>
                        <a:pt x="643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0"/>
                        <a:pt x="2691" y="905"/>
                        <a:pt x="2762" y="786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41"/>
                <p:cNvSpPr/>
                <p:nvPr/>
              </p:nvSpPr>
              <p:spPr>
                <a:xfrm>
                  <a:off x="6285612" y="3696974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8"/>
                      </a:moveTo>
                      <a:cubicBezTo>
                        <a:pt x="2441" y="298"/>
                        <a:pt x="2536" y="358"/>
                        <a:pt x="2560" y="453"/>
                      </a:cubicBezTo>
                      <a:cubicBezTo>
                        <a:pt x="2596" y="584"/>
                        <a:pt x="2536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19" y="1275"/>
                        <a:pt x="596" y="1275"/>
                      </a:cubicBezTo>
                      <a:cubicBezTo>
                        <a:pt x="500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2"/>
                      </a:cubicBezTo>
                      <a:lnTo>
                        <a:pt x="2274" y="298"/>
                      </a:lnTo>
                      <a:close/>
                      <a:moveTo>
                        <a:pt x="2346" y="1"/>
                      </a:moveTo>
                      <a:cubicBezTo>
                        <a:pt x="2298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1"/>
                      </a:cubicBezTo>
                      <a:cubicBezTo>
                        <a:pt x="155" y="1418"/>
                        <a:pt x="357" y="1572"/>
                        <a:pt x="596" y="1572"/>
                      </a:cubicBezTo>
                      <a:cubicBezTo>
                        <a:pt x="643" y="1572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1"/>
                        <a:pt x="2929" y="656"/>
                        <a:pt x="2846" y="370"/>
                      </a:cubicBezTo>
                      <a:cubicBezTo>
                        <a:pt x="2786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41"/>
                <p:cNvSpPr/>
                <p:nvPr/>
              </p:nvSpPr>
              <p:spPr>
                <a:xfrm>
                  <a:off x="6321404" y="3805325"/>
                  <a:ext cx="214073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25" y="465"/>
                      </a:cubicBezTo>
                      <a:cubicBezTo>
                        <a:pt x="2560" y="584"/>
                        <a:pt x="2489" y="703"/>
                        <a:pt x="2370" y="751"/>
                      </a:cubicBezTo>
                      <a:lnTo>
                        <a:pt x="620" y="1263"/>
                      </a:lnTo>
                      <a:lnTo>
                        <a:pt x="608" y="1263"/>
                      </a:lnTo>
                      <a:cubicBezTo>
                        <a:pt x="596" y="1274"/>
                        <a:pt x="572" y="1274"/>
                        <a:pt x="548" y="1274"/>
                      </a:cubicBezTo>
                      <a:cubicBezTo>
                        <a:pt x="453" y="1274"/>
                        <a:pt x="358" y="1215"/>
                        <a:pt x="334" y="1108"/>
                      </a:cubicBezTo>
                      <a:cubicBezTo>
                        <a:pt x="298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1" y="0"/>
                        <a:pt x="2203" y="0"/>
                        <a:pt x="2155" y="24"/>
                      </a:cubicBezTo>
                      <a:lnTo>
                        <a:pt x="393" y="536"/>
                      </a:lnTo>
                      <a:cubicBezTo>
                        <a:pt x="262" y="584"/>
                        <a:pt x="155" y="667"/>
                        <a:pt x="84" y="798"/>
                      </a:cubicBezTo>
                      <a:cubicBezTo>
                        <a:pt x="12" y="917"/>
                        <a:pt x="0" y="1060"/>
                        <a:pt x="48" y="1191"/>
                      </a:cubicBezTo>
                      <a:cubicBezTo>
                        <a:pt x="108" y="1417"/>
                        <a:pt x="322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53" y="1024"/>
                      </a:lnTo>
                      <a:cubicBezTo>
                        <a:pt x="2584" y="989"/>
                        <a:pt x="2691" y="893"/>
                        <a:pt x="2763" y="774"/>
                      </a:cubicBezTo>
                      <a:cubicBezTo>
                        <a:pt x="2834" y="655"/>
                        <a:pt x="2846" y="512"/>
                        <a:pt x="2798" y="370"/>
                      </a:cubicBezTo>
                      <a:cubicBezTo>
                        <a:pt x="2739" y="155"/>
                        <a:pt x="2525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41"/>
                <p:cNvSpPr/>
                <p:nvPr/>
              </p:nvSpPr>
              <p:spPr>
                <a:xfrm>
                  <a:off x="6353661" y="3913676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8" y="357"/>
                        <a:pt x="2524" y="464"/>
                      </a:cubicBezTo>
                      <a:cubicBezTo>
                        <a:pt x="2560" y="584"/>
                        <a:pt x="2488" y="714"/>
                        <a:pt x="2369" y="750"/>
                      </a:cubicBezTo>
                      <a:lnTo>
                        <a:pt x="619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33" y="1119"/>
                      </a:cubicBezTo>
                      <a:cubicBezTo>
                        <a:pt x="298" y="988"/>
                        <a:pt x="357" y="869"/>
                        <a:pt x="488" y="834"/>
                      </a:cubicBezTo>
                      <a:lnTo>
                        <a:pt x="2238" y="310"/>
                      </a:lnTo>
                      <a:cubicBezTo>
                        <a:pt x="2262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55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24" y="917"/>
                        <a:pt x="0" y="1060"/>
                        <a:pt x="48" y="1203"/>
                      </a:cubicBezTo>
                      <a:cubicBezTo>
                        <a:pt x="107" y="1417"/>
                        <a:pt x="322" y="1572"/>
                        <a:pt x="548" y="1572"/>
                      </a:cubicBezTo>
                      <a:cubicBezTo>
                        <a:pt x="595" y="1572"/>
                        <a:pt x="643" y="1572"/>
                        <a:pt x="703" y="1548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34" y="655"/>
                        <a:pt x="2846" y="512"/>
                        <a:pt x="2810" y="381"/>
                      </a:cubicBezTo>
                      <a:cubicBezTo>
                        <a:pt x="2739" y="155"/>
                        <a:pt x="2536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41"/>
                <p:cNvSpPr/>
                <p:nvPr/>
              </p:nvSpPr>
              <p:spPr>
                <a:xfrm>
                  <a:off x="6383136" y="4021952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335" y="298"/>
                      </a:moveTo>
                      <a:cubicBezTo>
                        <a:pt x="2442" y="298"/>
                        <a:pt x="2525" y="370"/>
                        <a:pt x="2561" y="465"/>
                      </a:cubicBezTo>
                      <a:cubicBezTo>
                        <a:pt x="2597" y="584"/>
                        <a:pt x="2525" y="715"/>
                        <a:pt x="2406" y="751"/>
                      </a:cubicBezTo>
                      <a:lnTo>
                        <a:pt x="656" y="1275"/>
                      </a:lnTo>
                      <a:cubicBezTo>
                        <a:pt x="632" y="1275"/>
                        <a:pt x="608" y="1287"/>
                        <a:pt x="584" y="1287"/>
                      </a:cubicBezTo>
                      <a:cubicBezTo>
                        <a:pt x="489" y="1287"/>
                        <a:pt x="394" y="1215"/>
                        <a:pt x="370" y="1120"/>
                      </a:cubicBezTo>
                      <a:cubicBezTo>
                        <a:pt x="334" y="1001"/>
                        <a:pt x="406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298"/>
                        <a:pt x="2323" y="298"/>
                        <a:pt x="2335" y="298"/>
                      </a:cubicBezTo>
                      <a:close/>
                      <a:moveTo>
                        <a:pt x="2335" y="1"/>
                      </a:moveTo>
                      <a:cubicBezTo>
                        <a:pt x="2287" y="1"/>
                        <a:pt x="2239" y="13"/>
                        <a:pt x="2192" y="25"/>
                      </a:cubicBezTo>
                      <a:lnTo>
                        <a:pt x="442" y="548"/>
                      </a:lnTo>
                      <a:cubicBezTo>
                        <a:pt x="156" y="632"/>
                        <a:pt x="1" y="918"/>
                        <a:pt x="84" y="1203"/>
                      </a:cubicBezTo>
                      <a:cubicBezTo>
                        <a:pt x="144" y="1430"/>
                        <a:pt x="358" y="1572"/>
                        <a:pt x="584" y="1572"/>
                      </a:cubicBezTo>
                      <a:cubicBezTo>
                        <a:pt x="632" y="1572"/>
                        <a:pt x="692" y="1572"/>
                        <a:pt x="739" y="1560"/>
                      </a:cubicBezTo>
                      <a:lnTo>
                        <a:pt x="2489" y="1037"/>
                      </a:lnTo>
                      <a:cubicBezTo>
                        <a:pt x="2620" y="1001"/>
                        <a:pt x="2739" y="906"/>
                        <a:pt x="2799" y="787"/>
                      </a:cubicBezTo>
                      <a:cubicBezTo>
                        <a:pt x="2870" y="656"/>
                        <a:pt x="2882" y="513"/>
                        <a:pt x="2847" y="382"/>
                      </a:cubicBezTo>
                      <a:cubicBezTo>
                        <a:pt x="2775" y="156"/>
                        <a:pt x="2573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41"/>
                <p:cNvSpPr/>
                <p:nvPr/>
              </p:nvSpPr>
              <p:spPr>
                <a:xfrm>
                  <a:off x="6415393" y="4130303"/>
                  <a:ext cx="216705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84" extrusionOk="0">
                      <a:moveTo>
                        <a:pt x="2334" y="298"/>
                      </a:moveTo>
                      <a:cubicBezTo>
                        <a:pt x="2441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4"/>
                      </a:lnTo>
                      <a:cubicBezTo>
                        <a:pt x="632" y="1286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405" y="870"/>
                        <a:pt x="524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22" y="298"/>
                        <a:pt x="2334" y="298"/>
                      </a:cubicBezTo>
                      <a:close/>
                      <a:moveTo>
                        <a:pt x="2334" y="0"/>
                      </a:moveTo>
                      <a:cubicBezTo>
                        <a:pt x="2287" y="0"/>
                        <a:pt x="2239" y="12"/>
                        <a:pt x="2191" y="24"/>
                      </a:cubicBezTo>
                      <a:lnTo>
                        <a:pt x="441" y="548"/>
                      </a:lnTo>
                      <a:cubicBezTo>
                        <a:pt x="155" y="631"/>
                        <a:pt x="1" y="929"/>
                        <a:pt x="84" y="1203"/>
                      </a:cubicBezTo>
                      <a:cubicBezTo>
                        <a:pt x="143" y="1429"/>
                        <a:pt x="358" y="1584"/>
                        <a:pt x="584" y="1584"/>
                      </a:cubicBezTo>
                      <a:cubicBezTo>
                        <a:pt x="644" y="1584"/>
                        <a:pt x="691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620" y="1001"/>
                        <a:pt x="2739" y="905"/>
                        <a:pt x="2799" y="786"/>
                      </a:cubicBezTo>
                      <a:cubicBezTo>
                        <a:pt x="2870" y="655"/>
                        <a:pt x="2882" y="512"/>
                        <a:pt x="2846" y="381"/>
                      </a:cubicBezTo>
                      <a:cubicBezTo>
                        <a:pt x="2775" y="155"/>
                        <a:pt x="2572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41"/>
                <p:cNvSpPr/>
                <p:nvPr/>
              </p:nvSpPr>
              <p:spPr>
                <a:xfrm>
                  <a:off x="6447650" y="4239481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9"/>
                      </a:moveTo>
                      <a:cubicBezTo>
                        <a:pt x="2441" y="299"/>
                        <a:pt x="2536" y="358"/>
                        <a:pt x="2560" y="453"/>
                      </a:cubicBezTo>
                      <a:cubicBezTo>
                        <a:pt x="2596" y="584"/>
                        <a:pt x="2524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07" y="1275"/>
                        <a:pt x="596" y="1275"/>
                      </a:cubicBezTo>
                      <a:cubicBezTo>
                        <a:pt x="488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3"/>
                      </a:cubicBezTo>
                      <a:lnTo>
                        <a:pt x="2274" y="299"/>
                      </a:lnTo>
                      <a:close/>
                      <a:moveTo>
                        <a:pt x="2346" y="1"/>
                      </a:moveTo>
                      <a:cubicBezTo>
                        <a:pt x="2286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2"/>
                      </a:cubicBezTo>
                      <a:cubicBezTo>
                        <a:pt x="155" y="1418"/>
                        <a:pt x="357" y="1573"/>
                        <a:pt x="596" y="1573"/>
                      </a:cubicBezTo>
                      <a:cubicBezTo>
                        <a:pt x="643" y="1573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2"/>
                        <a:pt x="2929" y="656"/>
                        <a:pt x="2846" y="370"/>
                      </a:cubicBezTo>
                      <a:cubicBezTo>
                        <a:pt x="2774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41"/>
                <p:cNvSpPr/>
                <p:nvPr/>
              </p:nvSpPr>
              <p:spPr>
                <a:xfrm>
                  <a:off x="6483442" y="4347832"/>
                  <a:ext cx="216705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13" y="465"/>
                      </a:cubicBezTo>
                      <a:cubicBezTo>
                        <a:pt x="2548" y="584"/>
                        <a:pt x="2489" y="703"/>
                        <a:pt x="2358" y="751"/>
                      </a:cubicBezTo>
                      <a:lnTo>
                        <a:pt x="608" y="1263"/>
                      </a:lnTo>
                      <a:cubicBezTo>
                        <a:pt x="584" y="1275"/>
                        <a:pt x="572" y="1275"/>
                        <a:pt x="548" y="1275"/>
                      </a:cubicBezTo>
                      <a:cubicBezTo>
                        <a:pt x="441" y="1275"/>
                        <a:pt x="358" y="1215"/>
                        <a:pt x="322" y="1108"/>
                      </a:cubicBezTo>
                      <a:cubicBezTo>
                        <a:pt x="286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51" y="1"/>
                        <a:pt x="2191" y="1"/>
                        <a:pt x="2144" y="24"/>
                      </a:cubicBezTo>
                      <a:lnTo>
                        <a:pt x="393" y="536"/>
                      </a:lnTo>
                      <a:cubicBezTo>
                        <a:pt x="262" y="584"/>
                        <a:pt x="143" y="667"/>
                        <a:pt x="84" y="798"/>
                      </a:cubicBezTo>
                      <a:cubicBezTo>
                        <a:pt x="12" y="917"/>
                        <a:pt x="0" y="1060"/>
                        <a:pt x="36" y="1191"/>
                      </a:cubicBezTo>
                      <a:cubicBezTo>
                        <a:pt x="108" y="1417"/>
                        <a:pt x="310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41" y="1025"/>
                      </a:lnTo>
                      <a:cubicBezTo>
                        <a:pt x="2727" y="941"/>
                        <a:pt x="2882" y="655"/>
                        <a:pt x="2798" y="370"/>
                      </a:cubicBezTo>
                      <a:cubicBezTo>
                        <a:pt x="2739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41"/>
                <p:cNvSpPr/>
                <p:nvPr/>
              </p:nvSpPr>
              <p:spPr>
                <a:xfrm>
                  <a:off x="6515699" y="4456183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9" y="357"/>
                        <a:pt x="2512" y="465"/>
                      </a:cubicBezTo>
                      <a:cubicBezTo>
                        <a:pt x="2548" y="584"/>
                        <a:pt x="2489" y="715"/>
                        <a:pt x="2358" y="750"/>
                      </a:cubicBezTo>
                      <a:lnTo>
                        <a:pt x="607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22" y="1119"/>
                      </a:cubicBezTo>
                      <a:cubicBezTo>
                        <a:pt x="286" y="988"/>
                        <a:pt x="357" y="869"/>
                        <a:pt x="476" y="834"/>
                      </a:cubicBezTo>
                      <a:lnTo>
                        <a:pt x="2227" y="310"/>
                      </a:lnTo>
                      <a:lnTo>
                        <a:pt x="2238" y="310"/>
                      </a:lnTo>
                      <a:cubicBezTo>
                        <a:pt x="2250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12" y="917"/>
                        <a:pt x="0" y="1060"/>
                        <a:pt x="36" y="1203"/>
                      </a:cubicBezTo>
                      <a:cubicBezTo>
                        <a:pt x="107" y="1417"/>
                        <a:pt x="310" y="1572"/>
                        <a:pt x="548" y="1572"/>
                      </a:cubicBezTo>
                      <a:cubicBezTo>
                        <a:pt x="595" y="1572"/>
                        <a:pt x="643" y="1572"/>
                        <a:pt x="691" y="1560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41"/>
                <p:cNvSpPr/>
                <p:nvPr/>
              </p:nvSpPr>
              <p:spPr>
                <a:xfrm>
                  <a:off x="6547881" y="4564459"/>
                  <a:ext cx="214073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85" extrusionOk="0">
                      <a:moveTo>
                        <a:pt x="2299" y="299"/>
                      </a:moveTo>
                      <a:cubicBezTo>
                        <a:pt x="2394" y="299"/>
                        <a:pt x="2489" y="370"/>
                        <a:pt x="2525" y="465"/>
                      </a:cubicBezTo>
                      <a:cubicBezTo>
                        <a:pt x="2561" y="584"/>
                        <a:pt x="2489" y="715"/>
                        <a:pt x="2370" y="751"/>
                      </a:cubicBezTo>
                      <a:lnTo>
                        <a:pt x="620" y="1275"/>
                      </a:lnTo>
                      <a:lnTo>
                        <a:pt x="608" y="1275"/>
                      </a:lnTo>
                      <a:cubicBezTo>
                        <a:pt x="596" y="1275"/>
                        <a:pt x="572" y="1287"/>
                        <a:pt x="548" y="1287"/>
                      </a:cubicBezTo>
                      <a:cubicBezTo>
                        <a:pt x="453" y="1287"/>
                        <a:pt x="358" y="1215"/>
                        <a:pt x="334" y="1120"/>
                      </a:cubicBezTo>
                      <a:cubicBezTo>
                        <a:pt x="298" y="989"/>
                        <a:pt x="358" y="870"/>
                        <a:pt x="477" y="834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9"/>
                        <a:pt x="2275" y="299"/>
                        <a:pt x="2299" y="299"/>
                      </a:cubicBezTo>
                      <a:close/>
                      <a:moveTo>
                        <a:pt x="2299" y="1"/>
                      </a:moveTo>
                      <a:cubicBezTo>
                        <a:pt x="2251" y="1"/>
                        <a:pt x="2203" y="13"/>
                        <a:pt x="2156" y="25"/>
                      </a:cubicBezTo>
                      <a:lnTo>
                        <a:pt x="394" y="549"/>
                      </a:lnTo>
                      <a:cubicBezTo>
                        <a:pt x="263" y="584"/>
                        <a:pt x="156" y="680"/>
                        <a:pt x="84" y="799"/>
                      </a:cubicBezTo>
                      <a:cubicBezTo>
                        <a:pt x="13" y="930"/>
                        <a:pt x="1" y="1061"/>
                        <a:pt x="48" y="1203"/>
                      </a:cubicBezTo>
                      <a:cubicBezTo>
                        <a:pt x="108" y="1430"/>
                        <a:pt x="322" y="1584"/>
                        <a:pt x="548" y="1584"/>
                      </a:cubicBezTo>
                      <a:cubicBezTo>
                        <a:pt x="596" y="1584"/>
                        <a:pt x="644" y="1573"/>
                        <a:pt x="691" y="1561"/>
                      </a:cubicBezTo>
                      <a:lnTo>
                        <a:pt x="2453" y="1037"/>
                      </a:lnTo>
                      <a:cubicBezTo>
                        <a:pt x="2584" y="1001"/>
                        <a:pt x="2692" y="906"/>
                        <a:pt x="2763" y="787"/>
                      </a:cubicBezTo>
                      <a:cubicBezTo>
                        <a:pt x="2834" y="656"/>
                        <a:pt x="2846" y="513"/>
                        <a:pt x="2799" y="382"/>
                      </a:cubicBezTo>
                      <a:cubicBezTo>
                        <a:pt x="2739" y="156"/>
                        <a:pt x="2525" y="1"/>
                        <a:pt x="2299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41"/>
                <p:cNvSpPr/>
                <p:nvPr/>
              </p:nvSpPr>
              <p:spPr>
                <a:xfrm>
                  <a:off x="6577431" y="4672810"/>
                  <a:ext cx="220314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85" extrusionOk="0">
                      <a:moveTo>
                        <a:pt x="2334" y="298"/>
                      </a:moveTo>
                      <a:cubicBezTo>
                        <a:pt x="2430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5"/>
                      </a:lnTo>
                      <a:cubicBezTo>
                        <a:pt x="632" y="1275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394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10" y="298"/>
                        <a:pt x="2334" y="298"/>
                      </a:cubicBezTo>
                      <a:close/>
                      <a:moveTo>
                        <a:pt x="2334" y="1"/>
                      </a:moveTo>
                      <a:cubicBezTo>
                        <a:pt x="2287" y="1"/>
                        <a:pt x="2239" y="12"/>
                        <a:pt x="2191" y="24"/>
                      </a:cubicBezTo>
                      <a:lnTo>
                        <a:pt x="2179" y="24"/>
                      </a:lnTo>
                      <a:lnTo>
                        <a:pt x="429" y="548"/>
                      </a:lnTo>
                      <a:cubicBezTo>
                        <a:pt x="155" y="632"/>
                        <a:pt x="1" y="929"/>
                        <a:pt x="84" y="1203"/>
                      </a:cubicBezTo>
                      <a:cubicBezTo>
                        <a:pt x="144" y="1429"/>
                        <a:pt x="358" y="1584"/>
                        <a:pt x="584" y="1584"/>
                      </a:cubicBezTo>
                      <a:cubicBezTo>
                        <a:pt x="632" y="1584"/>
                        <a:pt x="679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763" y="953"/>
                        <a:pt x="2930" y="655"/>
                        <a:pt x="2846" y="382"/>
                      </a:cubicBezTo>
                      <a:cubicBezTo>
                        <a:pt x="2775" y="155"/>
                        <a:pt x="2572" y="1"/>
                        <a:pt x="233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28" name="Google Shape;5428;p41"/>
              <p:cNvSpPr/>
              <p:nvPr/>
            </p:nvSpPr>
            <p:spPr>
              <a:xfrm>
                <a:off x="6553295" y="3478317"/>
                <a:ext cx="182267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13" extrusionOk="0">
                    <a:moveTo>
                      <a:pt x="1007" y="1"/>
                    </a:moveTo>
                    <a:cubicBezTo>
                      <a:pt x="914" y="1"/>
                      <a:pt x="825" y="64"/>
                      <a:pt x="810" y="170"/>
                    </a:cubicBezTo>
                    <a:cubicBezTo>
                      <a:pt x="715" y="659"/>
                      <a:pt x="738" y="742"/>
                      <a:pt x="607" y="801"/>
                    </a:cubicBezTo>
                    <a:lnTo>
                      <a:pt x="155" y="1004"/>
                    </a:lnTo>
                    <a:cubicBezTo>
                      <a:pt x="12" y="1075"/>
                      <a:pt x="0" y="1290"/>
                      <a:pt x="143" y="1361"/>
                    </a:cubicBezTo>
                    <a:cubicBezTo>
                      <a:pt x="595" y="1599"/>
                      <a:pt x="679" y="1611"/>
                      <a:pt x="691" y="1742"/>
                    </a:cubicBezTo>
                    <a:lnTo>
                      <a:pt x="750" y="2242"/>
                    </a:lnTo>
                    <a:cubicBezTo>
                      <a:pt x="758" y="2346"/>
                      <a:pt x="852" y="2412"/>
                      <a:pt x="949" y="2412"/>
                    </a:cubicBezTo>
                    <a:cubicBezTo>
                      <a:pt x="996" y="2412"/>
                      <a:pt x="1044" y="2396"/>
                      <a:pt x="1084" y="2361"/>
                    </a:cubicBezTo>
                    <a:cubicBezTo>
                      <a:pt x="1401" y="2044"/>
                      <a:pt x="1464" y="1952"/>
                      <a:pt x="1575" y="1952"/>
                    </a:cubicBezTo>
                    <a:cubicBezTo>
                      <a:pt x="1589" y="1952"/>
                      <a:pt x="1603" y="1954"/>
                      <a:pt x="1619" y="1956"/>
                    </a:cubicBezTo>
                    <a:lnTo>
                      <a:pt x="2096" y="2063"/>
                    </a:lnTo>
                    <a:cubicBezTo>
                      <a:pt x="2106" y="2065"/>
                      <a:pt x="2117" y="2066"/>
                      <a:pt x="2128" y="2066"/>
                    </a:cubicBezTo>
                    <a:cubicBezTo>
                      <a:pt x="2278" y="2066"/>
                      <a:pt x="2389" y="1911"/>
                      <a:pt x="2322" y="1778"/>
                    </a:cubicBezTo>
                    <a:cubicBezTo>
                      <a:pt x="2096" y="1325"/>
                      <a:pt x="2036" y="1266"/>
                      <a:pt x="2108" y="1147"/>
                    </a:cubicBezTo>
                    <a:lnTo>
                      <a:pt x="2346" y="718"/>
                    </a:lnTo>
                    <a:cubicBezTo>
                      <a:pt x="2424" y="584"/>
                      <a:pt x="2324" y="418"/>
                      <a:pt x="2173" y="418"/>
                    </a:cubicBezTo>
                    <a:cubicBezTo>
                      <a:pt x="2163" y="418"/>
                      <a:pt x="2153" y="419"/>
                      <a:pt x="2143" y="420"/>
                    </a:cubicBezTo>
                    <a:cubicBezTo>
                      <a:pt x="1866" y="461"/>
                      <a:pt x="1723" y="490"/>
                      <a:pt x="1634" y="490"/>
                    </a:cubicBezTo>
                    <a:cubicBezTo>
                      <a:pt x="1566" y="490"/>
                      <a:pt x="1530" y="473"/>
                      <a:pt x="1488" y="432"/>
                    </a:cubicBezTo>
                    <a:lnTo>
                      <a:pt x="1155" y="63"/>
                    </a:lnTo>
                    <a:cubicBezTo>
                      <a:pt x="1112" y="20"/>
                      <a:pt x="1059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1"/>
              <p:cNvSpPr/>
              <p:nvPr/>
            </p:nvSpPr>
            <p:spPr>
              <a:xfrm>
                <a:off x="7156632" y="3297482"/>
                <a:ext cx="182342" cy="18204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21" extrusionOk="0">
                    <a:moveTo>
                      <a:pt x="1004" y="1"/>
                    </a:moveTo>
                    <a:cubicBezTo>
                      <a:pt x="913" y="1"/>
                      <a:pt x="822" y="63"/>
                      <a:pt x="799" y="170"/>
                    </a:cubicBezTo>
                    <a:cubicBezTo>
                      <a:pt x="715" y="658"/>
                      <a:pt x="727" y="742"/>
                      <a:pt x="608" y="801"/>
                    </a:cubicBezTo>
                    <a:lnTo>
                      <a:pt x="156" y="1004"/>
                    </a:lnTo>
                    <a:cubicBezTo>
                      <a:pt x="1" y="1075"/>
                      <a:pt x="1" y="1290"/>
                      <a:pt x="144" y="1361"/>
                    </a:cubicBezTo>
                    <a:cubicBezTo>
                      <a:pt x="584" y="1599"/>
                      <a:pt x="668" y="1611"/>
                      <a:pt x="692" y="1754"/>
                    </a:cubicBezTo>
                    <a:lnTo>
                      <a:pt x="739" y="2242"/>
                    </a:lnTo>
                    <a:cubicBezTo>
                      <a:pt x="755" y="2352"/>
                      <a:pt x="848" y="2420"/>
                      <a:pt x="944" y="2420"/>
                    </a:cubicBezTo>
                    <a:cubicBezTo>
                      <a:pt x="993" y="2420"/>
                      <a:pt x="1044" y="2402"/>
                      <a:pt x="1084" y="2361"/>
                    </a:cubicBezTo>
                    <a:cubicBezTo>
                      <a:pt x="1392" y="2064"/>
                      <a:pt x="1461" y="1961"/>
                      <a:pt x="1558" y="1961"/>
                    </a:cubicBezTo>
                    <a:cubicBezTo>
                      <a:pt x="1574" y="1961"/>
                      <a:pt x="1590" y="1963"/>
                      <a:pt x="1608" y="1968"/>
                    </a:cubicBezTo>
                    <a:lnTo>
                      <a:pt x="2096" y="2063"/>
                    </a:lnTo>
                    <a:cubicBezTo>
                      <a:pt x="2112" y="2067"/>
                      <a:pt x="2127" y="2068"/>
                      <a:pt x="2142" y="2068"/>
                    </a:cubicBezTo>
                    <a:cubicBezTo>
                      <a:pt x="2286" y="2068"/>
                      <a:pt x="2386" y="1918"/>
                      <a:pt x="2311" y="1778"/>
                    </a:cubicBezTo>
                    <a:cubicBezTo>
                      <a:pt x="2096" y="1325"/>
                      <a:pt x="2037" y="1266"/>
                      <a:pt x="2108" y="1147"/>
                    </a:cubicBezTo>
                    <a:lnTo>
                      <a:pt x="2347" y="718"/>
                    </a:lnTo>
                    <a:cubicBezTo>
                      <a:pt x="2425" y="584"/>
                      <a:pt x="2325" y="418"/>
                      <a:pt x="2174" y="418"/>
                    </a:cubicBezTo>
                    <a:cubicBezTo>
                      <a:pt x="2164" y="418"/>
                      <a:pt x="2154" y="419"/>
                      <a:pt x="2144" y="420"/>
                    </a:cubicBezTo>
                    <a:cubicBezTo>
                      <a:pt x="1860" y="461"/>
                      <a:pt x="1714" y="490"/>
                      <a:pt x="1624" y="490"/>
                    </a:cubicBezTo>
                    <a:cubicBezTo>
                      <a:pt x="1555" y="490"/>
                      <a:pt x="1518" y="473"/>
                      <a:pt x="1477" y="432"/>
                    </a:cubicBezTo>
                    <a:lnTo>
                      <a:pt x="1144" y="63"/>
                    </a:lnTo>
                    <a:cubicBezTo>
                      <a:pt x="1105" y="20"/>
                      <a:pt x="105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1"/>
              <p:cNvSpPr/>
              <p:nvPr/>
            </p:nvSpPr>
            <p:spPr>
              <a:xfrm>
                <a:off x="7060011" y="4209104"/>
                <a:ext cx="239413" cy="238811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76" extrusionOk="0">
                    <a:moveTo>
                      <a:pt x="1315" y="0"/>
                    </a:moveTo>
                    <a:cubicBezTo>
                      <a:pt x="1196" y="0"/>
                      <a:pt x="1082" y="79"/>
                      <a:pt x="1060" y="214"/>
                    </a:cubicBezTo>
                    <a:cubicBezTo>
                      <a:pt x="941" y="869"/>
                      <a:pt x="965" y="976"/>
                      <a:pt x="798" y="1048"/>
                    </a:cubicBezTo>
                    <a:lnTo>
                      <a:pt x="203" y="1322"/>
                    </a:lnTo>
                    <a:cubicBezTo>
                      <a:pt x="12" y="1417"/>
                      <a:pt x="0" y="1691"/>
                      <a:pt x="191" y="1798"/>
                    </a:cubicBezTo>
                    <a:cubicBezTo>
                      <a:pt x="774" y="2108"/>
                      <a:pt x="881" y="2119"/>
                      <a:pt x="905" y="2298"/>
                    </a:cubicBezTo>
                    <a:lnTo>
                      <a:pt x="976" y="2941"/>
                    </a:lnTo>
                    <a:cubicBezTo>
                      <a:pt x="992" y="3085"/>
                      <a:pt x="1116" y="3176"/>
                      <a:pt x="1243" y="3176"/>
                    </a:cubicBezTo>
                    <a:cubicBezTo>
                      <a:pt x="1304" y="3176"/>
                      <a:pt x="1366" y="3154"/>
                      <a:pt x="1417" y="3108"/>
                    </a:cubicBezTo>
                    <a:cubicBezTo>
                      <a:pt x="1835" y="2700"/>
                      <a:pt x="1923" y="2577"/>
                      <a:pt x="2059" y="2577"/>
                    </a:cubicBezTo>
                    <a:cubicBezTo>
                      <a:pt x="2078" y="2577"/>
                      <a:pt x="2098" y="2579"/>
                      <a:pt x="2119" y="2584"/>
                    </a:cubicBezTo>
                    <a:lnTo>
                      <a:pt x="2762" y="2715"/>
                    </a:lnTo>
                    <a:cubicBezTo>
                      <a:pt x="2778" y="2717"/>
                      <a:pt x="2794" y="2719"/>
                      <a:pt x="2809" y="2719"/>
                    </a:cubicBezTo>
                    <a:cubicBezTo>
                      <a:pt x="3000" y="2719"/>
                      <a:pt x="3136" y="2521"/>
                      <a:pt x="3048" y="2334"/>
                    </a:cubicBezTo>
                    <a:cubicBezTo>
                      <a:pt x="2762" y="1750"/>
                      <a:pt x="2679" y="1667"/>
                      <a:pt x="2762" y="1512"/>
                    </a:cubicBezTo>
                    <a:lnTo>
                      <a:pt x="3084" y="941"/>
                    </a:lnTo>
                    <a:cubicBezTo>
                      <a:pt x="3183" y="764"/>
                      <a:pt x="3057" y="556"/>
                      <a:pt x="2867" y="556"/>
                    </a:cubicBezTo>
                    <a:cubicBezTo>
                      <a:pt x="2852" y="556"/>
                      <a:pt x="2837" y="557"/>
                      <a:pt x="2822" y="560"/>
                    </a:cubicBezTo>
                    <a:cubicBezTo>
                      <a:pt x="2453" y="607"/>
                      <a:pt x="2262" y="646"/>
                      <a:pt x="2144" y="646"/>
                    </a:cubicBezTo>
                    <a:cubicBezTo>
                      <a:pt x="2052" y="646"/>
                      <a:pt x="2005" y="622"/>
                      <a:pt x="1953" y="560"/>
                    </a:cubicBezTo>
                    <a:lnTo>
                      <a:pt x="1512" y="84"/>
                    </a:lnTo>
                    <a:cubicBezTo>
                      <a:pt x="1455" y="27"/>
                      <a:pt x="1384" y="0"/>
                      <a:pt x="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1"/>
              <p:cNvSpPr/>
              <p:nvPr/>
            </p:nvSpPr>
            <p:spPr>
              <a:xfrm>
                <a:off x="6772629" y="4266099"/>
                <a:ext cx="18234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09" extrusionOk="0">
                    <a:moveTo>
                      <a:pt x="1004" y="1"/>
                    </a:moveTo>
                    <a:cubicBezTo>
                      <a:pt x="912" y="1"/>
                      <a:pt x="825" y="61"/>
                      <a:pt x="810" y="159"/>
                    </a:cubicBezTo>
                    <a:cubicBezTo>
                      <a:pt x="726" y="659"/>
                      <a:pt x="738" y="742"/>
                      <a:pt x="607" y="802"/>
                    </a:cubicBezTo>
                    <a:lnTo>
                      <a:pt x="155" y="1004"/>
                    </a:lnTo>
                    <a:cubicBezTo>
                      <a:pt x="12" y="1076"/>
                      <a:pt x="0" y="1278"/>
                      <a:pt x="155" y="1361"/>
                    </a:cubicBezTo>
                    <a:cubicBezTo>
                      <a:pt x="596" y="1600"/>
                      <a:pt x="679" y="1612"/>
                      <a:pt x="691" y="1742"/>
                    </a:cubicBezTo>
                    <a:lnTo>
                      <a:pt x="750" y="2231"/>
                    </a:lnTo>
                    <a:cubicBezTo>
                      <a:pt x="758" y="2340"/>
                      <a:pt x="849" y="2409"/>
                      <a:pt x="943" y="2409"/>
                    </a:cubicBezTo>
                    <a:cubicBezTo>
                      <a:pt x="993" y="2409"/>
                      <a:pt x="1043" y="2390"/>
                      <a:pt x="1084" y="2350"/>
                    </a:cubicBezTo>
                    <a:cubicBezTo>
                      <a:pt x="1400" y="2043"/>
                      <a:pt x="1474" y="1953"/>
                      <a:pt x="1578" y="1953"/>
                    </a:cubicBezTo>
                    <a:cubicBezTo>
                      <a:pt x="1591" y="1953"/>
                      <a:pt x="1605" y="1954"/>
                      <a:pt x="1619" y="1957"/>
                    </a:cubicBezTo>
                    <a:lnTo>
                      <a:pt x="2108" y="2052"/>
                    </a:lnTo>
                    <a:cubicBezTo>
                      <a:pt x="2122" y="2055"/>
                      <a:pt x="2136" y="2057"/>
                      <a:pt x="2150" y="2057"/>
                    </a:cubicBezTo>
                    <a:cubicBezTo>
                      <a:pt x="2285" y="2057"/>
                      <a:pt x="2387" y="1907"/>
                      <a:pt x="2322" y="1766"/>
                    </a:cubicBezTo>
                    <a:cubicBezTo>
                      <a:pt x="2096" y="1326"/>
                      <a:pt x="2036" y="1266"/>
                      <a:pt x="2108" y="1147"/>
                    </a:cubicBezTo>
                    <a:lnTo>
                      <a:pt x="2358" y="707"/>
                    </a:lnTo>
                    <a:cubicBezTo>
                      <a:pt x="2424" y="573"/>
                      <a:pt x="2325" y="419"/>
                      <a:pt x="2185" y="419"/>
                    </a:cubicBezTo>
                    <a:cubicBezTo>
                      <a:pt x="2175" y="419"/>
                      <a:pt x="2165" y="419"/>
                      <a:pt x="2155" y="421"/>
                    </a:cubicBezTo>
                    <a:cubicBezTo>
                      <a:pt x="1881" y="460"/>
                      <a:pt x="1736" y="489"/>
                      <a:pt x="1645" y="489"/>
                    </a:cubicBezTo>
                    <a:cubicBezTo>
                      <a:pt x="1570" y="489"/>
                      <a:pt x="1531" y="469"/>
                      <a:pt x="1488" y="421"/>
                    </a:cubicBezTo>
                    <a:lnTo>
                      <a:pt x="1155" y="64"/>
                    </a:lnTo>
                    <a:cubicBezTo>
                      <a:pt x="1112" y="20"/>
                      <a:pt x="1057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1"/>
              <p:cNvSpPr/>
              <p:nvPr/>
            </p:nvSpPr>
            <p:spPr>
              <a:xfrm>
                <a:off x="7376042" y="4085338"/>
                <a:ext cx="182267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09" extrusionOk="0">
                    <a:moveTo>
                      <a:pt x="1003" y="0"/>
                    </a:moveTo>
                    <a:cubicBezTo>
                      <a:pt x="912" y="0"/>
                      <a:pt x="821" y="63"/>
                      <a:pt x="798" y="170"/>
                    </a:cubicBezTo>
                    <a:cubicBezTo>
                      <a:pt x="714" y="658"/>
                      <a:pt x="726" y="741"/>
                      <a:pt x="607" y="801"/>
                    </a:cubicBezTo>
                    <a:lnTo>
                      <a:pt x="155" y="1003"/>
                    </a:lnTo>
                    <a:cubicBezTo>
                      <a:pt x="0" y="1075"/>
                      <a:pt x="0" y="1289"/>
                      <a:pt x="143" y="1360"/>
                    </a:cubicBezTo>
                    <a:cubicBezTo>
                      <a:pt x="583" y="1599"/>
                      <a:pt x="667" y="1610"/>
                      <a:pt x="691" y="1741"/>
                    </a:cubicBezTo>
                    <a:lnTo>
                      <a:pt x="738" y="2241"/>
                    </a:lnTo>
                    <a:cubicBezTo>
                      <a:pt x="754" y="2343"/>
                      <a:pt x="846" y="2408"/>
                      <a:pt x="941" y="2408"/>
                    </a:cubicBezTo>
                    <a:cubicBezTo>
                      <a:pt x="991" y="2408"/>
                      <a:pt x="1042" y="2390"/>
                      <a:pt x="1083" y="2349"/>
                    </a:cubicBezTo>
                    <a:cubicBezTo>
                      <a:pt x="1400" y="2042"/>
                      <a:pt x="1464" y="1952"/>
                      <a:pt x="1566" y="1952"/>
                    </a:cubicBezTo>
                    <a:cubicBezTo>
                      <a:pt x="1579" y="1952"/>
                      <a:pt x="1593" y="1953"/>
                      <a:pt x="1607" y="1956"/>
                    </a:cubicBezTo>
                    <a:lnTo>
                      <a:pt x="2096" y="2051"/>
                    </a:lnTo>
                    <a:cubicBezTo>
                      <a:pt x="2111" y="2054"/>
                      <a:pt x="2126" y="2056"/>
                      <a:pt x="2141" y="2056"/>
                    </a:cubicBezTo>
                    <a:cubicBezTo>
                      <a:pt x="2285" y="2056"/>
                      <a:pt x="2385" y="1907"/>
                      <a:pt x="2310" y="1777"/>
                    </a:cubicBezTo>
                    <a:cubicBezTo>
                      <a:pt x="2096" y="1325"/>
                      <a:pt x="2036" y="1265"/>
                      <a:pt x="2107" y="1146"/>
                    </a:cubicBezTo>
                    <a:lnTo>
                      <a:pt x="2346" y="717"/>
                    </a:lnTo>
                    <a:cubicBezTo>
                      <a:pt x="2424" y="583"/>
                      <a:pt x="2324" y="418"/>
                      <a:pt x="2173" y="418"/>
                    </a:cubicBezTo>
                    <a:cubicBezTo>
                      <a:pt x="2163" y="418"/>
                      <a:pt x="2153" y="418"/>
                      <a:pt x="2143" y="420"/>
                    </a:cubicBezTo>
                    <a:cubicBezTo>
                      <a:pt x="1866" y="460"/>
                      <a:pt x="1719" y="490"/>
                      <a:pt x="1626" y="490"/>
                    </a:cubicBezTo>
                    <a:cubicBezTo>
                      <a:pt x="1556" y="490"/>
                      <a:pt x="1517" y="473"/>
                      <a:pt x="1476" y="432"/>
                    </a:cubicBezTo>
                    <a:lnTo>
                      <a:pt x="1143" y="63"/>
                    </a:lnTo>
                    <a:cubicBezTo>
                      <a:pt x="1105" y="20"/>
                      <a:pt x="1054" y="0"/>
                      <a:pt x="1003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1"/>
              <p:cNvSpPr/>
              <p:nvPr/>
            </p:nvSpPr>
            <p:spPr>
              <a:xfrm>
                <a:off x="7315136" y="3001453"/>
                <a:ext cx="169258" cy="193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572" extrusionOk="0">
                    <a:moveTo>
                      <a:pt x="1047" y="1"/>
                    </a:moveTo>
                    <a:cubicBezTo>
                      <a:pt x="969" y="1"/>
                      <a:pt x="889" y="12"/>
                      <a:pt x="810" y="35"/>
                    </a:cubicBezTo>
                    <a:lnTo>
                      <a:pt x="131" y="226"/>
                    </a:lnTo>
                    <a:cubicBezTo>
                      <a:pt x="0" y="1024"/>
                      <a:pt x="24" y="1536"/>
                      <a:pt x="310" y="2571"/>
                    </a:cubicBezTo>
                    <a:lnTo>
                      <a:pt x="2251" y="2000"/>
                    </a:lnTo>
                    <a:lnTo>
                      <a:pt x="1834" y="595"/>
                    </a:lnTo>
                    <a:cubicBezTo>
                      <a:pt x="1727" y="234"/>
                      <a:pt x="1403" y="1"/>
                      <a:pt x="104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1"/>
              <p:cNvSpPr/>
              <p:nvPr/>
            </p:nvSpPr>
            <p:spPr>
              <a:xfrm>
                <a:off x="6847068" y="3875103"/>
                <a:ext cx="147603" cy="8617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146" extrusionOk="0">
                    <a:moveTo>
                      <a:pt x="1184" y="1"/>
                    </a:moveTo>
                    <a:cubicBezTo>
                      <a:pt x="789" y="1"/>
                      <a:pt x="333" y="191"/>
                      <a:pt x="165" y="537"/>
                    </a:cubicBezTo>
                    <a:cubicBezTo>
                      <a:pt x="0" y="898"/>
                      <a:pt x="312" y="1146"/>
                      <a:pt x="741" y="1146"/>
                    </a:cubicBezTo>
                    <a:cubicBezTo>
                      <a:pt x="963" y="1146"/>
                      <a:pt x="1216" y="1080"/>
                      <a:pt x="1451" y="930"/>
                    </a:cubicBezTo>
                    <a:cubicBezTo>
                      <a:pt x="1963" y="608"/>
                      <a:pt x="1844" y="132"/>
                      <a:pt x="1415" y="25"/>
                    </a:cubicBezTo>
                    <a:cubicBezTo>
                      <a:pt x="1343" y="9"/>
                      <a:pt x="1264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1"/>
              <p:cNvSpPr/>
              <p:nvPr/>
            </p:nvSpPr>
            <p:spPr>
              <a:xfrm>
                <a:off x="7133398" y="3790888"/>
                <a:ext cx="161213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34" extrusionOk="0">
                    <a:moveTo>
                      <a:pt x="1178" y="0"/>
                    </a:moveTo>
                    <a:cubicBezTo>
                      <a:pt x="853" y="0"/>
                      <a:pt x="508" y="145"/>
                      <a:pt x="310" y="359"/>
                    </a:cubicBezTo>
                    <a:cubicBezTo>
                      <a:pt x="0" y="681"/>
                      <a:pt x="167" y="1133"/>
                      <a:pt x="762" y="1133"/>
                    </a:cubicBezTo>
                    <a:cubicBezTo>
                      <a:pt x="1584" y="1133"/>
                      <a:pt x="2144" y="431"/>
                      <a:pt x="1632" y="121"/>
                    </a:cubicBezTo>
                    <a:cubicBezTo>
                      <a:pt x="1500" y="37"/>
                      <a:pt x="1341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1"/>
              <p:cNvSpPr/>
              <p:nvPr/>
            </p:nvSpPr>
            <p:spPr>
              <a:xfrm>
                <a:off x="7118209" y="3703666"/>
                <a:ext cx="9135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4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81" y="31"/>
                      <a:pt x="845" y="102"/>
                      <a:pt x="869" y="174"/>
                    </a:cubicBezTo>
                    <a:cubicBezTo>
                      <a:pt x="929" y="376"/>
                      <a:pt x="893" y="626"/>
                      <a:pt x="714" y="698"/>
                    </a:cubicBezTo>
                    <a:cubicBezTo>
                      <a:pt x="688" y="708"/>
                      <a:pt x="661" y="714"/>
                      <a:pt x="634" y="714"/>
                    </a:cubicBezTo>
                    <a:cubicBezTo>
                      <a:pt x="601" y="714"/>
                      <a:pt x="569" y="705"/>
                      <a:pt x="536" y="686"/>
                    </a:cubicBezTo>
                    <a:cubicBezTo>
                      <a:pt x="417" y="638"/>
                      <a:pt x="310" y="495"/>
                      <a:pt x="274" y="352"/>
                    </a:cubicBezTo>
                    <a:cubicBezTo>
                      <a:pt x="264" y="294"/>
                      <a:pt x="214" y="251"/>
                      <a:pt x="157" y="251"/>
                    </a:cubicBezTo>
                    <a:cubicBezTo>
                      <a:pt x="144" y="251"/>
                      <a:pt x="132" y="253"/>
                      <a:pt x="119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71" y="650"/>
                      <a:pt x="226" y="840"/>
                      <a:pt x="417" y="936"/>
                    </a:cubicBezTo>
                    <a:cubicBezTo>
                      <a:pt x="488" y="971"/>
                      <a:pt x="560" y="983"/>
                      <a:pt x="631" y="983"/>
                    </a:cubicBezTo>
                    <a:cubicBezTo>
                      <a:pt x="702" y="983"/>
                      <a:pt x="762" y="971"/>
                      <a:pt x="822" y="948"/>
                    </a:cubicBezTo>
                    <a:cubicBezTo>
                      <a:pt x="1143" y="817"/>
                      <a:pt x="1214" y="412"/>
                      <a:pt x="1119" y="102"/>
                    </a:cubicBezTo>
                    <a:cubicBezTo>
                      <a:pt x="1100" y="44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1"/>
              <p:cNvSpPr/>
              <p:nvPr/>
            </p:nvSpPr>
            <p:spPr>
              <a:xfrm>
                <a:off x="6855866" y="3780662"/>
                <a:ext cx="8962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4" extrusionOk="0">
                    <a:moveTo>
                      <a:pt x="991" y="1"/>
                    </a:moveTo>
                    <a:cubicBezTo>
                      <a:pt x="978" y="1"/>
                      <a:pt x="966" y="3"/>
                      <a:pt x="953" y="7"/>
                    </a:cubicBezTo>
                    <a:cubicBezTo>
                      <a:pt x="882" y="31"/>
                      <a:pt x="846" y="102"/>
                      <a:pt x="870" y="174"/>
                    </a:cubicBezTo>
                    <a:cubicBezTo>
                      <a:pt x="905" y="328"/>
                      <a:pt x="893" y="495"/>
                      <a:pt x="834" y="602"/>
                    </a:cubicBezTo>
                    <a:cubicBezTo>
                      <a:pt x="798" y="662"/>
                      <a:pt x="751" y="698"/>
                      <a:pt x="679" y="709"/>
                    </a:cubicBezTo>
                    <a:cubicBezTo>
                      <a:pt x="664" y="712"/>
                      <a:pt x="650" y="714"/>
                      <a:pt x="635" y="714"/>
                    </a:cubicBezTo>
                    <a:cubicBezTo>
                      <a:pt x="474" y="714"/>
                      <a:pt x="329" y="538"/>
                      <a:pt x="274" y="352"/>
                    </a:cubicBezTo>
                    <a:cubicBezTo>
                      <a:pt x="255" y="293"/>
                      <a:pt x="203" y="251"/>
                      <a:pt x="145" y="251"/>
                    </a:cubicBezTo>
                    <a:cubicBezTo>
                      <a:pt x="133" y="251"/>
                      <a:pt x="120" y="253"/>
                      <a:pt x="108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96" y="709"/>
                      <a:pt x="334" y="983"/>
                      <a:pt x="643" y="983"/>
                    </a:cubicBezTo>
                    <a:cubicBezTo>
                      <a:pt x="667" y="983"/>
                      <a:pt x="703" y="983"/>
                      <a:pt x="727" y="971"/>
                    </a:cubicBezTo>
                    <a:cubicBezTo>
                      <a:pt x="870" y="948"/>
                      <a:pt x="989" y="864"/>
                      <a:pt x="1060" y="745"/>
                    </a:cubicBezTo>
                    <a:cubicBezTo>
                      <a:pt x="1167" y="567"/>
                      <a:pt x="1191" y="317"/>
                      <a:pt x="1120" y="102"/>
                    </a:cubicBezTo>
                    <a:cubicBezTo>
                      <a:pt x="1100" y="43"/>
                      <a:pt x="1048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1"/>
              <p:cNvSpPr/>
              <p:nvPr/>
            </p:nvSpPr>
            <p:spPr>
              <a:xfrm>
                <a:off x="7291827" y="3715471"/>
                <a:ext cx="1345645" cy="1100442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4635" extrusionOk="0">
                    <a:moveTo>
                      <a:pt x="3212" y="0"/>
                    </a:moveTo>
                    <a:cubicBezTo>
                      <a:pt x="2970" y="0"/>
                      <a:pt x="2740" y="158"/>
                      <a:pt x="2680" y="410"/>
                    </a:cubicBezTo>
                    <a:lnTo>
                      <a:pt x="84" y="10208"/>
                    </a:lnTo>
                    <a:cubicBezTo>
                      <a:pt x="1" y="10506"/>
                      <a:pt x="179" y="10804"/>
                      <a:pt x="465" y="10887"/>
                    </a:cubicBezTo>
                    <a:lnTo>
                      <a:pt x="14538" y="14614"/>
                    </a:lnTo>
                    <a:cubicBezTo>
                      <a:pt x="14588" y="14628"/>
                      <a:pt x="14638" y="14634"/>
                      <a:pt x="14686" y="14634"/>
                    </a:cubicBezTo>
                    <a:cubicBezTo>
                      <a:pt x="14929" y="14634"/>
                      <a:pt x="15148" y="14469"/>
                      <a:pt x="15217" y="14221"/>
                    </a:cubicBezTo>
                    <a:lnTo>
                      <a:pt x="17813" y="4422"/>
                    </a:lnTo>
                    <a:cubicBezTo>
                      <a:pt x="17896" y="4136"/>
                      <a:pt x="17717" y="3827"/>
                      <a:pt x="17420" y="3755"/>
                    </a:cubicBezTo>
                    <a:lnTo>
                      <a:pt x="3346" y="17"/>
                    </a:lnTo>
                    <a:cubicBezTo>
                      <a:pt x="3302" y="6"/>
                      <a:pt x="3257" y="0"/>
                      <a:pt x="3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1"/>
              <p:cNvSpPr/>
              <p:nvPr/>
            </p:nvSpPr>
            <p:spPr>
              <a:xfrm>
                <a:off x="7291827" y="3970070"/>
                <a:ext cx="1345645" cy="84584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249" extrusionOk="0">
                    <a:moveTo>
                      <a:pt x="16074" y="0"/>
                    </a:moveTo>
                    <a:cubicBezTo>
                      <a:pt x="15398" y="2292"/>
                      <a:pt x="14840" y="7265"/>
                      <a:pt x="8225" y="7265"/>
                    </a:cubicBezTo>
                    <a:cubicBezTo>
                      <a:pt x="6453" y="7265"/>
                      <a:pt x="4248" y="6909"/>
                      <a:pt x="1489" y="6049"/>
                    </a:cubicBezTo>
                    <a:cubicBezTo>
                      <a:pt x="1376" y="6013"/>
                      <a:pt x="1262" y="5996"/>
                      <a:pt x="1149" y="5996"/>
                    </a:cubicBezTo>
                    <a:cubicBezTo>
                      <a:pt x="659" y="5996"/>
                      <a:pt x="210" y="6319"/>
                      <a:pt x="84" y="6822"/>
                    </a:cubicBezTo>
                    <a:cubicBezTo>
                      <a:pt x="1" y="7120"/>
                      <a:pt x="179" y="7418"/>
                      <a:pt x="465" y="7501"/>
                    </a:cubicBezTo>
                    <a:lnTo>
                      <a:pt x="14538" y="11228"/>
                    </a:lnTo>
                    <a:cubicBezTo>
                      <a:pt x="14588" y="11242"/>
                      <a:pt x="14638" y="11248"/>
                      <a:pt x="14686" y="11248"/>
                    </a:cubicBezTo>
                    <a:cubicBezTo>
                      <a:pt x="14929" y="11248"/>
                      <a:pt x="15148" y="11083"/>
                      <a:pt x="15217" y="10835"/>
                    </a:cubicBezTo>
                    <a:lnTo>
                      <a:pt x="17813" y="1036"/>
                    </a:lnTo>
                    <a:cubicBezTo>
                      <a:pt x="17896" y="750"/>
                      <a:pt x="17717" y="441"/>
                      <a:pt x="17420" y="369"/>
                    </a:cubicBezTo>
                    <a:lnTo>
                      <a:pt x="1607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1"/>
              <p:cNvSpPr/>
              <p:nvPr/>
            </p:nvSpPr>
            <p:spPr>
              <a:xfrm>
                <a:off x="7464617" y="3715471"/>
                <a:ext cx="1172853" cy="440854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5863" extrusionOk="0">
                    <a:moveTo>
                      <a:pt x="916" y="1"/>
                    </a:moveTo>
                    <a:cubicBezTo>
                      <a:pt x="667" y="1"/>
                      <a:pt x="443" y="167"/>
                      <a:pt x="382" y="410"/>
                    </a:cubicBezTo>
                    <a:lnTo>
                      <a:pt x="1" y="1850"/>
                    </a:lnTo>
                    <a:lnTo>
                      <a:pt x="15134" y="5863"/>
                    </a:lnTo>
                    <a:lnTo>
                      <a:pt x="15515" y="4422"/>
                    </a:lnTo>
                    <a:cubicBezTo>
                      <a:pt x="15598" y="4136"/>
                      <a:pt x="15419" y="3827"/>
                      <a:pt x="15122" y="3755"/>
                    </a:cubicBezTo>
                    <a:lnTo>
                      <a:pt x="1048" y="17"/>
                    </a:lnTo>
                    <a:cubicBezTo>
                      <a:pt x="1004" y="6"/>
                      <a:pt x="960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1"/>
              <p:cNvSpPr/>
              <p:nvPr/>
            </p:nvSpPr>
            <p:spPr>
              <a:xfrm>
                <a:off x="7628460" y="3793295"/>
                <a:ext cx="79779" cy="7158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52" extrusionOk="0">
                    <a:moveTo>
                      <a:pt x="526" y="0"/>
                    </a:moveTo>
                    <a:cubicBezTo>
                      <a:pt x="312" y="0"/>
                      <a:pt x="122" y="142"/>
                      <a:pt x="72" y="351"/>
                    </a:cubicBezTo>
                    <a:cubicBezTo>
                      <a:pt x="1" y="613"/>
                      <a:pt x="155" y="875"/>
                      <a:pt x="405" y="934"/>
                    </a:cubicBezTo>
                    <a:cubicBezTo>
                      <a:pt x="449" y="946"/>
                      <a:pt x="492" y="952"/>
                      <a:pt x="535" y="952"/>
                    </a:cubicBezTo>
                    <a:cubicBezTo>
                      <a:pt x="749" y="952"/>
                      <a:pt x="939" y="810"/>
                      <a:pt x="989" y="601"/>
                    </a:cubicBezTo>
                    <a:cubicBezTo>
                      <a:pt x="1060" y="351"/>
                      <a:pt x="905" y="89"/>
                      <a:pt x="655" y="18"/>
                    </a:cubicBezTo>
                    <a:cubicBezTo>
                      <a:pt x="612" y="6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1"/>
              <p:cNvSpPr/>
              <p:nvPr/>
            </p:nvSpPr>
            <p:spPr>
              <a:xfrm>
                <a:off x="8397520" y="3997289"/>
                <a:ext cx="79704" cy="7173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954" extrusionOk="0">
                    <a:moveTo>
                      <a:pt x="520" y="1"/>
                    </a:moveTo>
                    <a:cubicBezTo>
                      <a:pt x="308" y="1"/>
                      <a:pt x="121" y="136"/>
                      <a:pt x="71" y="353"/>
                    </a:cubicBezTo>
                    <a:cubicBezTo>
                      <a:pt x="0" y="615"/>
                      <a:pt x="155" y="876"/>
                      <a:pt x="405" y="936"/>
                    </a:cubicBezTo>
                    <a:cubicBezTo>
                      <a:pt x="448" y="948"/>
                      <a:pt x="492" y="953"/>
                      <a:pt x="534" y="953"/>
                    </a:cubicBezTo>
                    <a:cubicBezTo>
                      <a:pt x="748" y="953"/>
                      <a:pt x="939" y="811"/>
                      <a:pt x="988" y="603"/>
                    </a:cubicBezTo>
                    <a:cubicBezTo>
                      <a:pt x="1060" y="341"/>
                      <a:pt x="905" y="79"/>
                      <a:pt x="655" y="19"/>
                    </a:cubicBezTo>
                    <a:cubicBezTo>
                      <a:pt x="609" y="7"/>
                      <a:pt x="564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1"/>
              <p:cNvSpPr/>
              <p:nvPr/>
            </p:nvSpPr>
            <p:spPr>
              <a:xfrm>
                <a:off x="8459252" y="3970972"/>
                <a:ext cx="178206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65" extrusionOk="0">
                    <a:moveTo>
                      <a:pt x="536" y="0"/>
                    </a:moveTo>
                    <a:cubicBezTo>
                      <a:pt x="382" y="536"/>
                      <a:pt x="227" y="1215"/>
                      <a:pt x="1" y="1953"/>
                    </a:cubicBezTo>
                    <a:lnTo>
                      <a:pt x="1906" y="2465"/>
                    </a:lnTo>
                    <a:lnTo>
                      <a:pt x="2287" y="1024"/>
                    </a:lnTo>
                    <a:cubicBezTo>
                      <a:pt x="2370" y="738"/>
                      <a:pt x="2191" y="429"/>
                      <a:pt x="1894" y="357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1"/>
              <p:cNvSpPr/>
              <p:nvPr/>
            </p:nvSpPr>
            <p:spPr>
              <a:xfrm>
                <a:off x="7700118" y="4122859"/>
                <a:ext cx="191590" cy="100683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1339" extrusionOk="0">
                    <a:moveTo>
                      <a:pt x="1157" y="1"/>
                    </a:moveTo>
                    <a:cubicBezTo>
                      <a:pt x="950" y="1"/>
                      <a:pt x="749" y="49"/>
                      <a:pt x="583" y="159"/>
                    </a:cubicBezTo>
                    <a:cubicBezTo>
                      <a:pt x="1" y="544"/>
                      <a:pt x="639" y="1339"/>
                      <a:pt x="1593" y="1339"/>
                    </a:cubicBezTo>
                    <a:cubicBezTo>
                      <a:pt x="1613" y="1339"/>
                      <a:pt x="1634" y="1338"/>
                      <a:pt x="1655" y="1338"/>
                    </a:cubicBezTo>
                    <a:cubicBezTo>
                      <a:pt x="2369" y="1326"/>
                      <a:pt x="2548" y="766"/>
                      <a:pt x="2167" y="397"/>
                    </a:cubicBezTo>
                    <a:cubicBezTo>
                      <a:pt x="1929" y="159"/>
                      <a:pt x="1533" y="1"/>
                      <a:pt x="1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1"/>
              <p:cNvSpPr/>
              <p:nvPr/>
            </p:nvSpPr>
            <p:spPr>
              <a:xfrm>
                <a:off x="8060887" y="4213390"/>
                <a:ext cx="176477" cy="10166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352" extrusionOk="0">
                    <a:moveTo>
                      <a:pt x="937" y="1"/>
                    </a:moveTo>
                    <a:cubicBezTo>
                      <a:pt x="826" y="1"/>
                      <a:pt x="718" y="13"/>
                      <a:pt x="619" y="38"/>
                    </a:cubicBezTo>
                    <a:cubicBezTo>
                      <a:pt x="119" y="181"/>
                      <a:pt x="0" y="753"/>
                      <a:pt x="608" y="1122"/>
                    </a:cubicBezTo>
                    <a:cubicBezTo>
                      <a:pt x="879" y="1282"/>
                      <a:pt x="1165" y="1352"/>
                      <a:pt x="1419" y="1352"/>
                    </a:cubicBezTo>
                    <a:cubicBezTo>
                      <a:pt x="1957" y="1352"/>
                      <a:pt x="2346" y="1039"/>
                      <a:pt x="2120" y="610"/>
                    </a:cubicBezTo>
                    <a:cubicBezTo>
                      <a:pt x="1918" y="216"/>
                      <a:pt x="1399" y="1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1"/>
              <p:cNvSpPr/>
              <p:nvPr/>
            </p:nvSpPr>
            <p:spPr>
              <a:xfrm>
                <a:off x="7768993" y="3848109"/>
                <a:ext cx="567703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2208" extrusionOk="0">
                    <a:moveTo>
                      <a:pt x="164" y="1"/>
                    </a:moveTo>
                    <a:cubicBezTo>
                      <a:pt x="103" y="1"/>
                      <a:pt x="45" y="36"/>
                      <a:pt x="25" y="98"/>
                    </a:cubicBezTo>
                    <a:cubicBezTo>
                      <a:pt x="1" y="182"/>
                      <a:pt x="37" y="253"/>
                      <a:pt x="120" y="289"/>
                    </a:cubicBezTo>
                    <a:cubicBezTo>
                      <a:pt x="1299" y="694"/>
                      <a:pt x="2501" y="1039"/>
                      <a:pt x="3704" y="1372"/>
                    </a:cubicBezTo>
                    <a:cubicBezTo>
                      <a:pt x="4311" y="1527"/>
                      <a:pt x="4918" y="1682"/>
                      <a:pt x="5525" y="1825"/>
                    </a:cubicBezTo>
                    <a:cubicBezTo>
                      <a:pt x="6133" y="1967"/>
                      <a:pt x="6740" y="2098"/>
                      <a:pt x="7359" y="2206"/>
                    </a:cubicBezTo>
                    <a:cubicBezTo>
                      <a:pt x="7368" y="2207"/>
                      <a:pt x="7377" y="2208"/>
                      <a:pt x="7386" y="2208"/>
                    </a:cubicBezTo>
                    <a:cubicBezTo>
                      <a:pt x="7448" y="2208"/>
                      <a:pt x="7505" y="2173"/>
                      <a:pt x="7526" y="2110"/>
                    </a:cubicBezTo>
                    <a:cubicBezTo>
                      <a:pt x="7549" y="2039"/>
                      <a:pt x="7514" y="1944"/>
                      <a:pt x="7430" y="1920"/>
                    </a:cubicBezTo>
                    <a:cubicBezTo>
                      <a:pt x="6847" y="1717"/>
                      <a:pt x="6252" y="1527"/>
                      <a:pt x="5644" y="1348"/>
                    </a:cubicBezTo>
                    <a:cubicBezTo>
                      <a:pt x="5049" y="1170"/>
                      <a:pt x="4442" y="1003"/>
                      <a:pt x="3847" y="848"/>
                    </a:cubicBezTo>
                    <a:cubicBezTo>
                      <a:pt x="2632" y="527"/>
                      <a:pt x="1418" y="229"/>
                      <a:pt x="191" y="3"/>
                    </a:cubicBezTo>
                    <a:cubicBezTo>
                      <a:pt x="182" y="1"/>
                      <a:pt x="173" y="1"/>
                      <a:pt x="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1"/>
              <p:cNvSpPr/>
              <p:nvPr/>
            </p:nvSpPr>
            <p:spPr>
              <a:xfrm>
                <a:off x="7477174" y="4188351"/>
                <a:ext cx="946373" cy="26159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9" extrusionOk="0">
                    <a:moveTo>
                      <a:pt x="163" y="0"/>
                    </a:moveTo>
                    <a:cubicBezTo>
                      <a:pt x="99" y="0"/>
                      <a:pt x="35" y="35"/>
                      <a:pt x="24" y="98"/>
                    </a:cubicBezTo>
                    <a:cubicBezTo>
                      <a:pt x="0" y="169"/>
                      <a:pt x="48" y="252"/>
                      <a:pt x="119" y="264"/>
                    </a:cubicBezTo>
                    <a:lnTo>
                      <a:pt x="12407" y="3479"/>
                    </a:lnTo>
                    <a:lnTo>
                      <a:pt x="12431" y="3479"/>
                    </a:lnTo>
                    <a:cubicBezTo>
                      <a:pt x="12490" y="3479"/>
                      <a:pt x="12550" y="3443"/>
                      <a:pt x="12562" y="3372"/>
                    </a:cubicBezTo>
                    <a:cubicBezTo>
                      <a:pt x="12585" y="3300"/>
                      <a:pt x="12538" y="3229"/>
                      <a:pt x="12466" y="3217"/>
                    </a:cubicBezTo>
                    <a:lnTo>
                      <a:pt x="191" y="2"/>
                    </a:lnTo>
                    <a:cubicBezTo>
                      <a:pt x="182" y="1"/>
                      <a:pt x="173" y="0"/>
                      <a:pt x="16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1"/>
              <p:cNvSpPr/>
              <p:nvPr/>
            </p:nvSpPr>
            <p:spPr>
              <a:xfrm>
                <a:off x="7454767" y="4275723"/>
                <a:ext cx="946373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2" extrusionOk="0">
                    <a:moveTo>
                      <a:pt x="142" y="1"/>
                    </a:moveTo>
                    <a:cubicBezTo>
                      <a:pt x="84" y="1"/>
                      <a:pt x="32" y="44"/>
                      <a:pt x="13" y="102"/>
                    </a:cubicBezTo>
                    <a:cubicBezTo>
                      <a:pt x="1" y="174"/>
                      <a:pt x="36" y="245"/>
                      <a:pt x="108" y="257"/>
                    </a:cubicBezTo>
                    <a:lnTo>
                      <a:pt x="12395" y="3472"/>
                    </a:lnTo>
                    <a:lnTo>
                      <a:pt x="12431" y="3472"/>
                    </a:lnTo>
                    <a:cubicBezTo>
                      <a:pt x="12490" y="3472"/>
                      <a:pt x="12550" y="3436"/>
                      <a:pt x="12562" y="3377"/>
                    </a:cubicBezTo>
                    <a:cubicBezTo>
                      <a:pt x="12586" y="3305"/>
                      <a:pt x="12538" y="3222"/>
                      <a:pt x="12467" y="3210"/>
                    </a:cubicBezTo>
                    <a:lnTo>
                      <a:pt x="179" y="7"/>
                    </a:lnTo>
                    <a:cubicBezTo>
                      <a:pt x="167" y="3"/>
                      <a:pt x="154" y="1"/>
                      <a:pt x="14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1"/>
              <p:cNvSpPr/>
              <p:nvPr/>
            </p:nvSpPr>
            <p:spPr>
              <a:xfrm>
                <a:off x="7432435" y="4362570"/>
                <a:ext cx="945470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3472" extrusionOk="0">
                    <a:moveTo>
                      <a:pt x="141" y="1"/>
                    </a:moveTo>
                    <a:cubicBezTo>
                      <a:pt x="83" y="1"/>
                      <a:pt x="32" y="44"/>
                      <a:pt x="12" y="102"/>
                    </a:cubicBezTo>
                    <a:cubicBezTo>
                      <a:pt x="0" y="174"/>
                      <a:pt x="36" y="245"/>
                      <a:pt x="107" y="257"/>
                    </a:cubicBezTo>
                    <a:lnTo>
                      <a:pt x="12395" y="3472"/>
                    </a:lnTo>
                    <a:lnTo>
                      <a:pt x="12430" y="3472"/>
                    </a:lnTo>
                    <a:cubicBezTo>
                      <a:pt x="12490" y="3472"/>
                      <a:pt x="12537" y="3436"/>
                      <a:pt x="12561" y="3376"/>
                    </a:cubicBezTo>
                    <a:cubicBezTo>
                      <a:pt x="12573" y="3305"/>
                      <a:pt x="12537" y="3234"/>
                      <a:pt x="12466" y="3210"/>
                    </a:cubicBezTo>
                    <a:lnTo>
                      <a:pt x="179" y="7"/>
                    </a:ln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1"/>
              <p:cNvSpPr/>
              <p:nvPr/>
            </p:nvSpPr>
            <p:spPr>
              <a:xfrm>
                <a:off x="7530861" y="4481071"/>
                <a:ext cx="701095" cy="19723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2623" extrusionOk="0">
                    <a:moveTo>
                      <a:pt x="152" y="0"/>
                    </a:moveTo>
                    <a:cubicBezTo>
                      <a:pt x="91" y="0"/>
                      <a:pt x="35" y="36"/>
                      <a:pt x="25" y="98"/>
                    </a:cubicBezTo>
                    <a:cubicBezTo>
                      <a:pt x="1" y="169"/>
                      <a:pt x="48" y="241"/>
                      <a:pt x="120" y="265"/>
                    </a:cubicBezTo>
                    <a:lnTo>
                      <a:pt x="9145" y="2622"/>
                    </a:lnTo>
                    <a:lnTo>
                      <a:pt x="9181" y="2622"/>
                    </a:lnTo>
                    <a:cubicBezTo>
                      <a:pt x="9240" y="2622"/>
                      <a:pt x="9288" y="2586"/>
                      <a:pt x="9311" y="2527"/>
                    </a:cubicBezTo>
                    <a:cubicBezTo>
                      <a:pt x="9323" y="2455"/>
                      <a:pt x="9288" y="2384"/>
                      <a:pt x="9216" y="2360"/>
                    </a:cubicBezTo>
                    <a:lnTo>
                      <a:pt x="179" y="3"/>
                    </a:ln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1"/>
              <p:cNvSpPr/>
              <p:nvPr/>
            </p:nvSpPr>
            <p:spPr>
              <a:xfrm>
                <a:off x="7269495" y="3695170"/>
                <a:ext cx="1385046" cy="1140670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15170" extrusionOk="0">
                    <a:moveTo>
                      <a:pt x="3501" y="275"/>
                    </a:moveTo>
                    <a:cubicBezTo>
                      <a:pt x="3548" y="275"/>
                      <a:pt x="3596" y="275"/>
                      <a:pt x="3643" y="287"/>
                    </a:cubicBezTo>
                    <a:lnTo>
                      <a:pt x="17717" y="4025"/>
                    </a:lnTo>
                    <a:cubicBezTo>
                      <a:pt x="18014" y="4097"/>
                      <a:pt x="18193" y="4406"/>
                      <a:pt x="18110" y="4692"/>
                    </a:cubicBezTo>
                    <a:lnTo>
                      <a:pt x="15514" y="14491"/>
                    </a:lnTo>
                    <a:cubicBezTo>
                      <a:pt x="15443" y="14741"/>
                      <a:pt x="15228" y="14908"/>
                      <a:pt x="14978" y="14908"/>
                    </a:cubicBezTo>
                    <a:cubicBezTo>
                      <a:pt x="14931" y="14908"/>
                      <a:pt x="14883" y="14896"/>
                      <a:pt x="14835" y="14884"/>
                    </a:cubicBezTo>
                    <a:lnTo>
                      <a:pt x="762" y="11157"/>
                    </a:lnTo>
                    <a:cubicBezTo>
                      <a:pt x="476" y="11074"/>
                      <a:pt x="298" y="10776"/>
                      <a:pt x="369" y="10478"/>
                    </a:cubicBezTo>
                    <a:lnTo>
                      <a:pt x="2977" y="680"/>
                    </a:lnTo>
                    <a:cubicBezTo>
                      <a:pt x="3036" y="430"/>
                      <a:pt x="3262" y="275"/>
                      <a:pt x="3501" y="275"/>
                    </a:cubicBezTo>
                    <a:close/>
                    <a:moveTo>
                      <a:pt x="3501" y="1"/>
                    </a:moveTo>
                    <a:cubicBezTo>
                      <a:pt x="3132" y="1"/>
                      <a:pt x="2810" y="251"/>
                      <a:pt x="2715" y="608"/>
                    </a:cubicBezTo>
                    <a:lnTo>
                      <a:pt x="119" y="10407"/>
                    </a:lnTo>
                    <a:cubicBezTo>
                      <a:pt x="0" y="10848"/>
                      <a:pt x="262" y="11300"/>
                      <a:pt x="703" y="11407"/>
                    </a:cubicBezTo>
                    <a:lnTo>
                      <a:pt x="14776" y="15146"/>
                    </a:lnTo>
                    <a:cubicBezTo>
                      <a:pt x="14835" y="15158"/>
                      <a:pt x="14907" y="15170"/>
                      <a:pt x="14978" y="15170"/>
                    </a:cubicBezTo>
                    <a:cubicBezTo>
                      <a:pt x="15347" y="15170"/>
                      <a:pt x="15681" y="14919"/>
                      <a:pt x="15776" y="14562"/>
                    </a:cubicBezTo>
                    <a:lnTo>
                      <a:pt x="18372" y="4763"/>
                    </a:lnTo>
                    <a:cubicBezTo>
                      <a:pt x="18419" y="4549"/>
                      <a:pt x="18395" y="4335"/>
                      <a:pt x="18288" y="4144"/>
                    </a:cubicBezTo>
                    <a:cubicBezTo>
                      <a:pt x="18181" y="3954"/>
                      <a:pt x="18002" y="3823"/>
                      <a:pt x="17788" y="3763"/>
                    </a:cubicBezTo>
                    <a:lnTo>
                      <a:pt x="3715" y="37"/>
                    </a:lnTo>
                    <a:cubicBezTo>
                      <a:pt x="3643" y="13"/>
                      <a:pt x="3572" y="1"/>
                      <a:pt x="350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1"/>
              <p:cNvSpPr/>
              <p:nvPr/>
            </p:nvSpPr>
            <p:spPr>
              <a:xfrm>
                <a:off x="7920354" y="4098497"/>
                <a:ext cx="154897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531" extrusionOk="0">
                    <a:moveTo>
                      <a:pt x="224" y="1"/>
                    </a:moveTo>
                    <a:cubicBezTo>
                      <a:pt x="167" y="1"/>
                      <a:pt x="115" y="43"/>
                      <a:pt x="95" y="102"/>
                    </a:cubicBezTo>
                    <a:cubicBezTo>
                      <a:pt x="0" y="435"/>
                      <a:pt x="48" y="828"/>
                      <a:pt x="226" y="1102"/>
                    </a:cubicBezTo>
                    <a:cubicBezTo>
                      <a:pt x="381" y="1328"/>
                      <a:pt x="595" y="1471"/>
                      <a:pt x="845" y="1519"/>
                    </a:cubicBezTo>
                    <a:cubicBezTo>
                      <a:pt x="905" y="1531"/>
                      <a:pt x="953" y="1531"/>
                      <a:pt x="1000" y="1531"/>
                    </a:cubicBezTo>
                    <a:cubicBezTo>
                      <a:pt x="1536" y="1531"/>
                      <a:pt x="1929" y="1078"/>
                      <a:pt x="2048" y="614"/>
                    </a:cubicBezTo>
                    <a:cubicBezTo>
                      <a:pt x="2060" y="542"/>
                      <a:pt x="2024" y="471"/>
                      <a:pt x="1953" y="447"/>
                    </a:cubicBezTo>
                    <a:cubicBezTo>
                      <a:pt x="1944" y="446"/>
                      <a:pt x="1934" y="445"/>
                      <a:pt x="1926" y="445"/>
                    </a:cubicBezTo>
                    <a:cubicBezTo>
                      <a:pt x="1864" y="445"/>
                      <a:pt x="1807" y="480"/>
                      <a:pt x="1786" y="542"/>
                    </a:cubicBezTo>
                    <a:cubicBezTo>
                      <a:pt x="1698" y="904"/>
                      <a:pt x="1399" y="1265"/>
                      <a:pt x="1000" y="1265"/>
                    </a:cubicBezTo>
                    <a:cubicBezTo>
                      <a:pt x="965" y="1265"/>
                      <a:pt x="929" y="1263"/>
                      <a:pt x="893" y="1257"/>
                    </a:cubicBezTo>
                    <a:cubicBezTo>
                      <a:pt x="667" y="1221"/>
                      <a:pt x="524" y="1078"/>
                      <a:pt x="452" y="959"/>
                    </a:cubicBezTo>
                    <a:cubicBezTo>
                      <a:pt x="321" y="745"/>
                      <a:pt x="274" y="435"/>
                      <a:pt x="357" y="173"/>
                    </a:cubicBezTo>
                    <a:cubicBezTo>
                      <a:pt x="381" y="102"/>
                      <a:pt x="333" y="31"/>
                      <a:pt x="262" y="7"/>
                    </a:cubicBezTo>
                    <a:cubicBezTo>
                      <a:pt x="249" y="2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1"/>
              <p:cNvSpPr/>
              <p:nvPr/>
            </p:nvSpPr>
            <p:spPr>
              <a:xfrm>
                <a:off x="8098182" y="4105114"/>
                <a:ext cx="130158" cy="7993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063" extrusionOk="0">
                    <a:moveTo>
                      <a:pt x="1466" y="1"/>
                    </a:moveTo>
                    <a:cubicBezTo>
                      <a:pt x="1440" y="1"/>
                      <a:pt x="1412" y="8"/>
                      <a:pt x="1385" y="26"/>
                    </a:cubicBezTo>
                    <a:lnTo>
                      <a:pt x="1100" y="204"/>
                    </a:lnTo>
                    <a:cubicBezTo>
                      <a:pt x="1064" y="169"/>
                      <a:pt x="1016" y="133"/>
                      <a:pt x="969" y="109"/>
                    </a:cubicBezTo>
                    <a:cubicBezTo>
                      <a:pt x="890" y="68"/>
                      <a:pt x="802" y="46"/>
                      <a:pt x="714" y="46"/>
                    </a:cubicBezTo>
                    <a:cubicBezTo>
                      <a:pt x="550" y="46"/>
                      <a:pt x="383" y="121"/>
                      <a:pt x="266" y="276"/>
                    </a:cubicBezTo>
                    <a:cubicBezTo>
                      <a:pt x="0" y="634"/>
                      <a:pt x="315" y="1063"/>
                      <a:pt x="711" y="1063"/>
                    </a:cubicBezTo>
                    <a:cubicBezTo>
                      <a:pt x="775" y="1063"/>
                      <a:pt x="842" y="1051"/>
                      <a:pt x="909" y="1026"/>
                    </a:cubicBezTo>
                    <a:cubicBezTo>
                      <a:pt x="1052" y="966"/>
                      <a:pt x="1147" y="847"/>
                      <a:pt x="1195" y="716"/>
                    </a:cubicBezTo>
                    <a:lnTo>
                      <a:pt x="1600" y="705"/>
                    </a:lnTo>
                    <a:cubicBezTo>
                      <a:pt x="1671" y="705"/>
                      <a:pt x="1731" y="645"/>
                      <a:pt x="1731" y="574"/>
                    </a:cubicBezTo>
                    <a:cubicBezTo>
                      <a:pt x="1731" y="502"/>
                      <a:pt x="1671" y="443"/>
                      <a:pt x="1600" y="443"/>
                    </a:cubicBezTo>
                    <a:lnTo>
                      <a:pt x="1219" y="443"/>
                    </a:lnTo>
                    <a:lnTo>
                      <a:pt x="1528" y="252"/>
                    </a:lnTo>
                    <a:cubicBezTo>
                      <a:pt x="1588" y="204"/>
                      <a:pt x="1612" y="121"/>
                      <a:pt x="1576" y="62"/>
                    </a:cubicBezTo>
                    <a:cubicBezTo>
                      <a:pt x="1553" y="24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1"/>
              <p:cNvSpPr/>
              <p:nvPr/>
            </p:nvSpPr>
            <p:spPr>
              <a:xfrm>
                <a:off x="7788693" y="4005485"/>
                <a:ext cx="113090" cy="10361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78" extrusionOk="0">
                    <a:moveTo>
                      <a:pt x="492" y="1"/>
                    </a:moveTo>
                    <a:cubicBezTo>
                      <a:pt x="470" y="1"/>
                      <a:pt x="448" y="6"/>
                      <a:pt x="429" y="17"/>
                    </a:cubicBezTo>
                    <a:cubicBezTo>
                      <a:pt x="358" y="53"/>
                      <a:pt x="334" y="136"/>
                      <a:pt x="370" y="196"/>
                    </a:cubicBezTo>
                    <a:lnTo>
                      <a:pt x="548" y="517"/>
                    </a:lnTo>
                    <a:lnTo>
                      <a:pt x="215" y="327"/>
                    </a:lnTo>
                    <a:cubicBezTo>
                      <a:pt x="197" y="316"/>
                      <a:pt x="176" y="311"/>
                      <a:pt x="155" y="311"/>
                    </a:cubicBezTo>
                    <a:cubicBezTo>
                      <a:pt x="109" y="311"/>
                      <a:pt x="61" y="337"/>
                      <a:pt x="37" y="386"/>
                    </a:cubicBezTo>
                    <a:cubicBezTo>
                      <a:pt x="1" y="446"/>
                      <a:pt x="25" y="529"/>
                      <a:pt x="84" y="565"/>
                    </a:cubicBezTo>
                    <a:lnTo>
                      <a:pt x="441" y="767"/>
                    </a:lnTo>
                    <a:cubicBezTo>
                      <a:pt x="418" y="898"/>
                      <a:pt x="441" y="1053"/>
                      <a:pt x="537" y="1172"/>
                    </a:cubicBezTo>
                    <a:cubicBezTo>
                      <a:pt x="652" y="1314"/>
                      <a:pt x="813" y="1378"/>
                      <a:pt x="968" y="1378"/>
                    </a:cubicBezTo>
                    <a:cubicBezTo>
                      <a:pt x="1244" y="1378"/>
                      <a:pt x="1503" y="1174"/>
                      <a:pt x="1465" y="839"/>
                    </a:cubicBezTo>
                    <a:cubicBezTo>
                      <a:pt x="1430" y="541"/>
                      <a:pt x="1180" y="351"/>
                      <a:pt x="929" y="351"/>
                    </a:cubicBezTo>
                    <a:cubicBezTo>
                      <a:pt x="870" y="351"/>
                      <a:pt x="822" y="351"/>
                      <a:pt x="775" y="375"/>
                    </a:cubicBezTo>
                    <a:lnTo>
                      <a:pt x="608" y="65"/>
                    </a:lnTo>
                    <a:cubicBezTo>
                      <a:pt x="584" y="25"/>
                      <a:pt x="537" y="1"/>
                      <a:pt x="49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5" name="Google Shape;5455;p41"/>
            <p:cNvGrpSpPr/>
            <p:nvPr/>
          </p:nvGrpSpPr>
          <p:grpSpPr>
            <a:xfrm>
              <a:off x="7058133" y="1343470"/>
              <a:ext cx="1983266" cy="3748202"/>
              <a:chOff x="7058133" y="1343470"/>
              <a:chExt cx="1983266" cy="3748202"/>
            </a:xfrm>
          </p:grpSpPr>
          <p:sp>
            <p:nvSpPr>
              <p:cNvPr id="5456" name="Google Shape;5456;p41"/>
              <p:cNvSpPr/>
              <p:nvPr/>
            </p:nvSpPr>
            <p:spPr>
              <a:xfrm rot="-365425">
                <a:off x="7683107" y="2032949"/>
                <a:ext cx="111982" cy="14664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1"/>
              <p:cNvSpPr/>
              <p:nvPr/>
            </p:nvSpPr>
            <p:spPr>
              <a:xfrm rot="6938532" flipH="1">
                <a:off x="8677091" y="47328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1"/>
              <p:cNvSpPr/>
              <p:nvPr/>
            </p:nvSpPr>
            <p:spPr>
              <a:xfrm rot="10008843" flipH="1">
                <a:off x="7970891" y="3270853"/>
                <a:ext cx="320166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1"/>
              <p:cNvSpPr/>
              <p:nvPr/>
            </p:nvSpPr>
            <p:spPr>
              <a:xfrm rot="-365288">
                <a:off x="7067480" y="2578669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1"/>
              <p:cNvSpPr/>
              <p:nvPr/>
            </p:nvSpPr>
            <p:spPr>
              <a:xfrm rot="-365185">
                <a:off x="8155296" y="2737782"/>
                <a:ext cx="821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1"/>
              <p:cNvSpPr/>
              <p:nvPr/>
            </p:nvSpPr>
            <p:spPr>
              <a:xfrm rot="-9472742" flipH="1">
                <a:off x="8204911" y="1378015"/>
                <a:ext cx="224530" cy="209966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88" y="32808"/>
            <a:ext cx="738910" cy="81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988" y="130433"/>
            <a:ext cx="5783928" cy="572700"/>
          </a:xfrm>
        </p:spPr>
        <p:txBody>
          <a:bodyPr/>
          <a:lstStyle/>
          <a:p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2, </a:t>
            </a:r>
            <a:r>
              <a:rPr lang="en-US" sz="2400" dirty="0" err="1" smtClean="0"/>
              <a:t>cho</a:t>
            </a:r>
            <a:r>
              <a:rPr lang="en-US" sz="2400" dirty="0" smtClean="0"/>
              <a:t> 5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634" y="864333"/>
            <a:ext cx="85023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: </a:t>
            </a:r>
            <a:r>
              <a:rPr lang="en-US" sz="2000" b="1" dirty="0" smtClean="0"/>
              <a:t>10; 42; 36; 55; 78; 94; 99; 120; 1077; 1993; 2005; 2021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b="1" dirty="0" smtClean="0"/>
              <a:t> </a:t>
            </a:r>
            <a:r>
              <a:rPr lang="en-US" sz="2000" dirty="0" smtClean="0"/>
              <a:t>?</a:t>
            </a:r>
            <a:endParaRPr lang="vi-V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1321" y="3790571"/>
            <a:ext cx="1353745" cy="13962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1797" y="3119903"/>
            <a:ext cx="3566423" cy="8060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085" y="4001414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- </a:t>
            </a:r>
            <a:r>
              <a:rPr lang="en-US" sz="2000" i="1" u="sng" dirty="0" err="1" smtClean="0"/>
              <a:t>Hình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thức</a:t>
            </a:r>
            <a:r>
              <a:rPr lang="en-US" sz="2000" i="1" u="sng" dirty="0" smtClean="0"/>
              <a:t>:  </a:t>
            </a:r>
            <a:r>
              <a:rPr lang="en-US" sz="2000" b="1" dirty="0" smtClean="0"/>
              <a:t>Theo </a:t>
            </a:r>
            <a:r>
              <a:rPr lang="en-US" sz="2000" b="1" dirty="0" err="1" smtClean="0"/>
              <a:t>tổ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nhóm</a:t>
            </a:r>
            <a:endParaRPr lang="vi-VN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769685" y="4514370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- </a:t>
            </a:r>
            <a:r>
              <a:rPr lang="en-US" sz="2000" i="1" u="sng" dirty="0" err="1" smtClean="0"/>
              <a:t>Thời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gian</a:t>
            </a:r>
            <a:r>
              <a:rPr lang="en-US" sz="2000" i="1" u="sng" dirty="0" smtClean="0"/>
              <a:t>:  </a:t>
            </a:r>
            <a:r>
              <a:rPr lang="en-US" sz="2000" b="1" dirty="0" smtClean="0"/>
              <a:t>5 </a:t>
            </a:r>
            <a:r>
              <a:rPr lang="en-US" sz="2000" b="1" dirty="0" err="1" smtClean="0"/>
              <a:t>phút</a:t>
            </a:r>
            <a:endParaRPr lang="vi-VN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56523"/>
              </p:ext>
            </p:extLst>
          </p:nvPr>
        </p:nvGraphicFramePr>
        <p:xfrm>
          <a:off x="284634" y="1768113"/>
          <a:ext cx="8652851" cy="1275885"/>
        </p:xfrm>
        <a:graphic>
          <a:graphicData uri="http://schemas.openxmlformats.org/drawingml/2006/table">
            <a:tbl>
              <a:tblPr firstRow="1" bandRow="1"/>
              <a:tblGrid>
                <a:gridCol w="1974311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0128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5199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15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574845"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42"/>
          <p:cNvSpPr txBox="1">
            <a:spLocks noGrp="1"/>
          </p:cNvSpPr>
          <p:nvPr>
            <p:ph type="title"/>
          </p:nvPr>
        </p:nvSpPr>
        <p:spPr>
          <a:xfrm>
            <a:off x="104556" y="151341"/>
            <a:ext cx="188999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/>
              <a:t>Kết quả:</a:t>
            </a:r>
            <a:endParaRPr sz="2400" b="1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13546"/>
              </p:ext>
            </p:extLst>
          </p:nvPr>
        </p:nvGraphicFramePr>
        <p:xfrm>
          <a:off x="366031" y="1268542"/>
          <a:ext cx="8658539" cy="2406189"/>
        </p:xfrm>
        <a:graphic>
          <a:graphicData uri="http://schemas.openxmlformats.org/drawingml/2006/table">
            <a:tbl>
              <a:tblPr firstRow="1" bandRow="1"/>
              <a:tblGrid>
                <a:gridCol w="1975609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1430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6865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4635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54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1705149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0647" y="542096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52" name="Rectangle 51"/>
          <p:cNvSpPr/>
          <p:nvPr/>
        </p:nvSpPr>
        <p:spPr>
          <a:xfrm>
            <a:off x="1257034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42</a:t>
            </a:r>
            <a:r>
              <a:rPr lang="en-US" sz="2400" b="1" dirty="0"/>
              <a:t>; </a:t>
            </a:r>
            <a:endParaRPr lang="vi-VN" sz="2400" dirty="0"/>
          </a:p>
        </p:txBody>
      </p:sp>
      <p:sp>
        <p:nvSpPr>
          <p:cNvPr id="54" name="Rectangle 53"/>
          <p:cNvSpPr/>
          <p:nvPr/>
        </p:nvSpPr>
        <p:spPr>
          <a:xfrm>
            <a:off x="1878837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36; </a:t>
            </a:r>
            <a:endParaRPr lang="vi-VN" sz="2400" dirty="0"/>
          </a:p>
        </p:txBody>
      </p:sp>
      <p:sp>
        <p:nvSpPr>
          <p:cNvPr id="55" name="Rectangle 54"/>
          <p:cNvSpPr/>
          <p:nvPr/>
        </p:nvSpPr>
        <p:spPr>
          <a:xfrm>
            <a:off x="2525223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55; </a:t>
            </a:r>
            <a:endParaRPr lang="vi-VN" sz="2400" dirty="0"/>
          </a:p>
        </p:txBody>
      </p:sp>
      <p:sp>
        <p:nvSpPr>
          <p:cNvPr id="56" name="Rectangle 55"/>
          <p:cNvSpPr/>
          <p:nvPr/>
        </p:nvSpPr>
        <p:spPr>
          <a:xfrm>
            <a:off x="3120978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78; </a:t>
            </a:r>
            <a:endParaRPr lang="vi-VN" sz="2400" dirty="0"/>
          </a:p>
        </p:txBody>
      </p:sp>
      <p:sp>
        <p:nvSpPr>
          <p:cNvPr id="57" name="Rectangle 56"/>
          <p:cNvSpPr/>
          <p:nvPr/>
        </p:nvSpPr>
        <p:spPr>
          <a:xfrm>
            <a:off x="3716733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94; </a:t>
            </a:r>
            <a:endParaRPr lang="vi-VN" sz="2400" dirty="0"/>
          </a:p>
        </p:txBody>
      </p:sp>
      <p:sp>
        <p:nvSpPr>
          <p:cNvPr id="58" name="Rectangle 57"/>
          <p:cNvSpPr/>
          <p:nvPr/>
        </p:nvSpPr>
        <p:spPr>
          <a:xfrm>
            <a:off x="4246406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59" name="Rectangle 58"/>
          <p:cNvSpPr/>
          <p:nvPr/>
        </p:nvSpPr>
        <p:spPr>
          <a:xfrm>
            <a:off x="4975574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1077;</a:t>
            </a:r>
            <a:endParaRPr lang="vi-VN" sz="2400" dirty="0"/>
          </a:p>
        </p:txBody>
      </p:sp>
      <p:sp>
        <p:nvSpPr>
          <p:cNvPr id="60" name="Rectangle 59"/>
          <p:cNvSpPr/>
          <p:nvPr/>
        </p:nvSpPr>
        <p:spPr>
          <a:xfrm>
            <a:off x="5905739" y="528856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1993;</a:t>
            </a:r>
            <a:endParaRPr lang="vi-VN" sz="2400" dirty="0"/>
          </a:p>
        </p:txBody>
      </p:sp>
      <p:sp>
        <p:nvSpPr>
          <p:cNvPr id="61" name="Rectangle 60"/>
          <p:cNvSpPr/>
          <p:nvPr/>
        </p:nvSpPr>
        <p:spPr>
          <a:xfrm>
            <a:off x="6777138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2005;</a:t>
            </a:r>
            <a:endParaRPr lang="vi-VN" sz="2400" dirty="0"/>
          </a:p>
        </p:txBody>
      </p:sp>
      <p:sp>
        <p:nvSpPr>
          <p:cNvPr id="62" name="Rectangle 61"/>
          <p:cNvSpPr/>
          <p:nvPr/>
        </p:nvSpPr>
        <p:spPr>
          <a:xfrm>
            <a:off x="7659667" y="564272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2021.</a:t>
            </a:r>
            <a:endParaRPr lang="vi-VN" sz="2400" dirty="0"/>
          </a:p>
        </p:txBody>
      </p:sp>
      <p:sp>
        <p:nvSpPr>
          <p:cNvPr id="63" name="Rectangle 62"/>
          <p:cNvSpPr/>
          <p:nvPr/>
        </p:nvSpPr>
        <p:spPr>
          <a:xfrm>
            <a:off x="610647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64" name="Rectangle 63"/>
          <p:cNvSpPr/>
          <p:nvPr/>
        </p:nvSpPr>
        <p:spPr>
          <a:xfrm>
            <a:off x="622352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65" name="Rectangle 64"/>
          <p:cNvSpPr/>
          <p:nvPr/>
        </p:nvSpPr>
        <p:spPr>
          <a:xfrm>
            <a:off x="4232960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66" name="Rectangle 65"/>
          <p:cNvSpPr/>
          <p:nvPr/>
        </p:nvSpPr>
        <p:spPr>
          <a:xfrm>
            <a:off x="4246406" y="53393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87678" y="3805781"/>
            <a:ext cx="8920014" cy="119583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tận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cùng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thì</a:t>
            </a:r>
            <a:r>
              <a:rPr lang="en-US" sz="2000" b="1" dirty="0" smtClean="0">
                <a:solidFill>
                  <a:srgbClr val="002060"/>
                </a:solidFill>
              </a:rPr>
              <a:t> chia </a:t>
            </a:r>
            <a:r>
              <a:rPr lang="en-US" sz="2000" b="1" dirty="0" err="1" smtClean="0">
                <a:solidFill>
                  <a:srgbClr val="002060"/>
                </a:solidFill>
              </a:rPr>
              <a:t>hết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cho</a:t>
            </a:r>
            <a:r>
              <a:rPr lang="en-US" sz="2000" b="1" dirty="0" smtClean="0">
                <a:solidFill>
                  <a:srgbClr val="002060"/>
                </a:solidFill>
              </a:rPr>
              <a:t> 2?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5?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cả</a:t>
            </a:r>
            <a:r>
              <a:rPr lang="en-US" sz="2000" b="1" dirty="0" smtClean="0">
                <a:solidFill>
                  <a:srgbClr val="002060"/>
                </a:solidFill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</a:rPr>
              <a:t> 5?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-0.02083 0.2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0695 0.29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48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1024 0.29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-0.03246 0.29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-0.03004 0.29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88E-6 L 0.10052 0.302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88E-6 L -0.28871 0.440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2.77556E-17 L -0.29167 0.43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29705 0.4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0988E-6 L -0.19167 0.440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20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0.12309 0.3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72 L 0.20763 0.29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0.21511 0.3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-0.38697 0.44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7654E-7 L -0.01319 0.437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3" name="Google Shape;5523;p4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 smtClean="0"/>
                  <a:t>Xét số n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23∗</m:t>
                        </m:r>
                      </m:e>
                    </m:acc>
                  </m:oMath>
                </a14:m>
                <a:r>
                  <a:rPr lang="en-US" sz="2400" dirty="0" smtClean="0"/>
                  <a:t> (*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tận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n).Ta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n = n = 230 + * </a:t>
                </a:r>
                <a:endParaRPr sz="2400" dirty="0"/>
              </a:p>
            </p:txBody>
          </p:sp>
        </mc:Choice>
        <mc:Fallback xmlns="">
          <p:sp>
            <p:nvSpPr>
              <p:cNvPr id="5523" name="Google Shape;5523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  <a:blipFill>
                <a:blip r:embed="rId3"/>
                <a:stretch>
                  <a:fillRect l="-1040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78840" y="1082613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HĐ1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40" y="1033083"/>
            <a:ext cx="72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Số</a:t>
            </a:r>
            <a:r>
              <a:rPr lang="en-US" sz="2400" dirty="0" smtClean="0"/>
              <a:t> 230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6" name="Rounded Rectangle 75"/>
          <p:cNvSpPr/>
          <p:nvPr/>
        </p:nvSpPr>
        <p:spPr>
          <a:xfrm>
            <a:off x="778840" y="2394218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HĐ2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3240" y="2344688"/>
            <a:ext cx="76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tổng,hãy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5931" y="170221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: 230 = </a:t>
            </a:r>
            <a:r>
              <a:rPr lang="en-US" sz="2400" b="1" dirty="0" smtClean="0"/>
              <a:t>2</a:t>
            </a:r>
            <a:r>
              <a:rPr lang="en-US" sz="2400" dirty="0" smtClean="0"/>
              <a:t>. </a:t>
            </a:r>
            <a:r>
              <a:rPr lang="en-US" sz="2400" b="1" dirty="0" smtClean="0"/>
              <a:t>5</a:t>
            </a:r>
            <a:r>
              <a:rPr lang="en-US" sz="2400" dirty="0" smtClean="0"/>
              <a:t>. 23 =&gt; 230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5.</a:t>
            </a:r>
            <a:endParaRPr lang="vi-VN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931" y="2860428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2?</a:t>
            </a:r>
            <a:endParaRPr lang="vi-VN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975909" y="429374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5?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778840" y="3401733"/>
            <a:ext cx="753591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=&gt; </a:t>
            </a:r>
            <a:r>
              <a:rPr lang="en-US" sz="2400" b="1" dirty="0" smtClean="0"/>
              <a:t>*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tận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b="1" dirty="0" smtClean="0"/>
              <a:t>0; 2; 4; 6; 8.</a:t>
            </a:r>
            <a:endParaRPr lang="vi-VN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78840" y="4681022"/>
            <a:ext cx="79836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=&gt;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/>
              <a:t>0; </a:t>
            </a:r>
            <a:r>
              <a:rPr lang="en-US" sz="2400" b="1" dirty="0" smtClean="0"/>
              <a:t>5.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3" grpId="0"/>
      <p:bldP spid="8" grpId="0" animBg="1"/>
      <p:bldP spid="9" grpId="0"/>
      <p:bldP spid="76" grpId="0" animBg="1"/>
      <p:bldP spid="77" grpId="0"/>
      <p:bldP spid="10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2" name="Google Shape;5592;p44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5594" name="Google Shape;5594;p44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</a:t>
            </a:r>
            <a:endParaRPr dirty="0"/>
          </a:p>
        </p:txBody>
      </p:sp>
      <p:grpSp>
        <p:nvGrpSpPr>
          <p:cNvPr id="5597" name="Google Shape;5597;p44"/>
          <p:cNvGrpSpPr/>
          <p:nvPr/>
        </p:nvGrpSpPr>
        <p:grpSpPr>
          <a:xfrm rot="-966873">
            <a:off x="678956" y="84605"/>
            <a:ext cx="749591" cy="988654"/>
            <a:chOff x="3996625" y="2053550"/>
            <a:chExt cx="1150750" cy="1517751"/>
          </a:xfrm>
        </p:grpSpPr>
        <p:sp>
          <p:nvSpPr>
            <p:cNvPr id="5598" name="Google Shape;5598;p44"/>
            <p:cNvSpPr/>
            <p:nvPr/>
          </p:nvSpPr>
          <p:spPr>
            <a:xfrm>
              <a:off x="4180687" y="2593109"/>
              <a:ext cx="952112" cy="970240"/>
            </a:xfrm>
            <a:custGeom>
              <a:avLst/>
              <a:gdLst/>
              <a:ahLst/>
              <a:cxnLst/>
              <a:rect l="l" t="t" r="r" b="b"/>
              <a:pathLst>
                <a:path w="17122" h="17448" extrusionOk="0">
                  <a:moveTo>
                    <a:pt x="13260" y="1"/>
                  </a:moveTo>
                  <a:cubicBezTo>
                    <a:pt x="13187" y="1"/>
                    <a:pt x="13115" y="18"/>
                    <a:pt x="13050" y="53"/>
                  </a:cubicBezTo>
                  <a:cubicBezTo>
                    <a:pt x="13050" y="53"/>
                    <a:pt x="215" y="6744"/>
                    <a:pt x="108" y="6804"/>
                  </a:cubicBezTo>
                  <a:cubicBezTo>
                    <a:pt x="0" y="6863"/>
                    <a:pt x="512" y="8066"/>
                    <a:pt x="572" y="8185"/>
                  </a:cubicBezTo>
                  <a:cubicBezTo>
                    <a:pt x="1441" y="10114"/>
                    <a:pt x="2953" y="11602"/>
                    <a:pt x="3048" y="14412"/>
                  </a:cubicBezTo>
                  <a:cubicBezTo>
                    <a:pt x="3096" y="16031"/>
                    <a:pt x="2584" y="16638"/>
                    <a:pt x="3084" y="16972"/>
                  </a:cubicBezTo>
                  <a:cubicBezTo>
                    <a:pt x="3394" y="17174"/>
                    <a:pt x="3834" y="17198"/>
                    <a:pt x="4180" y="17257"/>
                  </a:cubicBezTo>
                  <a:cubicBezTo>
                    <a:pt x="5042" y="17388"/>
                    <a:pt x="5914" y="17448"/>
                    <a:pt x="6786" y="17448"/>
                  </a:cubicBezTo>
                  <a:cubicBezTo>
                    <a:pt x="7346" y="17448"/>
                    <a:pt x="7907" y="17423"/>
                    <a:pt x="8466" y="17376"/>
                  </a:cubicBezTo>
                  <a:cubicBezTo>
                    <a:pt x="9073" y="17317"/>
                    <a:pt x="9811" y="17210"/>
                    <a:pt x="10264" y="16793"/>
                  </a:cubicBezTo>
                  <a:cubicBezTo>
                    <a:pt x="10442" y="16626"/>
                    <a:pt x="10573" y="16412"/>
                    <a:pt x="10633" y="16150"/>
                  </a:cubicBezTo>
                  <a:cubicBezTo>
                    <a:pt x="10680" y="15983"/>
                    <a:pt x="10823" y="14674"/>
                    <a:pt x="11014" y="14602"/>
                  </a:cubicBezTo>
                  <a:cubicBezTo>
                    <a:pt x="11026" y="14590"/>
                    <a:pt x="11026" y="14590"/>
                    <a:pt x="11038" y="14590"/>
                  </a:cubicBezTo>
                  <a:cubicBezTo>
                    <a:pt x="11607" y="14623"/>
                    <a:pt x="12357" y="14804"/>
                    <a:pt x="13052" y="14804"/>
                  </a:cubicBezTo>
                  <a:cubicBezTo>
                    <a:pt x="13606" y="14804"/>
                    <a:pt x="14126" y="14689"/>
                    <a:pt x="14490" y="14293"/>
                  </a:cubicBezTo>
                  <a:cubicBezTo>
                    <a:pt x="14907" y="13852"/>
                    <a:pt x="15002" y="13245"/>
                    <a:pt x="15098" y="12662"/>
                  </a:cubicBezTo>
                  <a:cubicBezTo>
                    <a:pt x="15181" y="12221"/>
                    <a:pt x="15395" y="11590"/>
                    <a:pt x="15145" y="11161"/>
                  </a:cubicBezTo>
                  <a:cubicBezTo>
                    <a:pt x="15050" y="11002"/>
                    <a:pt x="14942" y="10954"/>
                    <a:pt x="14826" y="10954"/>
                  </a:cubicBezTo>
                  <a:cubicBezTo>
                    <a:pt x="14682" y="10954"/>
                    <a:pt x="14524" y="11028"/>
                    <a:pt x="14359" y="11054"/>
                  </a:cubicBezTo>
                  <a:cubicBezTo>
                    <a:pt x="14259" y="11072"/>
                    <a:pt x="14158" y="11080"/>
                    <a:pt x="14056" y="11080"/>
                  </a:cubicBezTo>
                  <a:cubicBezTo>
                    <a:pt x="12791" y="11080"/>
                    <a:pt x="11469" y="9788"/>
                    <a:pt x="11800" y="9137"/>
                  </a:cubicBezTo>
                  <a:cubicBezTo>
                    <a:pt x="11834" y="9067"/>
                    <a:pt x="11906" y="9037"/>
                    <a:pt x="12007" y="9037"/>
                  </a:cubicBezTo>
                  <a:cubicBezTo>
                    <a:pt x="12470" y="9037"/>
                    <a:pt x="13542" y="9649"/>
                    <a:pt x="14431" y="9756"/>
                  </a:cubicBezTo>
                  <a:cubicBezTo>
                    <a:pt x="14521" y="9770"/>
                    <a:pt x="14679" y="9812"/>
                    <a:pt x="14817" y="9812"/>
                  </a:cubicBezTo>
                  <a:cubicBezTo>
                    <a:pt x="14916" y="9812"/>
                    <a:pt x="15005" y="9791"/>
                    <a:pt x="15050" y="9721"/>
                  </a:cubicBezTo>
                  <a:cubicBezTo>
                    <a:pt x="15133" y="9590"/>
                    <a:pt x="15193" y="8625"/>
                    <a:pt x="15395" y="8613"/>
                  </a:cubicBezTo>
                  <a:cubicBezTo>
                    <a:pt x="15800" y="8602"/>
                    <a:pt x="17122" y="8232"/>
                    <a:pt x="17038" y="7732"/>
                  </a:cubicBezTo>
                  <a:cubicBezTo>
                    <a:pt x="16860" y="6589"/>
                    <a:pt x="14657" y="3803"/>
                    <a:pt x="14669" y="3625"/>
                  </a:cubicBezTo>
                  <a:cubicBezTo>
                    <a:pt x="14728" y="2136"/>
                    <a:pt x="14288" y="1005"/>
                    <a:pt x="13597" y="160"/>
                  </a:cubicBezTo>
                  <a:cubicBezTo>
                    <a:pt x="13514" y="54"/>
                    <a:pt x="13387" y="1"/>
                    <a:pt x="1326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4005244" y="2195460"/>
              <a:ext cx="478058" cy="776003"/>
            </a:xfrm>
            <a:custGeom>
              <a:avLst/>
              <a:gdLst/>
              <a:ahLst/>
              <a:cxnLst/>
              <a:rect l="l" t="t" r="r" b="b"/>
              <a:pathLst>
                <a:path w="8597" h="13955" extrusionOk="0">
                  <a:moveTo>
                    <a:pt x="8120" y="1"/>
                  </a:moveTo>
                  <a:cubicBezTo>
                    <a:pt x="7108" y="13"/>
                    <a:pt x="6132" y="298"/>
                    <a:pt x="5299" y="679"/>
                  </a:cubicBezTo>
                  <a:cubicBezTo>
                    <a:pt x="2548" y="1906"/>
                    <a:pt x="179" y="4370"/>
                    <a:pt x="84" y="7513"/>
                  </a:cubicBezTo>
                  <a:cubicBezTo>
                    <a:pt x="0" y="10002"/>
                    <a:pt x="1274" y="12466"/>
                    <a:pt x="3263" y="13955"/>
                  </a:cubicBezTo>
                  <a:lnTo>
                    <a:pt x="8489" y="536"/>
                  </a:lnTo>
                  <a:cubicBezTo>
                    <a:pt x="8597" y="274"/>
                    <a:pt x="8406" y="1"/>
                    <a:pt x="812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4"/>
            <p:cNvSpPr/>
            <p:nvPr/>
          </p:nvSpPr>
          <p:spPr>
            <a:xfrm>
              <a:off x="4050898" y="2335980"/>
              <a:ext cx="245452" cy="400596"/>
            </a:xfrm>
            <a:custGeom>
              <a:avLst/>
              <a:gdLst/>
              <a:ahLst/>
              <a:cxnLst/>
              <a:rect l="l" t="t" r="r" b="b"/>
              <a:pathLst>
                <a:path w="4414" h="7204" extrusionOk="0">
                  <a:moveTo>
                    <a:pt x="4097" y="0"/>
                  </a:moveTo>
                  <a:cubicBezTo>
                    <a:pt x="4066" y="0"/>
                    <a:pt x="4034" y="7"/>
                    <a:pt x="4001" y="22"/>
                  </a:cubicBezTo>
                  <a:cubicBezTo>
                    <a:pt x="1549" y="1153"/>
                    <a:pt x="1" y="4248"/>
                    <a:pt x="1406" y="7070"/>
                  </a:cubicBezTo>
                  <a:cubicBezTo>
                    <a:pt x="1450" y="7164"/>
                    <a:pt x="1530" y="7204"/>
                    <a:pt x="1609" y="7204"/>
                  </a:cubicBezTo>
                  <a:cubicBezTo>
                    <a:pt x="1741" y="7204"/>
                    <a:pt x="1872" y="7091"/>
                    <a:pt x="1834" y="6927"/>
                  </a:cubicBezTo>
                  <a:lnTo>
                    <a:pt x="1834" y="6927"/>
                  </a:lnTo>
                  <a:cubicBezTo>
                    <a:pt x="1834" y="6927"/>
                    <a:pt x="1835" y="6927"/>
                    <a:pt x="1835" y="6927"/>
                  </a:cubicBezTo>
                  <a:cubicBezTo>
                    <a:pt x="1843" y="6927"/>
                    <a:pt x="1608" y="6004"/>
                    <a:pt x="1632" y="5070"/>
                  </a:cubicBezTo>
                  <a:cubicBezTo>
                    <a:pt x="1739" y="2248"/>
                    <a:pt x="3966" y="688"/>
                    <a:pt x="4239" y="403"/>
                  </a:cubicBezTo>
                  <a:cubicBezTo>
                    <a:pt x="4414" y="259"/>
                    <a:pt x="4288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4"/>
            <p:cNvSpPr/>
            <p:nvPr/>
          </p:nvSpPr>
          <p:spPr>
            <a:xfrm>
              <a:off x="4482582" y="3289537"/>
              <a:ext cx="310568" cy="237444"/>
            </a:xfrm>
            <a:custGeom>
              <a:avLst/>
              <a:gdLst/>
              <a:ahLst/>
              <a:cxnLst/>
              <a:rect l="l" t="t" r="r" b="b"/>
              <a:pathLst>
                <a:path w="5585" h="4270" extrusionOk="0">
                  <a:moveTo>
                    <a:pt x="253" y="0"/>
                  </a:moveTo>
                  <a:cubicBezTo>
                    <a:pt x="0" y="0"/>
                    <a:pt x="128" y="874"/>
                    <a:pt x="929" y="2138"/>
                  </a:cubicBezTo>
                  <a:cubicBezTo>
                    <a:pt x="1822" y="3555"/>
                    <a:pt x="3739" y="4162"/>
                    <a:pt x="4835" y="4269"/>
                  </a:cubicBezTo>
                  <a:cubicBezTo>
                    <a:pt x="5013" y="4102"/>
                    <a:pt x="5144" y="3888"/>
                    <a:pt x="5204" y="3614"/>
                  </a:cubicBezTo>
                  <a:cubicBezTo>
                    <a:pt x="5251" y="3448"/>
                    <a:pt x="5406" y="2150"/>
                    <a:pt x="5585" y="2078"/>
                  </a:cubicBezTo>
                  <a:cubicBezTo>
                    <a:pt x="4799" y="1947"/>
                    <a:pt x="1691" y="1400"/>
                    <a:pt x="489" y="149"/>
                  </a:cubicBezTo>
                  <a:cubicBezTo>
                    <a:pt x="392" y="48"/>
                    <a:pt x="312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3996625" y="2187453"/>
              <a:ext cx="1146126" cy="1383848"/>
            </a:xfrm>
            <a:custGeom>
              <a:avLst/>
              <a:gdLst/>
              <a:ahLst/>
              <a:cxnLst/>
              <a:rect l="l" t="t" r="r" b="b"/>
              <a:pathLst>
                <a:path w="20611" h="24886" extrusionOk="0">
                  <a:moveTo>
                    <a:pt x="8287" y="299"/>
                  </a:moveTo>
                  <a:cubicBezTo>
                    <a:pt x="8359" y="299"/>
                    <a:pt x="8442" y="335"/>
                    <a:pt x="8478" y="407"/>
                  </a:cubicBezTo>
                  <a:cubicBezTo>
                    <a:pt x="8525" y="466"/>
                    <a:pt x="8537" y="549"/>
                    <a:pt x="8513" y="633"/>
                  </a:cubicBezTo>
                  <a:lnTo>
                    <a:pt x="3346" y="13861"/>
                  </a:lnTo>
                  <a:cubicBezTo>
                    <a:pt x="1441" y="12360"/>
                    <a:pt x="310" y="10003"/>
                    <a:pt x="382" y="7669"/>
                  </a:cubicBezTo>
                  <a:cubicBezTo>
                    <a:pt x="489" y="4359"/>
                    <a:pt x="3108" y="2026"/>
                    <a:pt x="5513" y="954"/>
                  </a:cubicBezTo>
                  <a:cubicBezTo>
                    <a:pt x="6454" y="538"/>
                    <a:pt x="7406" y="311"/>
                    <a:pt x="8275" y="299"/>
                  </a:cubicBezTo>
                  <a:close/>
                  <a:moveTo>
                    <a:pt x="16558" y="7438"/>
                  </a:moveTo>
                  <a:cubicBezTo>
                    <a:pt x="16645" y="7438"/>
                    <a:pt x="16733" y="7475"/>
                    <a:pt x="16788" y="7538"/>
                  </a:cubicBezTo>
                  <a:cubicBezTo>
                    <a:pt x="17538" y="8455"/>
                    <a:pt x="17884" y="9586"/>
                    <a:pt x="17824" y="10908"/>
                  </a:cubicBezTo>
                  <a:cubicBezTo>
                    <a:pt x="17824" y="11003"/>
                    <a:pt x="17884" y="11098"/>
                    <a:pt x="18384" y="11837"/>
                  </a:cubicBezTo>
                  <a:cubicBezTo>
                    <a:pt x="19027" y="12753"/>
                    <a:pt x="20086" y="14301"/>
                    <a:pt x="20205" y="15051"/>
                  </a:cubicBezTo>
                  <a:cubicBezTo>
                    <a:pt x="20253" y="15313"/>
                    <a:pt x="19455" y="15623"/>
                    <a:pt x="18681" y="15766"/>
                  </a:cubicBezTo>
                  <a:cubicBezTo>
                    <a:pt x="18467" y="15801"/>
                    <a:pt x="18396" y="16111"/>
                    <a:pt x="18312" y="16611"/>
                  </a:cubicBezTo>
                  <a:cubicBezTo>
                    <a:pt x="18289" y="16730"/>
                    <a:pt x="18253" y="16897"/>
                    <a:pt x="18241" y="16932"/>
                  </a:cubicBezTo>
                  <a:cubicBezTo>
                    <a:pt x="18230" y="16949"/>
                    <a:pt x="18196" y="16958"/>
                    <a:pt x="18140" y="16958"/>
                  </a:cubicBezTo>
                  <a:cubicBezTo>
                    <a:pt x="18075" y="16958"/>
                    <a:pt x="17981" y="16946"/>
                    <a:pt x="17860" y="16920"/>
                  </a:cubicBezTo>
                  <a:cubicBezTo>
                    <a:pt x="17824" y="16920"/>
                    <a:pt x="17788" y="16909"/>
                    <a:pt x="17753" y="16909"/>
                  </a:cubicBezTo>
                  <a:cubicBezTo>
                    <a:pt x="17300" y="16849"/>
                    <a:pt x="16788" y="16659"/>
                    <a:pt x="16336" y="16480"/>
                  </a:cubicBezTo>
                  <a:cubicBezTo>
                    <a:pt x="15908" y="16318"/>
                    <a:pt x="15554" y="16183"/>
                    <a:pt x="15306" y="16183"/>
                  </a:cubicBezTo>
                  <a:cubicBezTo>
                    <a:pt x="15154" y="16183"/>
                    <a:pt x="15042" y="16234"/>
                    <a:pt x="14979" y="16361"/>
                  </a:cubicBezTo>
                  <a:cubicBezTo>
                    <a:pt x="14836" y="16659"/>
                    <a:pt x="14979" y="17123"/>
                    <a:pt x="15360" y="17563"/>
                  </a:cubicBezTo>
                  <a:cubicBezTo>
                    <a:pt x="15788" y="18065"/>
                    <a:pt x="16509" y="18510"/>
                    <a:pt x="17406" y="18510"/>
                  </a:cubicBezTo>
                  <a:cubicBezTo>
                    <a:pt x="17681" y="18510"/>
                    <a:pt x="17972" y="18468"/>
                    <a:pt x="18277" y="18373"/>
                  </a:cubicBezTo>
                  <a:cubicBezTo>
                    <a:pt x="18360" y="18492"/>
                    <a:pt x="18372" y="19099"/>
                    <a:pt x="18300" y="19564"/>
                  </a:cubicBezTo>
                  <a:cubicBezTo>
                    <a:pt x="18241" y="20064"/>
                    <a:pt x="18134" y="21016"/>
                    <a:pt x="17693" y="21492"/>
                  </a:cubicBezTo>
                  <a:cubicBezTo>
                    <a:pt x="17364" y="21842"/>
                    <a:pt x="16888" y="21945"/>
                    <a:pt x="16368" y="21945"/>
                  </a:cubicBezTo>
                  <a:cubicBezTo>
                    <a:pt x="15966" y="21945"/>
                    <a:pt x="15538" y="21883"/>
                    <a:pt x="15133" y="21826"/>
                  </a:cubicBezTo>
                  <a:cubicBezTo>
                    <a:pt x="14860" y="21790"/>
                    <a:pt x="14598" y="21754"/>
                    <a:pt x="14348" y="21743"/>
                  </a:cubicBezTo>
                  <a:lnTo>
                    <a:pt x="14324" y="21743"/>
                  </a:lnTo>
                  <a:cubicBezTo>
                    <a:pt x="10704" y="21111"/>
                    <a:pt x="9156" y="19707"/>
                    <a:pt x="9145" y="19695"/>
                  </a:cubicBezTo>
                  <a:cubicBezTo>
                    <a:pt x="9118" y="19668"/>
                    <a:pt x="9084" y="19656"/>
                    <a:pt x="9049" y="19656"/>
                  </a:cubicBezTo>
                  <a:cubicBezTo>
                    <a:pt x="9006" y="19656"/>
                    <a:pt x="8963" y="19674"/>
                    <a:pt x="8930" y="19707"/>
                  </a:cubicBezTo>
                  <a:cubicBezTo>
                    <a:pt x="8883" y="19766"/>
                    <a:pt x="8883" y="19861"/>
                    <a:pt x="8942" y="19909"/>
                  </a:cubicBezTo>
                  <a:cubicBezTo>
                    <a:pt x="9002" y="19968"/>
                    <a:pt x="10502" y="21350"/>
                    <a:pt x="14086" y="21993"/>
                  </a:cubicBezTo>
                  <a:cubicBezTo>
                    <a:pt x="14002" y="22207"/>
                    <a:pt x="13931" y="22576"/>
                    <a:pt x="13836" y="23171"/>
                  </a:cubicBezTo>
                  <a:cubicBezTo>
                    <a:pt x="13824" y="23278"/>
                    <a:pt x="13812" y="23374"/>
                    <a:pt x="13800" y="23409"/>
                  </a:cubicBezTo>
                  <a:cubicBezTo>
                    <a:pt x="13609" y="24243"/>
                    <a:pt x="12704" y="24433"/>
                    <a:pt x="11764" y="24517"/>
                  </a:cubicBezTo>
                  <a:cubicBezTo>
                    <a:pt x="11187" y="24567"/>
                    <a:pt x="10619" y="24593"/>
                    <a:pt x="10063" y="24593"/>
                  </a:cubicBezTo>
                  <a:cubicBezTo>
                    <a:pt x="9183" y="24593"/>
                    <a:pt x="8330" y="24529"/>
                    <a:pt x="7513" y="24398"/>
                  </a:cubicBezTo>
                  <a:cubicBezTo>
                    <a:pt x="7454" y="24386"/>
                    <a:pt x="7382" y="24374"/>
                    <a:pt x="7311" y="24374"/>
                  </a:cubicBezTo>
                  <a:cubicBezTo>
                    <a:pt x="7025" y="24326"/>
                    <a:pt x="6704" y="24290"/>
                    <a:pt x="6478" y="24136"/>
                  </a:cubicBezTo>
                  <a:cubicBezTo>
                    <a:pt x="6287" y="24005"/>
                    <a:pt x="6299" y="23838"/>
                    <a:pt x="6382" y="23314"/>
                  </a:cubicBezTo>
                  <a:cubicBezTo>
                    <a:pt x="6442" y="22933"/>
                    <a:pt x="6525" y="22409"/>
                    <a:pt x="6501" y="21695"/>
                  </a:cubicBezTo>
                  <a:cubicBezTo>
                    <a:pt x="6442" y="19671"/>
                    <a:pt x="5644" y="18325"/>
                    <a:pt x="4882" y="17016"/>
                  </a:cubicBezTo>
                  <a:cubicBezTo>
                    <a:pt x="4561" y="16480"/>
                    <a:pt x="4263" y="15980"/>
                    <a:pt x="4013" y="15420"/>
                  </a:cubicBezTo>
                  <a:cubicBezTo>
                    <a:pt x="3906" y="15182"/>
                    <a:pt x="3596" y="14432"/>
                    <a:pt x="3549" y="14194"/>
                  </a:cubicBezTo>
                  <a:cubicBezTo>
                    <a:pt x="4596" y="13646"/>
                    <a:pt x="16300" y="7538"/>
                    <a:pt x="16431" y="7467"/>
                  </a:cubicBezTo>
                  <a:cubicBezTo>
                    <a:pt x="16471" y="7447"/>
                    <a:pt x="16514" y="7438"/>
                    <a:pt x="16558" y="7438"/>
                  </a:cubicBezTo>
                  <a:close/>
                  <a:moveTo>
                    <a:pt x="8306" y="1"/>
                  </a:moveTo>
                  <a:cubicBezTo>
                    <a:pt x="8296" y="1"/>
                    <a:pt x="8285" y="1"/>
                    <a:pt x="8275" y="2"/>
                  </a:cubicBezTo>
                  <a:cubicBezTo>
                    <a:pt x="7359" y="2"/>
                    <a:pt x="6382" y="240"/>
                    <a:pt x="5382" y="680"/>
                  </a:cubicBezTo>
                  <a:cubicBezTo>
                    <a:pt x="2894" y="1788"/>
                    <a:pt x="203" y="4205"/>
                    <a:pt x="84" y="7657"/>
                  </a:cubicBezTo>
                  <a:cubicBezTo>
                    <a:pt x="1" y="10122"/>
                    <a:pt x="1215" y="12599"/>
                    <a:pt x="3263" y="14158"/>
                  </a:cubicBezTo>
                  <a:cubicBezTo>
                    <a:pt x="3275" y="14349"/>
                    <a:pt x="3382" y="14742"/>
                    <a:pt x="3739" y="15539"/>
                  </a:cubicBezTo>
                  <a:cubicBezTo>
                    <a:pt x="4001" y="16111"/>
                    <a:pt x="4322" y="16647"/>
                    <a:pt x="4620" y="17171"/>
                  </a:cubicBezTo>
                  <a:cubicBezTo>
                    <a:pt x="5370" y="18433"/>
                    <a:pt x="6144" y="19754"/>
                    <a:pt x="6204" y="21707"/>
                  </a:cubicBezTo>
                  <a:cubicBezTo>
                    <a:pt x="6227" y="22385"/>
                    <a:pt x="6144" y="22886"/>
                    <a:pt x="6085" y="23255"/>
                  </a:cubicBezTo>
                  <a:cubicBezTo>
                    <a:pt x="6001" y="23790"/>
                    <a:pt x="5954" y="24148"/>
                    <a:pt x="6311" y="24386"/>
                  </a:cubicBezTo>
                  <a:cubicBezTo>
                    <a:pt x="6597" y="24564"/>
                    <a:pt x="6954" y="24624"/>
                    <a:pt x="7275" y="24660"/>
                  </a:cubicBezTo>
                  <a:cubicBezTo>
                    <a:pt x="7335" y="24671"/>
                    <a:pt x="7406" y="24683"/>
                    <a:pt x="7466" y="24695"/>
                  </a:cubicBezTo>
                  <a:cubicBezTo>
                    <a:pt x="8299" y="24826"/>
                    <a:pt x="9168" y="24886"/>
                    <a:pt x="10073" y="24886"/>
                  </a:cubicBezTo>
                  <a:cubicBezTo>
                    <a:pt x="10633" y="24886"/>
                    <a:pt x="11204" y="24862"/>
                    <a:pt x="11788" y="24814"/>
                  </a:cubicBezTo>
                  <a:cubicBezTo>
                    <a:pt x="12443" y="24755"/>
                    <a:pt x="13812" y="24624"/>
                    <a:pt x="14086" y="23469"/>
                  </a:cubicBezTo>
                  <a:cubicBezTo>
                    <a:pt x="14098" y="23433"/>
                    <a:pt x="14109" y="23350"/>
                    <a:pt x="14133" y="23219"/>
                  </a:cubicBezTo>
                  <a:cubicBezTo>
                    <a:pt x="14169" y="22969"/>
                    <a:pt x="14288" y="22243"/>
                    <a:pt x="14383" y="22052"/>
                  </a:cubicBezTo>
                  <a:lnTo>
                    <a:pt x="14395" y="22052"/>
                  </a:lnTo>
                  <a:cubicBezTo>
                    <a:pt x="14419" y="22052"/>
                    <a:pt x="14431" y="22052"/>
                    <a:pt x="14443" y="22040"/>
                  </a:cubicBezTo>
                  <a:cubicBezTo>
                    <a:pt x="14645" y="22064"/>
                    <a:pt x="14860" y="22088"/>
                    <a:pt x="15098" y="22124"/>
                  </a:cubicBezTo>
                  <a:cubicBezTo>
                    <a:pt x="15494" y="22179"/>
                    <a:pt x="15934" y="22242"/>
                    <a:pt x="16362" y="22242"/>
                  </a:cubicBezTo>
                  <a:cubicBezTo>
                    <a:pt x="16950" y="22242"/>
                    <a:pt x="17515" y="22122"/>
                    <a:pt x="17908" y="21695"/>
                  </a:cubicBezTo>
                  <a:cubicBezTo>
                    <a:pt x="18419" y="21147"/>
                    <a:pt x="18539" y="20135"/>
                    <a:pt x="18598" y="19599"/>
                  </a:cubicBezTo>
                  <a:cubicBezTo>
                    <a:pt x="18634" y="19314"/>
                    <a:pt x="18729" y="18361"/>
                    <a:pt x="18455" y="18135"/>
                  </a:cubicBezTo>
                  <a:cubicBezTo>
                    <a:pt x="18409" y="18089"/>
                    <a:pt x="18354" y="18068"/>
                    <a:pt x="18295" y="18068"/>
                  </a:cubicBezTo>
                  <a:cubicBezTo>
                    <a:pt x="18262" y="18068"/>
                    <a:pt x="18227" y="18074"/>
                    <a:pt x="18193" y="18087"/>
                  </a:cubicBezTo>
                  <a:cubicBezTo>
                    <a:pt x="17918" y="18175"/>
                    <a:pt x="17655" y="18214"/>
                    <a:pt x="17407" y="18214"/>
                  </a:cubicBezTo>
                  <a:cubicBezTo>
                    <a:pt x="16611" y="18214"/>
                    <a:pt x="15967" y="17818"/>
                    <a:pt x="15586" y="17373"/>
                  </a:cubicBezTo>
                  <a:cubicBezTo>
                    <a:pt x="15264" y="16992"/>
                    <a:pt x="15169" y="16647"/>
                    <a:pt x="15241" y="16492"/>
                  </a:cubicBezTo>
                  <a:cubicBezTo>
                    <a:pt x="15248" y="16477"/>
                    <a:pt x="15271" y="16470"/>
                    <a:pt x="15305" y="16470"/>
                  </a:cubicBezTo>
                  <a:cubicBezTo>
                    <a:pt x="15485" y="16470"/>
                    <a:pt x="15979" y="16654"/>
                    <a:pt x="16229" y="16754"/>
                  </a:cubicBezTo>
                  <a:cubicBezTo>
                    <a:pt x="16693" y="16932"/>
                    <a:pt x="17229" y="17135"/>
                    <a:pt x="17717" y="17194"/>
                  </a:cubicBezTo>
                  <a:cubicBezTo>
                    <a:pt x="17741" y="17206"/>
                    <a:pt x="17777" y="17206"/>
                    <a:pt x="17812" y="17206"/>
                  </a:cubicBezTo>
                  <a:cubicBezTo>
                    <a:pt x="17899" y="17227"/>
                    <a:pt x="18007" y="17247"/>
                    <a:pt x="18113" y="17247"/>
                  </a:cubicBezTo>
                  <a:cubicBezTo>
                    <a:pt x="18256" y="17247"/>
                    <a:pt x="18397" y="17210"/>
                    <a:pt x="18479" y="17087"/>
                  </a:cubicBezTo>
                  <a:cubicBezTo>
                    <a:pt x="18527" y="17016"/>
                    <a:pt x="18550" y="16897"/>
                    <a:pt x="18598" y="16659"/>
                  </a:cubicBezTo>
                  <a:cubicBezTo>
                    <a:pt x="18622" y="16480"/>
                    <a:pt x="18693" y="16135"/>
                    <a:pt x="18753" y="16051"/>
                  </a:cubicBezTo>
                  <a:cubicBezTo>
                    <a:pt x="19217" y="15968"/>
                    <a:pt x="20610" y="15658"/>
                    <a:pt x="20503" y="15004"/>
                  </a:cubicBezTo>
                  <a:cubicBezTo>
                    <a:pt x="20372" y="14194"/>
                    <a:pt x="19324" y="12670"/>
                    <a:pt x="18634" y="11658"/>
                  </a:cubicBezTo>
                  <a:cubicBezTo>
                    <a:pt x="18408" y="11336"/>
                    <a:pt x="18169" y="10991"/>
                    <a:pt x="18134" y="10896"/>
                  </a:cubicBezTo>
                  <a:cubicBezTo>
                    <a:pt x="18181" y="9515"/>
                    <a:pt x="17812" y="8324"/>
                    <a:pt x="17015" y="7348"/>
                  </a:cubicBezTo>
                  <a:cubicBezTo>
                    <a:pt x="16905" y="7215"/>
                    <a:pt x="16735" y="7139"/>
                    <a:pt x="16563" y="7139"/>
                  </a:cubicBezTo>
                  <a:cubicBezTo>
                    <a:pt x="16473" y="7139"/>
                    <a:pt x="16382" y="7160"/>
                    <a:pt x="16300" y="7205"/>
                  </a:cubicBezTo>
                  <a:cubicBezTo>
                    <a:pt x="16181" y="7265"/>
                    <a:pt x="5775" y="12694"/>
                    <a:pt x="3703" y="13777"/>
                  </a:cubicBezTo>
                  <a:lnTo>
                    <a:pt x="8787" y="728"/>
                  </a:lnTo>
                  <a:cubicBezTo>
                    <a:pt x="8859" y="561"/>
                    <a:pt x="8835" y="371"/>
                    <a:pt x="8728" y="228"/>
                  </a:cubicBezTo>
                  <a:cubicBezTo>
                    <a:pt x="8638" y="93"/>
                    <a:pt x="8474" y="1"/>
                    <a:pt x="830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4"/>
            <p:cNvSpPr/>
            <p:nvPr/>
          </p:nvSpPr>
          <p:spPr>
            <a:xfrm>
              <a:off x="4814284" y="2844232"/>
              <a:ext cx="123226" cy="89528"/>
            </a:xfrm>
            <a:custGeom>
              <a:avLst/>
              <a:gdLst/>
              <a:ahLst/>
              <a:cxnLst/>
              <a:rect l="l" t="t" r="r" b="b"/>
              <a:pathLst>
                <a:path w="2216" h="1610" extrusionOk="0">
                  <a:moveTo>
                    <a:pt x="2022" y="0"/>
                  </a:moveTo>
                  <a:cubicBezTo>
                    <a:pt x="2015" y="0"/>
                    <a:pt x="2008" y="1"/>
                    <a:pt x="2001" y="2"/>
                  </a:cubicBezTo>
                  <a:cubicBezTo>
                    <a:pt x="1918" y="2"/>
                    <a:pt x="1858" y="73"/>
                    <a:pt x="1858" y="156"/>
                  </a:cubicBezTo>
                  <a:cubicBezTo>
                    <a:pt x="1894" y="573"/>
                    <a:pt x="1751" y="1252"/>
                    <a:pt x="1215" y="1311"/>
                  </a:cubicBezTo>
                  <a:cubicBezTo>
                    <a:pt x="1190" y="1315"/>
                    <a:pt x="1165" y="1316"/>
                    <a:pt x="1139" y="1316"/>
                  </a:cubicBezTo>
                  <a:cubicBezTo>
                    <a:pt x="780" y="1316"/>
                    <a:pt x="410" y="1011"/>
                    <a:pt x="310" y="633"/>
                  </a:cubicBezTo>
                  <a:cubicBezTo>
                    <a:pt x="289" y="569"/>
                    <a:pt x="229" y="524"/>
                    <a:pt x="157" y="524"/>
                  </a:cubicBezTo>
                  <a:cubicBezTo>
                    <a:pt x="149" y="524"/>
                    <a:pt x="140" y="524"/>
                    <a:pt x="132" y="526"/>
                  </a:cubicBezTo>
                  <a:cubicBezTo>
                    <a:pt x="48" y="549"/>
                    <a:pt x="1" y="633"/>
                    <a:pt x="25" y="716"/>
                  </a:cubicBezTo>
                  <a:cubicBezTo>
                    <a:pt x="156" y="1228"/>
                    <a:pt x="656" y="1609"/>
                    <a:pt x="1144" y="1609"/>
                  </a:cubicBezTo>
                  <a:lnTo>
                    <a:pt x="1251" y="1609"/>
                  </a:lnTo>
                  <a:cubicBezTo>
                    <a:pt x="1906" y="1538"/>
                    <a:pt x="2215" y="788"/>
                    <a:pt x="2156" y="133"/>
                  </a:cubicBezTo>
                  <a:cubicBezTo>
                    <a:pt x="2156" y="56"/>
                    <a:pt x="2096" y="0"/>
                    <a:pt x="20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4"/>
            <p:cNvSpPr/>
            <p:nvPr/>
          </p:nvSpPr>
          <p:spPr>
            <a:xfrm>
              <a:off x="4324378" y="2695038"/>
              <a:ext cx="117665" cy="117387"/>
            </a:xfrm>
            <a:custGeom>
              <a:avLst/>
              <a:gdLst/>
              <a:ahLst/>
              <a:cxnLst/>
              <a:rect l="l" t="t" r="r" b="b"/>
              <a:pathLst>
                <a:path w="2116" h="2111" extrusionOk="0">
                  <a:moveTo>
                    <a:pt x="770" y="1"/>
                  </a:moveTo>
                  <a:cubicBezTo>
                    <a:pt x="720" y="1"/>
                    <a:pt x="675" y="38"/>
                    <a:pt x="667" y="101"/>
                  </a:cubicBezTo>
                  <a:lnTo>
                    <a:pt x="619" y="649"/>
                  </a:lnTo>
                  <a:cubicBezTo>
                    <a:pt x="619" y="684"/>
                    <a:pt x="595" y="708"/>
                    <a:pt x="560" y="732"/>
                  </a:cubicBezTo>
                  <a:lnTo>
                    <a:pt x="83" y="1006"/>
                  </a:lnTo>
                  <a:cubicBezTo>
                    <a:pt x="0" y="1042"/>
                    <a:pt x="12" y="1161"/>
                    <a:pt x="95" y="1196"/>
                  </a:cubicBezTo>
                  <a:lnTo>
                    <a:pt x="595" y="1411"/>
                  </a:lnTo>
                  <a:cubicBezTo>
                    <a:pt x="631" y="1423"/>
                    <a:pt x="655" y="1446"/>
                    <a:pt x="667" y="1482"/>
                  </a:cubicBezTo>
                  <a:lnTo>
                    <a:pt x="774" y="2030"/>
                  </a:lnTo>
                  <a:cubicBezTo>
                    <a:pt x="789" y="2082"/>
                    <a:pt x="836" y="2111"/>
                    <a:pt x="884" y="2111"/>
                  </a:cubicBezTo>
                  <a:cubicBezTo>
                    <a:pt x="913" y="2111"/>
                    <a:pt x="942" y="2100"/>
                    <a:pt x="965" y="2078"/>
                  </a:cubicBezTo>
                  <a:lnTo>
                    <a:pt x="1322" y="1661"/>
                  </a:lnTo>
                  <a:cubicBezTo>
                    <a:pt x="1346" y="1637"/>
                    <a:pt x="1381" y="1625"/>
                    <a:pt x="1417" y="1625"/>
                  </a:cubicBezTo>
                  <a:lnTo>
                    <a:pt x="1965" y="1685"/>
                  </a:lnTo>
                  <a:cubicBezTo>
                    <a:pt x="1969" y="1685"/>
                    <a:pt x="1974" y="1686"/>
                    <a:pt x="1979" y="1686"/>
                  </a:cubicBezTo>
                  <a:cubicBezTo>
                    <a:pt x="2056" y="1686"/>
                    <a:pt x="2116" y="1597"/>
                    <a:pt x="2060" y="1530"/>
                  </a:cubicBezTo>
                  <a:lnTo>
                    <a:pt x="1786" y="1054"/>
                  </a:lnTo>
                  <a:cubicBezTo>
                    <a:pt x="1762" y="1018"/>
                    <a:pt x="1762" y="982"/>
                    <a:pt x="1774" y="958"/>
                  </a:cubicBezTo>
                  <a:lnTo>
                    <a:pt x="2000" y="446"/>
                  </a:lnTo>
                  <a:cubicBezTo>
                    <a:pt x="2043" y="383"/>
                    <a:pt x="1990" y="300"/>
                    <a:pt x="1911" y="300"/>
                  </a:cubicBezTo>
                  <a:cubicBezTo>
                    <a:pt x="1901" y="300"/>
                    <a:pt x="1891" y="301"/>
                    <a:pt x="1881" y="303"/>
                  </a:cubicBezTo>
                  <a:lnTo>
                    <a:pt x="1346" y="423"/>
                  </a:lnTo>
                  <a:cubicBezTo>
                    <a:pt x="1336" y="426"/>
                    <a:pt x="1326" y="427"/>
                    <a:pt x="1317" y="427"/>
                  </a:cubicBezTo>
                  <a:cubicBezTo>
                    <a:pt x="1291" y="427"/>
                    <a:pt x="1268" y="416"/>
                    <a:pt x="1250" y="399"/>
                  </a:cubicBezTo>
                  <a:lnTo>
                    <a:pt x="845" y="30"/>
                  </a:lnTo>
                  <a:cubicBezTo>
                    <a:pt x="822" y="10"/>
                    <a:pt x="795" y="1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4"/>
            <p:cNvSpPr/>
            <p:nvPr/>
          </p:nvSpPr>
          <p:spPr>
            <a:xfrm>
              <a:off x="4950690" y="2152809"/>
              <a:ext cx="121224" cy="113495"/>
            </a:xfrm>
            <a:custGeom>
              <a:avLst/>
              <a:gdLst/>
              <a:ahLst/>
              <a:cxnLst/>
              <a:rect l="l" t="t" r="r" b="b"/>
              <a:pathLst>
                <a:path w="2180" h="2041" extrusionOk="0">
                  <a:moveTo>
                    <a:pt x="1655" y="1"/>
                  </a:moveTo>
                  <a:cubicBezTo>
                    <a:pt x="1636" y="1"/>
                    <a:pt x="1616" y="6"/>
                    <a:pt x="1596" y="18"/>
                  </a:cubicBezTo>
                  <a:lnTo>
                    <a:pt x="1120" y="279"/>
                  </a:lnTo>
                  <a:cubicBezTo>
                    <a:pt x="1099" y="293"/>
                    <a:pt x="1078" y="299"/>
                    <a:pt x="1057" y="299"/>
                  </a:cubicBezTo>
                  <a:cubicBezTo>
                    <a:pt x="1042" y="299"/>
                    <a:pt x="1027" y="296"/>
                    <a:pt x="1012" y="291"/>
                  </a:cubicBezTo>
                  <a:lnTo>
                    <a:pt x="524" y="41"/>
                  </a:lnTo>
                  <a:cubicBezTo>
                    <a:pt x="509" y="35"/>
                    <a:pt x="494" y="32"/>
                    <a:pt x="479" y="32"/>
                  </a:cubicBezTo>
                  <a:cubicBezTo>
                    <a:pt x="410" y="32"/>
                    <a:pt x="350" y="92"/>
                    <a:pt x="370" y="160"/>
                  </a:cubicBezTo>
                  <a:lnTo>
                    <a:pt x="477" y="696"/>
                  </a:lnTo>
                  <a:cubicBezTo>
                    <a:pt x="489" y="732"/>
                    <a:pt x="477" y="768"/>
                    <a:pt x="453" y="791"/>
                  </a:cubicBezTo>
                  <a:lnTo>
                    <a:pt x="72" y="1196"/>
                  </a:lnTo>
                  <a:cubicBezTo>
                    <a:pt x="0" y="1256"/>
                    <a:pt x="48" y="1363"/>
                    <a:pt x="131" y="1375"/>
                  </a:cubicBezTo>
                  <a:lnTo>
                    <a:pt x="679" y="1434"/>
                  </a:lnTo>
                  <a:cubicBezTo>
                    <a:pt x="715" y="1446"/>
                    <a:pt x="739" y="1458"/>
                    <a:pt x="762" y="1494"/>
                  </a:cubicBezTo>
                  <a:lnTo>
                    <a:pt x="1012" y="1982"/>
                  </a:lnTo>
                  <a:cubicBezTo>
                    <a:pt x="1035" y="2022"/>
                    <a:pt x="1072" y="2040"/>
                    <a:pt x="1109" y="2040"/>
                  </a:cubicBezTo>
                  <a:cubicBezTo>
                    <a:pt x="1149" y="2040"/>
                    <a:pt x="1190" y="2019"/>
                    <a:pt x="1215" y="1982"/>
                  </a:cubicBezTo>
                  <a:lnTo>
                    <a:pt x="1441" y="1470"/>
                  </a:lnTo>
                  <a:cubicBezTo>
                    <a:pt x="1453" y="1446"/>
                    <a:pt x="1489" y="1422"/>
                    <a:pt x="1524" y="1411"/>
                  </a:cubicBezTo>
                  <a:lnTo>
                    <a:pt x="2060" y="1327"/>
                  </a:lnTo>
                  <a:cubicBezTo>
                    <a:pt x="2144" y="1303"/>
                    <a:pt x="2179" y="1196"/>
                    <a:pt x="2120" y="1137"/>
                  </a:cubicBezTo>
                  <a:lnTo>
                    <a:pt x="1715" y="768"/>
                  </a:lnTo>
                  <a:cubicBezTo>
                    <a:pt x="1691" y="744"/>
                    <a:pt x="1679" y="708"/>
                    <a:pt x="1679" y="672"/>
                  </a:cubicBezTo>
                  <a:lnTo>
                    <a:pt x="1751" y="125"/>
                  </a:lnTo>
                  <a:cubicBezTo>
                    <a:pt x="1760" y="52"/>
                    <a:pt x="1714" y="1"/>
                    <a:pt x="1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4"/>
            <p:cNvSpPr/>
            <p:nvPr/>
          </p:nvSpPr>
          <p:spPr>
            <a:xfrm>
              <a:off x="4677933" y="2475333"/>
              <a:ext cx="121169" cy="113606"/>
            </a:xfrm>
            <a:custGeom>
              <a:avLst/>
              <a:gdLst/>
              <a:ahLst/>
              <a:cxnLst/>
              <a:rect l="l" t="t" r="r" b="b"/>
              <a:pathLst>
                <a:path w="2179" h="2043" extrusionOk="0">
                  <a:moveTo>
                    <a:pt x="1650" y="1"/>
                  </a:moveTo>
                  <a:cubicBezTo>
                    <a:pt x="1633" y="1"/>
                    <a:pt x="1614" y="5"/>
                    <a:pt x="1595" y="16"/>
                  </a:cubicBezTo>
                  <a:lnTo>
                    <a:pt x="1119" y="290"/>
                  </a:lnTo>
                  <a:cubicBezTo>
                    <a:pt x="1101" y="296"/>
                    <a:pt x="1084" y="299"/>
                    <a:pt x="1066" y="299"/>
                  </a:cubicBezTo>
                  <a:cubicBezTo>
                    <a:pt x="1048" y="299"/>
                    <a:pt x="1030" y="296"/>
                    <a:pt x="1012" y="290"/>
                  </a:cubicBezTo>
                  <a:lnTo>
                    <a:pt x="524" y="52"/>
                  </a:lnTo>
                  <a:cubicBezTo>
                    <a:pt x="505" y="41"/>
                    <a:pt x="486" y="36"/>
                    <a:pt x="468" y="36"/>
                  </a:cubicBezTo>
                  <a:cubicBezTo>
                    <a:pt x="404" y="36"/>
                    <a:pt x="351" y="94"/>
                    <a:pt x="369" y="159"/>
                  </a:cubicBezTo>
                  <a:lnTo>
                    <a:pt x="476" y="706"/>
                  </a:lnTo>
                  <a:cubicBezTo>
                    <a:pt x="488" y="742"/>
                    <a:pt x="476" y="778"/>
                    <a:pt x="452" y="802"/>
                  </a:cubicBezTo>
                  <a:lnTo>
                    <a:pt x="60" y="1195"/>
                  </a:lnTo>
                  <a:cubicBezTo>
                    <a:pt x="0" y="1254"/>
                    <a:pt x="48" y="1361"/>
                    <a:pt x="131" y="1373"/>
                  </a:cubicBezTo>
                  <a:lnTo>
                    <a:pt x="679" y="1445"/>
                  </a:lnTo>
                  <a:cubicBezTo>
                    <a:pt x="714" y="1445"/>
                    <a:pt x="738" y="1468"/>
                    <a:pt x="762" y="1492"/>
                  </a:cubicBezTo>
                  <a:lnTo>
                    <a:pt x="1012" y="1980"/>
                  </a:lnTo>
                  <a:cubicBezTo>
                    <a:pt x="1036" y="2022"/>
                    <a:pt x="1075" y="2043"/>
                    <a:pt x="1113" y="2043"/>
                  </a:cubicBezTo>
                  <a:cubicBezTo>
                    <a:pt x="1152" y="2043"/>
                    <a:pt x="1191" y="2022"/>
                    <a:pt x="1214" y="1980"/>
                  </a:cubicBezTo>
                  <a:lnTo>
                    <a:pt x="1441" y="1480"/>
                  </a:lnTo>
                  <a:cubicBezTo>
                    <a:pt x="1453" y="1445"/>
                    <a:pt x="1488" y="1421"/>
                    <a:pt x="1524" y="1421"/>
                  </a:cubicBezTo>
                  <a:lnTo>
                    <a:pt x="2060" y="1326"/>
                  </a:lnTo>
                  <a:cubicBezTo>
                    <a:pt x="2143" y="1302"/>
                    <a:pt x="2179" y="1195"/>
                    <a:pt x="2119" y="1135"/>
                  </a:cubicBezTo>
                  <a:lnTo>
                    <a:pt x="1715" y="766"/>
                  </a:lnTo>
                  <a:cubicBezTo>
                    <a:pt x="1679" y="742"/>
                    <a:pt x="1667" y="706"/>
                    <a:pt x="1679" y="671"/>
                  </a:cubicBezTo>
                  <a:lnTo>
                    <a:pt x="1750" y="123"/>
                  </a:lnTo>
                  <a:cubicBezTo>
                    <a:pt x="1760" y="58"/>
                    <a:pt x="1711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4800382" y="2288825"/>
              <a:ext cx="225099" cy="218537"/>
            </a:xfrm>
            <a:custGeom>
              <a:avLst/>
              <a:gdLst/>
              <a:ahLst/>
              <a:cxnLst/>
              <a:rect l="l" t="t" r="r" b="b"/>
              <a:pathLst>
                <a:path w="4048" h="3930" extrusionOk="0">
                  <a:moveTo>
                    <a:pt x="1133" y="1321"/>
                  </a:moveTo>
                  <a:cubicBezTo>
                    <a:pt x="1189" y="1321"/>
                    <a:pt x="1221" y="1350"/>
                    <a:pt x="1203" y="1417"/>
                  </a:cubicBezTo>
                  <a:cubicBezTo>
                    <a:pt x="1144" y="1667"/>
                    <a:pt x="941" y="1870"/>
                    <a:pt x="739" y="1870"/>
                  </a:cubicBezTo>
                  <a:cubicBezTo>
                    <a:pt x="667" y="1870"/>
                    <a:pt x="608" y="1786"/>
                    <a:pt x="632" y="1703"/>
                  </a:cubicBezTo>
                  <a:cubicBezTo>
                    <a:pt x="724" y="1485"/>
                    <a:pt x="998" y="1321"/>
                    <a:pt x="1133" y="1321"/>
                  </a:cubicBezTo>
                  <a:close/>
                  <a:moveTo>
                    <a:pt x="2433" y="2631"/>
                  </a:moveTo>
                  <a:cubicBezTo>
                    <a:pt x="2440" y="2631"/>
                    <a:pt x="2446" y="2631"/>
                    <a:pt x="2453" y="2632"/>
                  </a:cubicBezTo>
                  <a:cubicBezTo>
                    <a:pt x="2716" y="2654"/>
                    <a:pt x="2365" y="3168"/>
                    <a:pt x="2159" y="3168"/>
                  </a:cubicBezTo>
                  <a:cubicBezTo>
                    <a:pt x="2141" y="3168"/>
                    <a:pt x="2124" y="3164"/>
                    <a:pt x="2108" y="3156"/>
                  </a:cubicBezTo>
                  <a:cubicBezTo>
                    <a:pt x="1957" y="3086"/>
                    <a:pt x="2157" y="2631"/>
                    <a:pt x="2433" y="2631"/>
                  </a:cubicBezTo>
                  <a:close/>
                  <a:moveTo>
                    <a:pt x="443" y="1"/>
                  </a:moveTo>
                  <a:cubicBezTo>
                    <a:pt x="240" y="1"/>
                    <a:pt x="121" y="229"/>
                    <a:pt x="322" y="346"/>
                  </a:cubicBezTo>
                  <a:cubicBezTo>
                    <a:pt x="441" y="405"/>
                    <a:pt x="775" y="489"/>
                    <a:pt x="977" y="655"/>
                  </a:cubicBezTo>
                  <a:cubicBezTo>
                    <a:pt x="1263" y="905"/>
                    <a:pt x="989" y="917"/>
                    <a:pt x="787" y="1024"/>
                  </a:cubicBezTo>
                  <a:cubicBezTo>
                    <a:pt x="334" y="1262"/>
                    <a:pt x="1" y="1774"/>
                    <a:pt x="358" y="2132"/>
                  </a:cubicBezTo>
                  <a:cubicBezTo>
                    <a:pt x="465" y="2236"/>
                    <a:pt x="596" y="2282"/>
                    <a:pt x="731" y="2282"/>
                  </a:cubicBezTo>
                  <a:cubicBezTo>
                    <a:pt x="1076" y="2282"/>
                    <a:pt x="1456" y="1982"/>
                    <a:pt x="1584" y="1572"/>
                  </a:cubicBezTo>
                  <a:cubicBezTo>
                    <a:pt x="1626" y="1431"/>
                    <a:pt x="1644" y="1370"/>
                    <a:pt x="1700" y="1370"/>
                  </a:cubicBezTo>
                  <a:cubicBezTo>
                    <a:pt x="1739" y="1370"/>
                    <a:pt x="1796" y="1399"/>
                    <a:pt x="1894" y="1453"/>
                  </a:cubicBezTo>
                  <a:cubicBezTo>
                    <a:pt x="2156" y="1596"/>
                    <a:pt x="2370" y="1798"/>
                    <a:pt x="2501" y="2084"/>
                  </a:cubicBezTo>
                  <a:cubicBezTo>
                    <a:pt x="2596" y="2298"/>
                    <a:pt x="2346" y="2227"/>
                    <a:pt x="2060" y="2429"/>
                  </a:cubicBezTo>
                  <a:cubicBezTo>
                    <a:pt x="1763" y="2644"/>
                    <a:pt x="1537" y="3132"/>
                    <a:pt x="1822" y="3406"/>
                  </a:cubicBezTo>
                  <a:cubicBezTo>
                    <a:pt x="1907" y="3481"/>
                    <a:pt x="2021" y="3522"/>
                    <a:pt x="2131" y="3522"/>
                  </a:cubicBezTo>
                  <a:cubicBezTo>
                    <a:pt x="2176" y="3522"/>
                    <a:pt x="2221" y="3515"/>
                    <a:pt x="2263" y="3501"/>
                  </a:cubicBezTo>
                  <a:cubicBezTo>
                    <a:pt x="2893" y="3338"/>
                    <a:pt x="2889" y="2758"/>
                    <a:pt x="3019" y="2758"/>
                  </a:cubicBezTo>
                  <a:cubicBezTo>
                    <a:pt x="3031" y="2758"/>
                    <a:pt x="3045" y="2763"/>
                    <a:pt x="3061" y="2775"/>
                  </a:cubicBezTo>
                  <a:cubicBezTo>
                    <a:pt x="3751" y="3298"/>
                    <a:pt x="3239" y="3775"/>
                    <a:pt x="3454" y="3906"/>
                  </a:cubicBezTo>
                  <a:cubicBezTo>
                    <a:pt x="3480" y="3922"/>
                    <a:pt x="3506" y="3930"/>
                    <a:pt x="3531" y="3930"/>
                  </a:cubicBezTo>
                  <a:cubicBezTo>
                    <a:pt x="3840" y="3930"/>
                    <a:pt x="4047" y="2801"/>
                    <a:pt x="3156" y="2394"/>
                  </a:cubicBezTo>
                  <a:cubicBezTo>
                    <a:pt x="2870" y="2263"/>
                    <a:pt x="3001" y="2167"/>
                    <a:pt x="2811" y="1834"/>
                  </a:cubicBezTo>
                  <a:cubicBezTo>
                    <a:pt x="2584" y="1429"/>
                    <a:pt x="2251" y="1131"/>
                    <a:pt x="1810" y="989"/>
                  </a:cubicBezTo>
                  <a:cubicBezTo>
                    <a:pt x="1382" y="834"/>
                    <a:pt x="1560" y="262"/>
                    <a:pt x="525" y="12"/>
                  </a:cubicBezTo>
                  <a:cubicBezTo>
                    <a:pt x="496" y="4"/>
                    <a:pt x="469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4"/>
            <p:cNvSpPr/>
            <p:nvPr/>
          </p:nvSpPr>
          <p:spPr>
            <a:xfrm>
              <a:off x="4541749" y="2053550"/>
              <a:ext cx="192124" cy="225766"/>
            </a:xfrm>
            <a:custGeom>
              <a:avLst/>
              <a:gdLst/>
              <a:ahLst/>
              <a:cxnLst/>
              <a:rect l="l" t="t" r="r" b="b"/>
              <a:pathLst>
                <a:path w="3455" h="4060" extrusionOk="0">
                  <a:moveTo>
                    <a:pt x="2403" y="1347"/>
                  </a:moveTo>
                  <a:cubicBezTo>
                    <a:pt x="2583" y="1347"/>
                    <a:pt x="2917" y="1564"/>
                    <a:pt x="2866" y="1719"/>
                  </a:cubicBezTo>
                  <a:cubicBezTo>
                    <a:pt x="2852" y="1764"/>
                    <a:pt x="2800" y="1785"/>
                    <a:pt x="2733" y="1785"/>
                  </a:cubicBezTo>
                  <a:cubicBezTo>
                    <a:pt x="2568" y="1785"/>
                    <a:pt x="2311" y="1660"/>
                    <a:pt x="2294" y="1457"/>
                  </a:cubicBezTo>
                  <a:cubicBezTo>
                    <a:pt x="2288" y="1378"/>
                    <a:pt x="2334" y="1347"/>
                    <a:pt x="2403" y="1347"/>
                  </a:cubicBezTo>
                  <a:close/>
                  <a:moveTo>
                    <a:pt x="1278" y="2885"/>
                  </a:moveTo>
                  <a:cubicBezTo>
                    <a:pt x="1283" y="2885"/>
                    <a:pt x="1289" y="2885"/>
                    <a:pt x="1294" y="2886"/>
                  </a:cubicBezTo>
                  <a:cubicBezTo>
                    <a:pt x="1544" y="2898"/>
                    <a:pt x="1782" y="3076"/>
                    <a:pt x="1818" y="3267"/>
                  </a:cubicBezTo>
                  <a:cubicBezTo>
                    <a:pt x="1829" y="3344"/>
                    <a:pt x="1769" y="3411"/>
                    <a:pt x="1693" y="3411"/>
                  </a:cubicBezTo>
                  <a:cubicBezTo>
                    <a:pt x="1687" y="3411"/>
                    <a:pt x="1681" y="3411"/>
                    <a:pt x="1675" y="3410"/>
                  </a:cubicBezTo>
                  <a:cubicBezTo>
                    <a:pt x="1350" y="3340"/>
                    <a:pt x="1081" y="2885"/>
                    <a:pt x="1278" y="2885"/>
                  </a:cubicBezTo>
                  <a:close/>
                  <a:moveTo>
                    <a:pt x="2988" y="0"/>
                  </a:moveTo>
                  <a:cubicBezTo>
                    <a:pt x="2617" y="0"/>
                    <a:pt x="2107" y="210"/>
                    <a:pt x="1949" y="802"/>
                  </a:cubicBezTo>
                  <a:cubicBezTo>
                    <a:pt x="1866" y="1100"/>
                    <a:pt x="1747" y="993"/>
                    <a:pt x="1449" y="1231"/>
                  </a:cubicBezTo>
                  <a:cubicBezTo>
                    <a:pt x="1080" y="1517"/>
                    <a:pt x="842" y="1898"/>
                    <a:pt x="770" y="2362"/>
                  </a:cubicBezTo>
                  <a:cubicBezTo>
                    <a:pt x="699" y="2803"/>
                    <a:pt x="104" y="2719"/>
                    <a:pt x="8" y="3791"/>
                  </a:cubicBezTo>
                  <a:cubicBezTo>
                    <a:pt x="1" y="3949"/>
                    <a:pt x="112" y="4059"/>
                    <a:pt x="219" y="4059"/>
                  </a:cubicBezTo>
                  <a:cubicBezTo>
                    <a:pt x="281" y="4059"/>
                    <a:pt x="342" y="4022"/>
                    <a:pt x="377" y="3934"/>
                  </a:cubicBezTo>
                  <a:cubicBezTo>
                    <a:pt x="425" y="3803"/>
                    <a:pt x="449" y="3457"/>
                    <a:pt x="580" y="3243"/>
                  </a:cubicBezTo>
                  <a:cubicBezTo>
                    <a:pt x="650" y="3127"/>
                    <a:pt x="702" y="3083"/>
                    <a:pt x="745" y="3083"/>
                  </a:cubicBezTo>
                  <a:cubicBezTo>
                    <a:pt x="827" y="3083"/>
                    <a:pt x="879" y="3238"/>
                    <a:pt x="973" y="3362"/>
                  </a:cubicBezTo>
                  <a:cubicBezTo>
                    <a:pt x="1170" y="3620"/>
                    <a:pt x="1468" y="3815"/>
                    <a:pt x="1733" y="3815"/>
                  </a:cubicBezTo>
                  <a:cubicBezTo>
                    <a:pt x="1884" y="3815"/>
                    <a:pt x="2024" y="3752"/>
                    <a:pt x="2128" y="3600"/>
                  </a:cubicBezTo>
                  <a:cubicBezTo>
                    <a:pt x="2437" y="3172"/>
                    <a:pt x="1973" y="2576"/>
                    <a:pt x="1389" y="2493"/>
                  </a:cubicBezTo>
                  <a:cubicBezTo>
                    <a:pt x="1139" y="2457"/>
                    <a:pt x="1127" y="2457"/>
                    <a:pt x="1211" y="2207"/>
                  </a:cubicBezTo>
                  <a:cubicBezTo>
                    <a:pt x="1306" y="1922"/>
                    <a:pt x="1485" y="1672"/>
                    <a:pt x="1747" y="1505"/>
                  </a:cubicBezTo>
                  <a:cubicBezTo>
                    <a:pt x="1783" y="1480"/>
                    <a:pt x="1811" y="1469"/>
                    <a:pt x="1835" y="1469"/>
                  </a:cubicBezTo>
                  <a:cubicBezTo>
                    <a:pt x="1937" y="1469"/>
                    <a:pt x="1958" y="1671"/>
                    <a:pt x="2151" y="1874"/>
                  </a:cubicBezTo>
                  <a:cubicBezTo>
                    <a:pt x="2304" y="2034"/>
                    <a:pt x="2545" y="2149"/>
                    <a:pt x="2765" y="2149"/>
                  </a:cubicBezTo>
                  <a:cubicBezTo>
                    <a:pt x="2923" y="2149"/>
                    <a:pt x="3069" y="2090"/>
                    <a:pt x="3163" y="1945"/>
                  </a:cubicBezTo>
                  <a:cubicBezTo>
                    <a:pt x="3247" y="1814"/>
                    <a:pt x="3247" y="1636"/>
                    <a:pt x="3187" y="1505"/>
                  </a:cubicBezTo>
                  <a:cubicBezTo>
                    <a:pt x="2890" y="862"/>
                    <a:pt x="2235" y="1029"/>
                    <a:pt x="2342" y="826"/>
                  </a:cubicBezTo>
                  <a:cubicBezTo>
                    <a:pt x="2580" y="379"/>
                    <a:pt x="2867" y="342"/>
                    <a:pt x="3083" y="342"/>
                  </a:cubicBezTo>
                  <a:cubicBezTo>
                    <a:pt x="3125" y="342"/>
                    <a:pt x="3165" y="343"/>
                    <a:pt x="3201" y="343"/>
                  </a:cubicBezTo>
                  <a:cubicBezTo>
                    <a:pt x="3293" y="343"/>
                    <a:pt x="3361" y="334"/>
                    <a:pt x="3390" y="267"/>
                  </a:cubicBezTo>
                  <a:cubicBezTo>
                    <a:pt x="3455" y="111"/>
                    <a:pt x="3258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4"/>
            <p:cNvSpPr/>
            <p:nvPr/>
          </p:nvSpPr>
          <p:spPr>
            <a:xfrm>
              <a:off x="4474631" y="2405323"/>
              <a:ext cx="120557" cy="281930"/>
            </a:xfrm>
            <a:custGeom>
              <a:avLst/>
              <a:gdLst/>
              <a:ahLst/>
              <a:cxnLst/>
              <a:rect l="l" t="t" r="r" b="b"/>
              <a:pathLst>
                <a:path w="2168" h="5070" extrusionOk="0">
                  <a:moveTo>
                    <a:pt x="709" y="1354"/>
                  </a:moveTo>
                  <a:cubicBezTo>
                    <a:pt x="987" y="1354"/>
                    <a:pt x="1256" y="1515"/>
                    <a:pt x="1096" y="1608"/>
                  </a:cubicBezTo>
                  <a:cubicBezTo>
                    <a:pt x="996" y="1669"/>
                    <a:pt x="880" y="1699"/>
                    <a:pt x="771" y="1699"/>
                  </a:cubicBezTo>
                  <a:cubicBezTo>
                    <a:pt x="646" y="1699"/>
                    <a:pt x="529" y="1661"/>
                    <a:pt x="453" y="1584"/>
                  </a:cubicBezTo>
                  <a:cubicBezTo>
                    <a:pt x="394" y="1537"/>
                    <a:pt x="418" y="1430"/>
                    <a:pt x="489" y="1394"/>
                  </a:cubicBezTo>
                  <a:cubicBezTo>
                    <a:pt x="557" y="1366"/>
                    <a:pt x="633" y="1354"/>
                    <a:pt x="709" y="1354"/>
                  </a:cubicBezTo>
                  <a:close/>
                  <a:moveTo>
                    <a:pt x="833" y="3243"/>
                  </a:moveTo>
                  <a:cubicBezTo>
                    <a:pt x="934" y="3243"/>
                    <a:pt x="1034" y="3276"/>
                    <a:pt x="1096" y="3358"/>
                  </a:cubicBezTo>
                  <a:cubicBezTo>
                    <a:pt x="1207" y="3491"/>
                    <a:pt x="967" y="3582"/>
                    <a:pt x="753" y="3582"/>
                  </a:cubicBezTo>
                  <a:cubicBezTo>
                    <a:pt x="622" y="3582"/>
                    <a:pt x="500" y="3547"/>
                    <a:pt x="477" y="3466"/>
                  </a:cubicBezTo>
                  <a:cubicBezTo>
                    <a:pt x="446" y="3357"/>
                    <a:pt x="643" y="3243"/>
                    <a:pt x="833" y="3243"/>
                  </a:cubicBezTo>
                  <a:close/>
                  <a:moveTo>
                    <a:pt x="1419" y="1"/>
                  </a:moveTo>
                  <a:cubicBezTo>
                    <a:pt x="1311" y="1"/>
                    <a:pt x="1216" y="82"/>
                    <a:pt x="1251" y="227"/>
                  </a:cubicBezTo>
                  <a:cubicBezTo>
                    <a:pt x="1287" y="358"/>
                    <a:pt x="1465" y="656"/>
                    <a:pt x="1477" y="906"/>
                  </a:cubicBezTo>
                  <a:cubicBezTo>
                    <a:pt x="1488" y="1087"/>
                    <a:pt x="1452" y="1141"/>
                    <a:pt x="1385" y="1141"/>
                  </a:cubicBezTo>
                  <a:cubicBezTo>
                    <a:pt x="1312" y="1141"/>
                    <a:pt x="1203" y="1074"/>
                    <a:pt x="1084" y="1037"/>
                  </a:cubicBezTo>
                  <a:cubicBezTo>
                    <a:pt x="952" y="990"/>
                    <a:pt x="809" y="966"/>
                    <a:pt x="672" y="966"/>
                  </a:cubicBezTo>
                  <a:cubicBezTo>
                    <a:pt x="317" y="966"/>
                    <a:pt x="1" y="1128"/>
                    <a:pt x="1" y="1489"/>
                  </a:cubicBezTo>
                  <a:cubicBezTo>
                    <a:pt x="1" y="1873"/>
                    <a:pt x="368" y="2098"/>
                    <a:pt x="769" y="2098"/>
                  </a:cubicBezTo>
                  <a:cubicBezTo>
                    <a:pt x="927" y="2098"/>
                    <a:pt x="1091" y="2063"/>
                    <a:pt x="1239" y="1989"/>
                  </a:cubicBezTo>
                  <a:cubicBezTo>
                    <a:pt x="1334" y="1939"/>
                    <a:pt x="1391" y="1908"/>
                    <a:pt x="1431" y="1908"/>
                  </a:cubicBezTo>
                  <a:cubicBezTo>
                    <a:pt x="1486" y="1908"/>
                    <a:pt x="1507" y="1968"/>
                    <a:pt x="1549" y="2120"/>
                  </a:cubicBezTo>
                  <a:cubicBezTo>
                    <a:pt x="1632" y="2418"/>
                    <a:pt x="1632" y="2704"/>
                    <a:pt x="1513" y="3001"/>
                  </a:cubicBezTo>
                  <a:cubicBezTo>
                    <a:pt x="1487" y="3067"/>
                    <a:pt x="1458" y="3092"/>
                    <a:pt x="1420" y="3092"/>
                  </a:cubicBezTo>
                  <a:cubicBezTo>
                    <a:pt x="1334" y="3092"/>
                    <a:pt x="1204" y="2971"/>
                    <a:pt x="965" y="2930"/>
                  </a:cubicBezTo>
                  <a:cubicBezTo>
                    <a:pt x="914" y="2920"/>
                    <a:pt x="859" y="2914"/>
                    <a:pt x="803" y="2914"/>
                  </a:cubicBezTo>
                  <a:cubicBezTo>
                    <a:pt x="471" y="2914"/>
                    <a:pt x="96" y="3095"/>
                    <a:pt x="96" y="3442"/>
                  </a:cubicBezTo>
                  <a:cubicBezTo>
                    <a:pt x="96" y="3597"/>
                    <a:pt x="203" y="3751"/>
                    <a:pt x="334" y="3823"/>
                  </a:cubicBezTo>
                  <a:cubicBezTo>
                    <a:pt x="503" y="3925"/>
                    <a:pt x="658" y="3959"/>
                    <a:pt x="796" y="3959"/>
                  </a:cubicBezTo>
                  <a:cubicBezTo>
                    <a:pt x="1059" y="3959"/>
                    <a:pt x="1256" y="3835"/>
                    <a:pt x="1348" y="3835"/>
                  </a:cubicBezTo>
                  <a:cubicBezTo>
                    <a:pt x="1382" y="3835"/>
                    <a:pt x="1401" y="3851"/>
                    <a:pt x="1406" y="3894"/>
                  </a:cubicBezTo>
                  <a:cubicBezTo>
                    <a:pt x="1513" y="4751"/>
                    <a:pt x="810" y="4716"/>
                    <a:pt x="870" y="4954"/>
                  </a:cubicBezTo>
                  <a:cubicBezTo>
                    <a:pt x="887" y="5033"/>
                    <a:pt x="947" y="5070"/>
                    <a:pt x="1029" y="5070"/>
                  </a:cubicBezTo>
                  <a:cubicBezTo>
                    <a:pt x="1357" y="5070"/>
                    <a:pt x="2036" y="4491"/>
                    <a:pt x="1751" y="3692"/>
                  </a:cubicBezTo>
                  <a:cubicBezTo>
                    <a:pt x="1644" y="3394"/>
                    <a:pt x="1811" y="3430"/>
                    <a:pt x="1918" y="3061"/>
                  </a:cubicBezTo>
                  <a:cubicBezTo>
                    <a:pt x="2049" y="2608"/>
                    <a:pt x="2037" y="2168"/>
                    <a:pt x="1834" y="1739"/>
                  </a:cubicBezTo>
                  <a:cubicBezTo>
                    <a:pt x="1632" y="1334"/>
                    <a:pt x="2168" y="1061"/>
                    <a:pt x="1632" y="132"/>
                  </a:cubicBezTo>
                  <a:cubicBezTo>
                    <a:pt x="1582" y="42"/>
                    <a:pt x="1497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4664031" y="2318631"/>
              <a:ext cx="66896" cy="66896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7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203"/>
                    <a:pt x="607" y="1203"/>
                  </a:cubicBezTo>
                  <a:cubicBezTo>
                    <a:pt x="941" y="1203"/>
                    <a:pt x="1203" y="929"/>
                    <a:pt x="1203" y="595"/>
                  </a:cubicBezTo>
                  <a:cubicBezTo>
                    <a:pt x="1203" y="274"/>
                    <a:pt x="92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5081090" y="2362283"/>
              <a:ext cx="66284" cy="66951"/>
            </a:xfrm>
            <a:custGeom>
              <a:avLst/>
              <a:gdLst/>
              <a:ahLst/>
              <a:cxnLst/>
              <a:rect l="l" t="t" r="r" b="b"/>
              <a:pathLst>
                <a:path w="1192" h="1204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30"/>
                    <a:pt x="263" y="1204"/>
                    <a:pt x="596" y="1204"/>
                  </a:cubicBezTo>
                  <a:cubicBezTo>
                    <a:pt x="930" y="1204"/>
                    <a:pt x="1192" y="930"/>
                    <a:pt x="1192" y="596"/>
                  </a:cubicBezTo>
                  <a:cubicBezTo>
                    <a:pt x="1192" y="275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4812337" y="2074292"/>
              <a:ext cx="66229" cy="66951"/>
            </a:xfrm>
            <a:custGeom>
              <a:avLst/>
              <a:gdLst/>
              <a:ahLst/>
              <a:cxnLst/>
              <a:rect l="l" t="t" r="r" b="b"/>
              <a:pathLst>
                <a:path w="1191" h="1204" extrusionOk="0">
                  <a:moveTo>
                    <a:pt x="595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29"/>
                    <a:pt x="262" y="1203"/>
                    <a:pt x="595" y="1203"/>
                  </a:cubicBezTo>
                  <a:cubicBezTo>
                    <a:pt x="929" y="1203"/>
                    <a:pt x="1191" y="929"/>
                    <a:pt x="1191" y="608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3" name="Google Shape;5613;p44"/>
          <p:cNvGrpSpPr/>
          <p:nvPr/>
        </p:nvGrpSpPr>
        <p:grpSpPr>
          <a:xfrm rot="2700277">
            <a:off x="7738255" y="3776695"/>
            <a:ext cx="649727" cy="1058918"/>
            <a:chOff x="921137" y="136839"/>
            <a:chExt cx="739996" cy="1205940"/>
          </a:xfrm>
        </p:grpSpPr>
        <p:sp>
          <p:nvSpPr>
            <p:cNvPr id="5614" name="Google Shape;5614;p44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4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4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4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4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4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4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4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4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4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4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4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4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4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4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4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4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78372" y="1264674"/>
            <a:ext cx="8465601" cy="2428581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tận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cùng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là</a:t>
            </a:r>
            <a:r>
              <a:rPr lang="en-US" sz="2400" dirty="0" smtClean="0">
                <a:solidFill>
                  <a:schemeClr val="tx2"/>
                </a:solidFill>
              </a:rPr>
              <a:t> 0, 2, 4, 6, 8 </a:t>
            </a:r>
            <a:r>
              <a:rPr lang="en-US" sz="2400" dirty="0" err="1" smtClean="0">
                <a:solidFill>
                  <a:schemeClr val="tx2"/>
                </a:solidFill>
              </a:rPr>
              <a:t>thì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chia </a:t>
            </a:r>
            <a:r>
              <a:rPr lang="en-US" sz="2400" dirty="0" err="1" smtClean="0">
                <a:solidFill>
                  <a:srgbClr val="FF0000"/>
                </a:solidFill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chemeClr val="tx2"/>
                </a:solidFill>
              </a:rPr>
              <a:t>và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chỉ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những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mới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2.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0 </a:t>
            </a:r>
            <a:r>
              <a:rPr lang="en-US" sz="2400" dirty="0" err="1" smtClean="0">
                <a:solidFill>
                  <a:schemeClr val="tx2"/>
                </a:solidFill>
              </a:rPr>
              <a:t>hoặc</a:t>
            </a:r>
            <a:r>
              <a:rPr lang="en-US" sz="2400" dirty="0" smtClean="0">
                <a:solidFill>
                  <a:schemeClr val="tx2"/>
                </a:solidFill>
              </a:rPr>
              <a:t> 5 </a:t>
            </a:r>
            <a:r>
              <a:rPr lang="en-US" sz="2400" dirty="0" err="1" smtClean="0">
                <a:solidFill>
                  <a:schemeClr val="tx2"/>
                </a:solidFill>
              </a:rPr>
              <a:t>thì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5.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allAtOnce" animBg="1"/>
    </p:bldLst>
  </p:timing>
</p:sld>
</file>

<file path=ppt/theme/theme1.xml><?xml version="1.0" encoding="utf-8"?>
<a:theme xmlns:a="http://schemas.openxmlformats.org/drawingml/2006/main" name="Kawaii Education Planner by Slidesgo">
  <a:themeElements>
    <a:clrScheme name="Simple Light">
      <a:dk1>
        <a:srgbClr val="F943C1"/>
      </a:dk1>
      <a:lt1>
        <a:srgbClr val="FFDC43"/>
      </a:lt1>
      <a:dk2>
        <a:srgbClr val="FFFFFF"/>
      </a:dk2>
      <a:lt2>
        <a:srgbClr val="000E3F"/>
      </a:lt2>
      <a:accent1>
        <a:srgbClr val="575757"/>
      </a:accent1>
      <a:accent2>
        <a:srgbClr val="2A2A2A"/>
      </a:accent2>
      <a:accent3>
        <a:srgbClr val="FF8EDE"/>
      </a:accent3>
      <a:accent4>
        <a:srgbClr val="4964CF"/>
      </a:accent4>
      <a:accent5>
        <a:srgbClr val="6280FF"/>
      </a:accent5>
      <a:accent6>
        <a:srgbClr val="FFB55E"/>
      </a:accent6>
      <a:hlink>
        <a:srgbClr val="F94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1709</Words>
  <Application>Microsoft Office PowerPoint</Application>
  <PresentationFormat>On-screen Show (16:9)</PresentationFormat>
  <Paragraphs>200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Cambria Math</vt:lpstr>
      <vt:lpstr>Arial</vt:lpstr>
      <vt:lpstr>Fredoka One</vt:lpstr>
      <vt:lpstr>Red Hat Text</vt:lpstr>
      <vt:lpstr>Calibri</vt:lpstr>
      <vt:lpstr>Wingdings</vt:lpstr>
      <vt:lpstr>Rubik</vt:lpstr>
      <vt:lpstr>Open Sans Extrabold</vt:lpstr>
      <vt:lpstr>Roboto Condensed Light</vt:lpstr>
      <vt:lpstr>Kawaii Education Planner by Slidesgo</vt:lpstr>
      <vt:lpstr>PowerPoint Presentation</vt:lpstr>
      <vt:lpstr>PowerPoint Presentation</vt:lpstr>
      <vt:lpstr>DẤU HIỆU CHIA HẾT (2 tiết)</vt:lpstr>
      <vt:lpstr>NỘI DUNG KIẾN THỨC</vt:lpstr>
      <vt:lpstr>01</vt:lpstr>
      <vt:lpstr>Dấu hiệu chia hết cho 2, cho 5</vt:lpstr>
      <vt:lpstr>Kết quả:</vt:lpstr>
      <vt:lpstr>Xét số n = (23∗) ̅ (* là chữ số tận cùng của n).Ta viết n = n = 230 + * </vt:lpstr>
      <vt:lpstr>PowerPoint Presentation</vt:lpstr>
      <vt:lpstr>Luyện tập 1</vt:lpstr>
      <vt:lpstr>PowerPoint Presentation</vt:lpstr>
      <vt:lpstr>PowerPoint Presentation</vt:lpstr>
      <vt:lpstr>02</vt:lpstr>
      <vt:lpstr>Cho các số 27; 82; 195; 234.</vt:lpstr>
      <vt:lpstr>PowerPoint Presentation</vt:lpstr>
      <vt:lpstr>Luyện tập 2</vt:lpstr>
      <vt:lpstr>Vận dụng</vt:lpstr>
      <vt:lpstr>Cho các số 42; 80; 191; 234.</vt:lpstr>
      <vt:lpstr>PowerPoint Presentation</vt:lpstr>
      <vt:lpstr>Luyện tập 3</vt:lpstr>
      <vt:lpstr>PowerPoint Presentation</vt:lpstr>
      <vt:lpstr>PowerPoint Presentation</vt:lpstr>
      <vt:lpstr>PowerPoint Presentation</vt:lpstr>
      <vt:lpstr>PowerPoint Presentation</vt:lpstr>
      <vt:lpstr>2.12. Khối lớp 6 của một trường có 290 học sinh đi dã ngoại. Cô phụ trách muốn chia đều số học sinh của khối 6 thành 9 nhóm. Hỏi cô có chia nhóm được như vậy không?</vt:lpstr>
      <vt:lpstr>2.13. Có 162 học sinh tham gia chương trình đào tạo bóng đá, được chia thành các đội. Mỗi đội cần 9 học sinh. Hỏi có đội nào không đủ 9 học sinh hay không?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Education Planner</dc:title>
  <dc:creator>LaptopAZ.vn</dc:creator>
  <cp:lastModifiedBy>ntd</cp:lastModifiedBy>
  <cp:revision>66</cp:revision>
  <dcterms:modified xsi:type="dcterms:W3CDTF">2021-09-15T02:14:11Z</dcterms:modified>
</cp:coreProperties>
</file>