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56" r:id="rId2"/>
    <p:sldId id="362" r:id="rId3"/>
    <p:sldId id="365" r:id="rId4"/>
    <p:sldId id="270" r:id="rId5"/>
    <p:sldId id="260" r:id="rId6"/>
    <p:sldId id="366" r:id="rId7"/>
    <p:sldId id="368" r:id="rId8"/>
    <p:sldId id="316" r:id="rId9"/>
    <p:sldId id="446" r:id="rId10"/>
    <p:sldId id="358" r:id="rId11"/>
    <p:sldId id="345" r:id="rId12"/>
    <p:sldId id="359" r:id="rId13"/>
    <p:sldId id="445" r:id="rId14"/>
    <p:sldId id="262" r:id="rId15"/>
    <p:sldId id="351" r:id="rId16"/>
    <p:sldId id="257" r:id="rId17"/>
    <p:sldId id="352" r:id="rId18"/>
    <p:sldId id="264" r:id="rId19"/>
    <p:sldId id="265" r:id="rId20"/>
    <p:sldId id="266" r:id="rId21"/>
    <p:sldId id="349" r:id="rId22"/>
    <p:sldId id="447" r:id="rId23"/>
    <p:sldId id="364" r:id="rId24"/>
  </p:sldIdLst>
  <p:sldSz cx="10799763" cy="6480175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HP001 4 hàng" panose="020B0604020202020204" charset="0"/>
      <p:regular r:id="rId33"/>
      <p:bold r:id="rId34"/>
    </p:embeddedFont>
    <p:embeddedFont>
      <p:font typeface="Patrick Hand SC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Giới thiệu" id="{2694ECAD-0449-4E50-86E3-8B6F6F494B4B}">
          <p14:sldIdLst>
            <p14:sldId id="256"/>
            <p14:sldId id="362"/>
            <p14:sldId id="365"/>
            <p14:sldId id="270"/>
            <p14:sldId id="260"/>
            <p14:sldId id="366"/>
            <p14:sldId id="368"/>
            <p14:sldId id="316"/>
            <p14:sldId id="446"/>
            <p14:sldId id="358"/>
            <p14:sldId id="345"/>
            <p14:sldId id="359"/>
            <p14:sldId id="445"/>
            <p14:sldId id="262"/>
            <p14:sldId id="351"/>
            <p14:sldId id="257"/>
            <p14:sldId id="352"/>
            <p14:sldId id="264"/>
            <p14:sldId id="265"/>
            <p14:sldId id="266"/>
            <p14:sldId id="349"/>
            <p14:sldId id="447"/>
            <p14:sldId id="3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59D"/>
    <a:srgbClr val="BB5A66"/>
    <a:srgbClr val="EFD19D"/>
    <a:srgbClr val="F28CBC"/>
    <a:srgbClr val="A8D5F2"/>
    <a:srgbClr val="1C424F"/>
    <a:srgbClr val="F2BF63"/>
    <a:srgbClr val="FF0070"/>
    <a:srgbClr val="EDB956"/>
    <a:srgbClr val="BEC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CC070B-6319-49F3-BE82-D27F163C84C2}">
  <a:tblStyle styleId="{19CC070B-6319-49F3-BE82-D27F163C84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90" autoAdjust="0"/>
  </p:normalViewPr>
  <p:slideViewPr>
    <p:cSldViewPr snapToGrid="0">
      <p:cViewPr varScale="1">
        <p:scale>
          <a:sx n="70" d="100"/>
          <a:sy n="70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5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Google Shape;6427;gdcdea1dadf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8" name="Google Shape;6428;gdcdea1dadf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+)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BNNN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hay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+)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BCNN </a:t>
            </a:r>
            <a:r>
              <a:rPr lang="en-US" dirty="0" err="1"/>
              <a:t>của</a:t>
            </a:r>
            <a:r>
              <a:rPr lang="en-US" dirty="0"/>
              <a:t> 4 </a:t>
            </a:r>
            <a:r>
              <a:rPr lang="en-US" dirty="0" err="1"/>
              <a:t>và</a:t>
            </a:r>
            <a:r>
              <a:rPr lang="en-US" dirty="0"/>
              <a:t> 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5417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+)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BNNN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hay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+)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BCNN </a:t>
            </a:r>
            <a:r>
              <a:rPr lang="en-US" dirty="0" err="1"/>
              <a:t>của</a:t>
            </a:r>
            <a:r>
              <a:rPr lang="en-US" dirty="0"/>
              <a:t> 4 </a:t>
            </a:r>
            <a:r>
              <a:rPr lang="en-US" dirty="0" err="1"/>
              <a:t>và</a:t>
            </a:r>
            <a:r>
              <a:rPr lang="en-US" dirty="0"/>
              <a:t> 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756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30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78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88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060529"/>
            <a:ext cx="8099822" cy="225606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403592"/>
            <a:ext cx="8099822" cy="1564542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45009"/>
            <a:ext cx="2328699" cy="549164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45009"/>
            <a:ext cx="6851100" cy="549164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4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91376" y="3068618"/>
            <a:ext cx="7017011" cy="1060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812616" y="3979320"/>
            <a:ext cx="5174532" cy="547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644820" y="1947486"/>
            <a:ext cx="1510124" cy="967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87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080282" y="4033196"/>
            <a:ext cx="4386164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080282" y="1629446"/>
            <a:ext cx="4386164" cy="2417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"/>
          <p:cNvSpPr txBox="1">
            <a:spLocks noGrp="1"/>
          </p:cNvSpPr>
          <p:nvPr>
            <p:ph type="body" idx="1"/>
          </p:nvPr>
        </p:nvSpPr>
        <p:spPr>
          <a:xfrm>
            <a:off x="857579" y="1739213"/>
            <a:ext cx="9084486" cy="4081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39999" lvl="0" indent="-374999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17"/>
            </a:lvl1pPr>
            <a:lvl2pPr marL="1079998" lvl="1" indent="-3749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19997" lvl="2" indent="-3749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59996" lvl="3" indent="-37499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99995" lvl="4" indent="-3749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39994" lvl="5" indent="-3749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79992" lvl="6" indent="-37499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319991" lvl="7" indent="-3749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59990" lvl="8" indent="-3749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4"/>
          <p:cNvSpPr txBox="1">
            <a:spLocks noGrp="1"/>
          </p:cNvSpPr>
          <p:nvPr>
            <p:ph type="title"/>
          </p:nvPr>
        </p:nvSpPr>
        <p:spPr>
          <a:xfrm>
            <a:off x="857491" y="659719"/>
            <a:ext cx="9084486" cy="5968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96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133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317449" y="608116"/>
            <a:ext cx="6164865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156156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156156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7437592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7437592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296873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296875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156156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156156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7437592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7437592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296873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296875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5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4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615545"/>
            <a:ext cx="9314796" cy="2695572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336618"/>
            <a:ext cx="9314796" cy="1417538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725046"/>
            <a:ext cx="4589899" cy="411161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725046"/>
            <a:ext cx="4589899" cy="411161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45010"/>
            <a:ext cx="9314796" cy="125253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588543"/>
            <a:ext cx="4568806" cy="778521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367064"/>
            <a:ext cx="4568806" cy="348159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588543"/>
            <a:ext cx="4591306" cy="778521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367064"/>
            <a:ext cx="4591306" cy="348159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6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8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32012"/>
            <a:ext cx="3483204" cy="1512041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33026"/>
            <a:ext cx="5467380" cy="4605124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944052"/>
            <a:ext cx="3483204" cy="360159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32012"/>
            <a:ext cx="3483204" cy="1512041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33026"/>
            <a:ext cx="5467380" cy="4605124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944052"/>
            <a:ext cx="3483204" cy="360159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45010"/>
            <a:ext cx="9314796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725046"/>
            <a:ext cx="9314796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006163"/>
            <a:ext cx="242994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006163"/>
            <a:ext cx="364492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006163"/>
            <a:ext cx="242994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  <p:sldLayoutId id="2147483694" r:id="rId13"/>
    <p:sldLayoutId id="2147483697" r:id="rId14"/>
    <p:sldLayoutId id="2147483698" r:id="rId15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slide" Target="slide20.xml"/><Relationship Id="rId25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microsoft.com/office/2007/relationships/hdphoto" Target="../media/hdphoto6.wdp"/><Relationship Id="rId20" Type="http://schemas.openxmlformats.org/officeDocument/2006/relationships/image" Target="../media/image28.png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11" Type="http://schemas.openxmlformats.org/officeDocument/2006/relationships/slide" Target="slide18.xml"/><Relationship Id="rId24" Type="http://schemas.openxmlformats.org/officeDocument/2006/relationships/image" Target="../media/image30.png"/><Relationship Id="rId5" Type="http://schemas.openxmlformats.org/officeDocument/2006/relationships/slide" Target="slide16.xml"/><Relationship Id="rId15" Type="http://schemas.openxmlformats.org/officeDocument/2006/relationships/image" Target="../media/image26.png"/><Relationship Id="rId23" Type="http://schemas.openxmlformats.org/officeDocument/2006/relationships/slide" Target="slide21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slide" Target="slide19.xml"/><Relationship Id="rId22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a5c29ZMDkYI?feature=oembed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8.mp3"/><Relationship Id="rId7" Type="http://schemas.openxmlformats.org/officeDocument/2006/relationships/image" Target="../media/image4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4.xml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4.mp4"/><Relationship Id="rId7" Type="http://schemas.openxmlformats.org/officeDocument/2006/relationships/image" Target="../media/image7.wmf"/><Relationship Id="rId12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5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2440630" y="2134960"/>
            <a:ext cx="5918501" cy="1152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MÔN TOÁN 6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10133707" y="3324337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299949" y="4634489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10228768" y="5246412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8668106" y="993662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1986853" y="5501662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137847" y="3555475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7657661" y="4208275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33525" y="3787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342581" y="3111383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869844" y="917462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1310120" y="1389163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722518" y="6028675"/>
            <a:ext cx="1334627" cy="217438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E3CBB06-5BFF-4EEE-BDE0-9B4EC9E2CF71}"/>
              </a:ext>
            </a:extLst>
          </p:cNvPr>
          <p:cNvSpPr/>
          <p:nvPr/>
        </p:nvSpPr>
        <p:spPr>
          <a:xfrm>
            <a:off x="5079468" y="2285289"/>
            <a:ext cx="893619" cy="56803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CCA5A-5870-40CC-9F6D-71150195A15E}"/>
              </a:ext>
            </a:extLst>
          </p:cNvPr>
          <p:cNvSpPr/>
          <p:nvPr/>
        </p:nvSpPr>
        <p:spPr>
          <a:xfrm>
            <a:off x="443842" y="611365"/>
            <a:ext cx="9942103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Mai cần mua đĩa giấy, cốc giấy để chuẩn bị cho một bữatiệc sinh nhật. Đĩa và cốc được đóng thành từng gói với số lượng mỗi loại khác nhau: </a:t>
            </a: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gói 4 cái đĩa và gói 6 cái cốc. </a:t>
            </a:r>
            <a:r>
              <a:rPr lang="nl-N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 hàng chỉ bán từng gói mà không bán lẻ. Mai muốn mua số đĩa và số cốc bằng nhau thì phải mua ít nhất  bao nhiêu gói mỗi loại?</a:t>
            </a:r>
          </a:p>
          <a:p>
            <a:pPr>
              <a:lnSpc>
                <a:spcPct val="150000"/>
              </a:lnSpc>
            </a:pPr>
            <a:endParaRPr lang="nl-NL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809F3A-1FAA-4FF6-9117-2C8EA02D9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028" y="2989247"/>
            <a:ext cx="2551142" cy="25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45">
            <a:extLst>
              <a:ext uri="{FF2B5EF4-FFF2-40B4-BE49-F238E27FC236}">
                <a16:creationId xmlns:a16="http://schemas.microsoft.com/office/drawing/2014/main" id="{6E0E1277-98F5-471A-BDB4-667513EE7B92}"/>
              </a:ext>
            </a:extLst>
          </p:cNvPr>
          <p:cNvSpPr txBox="1"/>
          <p:nvPr/>
        </p:nvSpPr>
        <p:spPr>
          <a:xfrm>
            <a:off x="444326" y="315594"/>
            <a:ext cx="979792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BCNN trong trường hợp đặc biệt.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0C0382D-26B2-42FE-B489-DAFA604F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69" y="3081982"/>
            <a:ext cx="2400300" cy="2514600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D410951B-0DE4-43B2-A7CA-A9E587A3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691" y="3590505"/>
            <a:ext cx="4935335" cy="2574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9821E4-01ED-4018-814E-6FF90F80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29" y="979520"/>
            <a:ext cx="4455082" cy="1961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A8D7A-E365-48B6-853D-613FAAA59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314" y="950791"/>
            <a:ext cx="3909892" cy="2161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3937B-68B6-4EDF-92C1-95A1E7E59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908" y="4428936"/>
            <a:ext cx="3406406" cy="1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9F9A7-2226-4C97-8C3A-2B2105776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09" y="3240087"/>
            <a:ext cx="9435345" cy="1695613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N(90; 10) =                       b)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N(45; 5) =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N(2; 4; 8 ) =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D84E9CB-7E37-40CE-936E-B8C962D3D7E4}"/>
                  </a:ext>
                </a:extLst>
              </p:cNvPr>
              <p:cNvSpPr/>
              <p:nvPr/>
            </p:nvSpPr>
            <p:spPr>
              <a:xfrm>
                <a:off x="433027" y="1222740"/>
                <a:ext cx="9684327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BCNN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CN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D84E9CB-7E37-40CE-936E-B8C962D3D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27" y="1222740"/>
                <a:ext cx="9684327" cy="1815882"/>
              </a:xfrm>
              <a:prstGeom prst="rect">
                <a:avLst/>
              </a:prstGeom>
              <a:blipFill>
                <a:blip r:embed="rId3"/>
                <a:stretch>
                  <a:fillRect l="-1259" t="-3704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20BBB-D20E-436E-A041-F1032DC946FC}"/>
              </a:ext>
            </a:extLst>
          </p:cNvPr>
          <p:cNvSpPr txBox="1"/>
          <p:nvPr/>
        </p:nvSpPr>
        <p:spPr>
          <a:xfrm>
            <a:off x="3397502" y="3610839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B8CE9-6160-42E3-AA47-E3897DBC4B69}"/>
              </a:ext>
            </a:extLst>
          </p:cNvPr>
          <p:cNvSpPr txBox="1"/>
          <p:nvPr/>
        </p:nvSpPr>
        <p:spPr>
          <a:xfrm>
            <a:off x="7456962" y="3575118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616EF-8181-4F3D-B43E-32BC2610CACD}"/>
              </a:ext>
            </a:extLst>
          </p:cNvPr>
          <p:cNvSpPr txBox="1"/>
          <p:nvPr/>
        </p:nvSpPr>
        <p:spPr>
          <a:xfrm>
            <a:off x="3412467" y="4257181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075A6F-9636-42FB-A421-8B7B21A91666}"/>
              </a:ext>
            </a:extLst>
          </p:cNvPr>
          <p:cNvSpPr/>
          <p:nvPr/>
        </p:nvSpPr>
        <p:spPr>
          <a:xfrm>
            <a:off x="254465" y="2381050"/>
            <a:ext cx="9902464" cy="210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 (a, 1) = a;  BCNN (a, b, 1) = BCNN (a, b).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3FA044-C8DD-4E2F-A3A6-E230F9AA130B}"/>
              </a:ext>
            </a:extLst>
          </p:cNvPr>
          <p:cNvSpPr/>
          <p:nvPr/>
        </p:nvSpPr>
        <p:spPr>
          <a:xfrm>
            <a:off x="2853771" y="1468149"/>
            <a:ext cx="2351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BCN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6) </a:t>
            </a:r>
            <a:endParaRPr lang="en-US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D85A9A5-087F-4DB4-9E19-1435F4B52E1E}"/>
              </a:ext>
            </a:extLst>
          </p:cNvPr>
          <p:cNvSpPr txBox="1">
            <a:spLocks/>
          </p:cNvSpPr>
          <p:nvPr/>
        </p:nvSpPr>
        <p:spPr>
          <a:xfrm>
            <a:off x="455567" y="-449"/>
            <a:ext cx="8647489" cy="12146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02494" lvl="0" indent="-202494" algn="ctr" defTabSz="80997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482" lvl="1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2469" lvl="2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lvl="3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lvl="4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lvl="5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lvl="6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lvl="7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lvl="8" indent="-202494" algn="ctr" defTabSz="809976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ClrTx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BCNN(9; 1)                                                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ClrTx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BCNN(4; 6; 1) </a:t>
            </a:r>
          </a:p>
          <a:p>
            <a:pPr algn="l">
              <a:buClrTx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03E305-A06E-44CE-8BCA-7B3AE8BAFC20}"/>
              </a:ext>
            </a:extLst>
          </p:cNvPr>
          <p:cNvSpPr txBox="1"/>
          <p:nvPr/>
        </p:nvSpPr>
        <p:spPr>
          <a:xfrm>
            <a:off x="2619579" y="85084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E4ABE-F5A7-4DB6-8259-88C09C85140C}"/>
              </a:ext>
            </a:extLst>
          </p:cNvPr>
          <p:cNvSpPr txBox="1"/>
          <p:nvPr/>
        </p:nvSpPr>
        <p:spPr>
          <a:xfrm>
            <a:off x="4984467" y="1514315"/>
            <a:ext cx="8840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</p:txBody>
      </p:sp>
    </p:spTree>
    <p:extLst>
      <p:ext uri="{BB962C8B-B14F-4D97-AF65-F5344CB8AC3E}">
        <p14:creationId xmlns:p14="http://schemas.microsoft.com/office/powerpoint/2010/main" val="2723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72" y="-987522"/>
            <a:ext cx="6382730" cy="413404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38926" y="784346"/>
            <a:ext cx="5344733" cy="129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4988">
              <a:buClrTx/>
            </a:pPr>
            <a:r>
              <a:rPr lang="en-US" sz="3898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HỒNG TẶNG MẸ </a:t>
            </a:r>
            <a:br>
              <a:rPr lang="en-US" sz="3898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898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CÔ GIÁO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7158" y="411578"/>
            <a:ext cx="3829805" cy="7777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86323" y="3358210"/>
            <a:ext cx="5037734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4988">
              <a:buClrTx/>
            </a:pPr>
            <a:r>
              <a:rPr lang="en-US" sz="2835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các câu hỏi.</a:t>
            </a:r>
          </a:p>
        </p:txBody>
      </p:sp>
      <p:pic>
        <p:nvPicPr>
          <p:cNvPr id="42" name="Picture 2" descr="Káº¿t quáº£ hÃ¬nh áº£nh cho rose cartoon png pink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037651" y="4741969"/>
            <a:ext cx="1182896" cy="136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4769" y="2385660"/>
            <a:ext cx="539988" cy="5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8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1" y="161000"/>
            <a:ext cx="731890" cy="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84" y="167765"/>
            <a:ext cx="692207" cy="74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39" y="164083"/>
            <a:ext cx="700898" cy="75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96" y="167765"/>
            <a:ext cx="667753" cy="7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7" descr="C:\Users\ADMIN\Desktop\Tai nguyen thiet ke tro choi\Bảng gỗ\5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05" y="185511"/>
            <a:ext cx="667753" cy="7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79" y="1313350"/>
            <a:ext cx="877603" cy="2160254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958228" y="4293126"/>
            <a:ext cx="666985" cy="7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004">
            <a:off x="7369289" y="1740003"/>
            <a:ext cx="877603" cy="2160254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549389" y="3171608"/>
            <a:ext cx="666985" cy="7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40">
            <a:off x="7635513" y="1694042"/>
            <a:ext cx="877603" cy="2160254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2938382" y="5535740"/>
            <a:ext cx="666985" cy="7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751036" y="4175238"/>
            <a:ext cx="666985" cy="7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1390">
            <a:off x="7523348" y="2260719"/>
            <a:ext cx="877603" cy="2160254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807">
            <a:off x="7704571" y="2283316"/>
            <a:ext cx="877603" cy="2160254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5987955" y="4012757"/>
            <a:ext cx="666985" cy="7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04" y="3109035"/>
            <a:ext cx="1891881" cy="18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058863" y="255284"/>
            <a:ext cx="539988" cy="539988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058863" y="914602"/>
            <a:ext cx="539988" cy="539988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127326" y="1602787"/>
            <a:ext cx="539988" cy="539988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165866" y="2290971"/>
            <a:ext cx="539988" cy="539988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089976" y="3093449"/>
            <a:ext cx="539988" cy="5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76" y="3199195"/>
            <a:ext cx="4664217" cy="2998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9142" y="4458942"/>
            <a:ext cx="3934090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4988">
              <a:buClrTx/>
            </a:pPr>
            <a:r>
              <a:rPr lang="en-US" sz="248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NGÀY 20/10</a:t>
            </a:r>
          </a:p>
        </p:txBody>
      </p:sp>
    </p:spTree>
    <p:extLst>
      <p:ext uri="{BB962C8B-B14F-4D97-AF65-F5344CB8AC3E}">
        <p14:creationId xmlns:p14="http://schemas.microsoft.com/office/powerpoint/2010/main" val="13660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audio>
              <p:cMediaNode vol="37879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5455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4697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48485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8485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549" y="-3439116"/>
            <a:ext cx="1787967" cy="9154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256100"/>
            <a:ext cx="794557" cy="7571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7761" y="524816"/>
            <a:ext cx="7933785" cy="12372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04988">
              <a:buClrTx/>
            </a:pPr>
            <a:r>
              <a:rPr lang="en-US" sz="248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Biết tập </a:t>
            </a:r>
            <a:r>
              <a:rPr lang="en-US" sz="248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248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B(4) = {0; 4; 8; 12; 16; 20; 24; 28;…}</a:t>
            </a:r>
          </a:p>
          <a:p>
            <a:pPr defTabSz="404988">
              <a:buClrTx/>
            </a:pPr>
            <a:r>
              <a:rPr lang="en-US" sz="248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B(5) = {0; 5; 10; 15; 20; 25; 30;…} </a:t>
            </a:r>
          </a:p>
          <a:p>
            <a:pPr defTabSz="404988">
              <a:buClrTx/>
            </a:pPr>
            <a:r>
              <a:rPr lang="en-US" sz="248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Khẳng định nào sau đây đúng? </a:t>
            </a:r>
          </a:p>
        </p:txBody>
      </p:sp>
      <p:pic>
        <p:nvPicPr>
          <p:cNvPr id="16" name="Picture 2" descr="Káº¿t quáº£ hÃ¬nh áº£nh cho rose cartoon png pin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9551625" y="4788962"/>
            <a:ext cx="1241038" cy="14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EA2E54F-3259-48FE-BBE9-23A74EC33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260832"/>
            <a:ext cx="794557" cy="757190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24E33F5-1F3D-4A03-A32A-10E2A81AE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734435"/>
            <a:ext cx="794557" cy="757190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A6CADA-1487-4642-B437-0431B104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729703"/>
            <a:ext cx="794557" cy="757190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7FF06A78-BFF8-4AA4-9790-2B542AB2D2A2}"/>
              </a:ext>
            </a:extLst>
          </p:cNvPr>
          <p:cNvSpPr/>
          <p:nvPr/>
        </p:nvSpPr>
        <p:spPr>
          <a:xfrm>
            <a:off x="1818207" y="2327357"/>
            <a:ext cx="6257785" cy="4451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BC(4, 5) = 40.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A640E60-AB70-4B30-AB12-D3DB2F5AAD59}"/>
              </a:ext>
            </a:extLst>
          </p:cNvPr>
          <p:cNvSpPr/>
          <p:nvPr/>
        </p:nvSpPr>
        <p:spPr>
          <a:xfrm>
            <a:off x="1818208" y="4198792"/>
            <a:ext cx="5346867" cy="6579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BC(4, 5) = {0; 20; 40;…}.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76F27514-CDC7-4440-8E64-64D7CF51FC33}"/>
              </a:ext>
            </a:extLst>
          </p:cNvPr>
          <p:cNvSpPr/>
          <p:nvPr/>
        </p:nvSpPr>
        <p:spPr>
          <a:xfrm>
            <a:off x="1819525" y="3195464"/>
            <a:ext cx="4977282" cy="65797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BC(4, 5) = {0; 20; 40}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975A1D1-6082-47D9-8300-7237FB007926}"/>
              </a:ext>
            </a:extLst>
          </p:cNvPr>
          <p:cNvSpPr/>
          <p:nvPr/>
        </p:nvSpPr>
        <p:spPr>
          <a:xfrm>
            <a:off x="1818207" y="5195806"/>
            <a:ext cx="6062963" cy="6315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BC(4, 5) = 0.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6">
            <a:extLst>
              <a:ext uri="{FF2B5EF4-FFF2-40B4-BE49-F238E27FC236}">
                <a16:creationId xmlns:a16="http://schemas.microsoft.com/office/drawing/2014/main" id="{D69C14F2-FBA0-49C8-8F16-660DC130D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05" y="2134087"/>
            <a:ext cx="713714" cy="627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72B7DEDE-9EE2-4026-9006-E9E3155B5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8192" y="3270875"/>
            <a:ext cx="712664" cy="623686"/>
          </a:xfrm>
          <a:prstGeom prst="rect">
            <a:avLst/>
          </a:prstGeom>
        </p:spPr>
      </p:pic>
      <p:pic>
        <p:nvPicPr>
          <p:cNvPr id="42" name="Picture 48">
            <a:extLst>
              <a:ext uri="{FF2B5EF4-FFF2-40B4-BE49-F238E27FC236}">
                <a16:creationId xmlns:a16="http://schemas.microsoft.com/office/drawing/2014/main" id="{888D12F3-E773-4173-B039-0647FFD0C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6" y="5274895"/>
            <a:ext cx="718607" cy="631503"/>
          </a:xfrm>
          <a:prstGeom prst="rect">
            <a:avLst/>
          </a:prstGeom>
        </p:spPr>
      </p:pic>
      <p:pic>
        <p:nvPicPr>
          <p:cNvPr id="43" name="Picture 52">
            <a:extLst>
              <a:ext uri="{FF2B5EF4-FFF2-40B4-BE49-F238E27FC236}">
                <a16:creationId xmlns:a16="http://schemas.microsoft.com/office/drawing/2014/main" id="{86E11C94-EDA0-420B-B9BB-8E6F099B6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1" y="4286486"/>
            <a:ext cx="712846" cy="570277"/>
          </a:xfrm>
          <a:prstGeom prst="rect">
            <a:avLst/>
          </a:prstGeom>
        </p:spPr>
      </p:pic>
      <p:pic>
        <p:nvPicPr>
          <p:cNvPr id="44" name="Picture 28" descr="dong-ho-cat">
            <a:extLst>
              <a:ext uri="{FF2B5EF4-FFF2-40B4-BE49-F238E27FC236}">
                <a16:creationId xmlns:a16="http://schemas.microsoft.com/office/drawing/2014/main" id="{AF45279B-BF15-47CC-9353-8DE77AA1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" y="4994230"/>
            <a:ext cx="871324" cy="11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WordArt 29" descr="Purple mesh">
            <a:extLst>
              <a:ext uri="{FF2B5EF4-FFF2-40B4-BE49-F238E27FC236}">
                <a16:creationId xmlns:a16="http://schemas.microsoft.com/office/drawing/2014/main" id="{DF5F8DD9-7270-46B2-BF33-1C7457C784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01183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WordArt 30" descr="Purple mesh">
            <a:extLst>
              <a:ext uri="{FF2B5EF4-FFF2-40B4-BE49-F238E27FC236}">
                <a16:creationId xmlns:a16="http://schemas.microsoft.com/office/drawing/2014/main" id="{F5230E06-50B6-45C3-927D-84D2DAEFE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WordArt 31" descr="Purple mesh">
            <a:extLst>
              <a:ext uri="{FF2B5EF4-FFF2-40B4-BE49-F238E27FC236}">
                <a16:creationId xmlns:a16="http://schemas.microsoft.com/office/drawing/2014/main" id="{DE30DD0F-A417-4C67-BF6F-D5EA10EF5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WordArt 32" descr="Purple mesh">
            <a:extLst>
              <a:ext uri="{FF2B5EF4-FFF2-40B4-BE49-F238E27FC236}">
                <a16:creationId xmlns:a16="http://schemas.microsoft.com/office/drawing/2014/main" id="{4CE0A6D0-BBF5-430D-9A54-A3C7DE0538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WordArt 33" descr="Purple mesh">
            <a:extLst>
              <a:ext uri="{FF2B5EF4-FFF2-40B4-BE49-F238E27FC236}">
                <a16:creationId xmlns:a16="http://schemas.microsoft.com/office/drawing/2014/main" id="{40F009D6-3749-4344-8614-0FF26A40B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WordArt 34" descr="Purple mesh">
            <a:extLst>
              <a:ext uri="{FF2B5EF4-FFF2-40B4-BE49-F238E27FC236}">
                <a16:creationId xmlns:a16="http://schemas.microsoft.com/office/drawing/2014/main" id="{7DF02B4B-0135-4013-BE1C-8EDFC49DC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WordArt 35" descr="Purple mesh">
            <a:extLst>
              <a:ext uri="{FF2B5EF4-FFF2-40B4-BE49-F238E27FC236}">
                <a16:creationId xmlns:a16="http://schemas.microsoft.com/office/drawing/2014/main" id="{D2C519DF-394E-48C3-9B3F-33D57847C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WordArt 36" descr="Purple mesh">
            <a:extLst>
              <a:ext uri="{FF2B5EF4-FFF2-40B4-BE49-F238E27FC236}">
                <a16:creationId xmlns:a16="http://schemas.microsoft.com/office/drawing/2014/main" id="{CF27A560-19D9-4CC5-9A59-C092BE6DC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904" y="5526495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WordArt 37" descr="Purple mesh">
            <a:extLst>
              <a:ext uri="{FF2B5EF4-FFF2-40B4-BE49-F238E27FC236}">
                <a16:creationId xmlns:a16="http://schemas.microsoft.com/office/drawing/2014/main" id="{53A7C3C3-2E71-488F-8AC7-8D4E10BF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WordArt 38" descr="Purple mesh">
            <a:extLst>
              <a:ext uri="{FF2B5EF4-FFF2-40B4-BE49-F238E27FC236}">
                <a16:creationId xmlns:a16="http://schemas.microsoft.com/office/drawing/2014/main" id="{CCE78B84-6464-4AB0-B502-72734F4118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23" y="5522276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WordArt 39" descr="Purple mesh">
            <a:extLst>
              <a:ext uri="{FF2B5EF4-FFF2-40B4-BE49-F238E27FC236}">
                <a16:creationId xmlns:a16="http://schemas.microsoft.com/office/drawing/2014/main" id="{F69B6652-EC1D-4276-A0E3-CAB84AE0D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86" y="5526495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 dirty="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10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5898" y="-3357495"/>
            <a:ext cx="1787967" cy="9154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185282"/>
            <a:ext cx="794557" cy="7571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0013" y="955555"/>
            <a:ext cx="4568879" cy="5286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BCNN(15; 5; 105) </a:t>
            </a:r>
            <a:r>
              <a:rPr lang="en-US" sz="2835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áº¿t quáº£ hÃ¬nh áº£nh cho rose cartoon png pin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9551625" y="4788962"/>
            <a:ext cx="1241038" cy="14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EA2E54F-3259-48FE-BBE9-23A74EC33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90015"/>
            <a:ext cx="794557" cy="757190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24E33F5-1F3D-4A03-A32A-10E2A81AE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805253"/>
            <a:ext cx="794557" cy="757190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A6CADA-1487-4642-B437-0431B104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800521"/>
            <a:ext cx="794557" cy="757190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7FF06A78-BFF8-4AA4-9790-2B542AB2D2A2}"/>
              </a:ext>
            </a:extLst>
          </p:cNvPr>
          <p:cNvSpPr/>
          <p:nvPr/>
        </p:nvSpPr>
        <p:spPr>
          <a:xfrm>
            <a:off x="1780473" y="2378110"/>
            <a:ext cx="6257785" cy="4451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A640E60-AB70-4B30-AB12-D3DB2F5AAD59}"/>
              </a:ext>
            </a:extLst>
          </p:cNvPr>
          <p:cNvSpPr/>
          <p:nvPr/>
        </p:nvSpPr>
        <p:spPr>
          <a:xfrm>
            <a:off x="1776667" y="3282258"/>
            <a:ext cx="6086627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76F27514-CDC7-4440-8E64-64D7CF51FC33}"/>
              </a:ext>
            </a:extLst>
          </p:cNvPr>
          <p:cNvSpPr/>
          <p:nvPr/>
        </p:nvSpPr>
        <p:spPr>
          <a:xfrm>
            <a:off x="1729723" y="4247036"/>
            <a:ext cx="6169169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975A1D1-6082-47D9-8300-7237FB007926}"/>
              </a:ext>
            </a:extLst>
          </p:cNvPr>
          <p:cNvSpPr/>
          <p:nvPr/>
        </p:nvSpPr>
        <p:spPr>
          <a:xfrm>
            <a:off x="1780473" y="5266624"/>
            <a:ext cx="6100697" cy="6883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6">
            <a:extLst>
              <a:ext uri="{FF2B5EF4-FFF2-40B4-BE49-F238E27FC236}">
                <a16:creationId xmlns:a16="http://schemas.microsoft.com/office/drawing/2014/main" id="{D69C14F2-FBA0-49C8-8F16-660DC130D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05" y="2204905"/>
            <a:ext cx="713714" cy="627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72B7DEDE-9EE2-4026-9006-E9E3155B5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3116" y="4364800"/>
            <a:ext cx="712664" cy="623686"/>
          </a:xfrm>
          <a:prstGeom prst="rect">
            <a:avLst/>
          </a:prstGeom>
        </p:spPr>
      </p:pic>
      <p:pic>
        <p:nvPicPr>
          <p:cNvPr id="42" name="Picture 48">
            <a:extLst>
              <a:ext uri="{FF2B5EF4-FFF2-40B4-BE49-F238E27FC236}">
                <a16:creationId xmlns:a16="http://schemas.microsoft.com/office/drawing/2014/main" id="{888D12F3-E773-4173-B039-0647FFD0C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6" y="5345713"/>
            <a:ext cx="718607" cy="631503"/>
          </a:xfrm>
          <a:prstGeom prst="rect">
            <a:avLst/>
          </a:prstGeom>
        </p:spPr>
      </p:pic>
      <p:pic>
        <p:nvPicPr>
          <p:cNvPr id="43" name="Picture 52">
            <a:extLst>
              <a:ext uri="{FF2B5EF4-FFF2-40B4-BE49-F238E27FC236}">
                <a16:creationId xmlns:a16="http://schemas.microsoft.com/office/drawing/2014/main" id="{86E11C94-EDA0-420B-B9BB-8E6F099B6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70" y="3369953"/>
            <a:ext cx="712846" cy="570277"/>
          </a:xfrm>
          <a:prstGeom prst="rect">
            <a:avLst/>
          </a:prstGeom>
        </p:spPr>
      </p:pic>
      <p:pic>
        <p:nvPicPr>
          <p:cNvPr id="44" name="Picture 28" descr="dong-ho-cat">
            <a:extLst>
              <a:ext uri="{FF2B5EF4-FFF2-40B4-BE49-F238E27FC236}">
                <a16:creationId xmlns:a16="http://schemas.microsoft.com/office/drawing/2014/main" id="{AF45279B-BF15-47CC-9353-8DE77AA1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" y="4994230"/>
            <a:ext cx="871324" cy="11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WordArt 29" descr="Purple mesh">
            <a:extLst>
              <a:ext uri="{FF2B5EF4-FFF2-40B4-BE49-F238E27FC236}">
                <a16:creationId xmlns:a16="http://schemas.microsoft.com/office/drawing/2014/main" id="{DF5F8DD9-7270-46B2-BF33-1C7457C784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01183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WordArt 30" descr="Purple mesh">
            <a:extLst>
              <a:ext uri="{FF2B5EF4-FFF2-40B4-BE49-F238E27FC236}">
                <a16:creationId xmlns:a16="http://schemas.microsoft.com/office/drawing/2014/main" id="{F5230E06-50B6-45C3-927D-84D2DAEFE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WordArt 31" descr="Purple mesh">
            <a:extLst>
              <a:ext uri="{FF2B5EF4-FFF2-40B4-BE49-F238E27FC236}">
                <a16:creationId xmlns:a16="http://schemas.microsoft.com/office/drawing/2014/main" id="{DE30DD0F-A417-4C67-BF6F-D5EA10EF5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WordArt 32" descr="Purple mesh">
            <a:extLst>
              <a:ext uri="{FF2B5EF4-FFF2-40B4-BE49-F238E27FC236}">
                <a16:creationId xmlns:a16="http://schemas.microsoft.com/office/drawing/2014/main" id="{4CE0A6D0-BBF5-430D-9A54-A3C7DE0538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WordArt 33" descr="Purple mesh">
            <a:extLst>
              <a:ext uri="{FF2B5EF4-FFF2-40B4-BE49-F238E27FC236}">
                <a16:creationId xmlns:a16="http://schemas.microsoft.com/office/drawing/2014/main" id="{40F009D6-3749-4344-8614-0FF26A40B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WordArt 34" descr="Purple mesh">
            <a:extLst>
              <a:ext uri="{FF2B5EF4-FFF2-40B4-BE49-F238E27FC236}">
                <a16:creationId xmlns:a16="http://schemas.microsoft.com/office/drawing/2014/main" id="{7DF02B4B-0135-4013-BE1C-8EDFC49DC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WordArt 35" descr="Purple mesh">
            <a:extLst>
              <a:ext uri="{FF2B5EF4-FFF2-40B4-BE49-F238E27FC236}">
                <a16:creationId xmlns:a16="http://schemas.microsoft.com/office/drawing/2014/main" id="{D2C519DF-394E-48C3-9B3F-33D57847C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WordArt 36" descr="Purple mesh">
            <a:extLst>
              <a:ext uri="{FF2B5EF4-FFF2-40B4-BE49-F238E27FC236}">
                <a16:creationId xmlns:a16="http://schemas.microsoft.com/office/drawing/2014/main" id="{CF27A560-19D9-4CC5-9A59-C092BE6DC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904" y="5526495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WordArt 37" descr="Purple mesh">
            <a:extLst>
              <a:ext uri="{FF2B5EF4-FFF2-40B4-BE49-F238E27FC236}">
                <a16:creationId xmlns:a16="http://schemas.microsoft.com/office/drawing/2014/main" id="{53A7C3C3-2E71-488F-8AC7-8D4E10BF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WordArt 38" descr="Purple mesh">
            <a:extLst>
              <a:ext uri="{FF2B5EF4-FFF2-40B4-BE49-F238E27FC236}">
                <a16:creationId xmlns:a16="http://schemas.microsoft.com/office/drawing/2014/main" id="{CCE78B84-6464-4AB0-B502-72734F4118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23" y="5522276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WordArt 39" descr="Purple mesh">
            <a:extLst>
              <a:ext uri="{FF2B5EF4-FFF2-40B4-BE49-F238E27FC236}">
                <a16:creationId xmlns:a16="http://schemas.microsoft.com/office/drawing/2014/main" id="{F69B6652-EC1D-4276-A0E3-CAB84AE0D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86" y="5526495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 dirty="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563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5898" y="-3357495"/>
            <a:ext cx="1787967" cy="9154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145442"/>
            <a:ext cx="794557" cy="7571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16777" y="911191"/>
            <a:ext cx="3962944" cy="5286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BCNN(200, 1) là </a:t>
            </a:r>
          </a:p>
        </p:txBody>
      </p:sp>
      <p:pic>
        <p:nvPicPr>
          <p:cNvPr id="16" name="Picture 2" descr="Káº¿t quáº£ hÃ¬nh áº£nh cho rose cartoon png pin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9551625" y="4788962"/>
            <a:ext cx="1241038" cy="14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EA2E54F-3259-48FE-BBE9-23A74EC33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50175"/>
            <a:ext cx="794557" cy="757190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24E33F5-1F3D-4A03-A32A-10E2A81AE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845093"/>
            <a:ext cx="794557" cy="757190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A6CADA-1487-4642-B437-0431B104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840361"/>
            <a:ext cx="794557" cy="757190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7FF06A78-BFF8-4AA4-9790-2B542AB2D2A2}"/>
              </a:ext>
            </a:extLst>
          </p:cNvPr>
          <p:cNvSpPr/>
          <p:nvPr/>
        </p:nvSpPr>
        <p:spPr>
          <a:xfrm>
            <a:off x="1710524" y="4415891"/>
            <a:ext cx="6257785" cy="4451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A640E60-AB70-4B30-AB12-D3DB2F5AAD59}"/>
              </a:ext>
            </a:extLst>
          </p:cNvPr>
          <p:cNvSpPr/>
          <p:nvPr/>
        </p:nvSpPr>
        <p:spPr>
          <a:xfrm>
            <a:off x="1734799" y="2328579"/>
            <a:ext cx="6086627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835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200.</a:t>
            </a:r>
            <a:endParaRPr lang="vi-VN" sz="2835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76F27514-CDC7-4440-8E64-64D7CF51FC33}"/>
              </a:ext>
            </a:extLst>
          </p:cNvPr>
          <p:cNvSpPr/>
          <p:nvPr/>
        </p:nvSpPr>
        <p:spPr>
          <a:xfrm>
            <a:off x="1734799" y="3263768"/>
            <a:ext cx="6169169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2835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975A1D1-6082-47D9-8300-7237FB007926}"/>
              </a:ext>
            </a:extLst>
          </p:cNvPr>
          <p:cNvSpPr/>
          <p:nvPr/>
        </p:nvSpPr>
        <p:spPr>
          <a:xfrm>
            <a:off x="1780473" y="5306464"/>
            <a:ext cx="6100697" cy="6883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vi-VN" sz="2835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0" name="Picture 46">
            <a:extLst>
              <a:ext uri="{FF2B5EF4-FFF2-40B4-BE49-F238E27FC236}">
                <a16:creationId xmlns:a16="http://schemas.microsoft.com/office/drawing/2014/main" id="{D69C14F2-FBA0-49C8-8F16-660DC130D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6" y="4346549"/>
            <a:ext cx="713714" cy="627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72B7DEDE-9EE2-4026-9006-E9E3155B5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8192" y="3381533"/>
            <a:ext cx="712664" cy="623686"/>
          </a:xfrm>
          <a:prstGeom prst="rect">
            <a:avLst/>
          </a:prstGeom>
        </p:spPr>
      </p:pic>
      <p:pic>
        <p:nvPicPr>
          <p:cNvPr id="42" name="Picture 48">
            <a:extLst>
              <a:ext uri="{FF2B5EF4-FFF2-40B4-BE49-F238E27FC236}">
                <a16:creationId xmlns:a16="http://schemas.microsoft.com/office/drawing/2014/main" id="{888D12F3-E773-4173-B039-0647FFD0C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6" y="5385553"/>
            <a:ext cx="718607" cy="631503"/>
          </a:xfrm>
          <a:prstGeom prst="rect">
            <a:avLst/>
          </a:prstGeom>
        </p:spPr>
      </p:pic>
      <p:pic>
        <p:nvPicPr>
          <p:cNvPr id="43" name="Picture 52">
            <a:extLst>
              <a:ext uri="{FF2B5EF4-FFF2-40B4-BE49-F238E27FC236}">
                <a16:creationId xmlns:a16="http://schemas.microsoft.com/office/drawing/2014/main" id="{86E11C94-EDA0-420B-B9BB-8E6F099B6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03" y="2416274"/>
            <a:ext cx="712846" cy="570277"/>
          </a:xfrm>
          <a:prstGeom prst="rect">
            <a:avLst/>
          </a:prstGeom>
        </p:spPr>
      </p:pic>
      <p:pic>
        <p:nvPicPr>
          <p:cNvPr id="44" name="Picture 28" descr="dong-ho-cat">
            <a:extLst>
              <a:ext uri="{FF2B5EF4-FFF2-40B4-BE49-F238E27FC236}">
                <a16:creationId xmlns:a16="http://schemas.microsoft.com/office/drawing/2014/main" id="{AF45279B-BF15-47CC-9353-8DE77AA1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" y="4994230"/>
            <a:ext cx="871324" cy="11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WordArt 29" descr="Purple mesh">
            <a:extLst>
              <a:ext uri="{FF2B5EF4-FFF2-40B4-BE49-F238E27FC236}">
                <a16:creationId xmlns:a16="http://schemas.microsoft.com/office/drawing/2014/main" id="{DF5F8DD9-7270-46B2-BF33-1C7457C784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01183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WordArt 30" descr="Purple mesh">
            <a:extLst>
              <a:ext uri="{FF2B5EF4-FFF2-40B4-BE49-F238E27FC236}">
                <a16:creationId xmlns:a16="http://schemas.microsoft.com/office/drawing/2014/main" id="{F5230E06-50B6-45C3-927D-84D2DAEFE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WordArt 31" descr="Purple mesh">
            <a:extLst>
              <a:ext uri="{FF2B5EF4-FFF2-40B4-BE49-F238E27FC236}">
                <a16:creationId xmlns:a16="http://schemas.microsoft.com/office/drawing/2014/main" id="{DE30DD0F-A417-4C67-BF6F-D5EA10EF5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WordArt 32" descr="Purple mesh">
            <a:extLst>
              <a:ext uri="{FF2B5EF4-FFF2-40B4-BE49-F238E27FC236}">
                <a16:creationId xmlns:a16="http://schemas.microsoft.com/office/drawing/2014/main" id="{4CE0A6D0-BBF5-430D-9A54-A3C7DE0538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WordArt 33" descr="Purple mesh">
            <a:extLst>
              <a:ext uri="{FF2B5EF4-FFF2-40B4-BE49-F238E27FC236}">
                <a16:creationId xmlns:a16="http://schemas.microsoft.com/office/drawing/2014/main" id="{40F009D6-3749-4344-8614-0FF26A40B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WordArt 34" descr="Purple mesh">
            <a:extLst>
              <a:ext uri="{FF2B5EF4-FFF2-40B4-BE49-F238E27FC236}">
                <a16:creationId xmlns:a16="http://schemas.microsoft.com/office/drawing/2014/main" id="{7DF02B4B-0135-4013-BE1C-8EDFC49DC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WordArt 35" descr="Purple mesh">
            <a:extLst>
              <a:ext uri="{FF2B5EF4-FFF2-40B4-BE49-F238E27FC236}">
                <a16:creationId xmlns:a16="http://schemas.microsoft.com/office/drawing/2014/main" id="{D2C519DF-394E-48C3-9B3F-33D57847C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WordArt 36" descr="Purple mesh">
            <a:extLst>
              <a:ext uri="{FF2B5EF4-FFF2-40B4-BE49-F238E27FC236}">
                <a16:creationId xmlns:a16="http://schemas.microsoft.com/office/drawing/2014/main" id="{CF27A560-19D9-4CC5-9A59-C092BE6DC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904" y="5526495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WordArt 37" descr="Purple mesh">
            <a:extLst>
              <a:ext uri="{FF2B5EF4-FFF2-40B4-BE49-F238E27FC236}">
                <a16:creationId xmlns:a16="http://schemas.microsoft.com/office/drawing/2014/main" id="{53A7C3C3-2E71-488F-8AC7-8D4E10BF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WordArt 38" descr="Purple mesh">
            <a:extLst>
              <a:ext uri="{FF2B5EF4-FFF2-40B4-BE49-F238E27FC236}">
                <a16:creationId xmlns:a16="http://schemas.microsoft.com/office/drawing/2014/main" id="{CCE78B84-6464-4AB0-B502-72734F4118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23" y="5522276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WordArt 39" descr="Purple mesh">
            <a:extLst>
              <a:ext uri="{FF2B5EF4-FFF2-40B4-BE49-F238E27FC236}">
                <a16:creationId xmlns:a16="http://schemas.microsoft.com/office/drawing/2014/main" id="{F69B6652-EC1D-4276-A0E3-CAB84AE0D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86" y="5526495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 dirty="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001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5898" y="-3357495"/>
            <a:ext cx="1787967" cy="9154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145447"/>
            <a:ext cx="794557" cy="7571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1485" y="508785"/>
            <a:ext cx="8662949" cy="14011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Biết tập </a:t>
            </a:r>
            <a:r>
              <a:rPr lang="en-US" sz="2835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B(3) = {0; 3; 6; 9; 12; 15; 18;…}</a:t>
            </a:r>
          </a:p>
          <a:p>
            <a:pPr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B(5) = {0; 5; 10; 15; 20; 25; 30;…} </a:t>
            </a:r>
          </a:p>
          <a:p>
            <a:pPr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Khẳng định nào sau đây đúng? </a:t>
            </a:r>
          </a:p>
        </p:txBody>
      </p:sp>
      <p:pic>
        <p:nvPicPr>
          <p:cNvPr id="16" name="Picture 2" descr="Káº¿t quáº£ hÃ¬nh áº£nh cho rose cartoon png pin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9551625" y="4788962"/>
            <a:ext cx="1241038" cy="14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EA2E54F-3259-48FE-BBE9-23A74EC33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50179"/>
            <a:ext cx="794557" cy="757190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24E33F5-1F3D-4A03-A32A-10E2A81AE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845088"/>
            <a:ext cx="794557" cy="757190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A6CADA-1487-4642-B437-0431B104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840357"/>
            <a:ext cx="794557" cy="757190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7FF06A78-BFF8-4AA4-9790-2B542AB2D2A2}"/>
              </a:ext>
            </a:extLst>
          </p:cNvPr>
          <p:cNvSpPr/>
          <p:nvPr/>
        </p:nvSpPr>
        <p:spPr>
          <a:xfrm>
            <a:off x="1715713" y="2314082"/>
            <a:ext cx="6257785" cy="4451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BCNN(3, 5) = 5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A640E60-AB70-4B30-AB12-D3DB2F5AAD59}"/>
              </a:ext>
            </a:extLst>
          </p:cNvPr>
          <p:cNvSpPr/>
          <p:nvPr/>
        </p:nvSpPr>
        <p:spPr>
          <a:xfrm>
            <a:off x="1818207" y="4309444"/>
            <a:ext cx="6086627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BCNN(3, 5) = 15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76F27514-CDC7-4440-8E64-64D7CF51FC33}"/>
              </a:ext>
            </a:extLst>
          </p:cNvPr>
          <p:cNvSpPr/>
          <p:nvPr/>
        </p:nvSpPr>
        <p:spPr>
          <a:xfrm>
            <a:off x="1734799" y="3263764"/>
            <a:ext cx="6169169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BCNN(3, 5) = {1; 2; 5; 10}.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975A1D1-6082-47D9-8300-7237FB007926}"/>
              </a:ext>
            </a:extLst>
          </p:cNvPr>
          <p:cNvSpPr/>
          <p:nvPr/>
        </p:nvSpPr>
        <p:spPr>
          <a:xfrm>
            <a:off x="1780473" y="5306460"/>
            <a:ext cx="6100697" cy="6883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BCNN(3, 5) = {1; 2; 5}. 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6">
            <a:extLst>
              <a:ext uri="{FF2B5EF4-FFF2-40B4-BE49-F238E27FC236}">
                <a16:creationId xmlns:a16="http://schemas.microsoft.com/office/drawing/2014/main" id="{D69C14F2-FBA0-49C8-8F16-660DC130D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05" y="2244740"/>
            <a:ext cx="713714" cy="627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72B7DEDE-9EE2-4026-9006-E9E3155B5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8192" y="3381528"/>
            <a:ext cx="712664" cy="623686"/>
          </a:xfrm>
          <a:prstGeom prst="rect">
            <a:avLst/>
          </a:prstGeom>
        </p:spPr>
      </p:pic>
      <p:pic>
        <p:nvPicPr>
          <p:cNvPr id="42" name="Picture 48">
            <a:extLst>
              <a:ext uri="{FF2B5EF4-FFF2-40B4-BE49-F238E27FC236}">
                <a16:creationId xmlns:a16="http://schemas.microsoft.com/office/drawing/2014/main" id="{888D12F3-E773-4173-B039-0647FFD0C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6" y="5385548"/>
            <a:ext cx="718607" cy="631503"/>
          </a:xfrm>
          <a:prstGeom prst="rect">
            <a:avLst/>
          </a:prstGeom>
        </p:spPr>
      </p:pic>
      <p:pic>
        <p:nvPicPr>
          <p:cNvPr id="43" name="Picture 52">
            <a:extLst>
              <a:ext uri="{FF2B5EF4-FFF2-40B4-BE49-F238E27FC236}">
                <a16:creationId xmlns:a16="http://schemas.microsoft.com/office/drawing/2014/main" id="{86E11C94-EDA0-420B-B9BB-8E6F099B6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1" y="4397139"/>
            <a:ext cx="712846" cy="570277"/>
          </a:xfrm>
          <a:prstGeom prst="rect">
            <a:avLst/>
          </a:prstGeom>
        </p:spPr>
      </p:pic>
      <p:pic>
        <p:nvPicPr>
          <p:cNvPr id="44" name="Picture 28" descr="dong-ho-cat">
            <a:extLst>
              <a:ext uri="{FF2B5EF4-FFF2-40B4-BE49-F238E27FC236}">
                <a16:creationId xmlns:a16="http://schemas.microsoft.com/office/drawing/2014/main" id="{AF45279B-BF15-47CC-9353-8DE77AA1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" y="4994230"/>
            <a:ext cx="871324" cy="11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WordArt 29" descr="Purple mesh">
            <a:extLst>
              <a:ext uri="{FF2B5EF4-FFF2-40B4-BE49-F238E27FC236}">
                <a16:creationId xmlns:a16="http://schemas.microsoft.com/office/drawing/2014/main" id="{DF5F8DD9-7270-46B2-BF33-1C7457C784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01183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WordArt 30" descr="Purple mesh">
            <a:extLst>
              <a:ext uri="{FF2B5EF4-FFF2-40B4-BE49-F238E27FC236}">
                <a16:creationId xmlns:a16="http://schemas.microsoft.com/office/drawing/2014/main" id="{F5230E06-50B6-45C3-927D-84D2DAEFE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WordArt 31" descr="Purple mesh">
            <a:extLst>
              <a:ext uri="{FF2B5EF4-FFF2-40B4-BE49-F238E27FC236}">
                <a16:creationId xmlns:a16="http://schemas.microsoft.com/office/drawing/2014/main" id="{DE30DD0F-A417-4C67-BF6F-D5EA10EF5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WordArt 32" descr="Purple mesh">
            <a:extLst>
              <a:ext uri="{FF2B5EF4-FFF2-40B4-BE49-F238E27FC236}">
                <a16:creationId xmlns:a16="http://schemas.microsoft.com/office/drawing/2014/main" id="{4CE0A6D0-BBF5-430D-9A54-A3C7DE0538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WordArt 33" descr="Purple mesh">
            <a:extLst>
              <a:ext uri="{FF2B5EF4-FFF2-40B4-BE49-F238E27FC236}">
                <a16:creationId xmlns:a16="http://schemas.microsoft.com/office/drawing/2014/main" id="{40F009D6-3749-4344-8614-0FF26A40B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WordArt 34" descr="Purple mesh">
            <a:extLst>
              <a:ext uri="{FF2B5EF4-FFF2-40B4-BE49-F238E27FC236}">
                <a16:creationId xmlns:a16="http://schemas.microsoft.com/office/drawing/2014/main" id="{7DF02B4B-0135-4013-BE1C-8EDFC49DC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WordArt 35" descr="Purple mesh">
            <a:extLst>
              <a:ext uri="{FF2B5EF4-FFF2-40B4-BE49-F238E27FC236}">
                <a16:creationId xmlns:a16="http://schemas.microsoft.com/office/drawing/2014/main" id="{D2C519DF-394E-48C3-9B3F-33D57847C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WordArt 36" descr="Purple mesh">
            <a:extLst>
              <a:ext uri="{FF2B5EF4-FFF2-40B4-BE49-F238E27FC236}">
                <a16:creationId xmlns:a16="http://schemas.microsoft.com/office/drawing/2014/main" id="{CF27A560-19D9-4CC5-9A59-C092BE6DC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904" y="5526495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WordArt 37" descr="Purple mesh">
            <a:extLst>
              <a:ext uri="{FF2B5EF4-FFF2-40B4-BE49-F238E27FC236}">
                <a16:creationId xmlns:a16="http://schemas.microsoft.com/office/drawing/2014/main" id="{53A7C3C3-2E71-488F-8AC7-8D4E10BF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WordArt 38" descr="Purple mesh">
            <a:extLst>
              <a:ext uri="{FF2B5EF4-FFF2-40B4-BE49-F238E27FC236}">
                <a16:creationId xmlns:a16="http://schemas.microsoft.com/office/drawing/2014/main" id="{CCE78B84-6464-4AB0-B502-72734F4118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23" y="5522276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WordArt 39" descr="Purple mesh">
            <a:extLst>
              <a:ext uri="{FF2B5EF4-FFF2-40B4-BE49-F238E27FC236}">
                <a16:creationId xmlns:a16="http://schemas.microsoft.com/office/drawing/2014/main" id="{F69B6652-EC1D-4276-A0E3-CAB84AE0D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86" y="5526495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 dirty="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061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khởi động để bắt đầu tiết học thú vị hơn nè -v #khoidong #amnhac">
            <a:hlinkClick r:id="" action="ppaction://media"/>
            <a:extLst>
              <a:ext uri="{FF2B5EF4-FFF2-40B4-BE49-F238E27FC236}">
                <a16:creationId xmlns:a16="http://schemas.microsoft.com/office/drawing/2014/main" id="{CDD38301-AB93-41F1-B2C9-8FC9C3B8D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6472" y="0"/>
            <a:ext cx="566382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54"/>
            <a:ext cx="10799763" cy="607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132" y="-3679728"/>
            <a:ext cx="1143499" cy="9154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1796082"/>
            <a:ext cx="794557" cy="7571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43649" y="562333"/>
            <a:ext cx="3942874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4988">
              <a:buClrTx/>
            </a:pPr>
            <a:r>
              <a:rPr lang="en-US" sz="2835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BCNN(11, 77) là </a:t>
            </a:r>
          </a:p>
        </p:txBody>
      </p:sp>
      <p:pic>
        <p:nvPicPr>
          <p:cNvPr id="16" name="Picture 2" descr="Káº¿t quáº£ hÃ¬nh áº£nh cho rose cartoon png pin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9551625" y="4788962"/>
            <a:ext cx="1241038" cy="14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EA2E54F-3259-48FE-BBE9-23A74EC33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-800814"/>
            <a:ext cx="794557" cy="757190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24E33F5-1F3D-4A03-A32A-10E2A81AE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94453"/>
            <a:ext cx="794557" cy="757190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A6CADA-1487-4642-B437-0431B104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87" y="1189721"/>
            <a:ext cx="794557" cy="757190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7FF06A78-BFF8-4AA4-9790-2B542AB2D2A2}"/>
              </a:ext>
            </a:extLst>
          </p:cNvPr>
          <p:cNvSpPr/>
          <p:nvPr/>
        </p:nvSpPr>
        <p:spPr>
          <a:xfrm>
            <a:off x="1715713" y="1663447"/>
            <a:ext cx="6257785" cy="4451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A640E60-AB70-4B30-AB12-D3DB2F5AAD59}"/>
              </a:ext>
            </a:extLst>
          </p:cNvPr>
          <p:cNvSpPr/>
          <p:nvPr/>
        </p:nvSpPr>
        <p:spPr>
          <a:xfrm>
            <a:off x="1726379" y="4690161"/>
            <a:ext cx="6086627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77.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76F27514-CDC7-4440-8E64-64D7CF51FC33}"/>
              </a:ext>
            </a:extLst>
          </p:cNvPr>
          <p:cNvSpPr/>
          <p:nvPr/>
        </p:nvSpPr>
        <p:spPr>
          <a:xfrm>
            <a:off x="1734799" y="2613129"/>
            <a:ext cx="6169169" cy="68279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975A1D1-6082-47D9-8300-7237FB007926}"/>
              </a:ext>
            </a:extLst>
          </p:cNvPr>
          <p:cNvSpPr/>
          <p:nvPr/>
        </p:nvSpPr>
        <p:spPr>
          <a:xfrm>
            <a:off x="1726379" y="3621621"/>
            <a:ext cx="6100697" cy="6883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9976">
              <a:buClrTx/>
              <a:defRPr/>
            </a:pP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35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endParaRPr lang="vi-VN" sz="2835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6">
            <a:extLst>
              <a:ext uri="{FF2B5EF4-FFF2-40B4-BE49-F238E27FC236}">
                <a16:creationId xmlns:a16="http://schemas.microsoft.com/office/drawing/2014/main" id="{D69C14F2-FBA0-49C8-8F16-660DC130D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05" y="1594105"/>
            <a:ext cx="713714" cy="627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72B7DEDE-9EE2-4026-9006-E9E3155B5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8192" y="2730893"/>
            <a:ext cx="712664" cy="623686"/>
          </a:xfrm>
          <a:prstGeom prst="rect">
            <a:avLst/>
          </a:prstGeom>
        </p:spPr>
      </p:pic>
      <p:pic>
        <p:nvPicPr>
          <p:cNvPr id="42" name="Picture 48">
            <a:extLst>
              <a:ext uri="{FF2B5EF4-FFF2-40B4-BE49-F238E27FC236}">
                <a16:creationId xmlns:a16="http://schemas.microsoft.com/office/drawing/2014/main" id="{888D12F3-E773-4173-B039-0647FFD0C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22" y="3700709"/>
            <a:ext cx="718607" cy="631503"/>
          </a:xfrm>
          <a:prstGeom prst="rect">
            <a:avLst/>
          </a:prstGeom>
        </p:spPr>
      </p:pic>
      <p:pic>
        <p:nvPicPr>
          <p:cNvPr id="43" name="Picture 52">
            <a:extLst>
              <a:ext uri="{FF2B5EF4-FFF2-40B4-BE49-F238E27FC236}">
                <a16:creationId xmlns:a16="http://schemas.microsoft.com/office/drawing/2014/main" id="{86E11C94-EDA0-420B-B9BB-8E6F099B6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82" y="4777856"/>
            <a:ext cx="712846" cy="570277"/>
          </a:xfrm>
          <a:prstGeom prst="rect">
            <a:avLst/>
          </a:prstGeom>
        </p:spPr>
      </p:pic>
      <p:pic>
        <p:nvPicPr>
          <p:cNvPr id="44" name="Picture 28" descr="dong-ho-cat">
            <a:extLst>
              <a:ext uri="{FF2B5EF4-FFF2-40B4-BE49-F238E27FC236}">
                <a16:creationId xmlns:a16="http://schemas.microsoft.com/office/drawing/2014/main" id="{AF45279B-BF15-47CC-9353-8DE77AA1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" y="4994230"/>
            <a:ext cx="871324" cy="11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WordArt 29" descr="Purple mesh">
            <a:extLst>
              <a:ext uri="{FF2B5EF4-FFF2-40B4-BE49-F238E27FC236}">
                <a16:creationId xmlns:a16="http://schemas.microsoft.com/office/drawing/2014/main" id="{DF5F8DD9-7270-46B2-BF33-1C7457C784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01183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WordArt 30" descr="Purple mesh">
            <a:extLst>
              <a:ext uri="{FF2B5EF4-FFF2-40B4-BE49-F238E27FC236}">
                <a16:creationId xmlns:a16="http://schemas.microsoft.com/office/drawing/2014/main" id="{F5230E06-50B6-45C3-927D-84D2DAEFE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467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WordArt 31" descr="Purple mesh">
            <a:extLst>
              <a:ext uri="{FF2B5EF4-FFF2-40B4-BE49-F238E27FC236}">
                <a16:creationId xmlns:a16="http://schemas.microsoft.com/office/drawing/2014/main" id="{DE30DD0F-A417-4C67-BF6F-D5EA10EF5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WordArt 32" descr="Purple mesh">
            <a:extLst>
              <a:ext uri="{FF2B5EF4-FFF2-40B4-BE49-F238E27FC236}">
                <a16:creationId xmlns:a16="http://schemas.microsoft.com/office/drawing/2014/main" id="{4CE0A6D0-BBF5-430D-9A54-A3C7DE0538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WordArt 33" descr="Purple mesh">
            <a:extLst>
              <a:ext uri="{FF2B5EF4-FFF2-40B4-BE49-F238E27FC236}">
                <a16:creationId xmlns:a16="http://schemas.microsoft.com/office/drawing/2014/main" id="{40F009D6-3749-4344-8614-0FF26A40B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WordArt 34" descr="Purple mesh">
            <a:extLst>
              <a:ext uri="{FF2B5EF4-FFF2-40B4-BE49-F238E27FC236}">
                <a16:creationId xmlns:a16="http://schemas.microsoft.com/office/drawing/2014/main" id="{7DF02B4B-0135-4013-BE1C-8EDFC49DC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18058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WordArt 35" descr="Purple mesh">
            <a:extLst>
              <a:ext uri="{FF2B5EF4-FFF2-40B4-BE49-F238E27FC236}">
                <a16:creationId xmlns:a16="http://schemas.microsoft.com/office/drawing/2014/main" id="{D2C519DF-394E-48C3-9B3F-33D57847C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WordArt 36" descr="Purple mesh">
            <a:extLst>
              <a:ext uri="{FF2B5EF4-FFF2-40B4-BE49-F238E27FC236}">
                <a16:creationId xmlns:a16="http://schemas.microsoft.com/office/drawing/2014/main" id="{CF27A560-19D9-4CC5-9A59-C092BE6DC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904" y="5526495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WordArt 37" descr="Purple mesh">
            <a:extLst>
              <a:ext uri="{FF2B5EF4-FFF2-40B4-BE49-F238E27FC236}">
                <a16:creationId xmlns:a16="http://schemas.microsoft.com/office/drawing/2014/main" id="{53A7C3C3-2E71-488F-8AC7-8D4E10BF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341" y="5522276"/>
            <a:ext cx="324838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WordArt 38" descr="Purple mesh">
            <a:extLst>
              <a:ext uri="{FF2B5EF4-FFF2-40B4-BE49-F238E27FC236}">
                <a16:creationId xmlns:a16="http://schemas.microsoft.com/office/drawing/2014/main" id="{CCE78B84-6464-4AB0-B502-72734F4118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23" y="5522276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WordArt 39" descr="Purple mesh">
            <a:extLst>
              <a:ext uri="{FF2B5EF4-FFF2-40B4-BE49-F238E27FC236}">
                <a16:creationId xmlns:a16="http://schemas.microsoft.com/office/drawing/2014/main" id="{F69B6652-EC1D-4276-A0E3-CAB84AE0D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86" y="5526495"/>
            <a:ext cx="324837" cy="459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4988">
              <a:buClrTx/>
            </a:pPr>
            <a:r>
              <a:rPr lang="vi-VN" sz="3189" kern="10" dirty="0">
                <a:blipFill dpi="0" rotWithShape="0">
                  <a:blip r:embed="rId17"/>
                  <a:srcRect/>
                  <a:tile tx="0" ty="0" sx="100000" sy="100000" flip="none" algn="tl"/>
                </a:blip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268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715287" y="755826"/>
            <a:ext cx="626705" cy="229744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224168" y="95243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70067" y="206262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94F165B-DEFF-4CE1-9BFE-B6DA526D6DFA}"/>
              </a:ext>
            </a:extLst>
          </p:cNvPr>
          <p:cNvSpPr/>
          <p:nvPr/>
        </p:nvSpPr>
        <p:spPr>
          <a:xfrm>
            <a:off x="1128237" y="1910593"/>
            <a:ext cx="8048259" cy="3441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B6A2E"/>
              </a:solidFill>
            </a:endParaRPr>
          </a:p>
        </p:txBody>
      </p:sp>
      <p:grpSp>
        <p:nvGrpSpPr>
          <p:cNvPr id="62" name="Google Shape;976;p51">
            <a:extLst>
              <a:ext uri="{FF2B5EF4-FFF2-40B4-BE49-F238E27FC236}">
                <a16:creationId xmlns:a16="http://schemas.microsoft.com/office/drawing/2014/main" id="{A81EAD87-1D6D-49B3-BD3F-5F0866DDFC7D}"/>
              </a:ext>
            </a:extLst>
          </p:cNvPr>
          <p:cNvGrpSpPr/>
          <p:nvPr/>
        </p:nvGrpSpPr>
        <p:grpSpPr>
          <a:xfrm>
            <a:off x="9017967" y="4285538"/>
            <a:ext cx="2178175" cy="2151575"/>
            <a:chOff x="5948275" y="2297825"/>
            <a:chExt cx="2178175" cy="2151575"/>
          </a:xfrm>
        </p:grpSpPr>
        <p:sp>
          <p:nvSpPr>
            <p:cNvPr id="63" name="Google Shape;977;p51">
              <a:extLst>
                <a:ext uri="{FF2B5EF4-FFF2-40B4-BE49-F238E27FC236}">
                  <a16:creationId xmlns:a16="http://schemas.microsoft.com/office/drawing/2014/main" id="{961F6DD1-5733-465A-8C23-A2334E8302BF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978;p51">
              <a:extLst>
                <a:ext uri="{FF2B5EF4-FFF2-40B4-BE49-F238E27FC236}">
                  <a16:creationId xmlns:a16="http://schemas.microsoft.com/office/drawing/2014/main" id="{20A26F9C-7051-430E-914C-E0CBFF7B098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979;p51">
              <a:extLst>
                <a:ext uri="{FF2B5EF4-FFF2-40B4-BE49-F238E27FC236}">
                  <a16:creationId xmlns:a16="http://schemas.microsoft.com/office/drawing/2014/main" id="{10E7E4BA-FE27-4E7A-A875-4B8596C4E83B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980;p51">
              <a:extLst>
                <a:ext uri="{FF2B5EF4-FFF2-40B4-BE49-F238E27FC236}">
                  <a16:creationId xmlns:a16="http://schemas.microsoft.com/office/drawing/2014/main" id="{C3F9E804-C3F1-4F9F-A4A2-7C1284CE8C1F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981;p51">
              <a:extLst>
                <a:ext uri="{FF2B5EF4-FFF2-40B4-BE49-F238E27FC236}">
                  <a16:creationId xmlns:a16="http://schemas.microsoft.com/office/drawing/2014/main" id="{BD114363-9B70-4896-A420-31D7F2CA4664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982;p51">
              <a:extLst>
                <a:ext uri="{FF2B5EF4-FFF2-40B4-BE49-F238E27FC236}">
                  <a16:creationId xmlns:a16="http://schemas.microsoft.com/office/drawing/2014/main" id="{ACED4D1A-49E3-4F32-BA13-F5373A94D7DD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83;p51">
              <a:extLst>
                <a:ext uri="{FF2B5EF4-FFF2-40B4-BE49-F238E27FC236}">
                  <a16:creationId xmlns:a16="http://schemas.microsoft.com/office/drawing/2014/main" id="{C09A5E25-6D34-460F-901B-83E525C1299B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84;p51">
              <a:extLst>
                <a:ext uri="{FF2B5EF4-FFF2-40B4-BE49-F238E27FC236}">
                  <a16:creationId xmlns:a16="http://schemas.microsoft.com/office/drawing/2014/main" id="{E775DD64-D2D2-4E8A-8703-D8BF6677D5E0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85;p51">
              <a:extLst>
                <a:ext uri="{FF2B5EF4-FFF2-40B4-BE49-F238E27FC236}">
                  <a16:creationId xmlns:a16="http://schemas.microsoft.com/office/drawing/2014/main" id="{1EF97CDA-B187-40FF-BBDC-84128006434E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86;p51">
              <a:extLst>
                <a:ext uri="{FF2B5EF4-FFF2-40B4-BE49-F238E27FC236}">
                  <a16:creationId xmlns:a16="http://schemas.microsoft.com/office/drawing/2014/main" id="{AACE285B-DC5A-4316-96BA-C4B73BEA6A71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87;p51">
              <a:extLst>
                <a:ext uri="{FF2B5EF4-FFF2-40B4-BE49-F238E27FC236}">
                  <a16:creationId xmlns:a16="http://schemas.microsoft.com/office/drawing/2014/main" id="{316384C9-99A2-42AD-875E-BFA4A7FBFFA9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88;p51">
              <a:extLst>
                <a:ext uri="{FF2B5EF4-FFF2-40B4-BE49-F238E27FC236}">
                  <a16:creationId xmlns:a16="http://schemas.microsoft.com/office/drawing/2014/main" id="{67A474C7-3320-4B77-AC81-D039B3F1BAF5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89;p51">
              <a:extLst>
                <a:ext uri="{FF2B5EF4-FFF2-40B4-BE49-F238E27FC236}">
                  <a16:creationId xmlns:a16="http://schemas.microsoft.com/office/drawing/2014/main" id="{7FA35486-FD2D-430B-87BB-48EE79E369E7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90;p51">
              <a:extLst>
                <a:ext uri="{FF2B5EF4-FFF2-40B4-BE49-F238E27FC236}">
                  <a16:creationId xmlns:a16="http://schemas.microsoft.com/office/drawing/2014/main" id="{0B0ECFE3-8F5D-4953-8B51-42050DDAE92D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91;p51">
              <a:extLst>
                <a:ext uri="{FF2B5EF4-FFF2-40B4-BE49-F238E27FC236}">
                  <a16:creationId xmlns:a16="http://schemas.microsoft.com/office/drawing/2014/main" id="{371C4503-E7A6-48A2-B210-F7F06CFEBBA4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992;p51">
              <a:extLst>
                <a:ext uri="{FF2B5EF4-FFF2-40B4-BE49-F238E27FC236}">
                  <a16:creationId xmlns:a16="http://schemas.microsoft.com/office/drawing/2014/main" id="{2F732F57-4131-4ADA-941B-BD5999C0754D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993;p51">
              <a:extLst>
                <a:ext uri="{FF2B5EF4-FFF2-40B4-BE49-F238E27FC236}">
                  <a16:creationId xmlns:a16="http://schemas.microsoft.com/office/drawing/2014/main" id="{800D8EDC-DF86-4180-954C-6FB6B058F10C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994;p51">
              <a:extLst>
                <a:ext uri="{FF2B5EF4-FFF2-40B4-BE49-F238E27FC236}">
                  <a16:creationId xmlns:a16="http://schemas.microsoft.com/office/drawing/2014/main" id="{9A7410A6-30A4-4ECE-94CC-24B8E033F00F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995;p51">
              <a:extLst>
                <a:ext uri="{FF2B5EF4-FFF2-40B4-BE49-F238E27FC236}">
                  <a16:creationId xmlns:a16="http://schemas.microsoft.com/office/drawing/2014/main" id="{5CD8DD75-D17C-4827-A6FB-BF58F30CC732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996;p51">
              <a:extLst>
                <a:ext uri="{FF2B5EF4-FFF2-40B4-BE49-F238E27FC236}">
                  <a16:creationId xmlns:a16="http://schemas.microsoft.com/office/drawing/2014/main" id="{99C014F5-B936-4D0E-ACEF-A7089D726616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997;p51">
              <a:extLst>
                <a:ext uri="{FF2B5EF4-FFF2-40B4-BE49-F238E27FC236}">
                  <a16:creationId xmlns:a16="http://schemas.microsoft.com/office/drawing/2014/main" id="{85C03175-B6DA-429F-BF73-487EC237A6E5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998;p51">
              <a:extLst>
                <a:ext uri="{FF2B5EF4-FFF2-40B4-BE49-F238E27FC236}">
                  <a16:creationId xmlns:a16="http://schemas.microsoft.com/office/drawing/2014/main" id="{45D77AC3-F89A-4135-B82A-D90ACE03CC33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999;p51">
              <a:extLst>
                <a:ext uri="{FF2B5EF4-FFF2-40B4-BE49-F238E27FC236}">
                  <a16:creationId xmlns:a16="http://schemas.microsoft.com/office/drawing/2014/main" id="{DE81C8AA-DEA4-4AA3-B5E9-ED767E69613A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000;p51">
              <a:extLst>
                <a:ext uri="{FF2B5EF4-FFF2-40B4-BE49-F238E27FC236}">
                  <a16:creationId xmlns:a16="http://schemas.microsoft.com/office/drawing/2014/main" id="{6139D700-8D65-4582-890B-843681367410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001;p51">
              <a:extLst>
                <a:ext uri="{FF2B5EF4-FFF2-40B4-BE49-F238E27FC236}">
                  <a16:creationId xmlns:a16="http://schemas.microsoft.com/office/drawing/2014/main" id="{27A2B8E5-01A3-435A-B897-A24E32397FAB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002;p51">
              <a:extLst>
                <a:ext uri="{FF2B5EF4-FFF2-40B4-BE49-F238E27FC236}">
                  <a16:creationId xmlns:a16="http://schemas.microsoft.com/office/drawing/2014/main" id="{E192A133-E29E-4092-8D21-39C6A9E2A519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003;p51">
              <a:extLst>
                <a:ext uri="{FF2B5EF4-FFF2-40B4-BE49-F238E27FC236}">
                  <a16:creationId xmlns:a16="http://schemas.microsoft.com/office/drawing/2014/main" id="{306D642D-AF03-4CF2-A792-B5E58EE71D44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004;p51">
              <a:extLst>
                <a:ext uri="{FF2B5EF4-FFF2-40B4-BE49-F238E27FC236}">
                  <a16:creationId xmlns:a16="http://schemas.microsoft.com/office/drawing/2014/main" id="{3E0D7AEE-576C-436D-8D95-5FA84796171F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005;p51">
              <a:extLst>
                <a:ext uri="{FF2B5EF4-FFF2-40B4-BE49-F238E27FC236}">
                  <a16:creationId xmlns:a16="http://schemas.microsoft.com/office/drawing/2014/main" id="{3577701E-7C36-4010-99A8-1666B30C3B53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006;p51">
              <a:extLst>
                <a:ext uri="{FF2B5EF4-FFF2-40B4-BE49-F238E27FC236}">
                  <a16:creationId xmlns:a16="http://schemas.microsoft.com/office/drawing/2014/main" id="{04B7FE83-BAE4-45F0-8354-F2FD59612B2A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007;p51">
              <a:extLst>
                <a:ext uri="{FF2B5EF4-FFF2-40B4-BE49-F238E27FC236}">
                  <a16:creationId xmlns:a16="http://schemas.microsoft.com/office/drawing/2014/main" id="{E7F7F473-9C4F-4C73-95D5-23DDAF0D100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008;p51">
              <a:extLst>
                <a:ext uri="{FF2B5EF4-FFF2-40B4-BE49-F238E27FC236}">
                  <a16:creationId xmlns:a16="http://schemas.microsoft.com/office/drawing/2014/main" id="{D45D26D7-3234-48D6-B607-300A5FAC6BCD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CB51753-A8DA-4947-927C-2B78B04FD267}"/>
              </a:ext>
            </a:extLst>
          </p:cNvPr>
          <p:cNvSpPr/>
          <p:nvPr/>
        </p:nvSpPr>
        <p:spPr>
          <a:xfrm>
            <a:off x="1649961" y="645595"/>
            <a:ext cx="66816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Hướng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dẫn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về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nhà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123" name="Con bướm">
            <a:extLst>
              <a:ext uri="{FF2B5EF4-FFF2-40B4-BE49-F238E27FC236}">
                <a16:creationId xmlns:a16="http://schemas.microsoft.com/office/drawing/2014/main" id="{37D6C45D-03C0-4D90-8975-3DD01980C803}"/>
              </a:ext>
            </a:extLst>
          </p:cNvPr>
          <p:cNvGrpSpPr/>
          <p:nvPr/>
        </p:nvGrpSpPr>
        <p:grpSpPr>
          <a:xfrm flipH="1">
            <a:off x="454521" y="4850513"/>
            <a:ext cx="1226945" cy="1002666"/>
            <a:chOff x="7711700" y="384600"/>
            <a:chExt cx="855800" cy="746475"/>
          </a:xfrm>
        </p:grpSpPr>
        <p:sp>
          <p:nvSpPr>
            <p:cNvPr id="124" name="Google Shape;458;p40">
              <a:extLst>
                <a:ext uri="{FF2B5EF4-FFF2-40B4-BE49-F238E27FC236}">
                  <a16:creationId xmlns:a16="http://schemas.microsoft.com/office/drawing/2014/main" id="{D4BC2B07-0D4D-4616-8C66-6B3AAEBCE675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459;p40">
              <a:extLst>
                <a:ext uri="{FF2B5EF4-FFF2-40B4-BE49-F238E27FC236}">
                  <a16:creationId xmlns:a16="http://schemas.microsoft.com/office/drawing/2014/main" id="{83FBECD8-6ACB-495F-8BDB-20B0ECCA8EDF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460;p40">
              <a:extLst>
                <a:ext uri="{FF2B5EF4-FFF2-40B4-BE49-F238E27FC236}">
                  <a16:creationId xmlns:a16="http://schemas.microsoft.com/office/drawing/2014/main" id="{735E0734-7D3C-4CFD-838B-7710B139A8F4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461;p40">
              <a:extLst>
                <a:ext uri="{FF2B5EF4-FFF2-40B4-BE49-F238E27FC236}">
                  <a16:creationId xmlns:a16="http://schemas.microsoft.com/office/drawing/2014/main" id="{6A947702-359B-4A3D-AB23-93995DC6AAE7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462;p40">
              <a:extLst>
                <a:ext uri="{FF2B5EF4-FFF2-40B4-BE49-F238E27FC236}">
                  <a16:creationId xmlns:a16="http://schemas.microsoft.com/office/drawing/2014/main" id="{A38BF04D-5D01-4DAD-8E1A-361F0DA89AE6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463;p40">
              <a:extLst>
                <a:ext uri="{FF2B5EF4-FFF2-40B4-BE49-F238E27FC236}">
                  <a16:creationId xmlns:a16="http://schemas.microsoft.com/office/drawing/2014/main" id="{202F05C8-19CA-47D6-B9AD-FE5AC48A2E38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464;p40">
              <a:extLst>
                <a:ext uri="{FF2B5EF4-FFF2-40B4-BE49-F238E27FC236}">
                  <a16:creationId xmlns:a16="http://schemas.microsoft.com/office/drawing/2014/main" id="{00995861-B4C5-4850-8AEF-DBAE6FB7253C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465;p40">
              <a:extLst>
                <a:ext uri="{FF2B5EF4-FFF2-40B4-BE49-F238E27FC236}">
                  <a16:creationId xmlns:a16="http://schemas.microsoft.com/office/drawing/2014/main" id="{60037D16-D5CE-4B84-882C-827FA92AC5E6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466;p40">
              <a:extLst>
                <a:ext uri="{FF2B5EF4-FFF2-40B4-BE49-F238E27FC236}">
                  <a16:creationId xmlns:a16="http://schemas.microsoft.com/office/drawing/2014/main" id="{79FDD72D-4D77-47D1-9E1B-A83850C6E0B5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467;p40">
              <a:extLst>
                <a:ext uri="{FF2B5EF4-FFF2-40B4-BE49-F238E27FC236}">
                  <a16:creationId xmlns:a16="http://schemas.microsoft.com/office/drawing/2014/main" id="{E59301A8-06D5-47AA-8C37-39DAC598A39B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468;p40">
              <a:extLst>
                <a:ext uri="{FF2B5EF4-FFF2-40B4-BE49-F238E27FC236}">
                  <a16:creationId xmlns:a16="http://schemas.microsoft.com/office/drawing/2014/main" id="{34F9AD59-930C-4415-8C3A-5A1823E1BC3A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" name="Google Shape;1602;p61">
            <a:extLst>
              <a:ext uri="{FF2B5EF4-FFF2-40B4-BE49-F238E27FC236}">
                <a16:creationId xmlns:a16="http://schemas.microsoft.com/office/drawing/2014/main" id="{1429F962-2D75-4207-B1DC-10B4064D8811}"/>
              </a:ext>
            </a:extLst>
          </p:cNvPr>
          <p:cNvGrpSpPr/>
          <p:nvPr/>
        </p:nvGrpSpPr>
        <p:grpSpPr>
          <a:xfrm>
            <a:off x="9648523" y="2035043"/>
            <a:ext cx="855800" cy="746475"/>
            <a:chOff x="7461875" y="1143275"/>
            <a:chExt cx="855800" cy="746475"/>
          </a:xfrm>
        </p:grpSpPr>
        <p:sp>
          <p:nvSpPr>
            <p:cNvPr id="136" name="Google Shape;1603;p61">
              <a:extLst>
                <a:ext uri="{FF2B5EF4-FFF2-40B4-BE49-F238E27FC236}">
                  <a16:creationId xmlns:a16="http://schemas.microsoft.com/office/drawing/2014/main" id="{BF6A7424-D36E-4F2B-B122-1EBAD8FE29A1}"/>
                </a:ext>
              </a:extLst>
            </p:cNvPr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04;p61">
              <a:extLst>
                <a:ext uri="{FF2B5EF4-FFF2-40B4-BE49-F238E27FC236}">
                  <a16:creationId xmlns:a16="http://schemas.microsoft.com/office/drawing/2014/main" id="{B2D6B3CE-2D1F-49AE-8601-F9138C8BCC26}"/>
                </a:ext>
              </a:extLst>
            </p:cNvPr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05;p61">
              <a:extLst>
                <a:ext uri="{FF2B5EF4-FFF2-40B4-BE49-F238E27FC236}">
                  <a16:creationId xmlns:a16="http://schemas.microsoft.com/office/drawing/2014/main" id="{6AC6FE42-D687-448E-8F9F-08D71E2958E2}"/>
                </a:ext>
              </a:extLst>
            </p:cNvPr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606;p61">
              <a:extLst>
                <a:ext uri="{FF2B5EF4-FFF2-40B4-BE49-F238E27FC236}">
                  <a16:creationId xmlns:a16="http://schemas.microsoft.com/office/drawing/2014/main" id="{D266D9FB-52ED-4923-B982-5F0A37041952}"/>
                </a:ext>
              </a:extLst>
            </p:cNvPr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607;p61">
              <a:extLst>
                <a:ext uri="{FF2B5EF4-FFF2-40B4-BE49-F238E27FC236}">
                  <a16:creationId xmlns:a16="http://schemas.microsoft.com/office/drawing/2014/main" id="{06F09290-6638-41CB-BDFA-3C900118D8BD}"/>
                </a:ext>
              </a:extLst>
            </p:cNvPr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608;p61">
              <a:extLst>
                <a:ext uri="{FF2B5EF4-FFF2-40B4-BE49-F238E27FC236}">
                  <a16:creationId xmlns:a16="http://schemas.microsoft.com/office/drawing/2014/main" id="{5C300C1C-2576-4BE4-8F6E-367694E359E1}"/>
                </a:ext>
              </a:extLst>
            </p:cNvPr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609;p61">
              <a:extLst>
                <a:ext uri="{FF2B5EF4-FFF2-40B4-BE49-F238E27FC236}">
                  <a16:creationId xmlns:a16="http://schemas.microsoft.com/office/drawing/2014/main" id="{2DF19ED5-8FE0-4C38-B3DB-7B6B0D4A04AC}"/>
                </a:ext>
              </a:extLst>
            </p:cNvPr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10;p61">
              <a:extLst>
                <a:ext uri="{FF2B5EF4-FFF2-40B4-BE49-F238E27FC236}">
                  <a16:creationId xmlns:a16="http://schemas.microsoft.com/office/drawing/2014/main" id="{0DABF198-F8B1-48AC-9718-F92C7D2A343C}"/>
                </a:ext>
              </a:extLst>
            </p:cNvPr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1;p61">
              <a:extLst>
                <a:ext uri="{FF2B5EF4-FFF2-40B4-BE49-F238E27FC236}">
                  <a16:creationId xmlns:a16="http://schemas.microsoft.com/office/drawing/2014/main" id="{99882C4F-5810-49EF-A361-41D344F038F1}"/>
                </a:ext>
              </a:extLst>
            </p:cNvPr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12;p61">
              <a:extLst>
                <a:ext uri="{FF2B5EF4-FFF2-40B4-BE49-F238E27FC236}">
                  <a16:creationId xmlns:a16="http://schemas.microsoft.com/office/drawing/2014/main" id="{ACB4816D-A016-4A40-A842-1F755D03CE7E}"/>
                </a:ext>
              </a:extLst>
            </p:cNvPr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13;p61">
              <a:extLst>
                <a:ext uri="{FF2B5EF4-FFF2-40B4-BE49-F238E27FC236}">
                  <a16:creationId xmlns:a16="http://schemas.microsoft.com/office/drawing/2014/main" id="{C124FE3E-A24C-430F-A09E-84E345BC0E29}"/>
                </a:ext>
              </a:extLst>
            </p:cNvPr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" name="Google Shape;1636;p61">
            <a:extLst>
              <a:ext uri="{FF2B5EF4-FFF2-40B4-BE49-F238E27FC236}">
                <a16:creationId xmlns:a16="http://schemas.microsoft.com/office/drawing/2014/main" id="{EAC3E4AA-C5D2-40B1-82BA-E2AC897AA57B}"/>
              </a:ext>
            </a:extLst>
          </p:cNvPr>
          <p:cNvGrpSpPr/>
          <p:nvPr/>
        </p:nvGrpSpPr>
        <p:grpSpPr>
          <a:xfrm rot="1505017">
            <a:off x="323683" y="333679"/>
            <a:ext cx="643933" cy="1955285"/>
            <a:chOff x="7535154" y="939325"/>
            <a:chExt cx="643933" cy="1955285"/>
          </a:xfrm>
        </p:grpSpPr>
        <p:sp>
          <p:nvSpPr>
            <p:cNvPr id="165" name="Google Shape;1637;p61">
              <a:extLst>
                <a:ext uri="{FF2B5EF4-FFF2-40B4-BE49-F238E27FC236}">
                  <a16:creationId xmlns:a16="http://schemas.microsoft.com/office/drawing/2014/main" id="{AD8F2EFA-DE2A-4EC0-9337-340756D06C69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38;p61">
              <a:extLst>
                <a:ext uri="{FF2B5EF4-FFF2-40B4-BE49-F238E27FC236}">
                  <a16:creationId xmlns:a16="http://schemas.microsoft.com/office/drawing/2014/main" id="{0FEA5282-79CB-4BAE-A1F4-5564585E9D18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39;p61">
              <a:extLst>
                <a:ext uri="{FF2B5EF4-FFF2-40B4-BE49-F238E27FC236}">
                  <a16:creationId xmlns:a16="http://schemas.microsoft.com/office/drawing/2014/main" id="{8DEED300-540E-4B52-8FB1-94CAD161A301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6" name="Rectangle 5">
            <a:extLst>
              <a:ext uri="{FF2B5EF4-FFF2-40B4-BE49-F238E27FC236}">
                <a16:creationId xmlns:a16="http://schemas.microsoft.com/office/drawing/2014/main" id="{21DBAD5D-D663-4369-B1D0-FED7BEF1C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032" y="1415875"/>
            <a:ext cx="8623359" cy="3687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1772" b="1" i="1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57" b="1" i="1" u="sng" dirty="0">
                <a:solidFill>
                  <a:srgbClr val="1F497D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2657" b="1" i="1" u="sng" dirty="0">
                <a:solidFill>
                  <a:srgbClr val="1F497D"/>
                </a:solidFill>
                <a:latin typeface="Times New Roman" panose="02020603050405020304" pitchFamily="18" charset="0"/>
              </a:rPr>
            </a:br>
            <a:r>
              <a:rPr lang="en-US" altLang="en-US" sz="2657" b="1" dirty="0">
                <a:solidFill>
                  <a:srgbClr val="1F497D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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bội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bội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8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b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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bội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BCNN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BCNN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endParaRPr lang="en-US" altLang="en-US" sz="248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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BTVN: 2.36; 2.38 - SGK.                </a:t>
            </a:r>
            <a:b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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altLang="en-US" sz="24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2,3</a:t>
            </a:r>
            <a:endParaRPr lang="en-US" altLang="en-US" sz="24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" grpId="0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nline Media 15" title="Nh￡ﾻﾯng ￄﾐi￡ﾻﾁu Th￡ﾺﾧy Chￆﾰa K￡ﾻﾃ ￢ﾙﾫ CANDY NG￡ﾻﾌC Hￃﾀ ￢ﾙﾫ Nh￡ﾺﾡc Thi￡ﾺ﾿u Nhi Hￃﾡt T￡ﾺﾷng Th￡ﾺﾧy Cￃﾴ">
            <a:hlinkClick r:id="" action="ppaction://media"/>
            <a:extLst>
              <a:ext uri="{FF2B5EF4-FFF2-40B4-BE49-F238E27FC236}">
                <a16:creationId xmlns:a16="http://schemas.microsoft.com/office/drawing/2014/main" id="{E2B3C430-CFFA-449B-8B8B-646DF14789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961" y="333113"/>
            <a:ext cx="10666802" cy="60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3214996" y="314261"/>
            <a:ext cx="5681168" cy="5697367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9186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bg1"/>
                  </a:solidFill>
                </a:rPr>
                <a:t>Hiền</a:t>
              </a:r>
              <a:r>
                <a:rPr lang="en-US" sz="1500" dirty="0">
                  <a:solidFill>
                    <a:schemeClr val="bg1"/>
                  </a:solidFill>
                </a:rPr>
                <a:t> Minh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41939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Nhật</a:t>
              </a:r>
              <a:r>
                <a:rPr lang="en-US" sz="1500" dirty="0"/>
                <a:t> Minh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6707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Nam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60675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rgbClr val="FF0000"/>
                  </a:solidFill>
                </a:rPr>
                <a:t>Nguyên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9244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Nhàn</a:t>
              </a:r>
              <a:endParaRPr lang="en-US" sz="15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5143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5591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Nhi</a:t>
              </a:r>
              <a:endParaRPr lang="en-US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7937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Phong</a:t>
              </a:r>
              <a:endParaRPr lang="en-US" sz="15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4138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Thịnh</a:t>
              </a:r>
              <a:endParaRPr lang="en-US" sz="15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7767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Tùng</a:t>
              </a:r>
              <a:endParaRPr lang="en-US" sz="15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7855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bg1"/>
                  </a:solidFill>
                </a:rPr>
                <a:t>Vân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6" y="5016345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Tiên</a:t>
              </a:r>
              <a:endParaRPr lang="en-US" sz="15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4" y="4845808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Nguyễ</a:t>
              </a:r>
              <a:r>
                <a:rPr lang="en-US" sz="1500" dirty="0"/>
                <a:t> </a:t>
              </a:r>
              <a:r>
                <a:rPr lang="en-US" sz="1500" dirty="0" err="1"/>
                <a:t>Thư</a:t>
              </a:r>
              <a:endParaRPr lang="en-US" sz="15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31727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Vũ</a:t>
              </a:r>
              <a:r>
                <a:rPr lang="en-US" sz="1500" dirty="0"/>
                <a:t> Th</a:t>
              </a:r>
              <a:r>
                <a:rPr lang="vi-VN" sz="1500" dirty="0"/>
                <a:t>ư</a:t>
              </a:r>
              <a:endParaRPr lang="en-US" sz="150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5077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00"/>
                  </a:solidFill>
                </a:rPr>
                <a:t>Trang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7455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bg1"/>
                  </a:solidFill>
                </a:rPr>
                <a:t>Trân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7263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accent1">
                      <a:lumMod val="50000"/>
                    </a:schemeClr>
                  </a:solidFill>
                </a:rPr>
                <a:t>Tùng</a:t>
              </a:r>
              <a:endParaRPr lang="en-U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7071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FF"/>
                  </a:solidFill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2365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Lê </a:t>
              </a:r>
              <a:r>
                <a:rPr lang="en-US" sz="1500" dirty="0" err="1"/>
                <a:t>Thị</a:t>
              </a:r>
              <a:r>
                <a:rPr lang="en-US" sz="1500" dirty="0"/>
                <a:t> </a:t>
              </a:r>
              <a:r>
                <a:rPr lang="en-US" sz="1500" dirty="0" err="1"/>
                <a:t>Vân</a:t>
              </a:r>
              <a:r>
                <a:rPr lang="en-US" sz="1500" dirty="0"/>
                <a:t> Anh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6687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Lê </a:t>
              </a:r>
              <a:r>
                <a:rPr lang="en-US" sz="1500" dirty="0" err="1"/>
                <a:t>Vân</a:t>
              </a:r>
              <a:r>
                <a:rPr lang="en-US" sz="1500" dirty="0"/>
                <a:t> Anh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51009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rgbClr val="FF0000"/>
                  </a:solidFill>
                </a:rPr>
                <a:t>Hoàng</a:t>
              </a:r>
              <a:r>
                <a:rPr lang="en-US" sz="1500" dirty="0">
                  <a:solidFill>
                    <a:srgbClr val="FF0000"/>
                  </a:solidFill>
                </a:rPr>
                <a:t> Anh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9845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2060"/>
                  </a:solidFill>
                </a:rPr>
                <a:t>Ph</a:t>
              </a:r>
              <a:r>
                <a:rPr lang="vi-VN" sz="1500" dirty="0">
                  <a:solidFill>
                    <a:srgbClr val="002060"/>
                  </a:solidFill>
                </a:rPr>
                <a:t>ư</a:t>
              </a:r>
              <a:r>
                <a:rPr lang="en-US" sz="1500" dirty="0" err="1">
                  <a:solidFill>
                    <a:srgbClr val="002060"/>
                  </a:solidFill>
                </a:rPr>
                <a:t>ơng</a:t>
              </a:r>
              <a:r>
                <a:rPr lang="en-US" sz="1500" dirty="0">
                  <a:solidFill>
                    <a:srgbClr val="002060"/>
                  </a:solidFill>
                </a:rPr>
                <a:t> Anh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2224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Quỳnh</a:t>
              </a:r>
              <a:r>
                <a:rPr lang="en-US" sz="1500" dirty="0"/>
                <a:t> Anh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8144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Gia </a:t>
              </a:r>
              <a:r>
                <a:rPr lang="en-US" sz="1500" dirty="0" err="1"/>
                <a:t>Bảo</a:t>
              </a:r>
              <a:endParaRPr lang="en-US" sz="1500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7605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Thái</a:t>
              </a:r>
              <a:r>
                <a:rPr lang="en-US" sz="1500" dirty="0"/>
                <a:t> </a:t>
              </a:r>
              <a:r>
                <a:rPr lang="en-US" sz="1500" dirty="0" err="1"/>
                <a:t>Bảo</a:t>
              </a:r>
              <a:endParaRPr lang="en-US" sz="15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5124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Chi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6183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rgbClr val="7030A0"/>
                  </a:solidFill>
                </a:rPr>
                <a:t>Dũng</a:t>
              </a:r>
              <a:endParaRPr lang="en-US" sz="1500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9814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Đức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91500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Hà</a:t>
              </a:r>
              <a:endParaRPr lang="en-US" sz="15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1242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Gia </a:t>
              </a:r>
              <a:r>
                <a:rPr lang="en-US" sz="150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Hân</a:t>
              </a:r>
              <a:endParaRPr lang="en-US" sz="15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4525"/>
              <a:ext cx="2019116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bg1"/>
                  </a:solidFill>
                </a:rPr>
                <a:t>Bảo</a:t>
              </a:r>
              <a:r>
                <a:rPr lang="en-US" sz="1500" dirty="0">
                  <a:solidFill>
                    <a:schemeClr val="bg1"/>
                  </a:solidFill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</a:rPr>
                <a:t>Hân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5866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Huy</a:t>
              </a:r>
              <a:endParaRPr lang="en-US" sz="1500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9864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7030A0"/>
                  </a:solidFill>
                </a:rPr>
                <a:t>Linh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8376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Tự</a:t>
              </a:r>
              <a:r>
                <a:rPr lang="en-US" sz="1500" dirty="0"/>
                <a:t> Long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9458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Đại</a:t>
              </a:r>
              <a:r>
                <a:rPr lang="en-US" sz="1500" dirty="0"/>
                <a:t> Long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6025"/>
              <a:ext cx="2019117" cy="3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Mai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29" y="5215070"/>
            <a:ext cx="2478761" cy="9882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86275" y="2592067"/>
            <a:ext cx="1147519" cy="632198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5301" y="-540247"/>
            <a:ext cx="539988" cy="53998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57504" y="470882"/>
            <a:ext cx="3932488" cy="1564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783" b="1" dirty="0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4783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6077" y="-706103"/>
            <a:ext cx="539988" cy="539988"/>
          </a:xfrm>
          <a:prstGeom prst="rect">
            <a:avLst/>
          </a:prstGeom>
        </p:spPr>
      </p:pic>
      <p:sp>
        <p:nvSpPr>
          <p:cNvPr id="117" name="Rounded Rectangle 116">
            <a:hlinkClick r:id="rId10" action="ppaction://hlinksldjump"/>
          </p:cNvPr>
          <p:cNvSpPr/>
          <p:nvPr/>
        </p:nvSpPr>
        <p:spPr>
          <a:xfrm>
            <a:off x="8483420" y="314262"/>
            <a:ext cx="2151869" cy="629769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3D5A85C2-AF56-4F52-B8C9-D02D492958B5}"/>
              </a:ext>
            </a:extLst>
          </p:cNvPr>
          <p:cNvSpPr/>
          <p:nvPr/>
        </p:nvSpPr>
        <p:spPr>
          <a:xfrm>
            <a:off x="425455" y="1375864"/>
            <a:ext cx="7183519" cy="2472805"/>
          </a:xfrm>
          <a:prstGeom prst="roundRect">
            <a:avLst>
              <a:gd name="adj" fmla="val 1474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Mai cần mua đĩa giấy, cốc giấy để chuẩn bị cho một bữatiệc sinh nhật. Đĩa và cốc được đóng thành từng gói với số lượng mỗi loại khác nhau: </a:t>
            </a: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gói 4 cái đĩa và gói 6 cái cốc. </a:t>
            </a:r>
            <a:r>
              <a:rPr lang="nl-N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 hàng chỉ bán từng gói mà không bán lẻ. Mai muốn mua số đĩa và số cốc bằng nhau thì phải mua ít nhất bao nhiêu gói mỗi loại?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11B6D-D9CC-4DB5-BE58-2746067D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166" y="1255981"/>
            <a:ext cx="2551142" cy="25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ẫu slide bài giảng cho giáo viên - Tổng hợp mẫu slide powerpoint đẹp nhất"/>
          <p:cNvSpPr>
            <a:spLocks noChangeAspect="1" noChangeArrowheads="1"/>
          </p:cNvSpPr>
          <p:nvPr/>
        </p:nvSpPr>
        <p:spPr bwMode="auto">
          <a:xfrm>
            <a:off x="1664963" y="883264"/>
            <a:ext cx="2615567" cy="13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5" name="AutoShape 4" descr="Mẫu slide bài giảng cho giáo viên - Tổng hợp mẫu slide powerpoint đẹp nhất"/>
          <p:cNvSpPr>
            <a:spLocks noChangeAspect="1" noChangeArrowheads="1"/>
          </p:cNvSpPr>
          <p:nvPr/>
        </p:nvSpPr>
        <p:spPr bwMode="auto">
          <a:xfrm>
            <a:off x="137809" y="-458269"/>
            <a:ext cx="2615567" cy="13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3591"/>
            <a:ext cx="10799763" cy="6290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9041" y="1158054"/>
            <a:ext cx="7936700" cy="27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98" b="1" dirty="0">
                <a:solidFill>
                  <a:srgbClr val="0070C0"/>
                </a:solidFill>
              </a:rPr>
              <a:t>BÀI 12. </a:t>
            </a:r>
          </a:p>
          <a:p>
            <a:pPr algn="ctr"/>
            <a:r>
              <a:rPr lang="en-US" sz="4783" b="1" dirty="0">
                <a:solidFill>
                  <a:srgbClr val="FF0000"/>
                </a:solidFill>
              </a:rPr>
              <a:t>BỘI CHUNG. </a:t>
            </a:r>
          </a:p>
          <a:p>
            <a:pPr algn="ctr"/>
            <a:r>
              <a:rPr lang="en-US" sz="4783" b="1" dirty="0">
                <a:solidFill>
                  <a:srgbClr val="FF0000"/>
                </a:solidFill>
              </a:rPr>
              <a:t>BỘI CHUNG LỚN NHẤT  </a:t>
            </a:r>
          </a:p>
          <a:p>
            <a:pPr algn="ctr"/>
            <a:r>
              <a:rPr lang="en-US" sz="3898" b="1" dirty="0">
                <a:solidFill>
                  <a:srgbClr val="FF0000"/>
                </a:solidFill>
              </a:rPr>
              <a:t>(</a:t>
            </a:r>
            <a:r>
              <a:rPr lang="en-US" sz="3898" b="1" dirty="0" err="1">
                <a:solidFill>
                  <a:srgbClr val="FF0000"/>
                </a:solidFill>
              </a:rPr>
              <a:t>Tiết</a:t>
            </a:r>
            <a:r>
              <a:rPr lang="en-US" sz="3898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6581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B5E99-45B0-45A0-8F8F-695143AD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6" y="1039953"/>
            <a:ext cx="10480589" cy="2058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581E3BCD-4236-4BF4-9EB0-2AA60D735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94" y="428095"/>
            <a:ext cx="9630276" cy="4495443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vào chỗ (…) để hoàn thiện lời giải của bài toán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B(6)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…………………………………………………	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…………………………………………………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BC(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9) là: …….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3" name="ĐỒNG HỒ 3 PHÚT">
            <a:hlinkClick r:id="" action="ppaction://media"/>
            <a:extLst>
              <a:ext uri="{FF2B5EF4-FFF2-40B4-BE49-F238E27FC236}">
                <a16:creationId xmlns:a16="http://schemas.microsoft.com/office/drawing/2014/main" id="{B67FADE7-920C-4737-A3EA-9E58FEA6E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634" y="4546167"/>
            <a:ext cx="2952769" cy="16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4703" y="1042263"/>
            <a:ext cx="9904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4" name="1 phut 30 giay">
            <a:hlinkClick r:id="" action="ppaction://media"/>
            <a:extLst>
              <a:ext uri="{FF2B5EF4-FFF2-40B4-BE49-F238E27FC236}">
                <a16:creationId xmlns:a16="http://schemas.microsoft.com/office/drawing/2014/main" id="{EBA5A189-0D54-4273-9D79-5339932AE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4443" y="1925378"/>
            <a:ext cx="3908331" cy="2198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581E3BCD-4236-4BF4-9EB0-2AA60D735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94" y="428095"/>
            <a:ext cx="9630276" cy="4495443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vào chỗ (…) để hoàn thiện lời giải của bài toán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B(6)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	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</a:t>
            </a:r>
          </a:p>
          <a:p>
            <a:pPr marL="139700" indent="0"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BC(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9) là: …….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73A09F-5DD1-4D0E-A10F-BD0C2AE0B3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637635"/>
              </p:ext>
            </p:extLst>
          </p:nvPr>
        </p:nvGraphicFramePr>
        <p:xfrm>
          <a:off x="2244648" y="1817048"/>
          <a:ext cx="469106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6" imgW="2006280" imgH="253800" progId="Equation.DSMT4">
                  <p:embed/>
                </p:oleObj>
              </mc:Choice>
              <mc:Fallback>
                <p:oleObj name="Equation" r:id="rId6" imgW="2006280" imgH="253800" progId="Equation.DSMT4">
                  <p:embed/>
                  <p:pic>
                    <p:nvPicPr>
                      <p:cNvPr id="87" name="Object 86">
                        <a:extLst>
                          <a:ext uri="{FF2B5EF4-FFF2-40B4-BE49-F238E27FC236}">
                            <a16:creationId xmlns:a16="http://schemas.microsoft.com/office/drawing/2014/main" id="{FBDA9E85-6023-4DD9-A96C-E452F4507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44648" y="1817048"/>
                        <a:ext cx="4691062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41F73D6-B2EE-4E93-9EA2-B9277AE0D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559013"/>
              </p:ext>
            </p:extLst>
          </p:nvPr>
        </p:nvGraphicFramePr>
        <p:xfrm>
          <a:off x="2244648" y="2340829"/>
          <a:ext cx="32956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8" imgW="1409400" imgH="253800" progId="Equation.DSMT4">
                  <p:embed/>
                </p:oleObj>
              </mc:Choice>
              <mc:Fallback>
                <p:oleObj name="Equation" r:id="rId8" imgW="1409400" imgH="253800" progId="Equation.DSMT4">
                  <p:embed/>
                  <p:pic>
                    <p:nvPicPr>
                      <p:cNvPr id="89" name="Object 88">
                        <a:extLst>
                          <a:ext uri="{FF2B5EF4-FFF2-40B4-BE49-F238E27FC236}">
                            <a16:creationId xmlns:a16="http://schemas.microsoft.com/office/drawing/2014/main" id="{DC6DB190-1B9E-4898-A683-2816595C63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44648" y="2340829"/>
                        <a:ext cx="329565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0A2D26-19A5-423F-86D5-452DBA911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056100"/>
              </p:ext>
            </p:extLst>
          </p:nvPr>
        </p:nvGraphicFramePr>
        <p:xfrm>
          <a:off x="2751854" y="3286482"/>
          <a:ext cx="228123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10" imgW="977760" imgH="253800" progId="Equation.DSMT4">
                  <p:embed/>
                </p:oleObj>
              </mc:Choice>
              <mc:Fallback>
                <p:oleObj name="Equation" r:id="rId10" imgW="977760" imgH="253800" progId="Equation.DSMT4">
                  <p:embed/>
                  <p:pic>
                    <p:nvPicPr>
                      <p:cNvPr id="90" name="Object 89">
                        <a:extLst>
                          <a:ext uri="{FF2B5EF4-FFF2-40B4-BE49-F238E27FC236}">
                            <a16:creationId xmlns:a16="http://schemas.microsoft.com/office/drawing/2014/main" id="{6F0E3196-1D27-41A2-9C99-192E39F00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51854" y="3286482"/>
                        <a:ext cx="2281238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6BA094-C541-4903-8FCA-4C305D464E1F}"/>
              </a:ext>
            </a:extLst>
          </p:cNvPr>
          <p:cNvSpPr/>
          <p:nvPr/>
        </p:nvSpPr>
        <p:spPr>
          <a:xfrm>
            <a:off x="6785669" y="433612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400" dirty="0"/>
          </a:p>
        </p:txBody>
      </p:sp>
      <p:pic>
        <p:nvPicPr>
          <p:cNvPr id="3" name="2 phut">
            <a:hlinkClick r:id="" action="ppaction://media"/>
            <a:extLst>
              <a:ext uri="{FF2B5EF4-FFF2-40B4-BE49-F238E27FC236}">
                <a16:creationId xmlns:a16="http://schemas.microsoft.com/office/drawing/2014/main" id="{B75A2B34-C091-44B3-B2C8-C80D777EC52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92805" y="0"/>
            <a:ext cx="1576195" cy="14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581E3BCD-4236-4BF4-9EB0-2AA60D735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94" y="428095"/>
            <a:ext cx="9630276" cy="4495443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vào chỗ (…) để hoàn thiện lời giải của bài toán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B(6)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	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………………….</a:t>
            </a:r>
          </a:p>
          <a:p>
            <a:pPr marL="139700" indent="0" algn="l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/49)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26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BC(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9) là: …….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73A09F-5DD1-4D0E-A10F-BD0C2AE0B3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4648" y="1817048"/>
          <a:ext cx="469106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4" imgW="2006280" imgH="253800" progId="Equation.DSMT4">
                  <p:embed/>
                </p:oleObj>
              </mc:Choice>
              <mc:Fallback>
                <p:oleObj name="Equation" r:id="rId4" imgW="2006280" imgH="2538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673A09F-5DD1-4D0E-A10F-BD0C2AE0B3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4648" y="1817048"/>
                        <a:ext cx="4691062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41F73D6-B2EE-4E93-9EA2-B9277AE0D0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4648" y="2340829"/>
          <a:ext cx="32956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6" imgW="1409400" imgH="253800" progId="Equation.DSMT4">
                  <p:embed/>
                </p:oleObj>
              </mc:Choice>
              <mc:Fallback>
                <p:oleObj name="Equation" r:id="rId6" imgW="1409400" imgH="253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41F73D6-B2EE-4E93-9EA2-B9277AE0D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44648" y="2340829"/>
                        <a:ext cx="329565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0A2D26-19A5-423F-86D5-452DBA9111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1854" y="3286482"/>
          <a:ext cx="228123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8" imgW="977760" imgH="253800" progId="Equation.DSMT4">
                  <p:embed/>
                </p:oleObj>
              </mc:Choice>
              <mc:Fallback>
                <p:oleObj name="Equation" r:id="rId8" imgW="97776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50A2D26-19A5-423F-86D5-452DBA9111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51854" y="3286482"/>
                        <a:ext cx="2281238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6BA094-C541-4903-8FCA-4C305D464E1F}"/>
              </a:ext>
            </a:extLst>
          </p:cNvPr>
          <p:cNvSpPr/>
          <p:nvPr/>
        </p:nvSpPr>
        <p:spPr>
          <a:xfrm>
            <a:off x="6785669" y="433612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BB852E-11DD-4D40-873E-85E05A42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90" y="2091313"/>
            <a:ext cx="3073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193EE1C8-5B60-4AB7-8EB1-D5FDE05D8498}"/>
              </a:ext>
            </a:extLst>
          </p:cNvPr>
          <p:cNvSpPr/>
          <p:nvPr/>
        </p:nvSpPr>
        <p:spPr>
          <a:xfrm>
            <a:off x="6986930" y="1881410"/>
            <a:ext cx="302028" cy="105314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098AB1-FFA9-4BE1-8E74-4DB8F815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298" y="3353156"/>
            <a:ext cx="4778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42679-6087-483E-A701-E4E82B1B4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881" y="4828485"/>
            <a:ext cx="5138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BCNN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98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1169</Words>
  <Application>Microsoft Office PowerPoint</Application>
  <PresentationFormat>Custom</PresentationFormat>
  <Paragraphs>198</Paragraphs>
  <Slides>23</Slides>
  <Notes>9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HP001 4 hàng</vt:lpstr>
      <vt:lpstr>Patrick Hand SC</vt:lpstr>
      <vt:lpstr>Calibri Light</vt:lpstr>
      <vt:lpstr>Cambria Math</vt:lpstr>
      <vt:lpstr>Arial</vt:lpstr>
      <vt:lpstr>Calibri</vt:lpstr>
      <vt:lpstr>Times New Roman</vt:lpstr>
      <vt:lpstr>Office Theme</vt:lpstr>
      <vt:lpstr>MathType 7.0 Equation</vt:lpstr>
      <vt:lpstr>MÔN TOÁN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HP</dc:creator>
  <cp:lastModifiedBy>Admin</cp:lastModifiedBy>
  <cp:revision>111</cp:revision>
  <dcterms:modified xsi:type="dcterms:W3CDTF">2023-10-26T13:52:58Z</dcterms:modified>
</cp:coreProperties>
</file>