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9.xml" ContentType="application/vnd.openxmlformats-officedocument.presentationml.notesSlide+xml"/>
  <Override PartName="/ppt/comments/comment1.xml" ContentType="application/vnd.openxmlformats-officedocument.presentationml.comment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0.xml" ContentType="application/vnd.openxmlformats-officedocument.presentationml.notesSlide+xml"/>
  <Override PartName="/ppt/tags/tag26.xml" ContentType="application/vnd.openxmlformats-officedocument.presentationml.tags+xml"/>
  <Override PartName="/ppt/notesSlides/notesSlide11.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2.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ink/ink1.xml" ContentType="application/inkml+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d3331dc4f3d64924" Type="http://schemas.microsoft.com/office/2007/relationships/ui/extensibility" Target="customUI/customUI14.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53" r:id="rId3"/>
    <p:sldId id="259" r:id="rId4"/>
    <p:sldId id="274" r:id="rId5"/>
    <p:sldId id="273" r:id="rId6"/>
    <p:sldId id="350" r:id="rId7"/>
    <p:sldId id="382" r:id="rId8"/>
    <p:sldId id="258" r:id="rId9"/>
    <p:sldId id="416" r:id="rId10"/>
    <p:sldId id="384" r:id="rId11"/>
    <p:sldId id="386" r:id="rId12"/>
    <p:sldId id="413" r:id="rId13"/>
    <p:sldId id="387" r:id="rId14"/>
    <p:sldId id="388" r:id="rId15"/>
    <p:sldId id="389" r:id="rId16"/>
    <p:sldId id="390" r:id="rId17"/>
    <p:sldId id="392" r:id="rId18"/>
    <p:sldId id="412" r:id="rId19"/>
    <p:sldId id="411" r:id="rId20"/>
    <p:sldId id="257" r:id="rId21"/>
    <p:sldId id="408" r:id="rId22"/>
    <p:sldId id="409" r:id="rId23"/>
    <p:sldId id="410" r:id="rId24"/>
    <p:sldId id="260" r:id="rId25"/>
    <p:sldId id="261" r:id="rId26"/>
    <p:sldId id="414" r:id="rId27"/>
    <p:sldId id="400" r:id="rId28"/>
    <p:sldId id="401" r:id="rId29"/>
    <p:sldId id="337" r:id="rId30"/>
    <p:sldId id="402" r:id="rId31"/>
    <p:sldId id="338" r:id="rId32"/>
    <p:sldId id="348" r:id="rId33"/>
  </p:sldIdLst>
  <p:sldSz cx="12192000"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account" initials="Ma" lastIdx="4" clrIdx="0">
    <p:extLst>
      <p:ext uri="{19B8F6BF-5375-455C-9EA6-DF929625EA0E}">
        <p15:presenceInfo xmlns:p15="http://schemas.microsoft.com/office/powerpoint/2012/main" userId="b3c8586b6fd7d21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D3F0"/>
    <a:srgbClr val="00D2EE"/>
    <a:srgbClr val="0DE2FF"/>
    <a:srgbClr val="01B1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62" autoAdjust="0"/>
    <p:restoredTop sz="94249" autoAdjust="0"/>
  </p:normalViewPr>
  <p:slideViewPr>
    <p:cSldViewPr snapToGrid="0">
      <p:cViewPr varScale="1">
        <p:scale>
          <a:sx n="73" d="100"/>
          <a:sy n="73" d="100"/>
        </p:scale>
        <p:origin x="54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7-10T16:07:40.126" idx="2">
    <p:pos x="7488" y="727"/>
    <p:text>Bỏ nền màu vàng</p:text>
    <p:extLst>
      <p:ext uri="{C676402C-5697-4E1C-873F-D02D1690AC5C}">
        <p15:threadingInfo xmlns:p15="http://schemas.microsoft.com/office/powerpoint/2012/main" timeZoneBias="-420"/>
      </p:ext>
    </p:extLst>
  </p:cm>
</p:cmLst>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9T15:51:10.599"/>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149FF2-898A-4015-8ABD-55E6CCF5CCDC}" type="datetimeFigureOut">
              <a:rPr lang="en-US" smtClean="0"/>
              <a:t>3/25/2025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F6860D-9464-4906-83AF-2ACE944E2480}" type="slidenum">
              <a:rPr lang="en-US" smtClean="0"/>
              <a:t>‹#›</a:t>
            </a:fld>
            <a:endParaRPr lang="en-US"/>
          </a:p>
        </p:txBody>
      </p:sp>
    </p:spTree>
    <p:extLst>
      <p:ext uri="{BB962C8B-B14F-4D97-AF65-F5344CB8AC3E}">
        <p14:creationId xmlns:p14="http://schemas.microsoft.com/office/powerpoint/2010/main" val="257378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latin typeface="Times New Roman" panose="02020603050405020304" pitchFamily="18" charset="0"/>
                <a:ea typeface="Calibri" panose="020F0502020204030204" pitchFamily="34" charset="0"/>
              </a:rPr>
              <a:t>Trong tiết học ngày hôm nay chúng ta đi tìm hiểu và có thể sử dụng công thức để tính được độ dài của cầu thang đó mà không cần đến đo đạc hay ước lượng như tình huống trên. Vậy kiến thức đó là gì ?</a:t>
            </a:r>
            <a:endParaRPr lang="en-US" sz="1200" dirty="0">
              <a:solidFill>
                <a:srgbClr val="0000FF"/>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EF6860D-9464-4906-83AF-2ACE944E2480}" type="slidenum">
              <a:rPr lang="en-US" smtClean="0"/>
              <a:t>4</a:t>
            </a:fld>
            <a:endParaRPr lang="en-US"/>
          </a:p>
        </p:txBody>
      </p:sp>
    </p:spTree>
    <p:extLst>
      <p:ext uri="{BB962C8B-B14F-4D97-AF65-F5344CB8AC3E}">
        <p14:creationId xmlns:p14="http://schemas.microsoft.com/office/powerpoint/2010/main" val="3908454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HD </a:t>
            </a:r>
            <a:r>
              <a:rPr lang="en-US" dirty="0" err="1"/>
              <a:t>học</a:t>
            </a:r>
            <a:r>
              <a:rPr lang="en-US" dirty="0"/>
              <a:t> </a:t>
            </a:r>
            <a:r>
              <a:rPr lang="en-US" dirty="0" err="1"/>
              <a:t>sinh</a:t>
            </a:r>
            <a:r>
              <a:rPr lang="en-US" dirty="0"/>
              <a:t> </a:t>
            </a:r>
            <a:r>
              <a:rPr lang="en-US" dirty="0" err="1"/>
              <a:t>thực</a:t>
            </a:r>
            <a:r>
              <a:rPr lang="en-US" dirty="0"/>
              <a:t> </a:t>
            </a:r>
            <a:r>
              <a:rPr lang="en-US" dirty="0" err="1"/>
              <a:t>hiện</a:t>
            </a:r>
            <a:endParaRPr lang="en-US" dirty="0"/>
          </a:p>
        </p:txBody>
      </p:sp>
      <p:sp>
        <p:nvSpPr>
          <p:cNvPr id="4" name="Slide Number Placeholder 3"/>
          <p:cNvSpPr>
            <a:spLocks noGrp="1"/>
          </p:cNvSpPr>
          <p:nvPr>
            <p:ph type="sldNum" sz="quarter" idx="5"/>
          </p:nvPr>
        </p:nvSpPr>
        <p:spPr/>
        <p:txBody>
          <a:bodyPr/>
          <a:lstStyle/>
          <a:p>
            <a:fld id="{AEF6860D-9464-4906-83AF-2ACE944E2480}" type="slidenum">
              <a:rPr lang="en-US" smtClean="0"/>
              <a:t>27</a:t>
            </a:fld>
            <a:endParaRPr lang="en-US"/>
          </a:p>
        </p:txBody>
      </p:sp>
    </p:spTree>
    <p:extLst>
      <p:ext uri="{BB962C8B-B14F-4D97-AF65-F5344CB8AC3E}">
        <p14:creationId xmlns:p14="http://schemas.microsoft.com/office/powerpoint/2010/main" val="1179985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gọi</a:t>
            </a:r>
            <a:r>
              <a:rPr lang="en-US" dirty="0"/>
              <a:t> 2 HS </a:t>
            </a:r>
            <a:r>
              <a:rPr lang="en-US" dirty="0" err="1"/>
              <a:t>lên</a:t>
            </a:r>
            <a:r>
              <a:rPr lang="en-US" dirty="0"/>
              <a:t> </a:t>
            </a:r>
            <a:r>
              <a:rPr lang="en-US" dirty="0" err="1"/>
              <a:t>thực</a:t>
            </a:r>
            <a:r>
              <a:rPr lang="en-US" dirty="0"/>
              <a:t> </a:t>
            </a:r>
            <a:r>
              <a:rPr lang="en-US" dirty="0" err="1"/>
              <a:t>hiện</a:t>
            </a:r>
            <a:endParaRPr lang="en-US" dirty="0"/>
          </a:p>
        </p:txBody>
      </p:sp>
      <p:sp>
        <p:nvSpPr>
          <p:cNvPr id="4" name="Slide Number Placeholder 3"/>
          <p:cNvSpPr>
            <a:spLocks noGrp="1"/>
          </p:cNvSpPr>
          <p:nvPr>
            <p:ph type="sldNum" sz="quarter" idx="5"/>
          </p:nvPr>
        </p:nvSpPr>
        <p:spPr/>
        <p:txBody>
          <a:bodyPr/>
          <a:lstStyle/>
          <a:p>
            <a:fld id="{AEF6860D-9464-4906-83AF-2ACE944E2480}" type="slidenum">
              <a:rPr lang="en-US" smtClean="0"/>
              <a:t>28</a:t>
            </a:fld>
            <a:endParaRPr lang="en-US"/>
          </a:p>
        </p:txBody>
      </p:sp>
    </p:spTree>
    <p:extLst>
      <p:ext uri="{BB962C8B-B14F-4D97-AF65-F5344CB8AC3E}">
        <p14:creationId xmlns:p14="http://schemas.microsoft.com/office/powerpoint/2010/main" val="3585621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gọi</a:t>
            </a:r>
            <a:r>
              <a:rPr lang="en-US" dirty="0"/>
              <a:t> </a:t>
            </a:r>
            <a:r>
              <a:rPr lang="en-US" dirty="0" err="1"/>
              <a:t>một</a:t>
            </a:r>
            <a:r>
              <a:rPr lang="en-US" dirty="0"/>
              <a:t> HS </a:t>
            </a:r>
            <a:r>
              <a:rPr lang="en-US" dirty="0" err="1"/>
              <a:t>đọc</a:t>
            </a:r>
            <a:r>
              <a:rPr lang="en-US" dirty="0"/>
              <a:t> </a:t>
            </a:r>
            <a:r>
              <a:rPr lang="en-US" dirty="0" err="1"/>
              <a:t>lại</a:t>
            </a:r>
            <a:r>
              <a:rPr lang="en-US" dirty="0"/>
              <a:t> </a:t>
            </a:r>
            <a:r>
              <a:rPr lang="en-US" dirty="0" err="1"/>
              <a:t>tình</a:t>
            </a:r>
            <a:r>
              <a:rPr lang="en-US" dirty="0"/>
              <a:t> </a:t>
            </a:r>
            <a:r>
              <a:rPr lang="en-US" dirty="0" err="1"/>
              <a:t>huống</a:t>
            </a:r>
            <a:r>
              <a:rPr lang="en-US" dirty="0"/>
              <a:t> ban </a:t>
            </a:r>
            <a:r>
              <a:rPr lang="en-US" dirty="0" err="1"/>
              <a:t>đầu</a:t>
            </a:r>
            <a:r>
              <a:rPr lang="en-US" dirty="0"/>
              <a:t> SGK</a:t>
            </a:r>
          </a:p>
        </p:txBody>
      </p:sp>
      <p:sp>
        <p:nvSpPr>
          <p:cNvPr id="4" name="Slide Number Placeholder 3"/>
          <p:cNvSpPr>
            <a:spLocks noGrp="1"/>
          </p:cNvSpPr>
          <p:nvPr>
            <p:ph type="sldNum" sz="quarter" idx="5"/>
          </p:nvPr>
        </p:nvSpPr>
        <p:spPr/>
        <p:txBody>
          <a:bodyPr/>
          <a:lstStyle/>
          <a:p>
            <a:fld id="{AEF6860D-9464-4906-83AF-2ACE944E2480}" type="slidenum">
              <a:rPr lang="en-US" smtClean="0"/>
              <a:t>30</a:t>
            </a:fld>
            <a:endParaRPr lang="en-US"/>
          </a:p>
        </p:txBody>
      </p:sp>
    </p:spTree>
    <p:extLst>
      <p:ext uri="{BB962C8B-B14F-4D97-AF65-F5344CB8AC3E}">
        <p14:creationId xmlns:p14="http://schemas.microsoft.com/office/powerpoint/2010/main" val="3504404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Yêu</a:t>
            </a:r>
            <a:r>
              <a:rPr lang="en-US" dirty="0"/>
              <a:t> </a:t>
            </a:r>
            <a:r>
              <a:rPr lang="en-US" dirty="0" err="1"/>
              <a:t>cầu</a:t>
            </a:r>
            <a:r>
              <a:rPr lang="en-US" dirty="0"/>
              <a:t> HS CB </a:t>
            </a:r>
            <a:r>
              <a:rPr lang="en-US" dirty="0" err="1"/>
              <a:t>trước</a:t>
            </a:r>
            <a:r>
              <a:rPr lang="en-US" dirty="0"/>
              <a:t> </a:t>
            </a:r>
            <a:r>
              <a:rPr lang="en-US" dirty="0" err="1"/>
              <a:t>theo</a:t>
            </a:r>
            <a:r>
              <a:rPr lang="en-US" dirty="0"/>
              <a:t> </a:t>
            </a:r>
            <a:r>
              <a:rPr lang="en-US" dirty="0" err="1"/>
              <a:t>nội</a:t>
            </a:r>
            <a:r>
              <a:rPr lang="en-US" dirty="0"/>
              <a:t> dung HĐ2</a:t>
            </a:r>
          </a:p>
        </p:txBody>
      </p:sp>
      <p:sp>
        <p:nvSpPr>
          <p:cNvPr id="4" name="Slide Number Placeholder 3"/>
          <p:cNvSpPr>
            <a:spLocks noGrp="1"/>
          </p:cNvSpPr>
          <p:nvPr>
            <p:ph type="sldNum" sz="quarter" idx="5"/>
          </p:nvPr>
        </p:nvSpPr>
        <p:spPr/>
        <p:txBody>
          <a:bodyPr/>
          <a:lstStyle/>
          <a:p>
            <a:fld id="{AEF6860D-9464-4906-83AF-2ACE944E2480}" type="slidenum">
              <a:rPr lang="en-US" smtClean="0"/>
              <a:t>7</a:t>
            </a:fld>
            <a:endParaRPr lang="en-US"/>
          </a:p>
        </p:txBody>
      </p:sp>
    </p:spTree>
    <p:extLst>
      <p:ext uri="{BB962C8B-B14F-4D97-AF65-F5344CB8AC3E}">
        <p14:creationId xmlns:p14="http://schemas.microsoft.com/office/powerpoint/2010/main" val="4086619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Các</a:t>
            </a:r>
            <a:r>
              <a:rPr lang="en-US" dirty="0"/>
              <a:t> ND </a:t>
            </a:r>
            <a:r>
              <a:rPr lang="en-US" dirty="0" err="1"/>
              <a:t>chuẩn</a:t>
            </a:r>
            <a:r>
              <a:rPr lang="en-US" dirty="0"/>
              <a:t> </a:t>
            </a:r>
            <a:r>
              <a:rPr lang="en-US" dirty="0" err="1"/>
              <a:t>bị</a:t>
            </a:r>
            <a:r>
              <a:rPr lang="en-US" dirty="0"/>
              <a:t> </a:t>
            </a:r>
            <a:r>
              <a:rPr lang="en-US" dirty="0" err="1"/>
              <a:t>trước</a:t>
            </a:r>
            <a:r>
              <a:rPr lang="en-US" dirty="0"/>
              <a:t> HĐ2</a:t>
            </a:r>
          </a:p>
        </p:txBody>
      </p:sp>
      <p:sp>
        <p:nvSpPr>
          <p:cNvPr id="4" name="Slide Number Placeholder 3"/>
          <p:cNvSpPr>
            <a:spLocks noGrp="1"/>
          </p:cNvSpPr>
          <p:nvPr>
            <p:ph type="sldNum" sz="quarter" idx="5"/>
          </p:nvPr>
        </p:nvSpPr>
        <p:spPr/>
        <p:txBody>
          <a:bodyPr/>
          <a:lstStyle/>
          <a:p>
            <a:fld id="{AEF6860D-9464-4906-83AF-2ACE944E2480}" type="slidenum">
              <a:rPr lang="en-US" smtClean="0"/>
              <a:t>8</a:t>
            </a:fld>
            <a:endParaRPr lang="en-US"/>
          </a:p>
        </p:txBody>
      </p:sp>
    </p:spTree>
    <p:extLst>
      <p:ext uri="{BB962C8B-B14F-4D97-AF65-F5344CB8AC3E}">
        <p14:creationId xmlns:p14="http://schemas.microsoft.com/office/powerpoint/2010/main" val="3050911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HD </a:t>
            </a:r>
            <a:r>
              <a:rPr lang="en-US" dirty="0" err="1"/>
              <a:t>học</a:t>
            </a:r>
            <a:r>
              <a:rPr lang="en-US" dirty="0"/>
              <a:t> </a:t>
            </a:r>
            <a:r>
              <a:rPr lang="en-US" dirty="0" err="1"/>
              <a:t>sinh</a:t>
            </a:r>
            <a:r>
              <a:rPr lang="en-US" dirty="0"/>
              <a:t> </a:t>
            </a:r>
            <a:r>
              <a:rPr lang="en-US" dirty="0" err="1"/>
              <a:t>trả</a:t>
            </a:r>
            <a:r>
              <a:rPr lang="en-US" dirty="0"/>
              <a:t> </a:t>
            </a:r>
            <a:r>
              <a:rPr lang="en-US" dirty="0" err="1"/>
              <a:t>lời</a:t>
            </a:r>
            <a:r>
              <a:rPr lang="en-US" dirty="0"/>
              <a:t> HĐ2</a:t>
            </a:r>
          </a:p>
        </p:txBody>
      </p:sp>
      <p:sp>
        <p:nvSpPr>
          <p:cNvPr id="4" name="Slide Number Placeholder 3"/>
          <p:cNvSpPr>
            <a:spLocks noGrp="1"/>
          </p:cNvSpPr>
          <p:nvPr>
            <p:ph type="sldNum" sz="quarter" idx="5"/>
          </p:nvPr>
        </p:nvSpPr>
        <p:spPr/>
        <p:txBody>
          <a:bodyPr/>
          <a:lstStyle/>
          <a:p>
            <a:fld id="{AEF6860D-9464-4906-83AF-2ACE944E2480}" type="slidenum">
              <a:rPr lang="en-US" smtClean="0"/>
              <a:t>9</a:t>
            </a:fld>
            <a:endParaRPr lang="en-US"/>
          </a:p>
        </p:txBody>
      </p:sp>
    </p:spTree>
    <p:extLst>
      <p:ext uri="{BB962C8B-B14F-4D97-AF65-F5344CB8AC3E}">
        <p14:creationId xmlns:p14="http://schemas.microsoft.com/office/powerpoint/2010/main" val="1616135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HD </a:t>
            </a:r>
            <a:r>
              <a:rPr lang="en-US" dirty="0" err="1"/>
              <a:t>học</a:t>
            </a:r>
            <a:r>
              <a:rPr lang="en-US" dirty="0"/>
              <a:t> </a:t>
            </a:r>
            <a:r>
              <a:rPr lang="en-US" dirty="0" err="1"/>
              <a:t>sinh</a:t>
            </a:r>
            <a:r>
              <a:rPr lang="en-US" dirty="0"/>
              <a:t> </a:t>
            </a:r>
            <a:r>
              <a:rPr lang="en-US" dirty="0" err="1"/>
              <a:t>trả</a:t>
            </a:r>
            <a:r>
              <a:rPr lang="en-US" dirty="0"/>
              <a:t> </a:t>
            </a:r>
            <a:r>
              <a:rPr lang="en-US" dirty="0" err="1"/>
              <a:t>lời</a:t>
            </a:r>
            <a:r>
              <a:rPr lang="en-US" dirty="0"/>
              <a:t> HĐ2</a:t>
            </a:r>
          </a:p>
        </p:txBody>
      </p:sp>
      <p:sp>
        <p:nvSpPr>
          <p:cNvPr id="4" name="Slide Number Placeholder 3"/>
          <p:cNvSpPr>
            <a:spLocks noGrp="1"/>
          </p:cNvSpPr>
          <p:nvPr>
            <p:ph type="sldNum" sz="quarter" idx="5"/>
          </p:nvPr>
        </p:nvSpPr>
        <p:spPr/>
        <p:txBody>
          <a:bodyPr/>
          <a:lstStyle/>
          <a:p>
            <a:fld id="{AEF6860D-9464-4906-83AF-2ACE944E2480}" type="slidenum">
              <a:rPr lang="en-US" smtClean="0"/>
              <a:t>10</a:t>
            </a:fld>
            <a:endParaRPr lang="en-US"/>
          </a:p>
        </p:txBody>
      </p:sp>
    </p:spTree>
    <p:extLst>
      <p:ext uri="{BB962C8B-B14F-4D97-AF65-F5344CB8AC3E}">
        <p14:creationId xmlns:p14="http://schemas.microsoft.com/office/powerpoint/2010/main" val="1558435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Sau </a:t>
            </a:r>
            <a:r>
              <a:rPr lang="en-US" dirty="0" err="1"/>
              <a:t>khi</a:t>
            </a:r>
            <a:r>
              <a:rPr lang="en-US" dirty="0"/>
              <a:t> </a:t>
            </a:r>
            <a:r>
              <a:rPr lang="en-US" dirty="0" err="1"/>
              <a:t>ghi</a:t>
            </a:r>
            <a:r>
              <a:rPr lang="en-US" dirty="0"/>
              <a:t> </a:t>
            </a:r>
            <a:r>
              <a:rPr lang="en-US" dirty="0" err="1"/>
              <a:t>xong</a:t>
            </a:r>
            <a:r>
              <a:rPr lang="en-US" dirty="0"/>
              <a:t> GT, KL GV </a:t>
            </a:r>
            <a:r>
              <a:rPr lang="en-US" dirty="0" err="1"/>
              <a:t>cho</a:t>
            </a:r>
            <a:r>
              <a:rPr lang="en-US" dirty="0"/>
              <a:t> HS </a:t>
            </a:r>
            <a:r>
              <a:rPr lang="en-US" dirty="0" err="1"/>
              <a:t>nhắc</a:t>
            </a:r>
            <a:r>
              <a:rPr lang="en-US" dirty="0"/>
              <a:t> </a:t>
            </a:r>
            <a:r>
              <a:rPr lang="en-US" dirty="0" err="1"/>
              <a:t>lại</a:t>
            </a:r>
            <a:r>
              <a:rPr lang="en-US" dirty="0"/>
              <a:t> </a:t>
            </a:r>
            <a:r>
              <a:rPr lang="en-US" dirty="0" err="1"/>
              <a:t>Định</a:t>
            </a:r>
            <a:r>
              <a:rPr lang="en-US" dirty="0"/>
              <a:t> </a:t>
            </a:r>
            <a:r>
              <a:rPr lang="en-US" dirty="0" err="1"/>
              <a:t>lý</a:t>
            </a:r>
            <a:r>
              <a:rPr lang="en-US" dirty="0"/>
              <a:t> </a:t>
            </a:r>
            <a:r>
              <a:rPr lang="en-US" dirty="0" err="1"/>
              <a:t>và</a:t>
            </a:r>
            <a:r>
              <a:rPr lang="en-US" dirty="0"/>
              <a:t> </a:t>
            </a:r>
            <a:r>
              <a:rPr lang="en-US" dirty="0" err="1"/>
              <a:t>Xem</a:t>
            </a:r>
            <a:r>
              <a:rPr lang="en-US" dirty="0"/>
              <a:t> </a:t>
            </a:r>
            <a:r>
              <a:rPr lang="en-US" dirty="0" err="1"/>
              <a:t>cách</a:t>
            </a:r>
            <a:r>
              <a:rPr lang="en-US" dirty="0"/>
              <a:t> CM ở SGK</a:t>
            </a:r>
          </a:p>
        </p:txBody>
      </p:sp>
      <p:sp>
        <p:nvSpPr>
          <p:cNvPr id="4" name="Slide Number Placeholder 3"/>
          <p:cNvSpPr>
            <a:spLocks noGrp="1"/>
          </p:cNvSpPr>
          <p:nvPr>
            <p:ph type="sldNum" sz="quarter" idx="5"/>
          </p:nvPr>
        </p:nvSpPr>
        <p:spPr/>
        <p:txBody>
          <a:bodyPr/>
          <a:lstStyle/>
          <a:p>
            <a:fld id="{AEF6860D-9464-4906-83AF-2ACE944E2480}" type="slidenum">
              <a:rPr lang="en-US" smtClean="0"/>
              <a:t>11</a:t>
            </a:fld>
            <a:endParaRPr lang="en-US"/>
          </a:p>
        </p:txBody>
      </p:sp>
    </p:spTree>
    <p:extLst>
      <p:ext uri="{BB962C8B-B14F-4D97-AF65-F5344CB8AC3E}">
        <p14:creationId xmlns:p14="http://schemas.microsoft.com/office/powerpoint/2010/main" val="507775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gọi</a:t>
            </a:r>
            <a:r>
              <a:rPr lang="en-US" dirty="0"/>
              <a:t> 2HS </a:t>
            </a:r>
            <a:r>
              <a:rPr lang="en-US" dirty="0" err="1"/>
              <a:t>lên</a:t>
            </a:r>
            <a:r>
              <a:rPr lang="en-US" dirty="0"/>
              <a:t> </a:t>
            </a:r>
            <a:r>
              <a:rPr lang="en-US" dirty="0" err="1"/>
              <a:t>bảng</a:t>
            </a:r>
            <a:r>
              <a:rPr lang="en-US" dirty="0"/>
              <a:t> </a:t>
            </a:r>
            <a:r>
              <a:rPr lang="en-US" dirty="0" err="1"/>
              <a:t>làm</a:t>
            </a:r>
            <a:r>
              <a:rPr lang="en-US" dirty="0"/>
              <a:t> </a:t>
            </a:r>
            <a:r>
              <a:rPr lang="en-US" dirty="0" err="1"/>
              <a:t>bài</a:t>
            </a:r>
            <a:r>
              <a:rPr lang="en-US" dirty="0"/>
              <a:t> </a:t>
            </a:r>
            <a:r>
              <a:rPr lang="en-US" dirty="0" err="1"/>
              <a:t>rồi</a:t>
            </a:r>
            <a:r>
              <a:rPr lang="en-US" dirty="0"/>
              <a:t> </a:t>
            </a:r>
            <a:r>
              <a:rPr lang="en-US" dirty="0" err="1"/>
              <a:t>chữa</a:t>
            </a:r>
            <a:r>
              <a:rPr lang="en-US" dirty="0"/>
              <a:t>.</a:t>
            </a:r>
          </a:p>
        </p:txBody>
      </p:sp>
      <p:sp>
        <p:nvSpPr>
          <p:cNvPr id="4" name="Slide Number Placeholder 3"/>
          <p:cNvSpPr>
            <a:spLocks noGrp="1"/>
          </p:cNvSpPr>
          <p:nvPr>
            <p:ph type="sldNum" sz="quarter" idx="5"/>
          </p:nvPr>
        </p:nvSpPr>
        <p:spPr/>
        <p:txBody>
          <a:bodyPr/>
          <a:lstStyle/>
          <a:p>
            <a:fld id="{AEF6860D-9464-4906-83AF-2ACE944E2480}" type="slidenum">
              <a:rPr lang="en-US" smtClean="0"/>
              <a:t>13</a:t>
            </a:fld>
            <a:endParaRPr lang="en-US"/>
          </a:p>
        </p:txBody>
      </p:sp>
    </p:spTree>
    <p:extLst>
      <p:ext uri="{BB962C8B-B14F-4D97-AF65-F5344CB8AC3E}">
        <p14:creationId xmlns:p14="http://schemas.microsoft.com/office/powerpoint/2010/main" val="1913542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gọi</a:t>
            </a:r>
            <a:r>
              <a:rPr lang="en-US" dirty="0"/>
              <a:t> </a:t>
            </a:r>
            <a:r>
              <a:rPr lang="en-US" dirty="0" err="1"/>
              <a:t>một</a:t>
            </a:r>
            <a:r>
              <a:rPr lang="en-US" dirty="0"/>
              <a:t> </a:t>
            </a:r>
            <a:r>
              <a:rPr lang="en-US" dirty="0" err="1"/>
              <a:t>vài</a:t>
            </a:r>
            <a:r>
              <a:rPr lang="en-US" dirty="0"/>
              <a:t> HS </a:t>
            </a:r>
            <a:r>
              <a:rPr lang="en-US" dirty="0" err="1"/>
              <a:t>đọc</a:t>
            </a:r>
            <a:r>
              <a:rPr lang="en-US" dirty="0"/>
              <a:t> </a:t>
            </a:r>
            <a:r>
              <a:rPr lang="en-US" dirty="0" err="1"/>
              <a:t>lại</a:t>
            </a:r>
            <a:r>
              <a:rPr lang="en-US" dirty="0"/>
              <a:t> </a:t>
            </a:r>
            <a:r>
              <a:rPr lang="en-US" dirty="0" err="1"/>
              <a:t>định</a:t>
            </a:r>
            <a:r>
              <a:rPr lang="en-US" dirty="0"/>
              <a:t> </a:t>
            </a:r>
            <a:r>
              <a:rPr lang="en-US" dirty="0" err="1"/>
              <a:t>lý</a:t>
            </a:r>
            <a:r>
              <a:rPr lang="en-US" dirty="0"/>
              <a:t> </a:t>
            </a:r>
            <a:r>
              <a:rPr lang="en-US" dirty="0" err="1"/>
              <a:t>đảo</a:t>
            </a:r>
            <a:r>
              <a:rPr lang="en-US" dirty="0"/>
              <a:t>.</a:t>
            </a:r>
          </a:p>
        </p:txBody>
      </p:sp>
      <p:sp>
        <p:nvSpPr>
          <p:cNvPr id="4" name="Slide Number Placeholder 3"/>
          <p:cNvSpPr>
            <a:spLocks noGrp="1"/>
          </p:cNvSpPr>
          <p:nvPr>
            <p:ph type="sldNum" sz="quarter" idx="5"/>
          </p:nvPr>
        </p:nvSpPr>
        <p:spPr/>
        <p:txBody>
          <a:bodyPr/>
          <a:lstStyle/>
          <a:p>
            <a:fld id="{AEF6860D-9464-4906-83AF-2ACE944E2480}" type="slidenum">
              <a:rPr lang="en-US" smtClean="0"/>
              <a:t>14</a:t>
            </a:fld>
            <a:endParaRPr lang="en-US"/>
          </a:p>
        </p:txBody>
      </p:sp>
    </p:spTree>
    <p:extLst>
      <p:ext uri="{BB962C8B-B14F-4D97-AF65-F5344CB8AC3E}">
        <p14:creationId xmlns:p14="http://schemas.microsoft.com/office/powerpoint/2010/main" val="3907008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HD </a:t>
            </a:r>
            <a:r>
              <a:rPr lang="en-US" dirty="0" err="1"/>
              <a:t>học</a:t>
            </a:r>
            <a:r>
              <a:rPr lang="en-US" dirty="0"/>
              <a:t> </a:t>
            </a:r>
            <a:r>
              <a:rPr lang="en-US" dirty="0" err="1"/>
              <a:t>sinh</a:t>
            </a:r>
            <a:r>
              <a:rPr lang="en-US" dirty="0"/>
              <a:t> </a:t>
            </a:r>
            <a:r>
              <a:rPr lang="en-US" dirty="0" err="1"/>
              <a:t>làm</a:t>
            </a:r>
            <a:r>
              <a:rPr lang="en-US" dirty="0"/>
              <a:t> </a:t>
            </a:r>
            <a:r>
              <a:rPr lang="en-US" dirty="0" err="1"/>
              <a:t>Ví</a:t>
            </a:r>
            <a:r>
              <a:rPr lang="en-US" dirty="0"/>
              <a:t> </a:t>
            </a:r>
            <a:r>
              <a:rPr lang="en-US" dirty="0" err="1"/>
              <a:t>dụ</a:t>
            </a:r>
            <a:r>
              <a:rPr lang="en-US" dirty="0"/>
              <a:t> 1 </a:t>
            </a:r>
            <a:r>
              <a:rPr lang="en-US" dirty="0" err="1"/>
              <a:t>một</a:t>
            </a:r>
            <a:r>
              <a:rPr lang="en-US" dirty="0"/>
              <a:t> </a:t>
            </a:r>
            <a:r>
              <a:rPr lang="en-US" dirty="0" err="1"/>
              <a:t>cách</a:t>
            </a:r>
            <a:r>
              <a:rPr lang="en-US" dirty="0"/>
              <a:t> chi </a:t>
            </a:r>
            <a:r>
              <a:rPr lang="en-US" dirty="0" err="1"/>
              <a:t>tiết</a:t>
            </a:r>
            <a:r>
              <a:rPr lang="en-US" dirty="0"/>
              <a:t>.</a:t>
            </a:r>
          </a:p>
        </p:txBody>
      </p:sp>
      <p:sp>
        <p:nvSpPr>
          <p:cNvPr id="4" name="Slide Number Placeholder 3"/>
          <p:cNvSpPr>
            <a:spLocks noGrp="1"/>
          </p:cNvSpPr>
          <p:nvPr>
            <p:ph type="sldNum" sz="quarter" idx="5"/>
          </p:nvPr>
        </p:nvSpPr>
        <p:spPr/>
        <p:txBody>
          <a:bodyPr/>
          <a:lstStyle/>
          <a:p>
            <a:fld id="{AEF6860D-9464-4906-83AF-2ACE944E2480}" type="slidenum">
              <a:rPr lang="en-US" smtClean="0"/>
              <a:t>15</a:t>
            </a:fld>
            <a:endParaRPr lang="en-US"/>
          </a:p>
        </p:txBody>
      </p:sp>
    </p:spTree>
    <p:extLst>
      <p:ext uri="{BB962C8B-B14F-4D97-AF65-F5344CB8AC3E}">
        <p14:creationId xmlns:p14="http://schemas.microsoft.com/office/powerpoint/2010/main" val="3338208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4A91F-0F94-476D-A5FA-57DB2D0444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175C01-39A1-46A5-9B24-031F44A03B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9D1DD0-0ECC-462F-BCC8-A0166D9B8B03}"/>
              </a:ext>
            </a:extLst>
          </p:cNvPr>
          <p:cNvSpPr>
            <a:spLocks noGrp="1"/>
          </p:cNvSpPr>
          <p:nvPr>
            <p:ph type="dt" sz="half" idx="10"/>
          </p:nvPr>
        </p:nvSpPr>
        <p:spPr/>
        <p:txBody>
          <a:bodyPr/>
          <a:lstStyle/>
          <a:p>
            <a:fld id="{762E3ABE-FC70-46F2-B08A-016298303BC1}" type="datetimeFigureOut">
              <a:rPr lang="en-US" smtClean="0"/>
              <a:t>3/25/2025</a:t>
            </a:fld>
            <a:endParaRPr lang="en-US"/>
          </a:p>
        </p:txBody>
      </p:sp>
      <p:sp>
        <p:nvSpPr>
          <p:cNvPr id="5" name="Footer Placeholder 4">
            <a:extLst>
              <a:ext uri="{FF2B5EF4-FFF2-40B4-BE49-F238E27FC236}">
                <a16:creationId xmlns:a16="http://schemas.microsoft.com/office/drawing/2014/main" id="{D1086968-AA5C-4A2A-9B66-50A519FE66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FC2E5-DDC9-4247-90E7-15A976B21822}"/>
              </a:ext>
            </a:extLst>
          </p:cNvPr>
          <p:cNvSpPr>
            <a:spLocks noGrp="1"/>
          </p:cNvSpPr>
          <p:nvPr>
            <p:ph type="sldNum" sz="quarter" idx="12"/>
          </p:nvPr>
        </p:nvSpPr>
        <p:spPr/>
        <p:txBody>
          <a:bodyPr/>
          <a:lstStyle/>
          <a:p>
            <a:fld id="{8DF41CBC-B397-478E-B9E9-0359CF5A8DD3}" type="slidenum">
              <a:rPr lang="en-US" smtClean="0"/>
              <a:t>‹#›</a:t>
            </a:fld>
            <a:endParaRPr lang="en-US"/>
          </a:p>
        </p:txBody>
      </p:sp>
    </p:spTree>
    <p:extLst>
      <p:ext uri="{BB962C8B-B14F-4D97-AF65-F5344CB8AC3E}">
        <p14:creationId xmlns:p14="http://schemas.microsoft.com/office/powerpoint/2010/main" val="2084448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B9073-D5C3-469D-BE40-C0CBB65562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85E1BA-C0CB-4E53-A6BF-851999D51A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BCFBF3-1E6E-441A-BFC4-02DF151280CF}"/>
              </a:ext>
            </a:extLst>
          </p:cNvPr>
          <p:cNvSpPr>
            <a:spLocks noGrp="1"/>
          </p:cNvSpPr>
          <p:nvPr>
            <p:ph type="dt" sz="half" idx="10"/>
          </p:nvPr>
        </p:nvSpPr>
        <p:spPr/>
        <p:txBody>
          <a:bodyPr/>
          <a:lstStyle/>
          <a:p>
            <a:fld id="{762E3ABE-FC70-46F2-B08A-016298303BC1}" type="datetimeFigureOut">
              <a:rPr lang="en-US" smtClean="0"/>
              <a:t>3/25/2025</a:t>
            </a:fld>
            <a:endParaRPr lang="en-US"/>
          </a:p>
        </p:txBody>
      </p:sp>
      <p:sp>
        <p:nvSpPr>
          <p:cNvPr id="5" name="Footer Placeholder 4">
            <a:extLst>
              <a:ext uri="{FF2B5EF4-FFF2-40B4-BE49-F238E27FC236}">
                <a16:creationId xmlns:a16="http://schemas.microsoft.com/office/drawing/2014/main" id="{D895D679-DAE1-4E52-9DB0-38563E1920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E6497C-F0C7-4B6B-9A8A-49245A58CA0B}"/>
              </a:ext>
            </a:extLst>
          </p:cNvPr>
          <p:cNvSpPr>
            <a:spLocks noGrp="1"/>
          </p:cNvSpPr>
          <p:nvPr>
            <p:ph type="sldNum" sz="quarter" idx="12"/>
          </p:nvPr>
        </p:nvSpPr>
        <p:spPr/>
        <p:txBody>
          <a:bodyPr/>
          <a:lstStyle/>
          <a:p>
            <a:fld id="{8DF41CBC-B397-478E-B9E9-0359CF5A8DD3}" type="slidenum">
              <a:rPr lang="en-US" smtClean="0"/>
              <a:t>‹#›</a:t>
            </a:fld>
            <a:endParaRPr lang="en-US"/>
          </a:p>
        </p:txBody>
      </p:sp>
    </p:spTree>
    <p:extLst>
      <p:ext uri="{BB962C8B-B14F-4D97-AF65-F5344CB8AC3E}">
        <p14:creationId xmlns:p14="http://schemas.microsoft.com/office/powerpoint/2010/main" val="3830715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9E8C79-1561-4B19-B071-B79507D6A8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A2FC78-B15B-49E4-A571-DBEAC9F36F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39AAB6-A7CD-4CD7-9251-3DBC92F8C222}"/>
              </a:ext>
            </a:extLst>
          </p:cNvPr>
          <p:cNvSpPr>
            <a:spLocks noGrp="1"/>
          </p:cNvSpPr>
          <p:nvPr>
            <p:ph type="dt" sz="half" idx="10"/>
          </p:nvPr>
        </p:nvSpPr>
        <p:spPr/>
        <p:txBody>
          <a:bodyPr/>
          <a:lstStyle/>
          <a:p>
            <a:fld id="{762E3ABE-FC70-46F2-B08A-016298303BC1}" type="datetimeFigureOut">
              <a:rPr lang="en-US" smtClean="0"/>
              <a:t>3/25/2025</a:t>
            </a:fld>
            <a:endParaRPr lang="en-US"/>
          </a:p>
        </p:txBody>
      </p:sp>
      <p:sp>
        <p:nvSpPr>
          <p:cNvPr id="5" name="Footer Placeholder 4">
            <a:extLst>
              <a:ext uri="{FF2B5EF4-FFF2-40B4-BE49-F238E27FC236}">
                <a16:creationId xmlns:a16="http://schemas.microsoft.com/office/drawing/2014/main" id="{9EA6F95B-F5CF-4BC9-A136-2D4C62AE99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E67DA1-B12C-4C2C-A131-F4712A7DCBD2}"/>
              </a:ext>
            </a:extLst>
          </p:cNvPr>
          <p:cNvSpPr>
            <a:spLocks noGrp="1"/>
          </p:cNvSpPr>
          <p:nvPr>
            <p:ph type="sldNum" sz="quarter" idx="12"/>
          </p:nvPr>
        </p:nvSpPr>
        <p:spPr/>
        <p:txBody>
          <a:bodyPr/>
          <a:lstStyle/>
          <a:p>
            <a:fld id="{8DF41CBC-B397-478E-B9E9-0359CF5A8DD3}" type="slidenum">
              <a:rPr lang="en-US" smtClean="0"/>
              <a:t>‹#›</a:t>
            </a:fld>
            <a:endParaRPr lang="en-US"/>
          </a:p>
        </p:txBody>
      </p:sp>
    </p:spTree>
    <p:extLst>
      <p:ext uri="{BB962C8B-B14F-4D97-AF65-F5344CB8AC3E}">
        <p14:creationId xmlns:p14="http://schemas.microsoft.com/office/powerpoint/2010/main" val="3841130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0BBD9-732B-4BFF-B2F2-6D440423E2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1BFFC8-4997-42DF-B32F-7ED726EF9E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E21FF8-D839-4219-A176-BE8F41DBD2CE}"/>
              </a:ext>
            </a:extLst>
          </p:cNvPr>
          <p:cNvSpPr>
            <a:spLocks noGrp="1"/>
          </p:cNvSpPr>
          <p:nvPr>
            <p:ph type="dt" sz="half" idx="10"/>
          </p:nvPr>
        </p:nvSpPr>
        <p:spPr/>
        <p:txBody>
          <a:bodyPr/>
          <a:lstStyle/>
          <a:p>
            <a:fld id="{762E3ABE-FC70-46F2-B08A-016298303BC1}" type="datetimeFigureOut">
              <a:rPr lang="en-US" smtClean="0"/>
              <a:t>3/25/2025</a:t>
            </a:fld>
            <a:endParaRPr lang="en-US"/>
          </a:p>
        </p:txBody>
      </p:sp>
      <p:sp>
        <p:nvSpPr>
          <p:cNvPr id="5" name="Footer Placeholder 4">
            <a:extLst>
              <a:ext uri="{FF2B5EF4-FFF2-40B4-BE49-F238E27FC236}">
                <a16:creationId xmlns:a16="http://schemas.microsoft.com/office/drawing/2014/main" id="{D17703FD-A3A7-435B-BF0C-E32A3062B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A23DD-49FB-4B6D-A854-DC89E57D5A1B}"/>
              </a:ext>
            </a:extLst>
          </p:cNvPr>
          <p:cNvSpPr>
            <a:spLocks noGrp="1"/>
          </p:cNvSpPr>
          <p:nvPr>
            <p:ph type="sldNum" sz="quarter" idx="12"/>
          </p:nvPr>
        </p:nvSpPr>
        <p:spPr/>
        <p:txBody>
          <a:bodyPr/>
          <a:lstStyle/>
          <a:p>
            <a:fld id="{8DF41CBC-B397-478E-B9E9-0359CF5A8DD3}" type="slidenum">
              <a:rPr lang="en-US" smtClean="0"/>
              <a:t>‹#›</a:t>
            </a:fld>
            <a:endParaRPr lang="en-US"/>
          </a:p>
        </p:txBody>
      </p:sp>
    </p:spTree>
    <p:extLst>
      <p:ext uri="{BB962C8B-B14F-4D97-AF65-F5344CB8AC3E}">
        <p14:creationId xmlns:p14="http://schemas.microsoft.com/office/powerpoint/2010/main" val="2227535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4035C-55AB-49C9-A813-39A71EF407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C924C3-F833-4E03-A8E0-8D6BFD7E5D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301693-95CE-4F9C-A89E-C5FD7E047053}"/>
              </a:ext>
            </a:extLst>
          </p:cNvPr>
          <p:cNvSpPr>
            <a:spLocks noGrp="1"/>
          </p:cNvSpPr>
          <p:nvPr>
            <p:ph type="dt" sz="half" idx="10"/>
          </p:nvPr>
        </p:nvSpPr>
        <p:spPr/>
        <p:txBody>
          <a:bodyPr/>
          <a:lstStyle/>
          <a:p>
            <a:fld id="{762E3ABE-FC70-46F2-B08A-016298303BC1}" type="datetimeFigureOut">
              <a:rPr lang="en-US" smtClean="0"/>
              <a:t>3/25/2025</a:t>
            </a:fld>
            <a:endParaRPr lang="en-US"/>
          </a:p>
        </p:txBody>
      </p:sp>
      <p:sp>
        <p:nvSpPr>
          <p:cNvPr id="5" name="Footer Placeholder 4">
            <a:extLst>
              <a:ext uri="{FF2B5EF4-FFF2-40B4-BE49-F238E27FC236}">
                <a16:creationId xmlns:a16="http://schemas.microsoft.com/office/drawing/2014/main" id="{ABF44D09-BC7D-42A3-857B-14F4CEE846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425D90-E944-4D0E-AD2C-E7B1D38EB46C}"/>
              </a:ext>
            </a:extLst>
          </p:cNvPr>
          <p:cNvSpPr>
            <a:spLocks noGrp="1"/>
          </p:cNvSpPr>
          <p:nvPr>
            <p:ph type="sldNum" sz="quarter" idx="12"/>
          </p:nvPr>
        </p:nvSpPr>
        <p:spPr/>
        <p:txBody>
          <a:bodyPr/>
          <a:lstStyle/>
          <a:p>
            <a:fld id="{8DF41CBC-B397-478E-B9E9-0359CF5A8DD3}" type="slidenum">
              <a:rPr lang="en-US" smtClean="0"/>
              <a:t>‹#›</a:t>
            </a:fld>
            <a:endParaRPr lang="en-US"/>
          </a:p>
        </p:txBody>
      </p:sp>
    </p:spTree>
    <p:extLst>
      <p:ext uri="{BB962C8B-B14F-4D97-AF65-F5344CB8AC3E}">
        <p14:creationId xmlns:p14="http://schemas.microsoft.com/office/powerpoint/2010/main" val="3614062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A4CC1-24A8-4606-BCDA-A340406851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32EAF6-9501-4829-96C4-1E0F1133E5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8DC315-F871-4884-AC51-E57E3B3E8C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A0437F-49EB-4636-B880-6FED314FEA6B}"/>
              </a:ext>
            </a:extLst>
          </p:cNvPr>
          <p:cNvSpPr>
            <a:spLocks noGrp="1"/>
          </p:cNvSpPr>
          <p:nvPr>
            <p:ph type="dt" sz="half" idx="10"/>
          </p:nvPr>
        </p:nvSpPr>
        <p:spPr/>
        <p:txBody>
          <a:bodyPr/>
          <a:lstStyle/>
          <a:p>
            <a:fld id="{762E3ABE-FC70-46F2-B08A-016298303BC1}" type="datetimeFigureOut">
              <a:rPr lang="en-US" smtClean="0"/>
              <a:t>3/25/2025</a:t>
            </a:fld>
            <a:endParaRPr lang="en-US"/>
          </a:p>
        </p:txBody>
      </p:sp>
      <p:sp>
        <p:nvSpPr>
          <p:cNvPr id="6" name="Footer Placeholder 5">
            <a:extLst>
              <a:ext uri="{FF2B5EF4-FFF2-40B4-BE49-F238E27FC236}">
                <a16:creationId xmlns:a16="http://schemas.microsoft.com/office/drawing/2014/main" id="{B901E6D4-FA7F-4A27-A348-FC90958E22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E9E076-0939-4854-902A-CCE9875C4259}"/>
              </a:ext>
            </a:extLst>
          </p:cNvPr>
          <p:cNvSpPr>
            <a:spLocks noGrp="1"/>
          </p:cNvSpPr>
          <p:nvPr>
            <p:ph type="sldNum" sz="quarter" idx="12"/>
          </p:nvPr>
        </p:nvSpPr>
        <p:spPr/>
        <p:txBody>
          <a:bodyPr/>
          <a:lstStyle/>
          <a:p>
            <a:fld id="{8DF41CBC-B397-478E-B9E9-0359CF5A8DD3}" type="slidenum">
              <a:rPr lang="en-US" smtClean="0"/>
              <a:t>‹#›</a:t>
            </a:fld>
            <a:endParaRPr lang="en-US"/>
          </a:p>
        </p:txBody>
      </p:sp>
    </p:spTree>
    <p:extLst>
      <p:ext uri="{BB962C8B-B14F-4D97-AF65-F5344CB8AC3E}">
        <p14:creationId xmlns:p14="http://schemas.microsoft.com/office/powerpoint/2010/main" val="529082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58C76-51DE-484E-8CF4-71C66F030E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740CDF-D491-402D-B6E1-87D5F2700E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DF71C0-586A-491E-96B1-10BEADA2D3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CDB58B-83E0-45F0-BBD3-545B87D952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270E19-6DE1-4AEE-BD9E-F28CB40C12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0A06CB-8045-425B-8315-92175641911C}"/>
              </a:ext>
            </a:extLst>
          </p:cNvPr>
          <p:cNvSpPr>
            <a:spLocks noGrp="1"/>
          </p:cNvSpPr>
          <p:nvPr>
            <p:ph type="dt" sz="half" idx="10"/>
          </p:nvPr>
        </p:nvSpPr>
        <p:spPr/>
        <p:txBody>
          <a:bodyPr/>
          <a:lstStyle/>
          <a:p>
            <a:fld id="{762E3ABE-FC70-46F2-B08A-016298303BC1}" type="datetimeFigureOut">
              <a:rPr lang="en-US" smtClean="0"/>
              <a:t>3/25/2025</a:t>
            </a:fld>
            <a:endParaRPr lang="en-US"/>
          </a:p>
        </p:txBody>
      </p:sp>
      <p:sp>
        <p:nvSpPr>
          <p:cNvPr id="8" name="Footer Placeholder 7">
            <a:extLst>
              <a:ext uri="{FF2B5EF4-FFF2-40B4-BE49-F238E27FC236}">
                <a16:creationId xmlns:a16="http://schemas.microsoft.com/office/drawing/2014/main" id="{57744699-330C-47B7-A197-20E7C83C8A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3768D5-7DEA-449D-92C5-F7658F47185F}"/>
              </a:ext>
            </a:extLst>
          </p:cNvPr>
          <p:cNvSpPr>
            <a:spLocks noGrp="1"/>
          </p:cNvSpPr>
          <p:nvPr>
            <p:ph type="sldNum" sz="quarter" idx="12"/>
          </p:nvPr>
        </p:nvSpPr>
        <p:spPr/>
        <p:txBody>
          <a:bodyPr/>
          <a:lstStyle/>
          <a:p>
            <a:fld id="{8DF41CBC-B397-478E-B9E9-0359CF5A8DD3}" type="slidenum">
              <a:rPr lang="en-US" smtClean="0"/>
              <a:t>‹#›</a:t>
            </a:fld>
            <a:endParaRPr lang="en-US"/>
          </a:p>
        </p:txBody>
      </p:sp>
    </p:spTree>
    <p:extLst>
      <p:ext uri="{BB962C8B-B14F-4D97-AF65-F5344CB8AC3E}">
        <p14:creationId xmlns:p14="http://schemas.microsoft.com/office/powerpoint/2010/main" val="2711195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B0CF9-1C92-4ABA-B26C-942942F6F0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0B6BCF-AC2F-419C-806F-65F29E2A3512}"/>
              </a:ext>
            </a:extLst>
          </p:cNvPr>
          <p:cNvSpPr>
            <a:spLocks noGrp="1"/>
          </p:cNvSpPr>
          <p:nvPr>
            <p:ph type="dt" sz="half" idx="10"/>
          </p:nvPr>
        </p:nvSpPr>
        <p:spPr/>
        <p:txBody>
          <a:bodyPr/>
          <a:lstStyle/>
          <a:p>
            <a:fld id="{762E3ABE-FC70-46F2-B08A-016298303BC1}" type="datetimeFigureOut">
              <a:rPr lang="en-US" smtClean="0"/>
              <a:t>3/25/2025</a:t>
            </a:fld>
            <a:endParaRPr lang="en-US"/>
          </a:p>
        </p:txBody>
      </p:sp>
      <p:sp>
        <p:nvSpPr>
          <p:cNvPr id="4" name="Footer Placeholder 3">
            <a:extLst>
              <a:ext uri="{FF2B5EF4-FFF2-40B4-BE49-F238E27FC236}">
                <a16:creationId xmlns:a16="http://schemas.microsoft.com/office/drawing/2014/main" id="{CADF7213-57BB-4DA6-8303-BC39D7AC07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F011D6C-164A-44F2-AB58-40993ED9091C}"/>
              </a:ext>
            </a:extLst>
          </p:cNvPr>
          <p:cNvSpPr>
            <a:spLocks noGrp="1"/>
          </p:cNvSpPr>
          <p:nvPr>
            <p:ph type="sldNum" sz="quarter" idx="12"/>
          </p:nvPr>
        </p:nvSpPr>
        <p:spPr/>
        <p:txBody>
          <a:bodyPr/>
          <a:lstStyle/>
          <a:p>
            <a:fld id="{8DF41CBC-B397-478E-B9E9-0359CF5A8DD3}" type="slidenum">
              <a:rPr lang="en-US" smtClean="0"/>
              <a:t>‹#›</a:t>
            </a:fld>
            <a:endParaRPr lang="en-US"/>
          </a:p>
        </p:txBody>
      </p:sp>
    </p:spTree>
    <p:extLst>
      <p:ext uri="{BB962C8B-B14F-4D97-AF65-F5344CB8AC3E}">
        <p14:creationId xmlns:p14="http://schemas.microsoft.com/office/powerpoint/2010/main" val="38980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5E5CFA-9774-4C7E-A259-4B9DF6A6D55B}"/>
              </a:ext>
            </a:extLst>
          </p:cNvPr>
          <p:cNvSpPr>
            <a:spLocks noGrp="1"/>
          </p:cNvSpPr>
          <p:nvPr>
            <p:ph type="dt" sz="half" idx="10"/>
          </p:nvPr>
        </p:nvSpPr>
        <p:spPr/>
        <p:txBody>
          <a:bodyPr/>
          <a:lstStyle/>
          <a:p>
            <a:fld id="{762E3ABE-FC70-46F2-B08A-016298303BC1}" type="datetimeFigureOut">
              <a:rPr lang="en-US" smtClean="0"/>
              <a:t>3/25/2025</a:t>
            </a:fld>
            <a:endParaRPr lang="en-US"/>
          </a:p>
        </p:txBody>
      </p:sp>
      <p:sp>
        <p:nvSpPr>
          <p:cNvPr id="3" name="Footer Placeholder 2">
            <a:extLst>
              <a:ext uri="{FF2B5EF4-FFF2-40B4-BE49-F238E27FC236}">
                <a16:creationId xmlns:a16="http://schemas.microsoft.com/office/drawing/2014/main" id="{CB5B2B21-D525-4A18-8177-72246C15D4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D114E5-3B79-48EB-BD06-CD868A0D0181}"/>
              </a:ext>
            </a:extLst>
          </p:cNvPr>
          <p:cNvSpPr>
            <a:spLocks noGrp="1"/>
          </p:cNvSpPr>
          <p:nvPr>
            <p:ph type="sldNum" sz="quarter" idx="12"/>
          </p:nvPr>
        </p:nvSpPr>
        <p:spPr/>
        <p:txBody>
          <a:bodyPr/>
          <a:lstStyle/>
          <a:p>
            <a:fld id="{8DF41CBC-B397-478E-B9E9-0359CF5A8DD3}" type="slidenum">
              <a:rPr lang="en-US" smtClean="0"/>
              <a:t>‹#›</a:t>
            </a:fld>
            <a:endParaRPr lang="en-US"/>
          </a:p>
        </p:txBody>
      </p:sp>
    </p:spTree>
    <p:extLst>
      <p:ext uri="{BB962C8B-B14F-4D97-AF65-F5344CB8AC3E}">
        <p14:creationId xmlns:p14="http://schemas.microsoft.com/office/powerpoint/2010/main" val="3129954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919CE-5F2C-4EDC-908A-3EF2372FD6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3F4C8D-DF18-4650-8AD8-9F64E0A912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C2880D-1F81-4EBA-B58D-F18DC4E21E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1F03F0-3F7B-4F66-BCAD-09B436E75AE2}"/>
              </a:ext>
            </a:extLst>
          </p:cNvPr>
          <p:cNvSpPr>
            <a:spLocks noGrp="1"/>
          </p:cNvSpPr>
          <p:nvPr>
            <p:ph type="dt" sz="half" idx="10"/>
          </p:nvPr>
        </p:nvSpPr>
        <p:spPr/>
        <p:txBody>
          <a:bodyPr/>
          <a:lstStyle/>
          <a:p>
            <a:fld id="{762E3ABE-FC70-46F2-B08A-016298303BC1}" type="datetimeFigureOut">
              <a:rPr lang="en-US" smtClean="0"/>
              <a:t>3/25/2025</a:t>
            </a:fld>
            <a:endParaRPr lang="en-US"/>
          </a:p>
        </p:txBody>
      </p:sp>
      <p:sp>
        <p:nvSpPr>
          <p:cNvPr id="6" name="Footer Placeholder 5">
            <a:extLst>
              <a:ext uri="{FF2B5EF4-FFF2-40B4-BE49-F238E27FC236}">
                <a16:creationId xmlns:a16="http://schemas.microsoft.com/office/drawing/2014/main" id="{5E72284E-C3C0-4F9C-870F-EDD385D24B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EA4A35-8370-40E3-941A-B06E4B21BE4B}"/>
              </a:ext>
            </a:extLst>
          </p:cNvPr>
          <p:cNvSpPr>
            <a:spLocks noGrp="1"/>
          </p:cNvSpPr>
          <p:nvPr>
            <p:ph type="sldNum" sz="quarter" idx="12"/>
          </p:nvPr>
        </p:nvSpPr>
        <p:spPr/>
        <p:txBody>
          <a:bodyPr/>
          <a:lstStyle/>
          <a:p>
            <a:fld id="{8DF41CBC-B397-478E-B9E9-0359CF5A8DD3}" type="slidenum">
              <a:rPr lang="en-US" smtClean="0"/>
              <a:t>‹#›</a:t>
            </a:fld>
            <a:endParaRPr lang="en-US"/>
          </a:p>
        </p:txBody>
      </p:sp>
    </p:spTree>
    <p:extLst>
      <p:ext uri="{BB962C8B-B14F-4D97-AF65-F5344CB8AC3E}">
        <p14:creationId xmlns:p14="http://schemas.microsoft.com/office/powerpoint/2010/main" val="2950737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3DCE3-77BC-44C5-94D3-A0BECC1C25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AFD28F-AB88-4A5A-89A4-AA8F4CA7F7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8A530F-F314-4E10-8F70-595EE77E39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D6FF8D-D36A-4D3E-8B63-6A515A6768C6}"/>
              </a:ext>
            </a:extLst>
          </p:cNvPr>
          <p:cNvSpPr>
            <a:spLocks noGrp="1"/>
          </p:cNvSpPr>
          <p:nvPr>
            <p:ph type="dt" sz="half" idx="10"/>
          </p:nvPr>
        </p:nvSpPr>
        <p:spPr/>
        <p:txBody>
          <a:bodyPr/>
          <a:lstStyle/>
          <a:p>
            <a:fld id="{762E3ABE-FC70-46F2-B08A-016298303BC1}" type="datetimeFigureOut">
              <a:rPr lang="en-US" smtClean="0"/>
              <a:t>3/25/2025</a:t>
            </a:fld>
            <a:endParaRPr lang="en-US"/>
          </a:p>
        </p:txBody>
      </p:sp>
      <p:sp>
        <p:nvSpPr>
          <p:cNvPr id="6" name="Footer Placeholder 5">
            <a:extLst>
              <a:ext uri="{FF2B5EF4-FFF2-40B4-BE49-F238E27FC236}">
                <a16:creationId xmlns:a16="http://schemas.microsoft.com/office/drawing/2014/main" id="{8387460D-E802-48AA-A18F-9DCC7B59B5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2E29AC-3A83-4FCD-956A-C0EA31122777}"/>
              </a:ext>
            </a:extLst>
          </p:cNvPr>
          <p:cNvSpPr>
            <a:spLocks noGrp="1"/>
          </p:cNvSpPr>
          <p:nvPr>
            <p:ph type="sldNum" sz="quarter" idx="12"/>
          </p:nvPr>
        </p:nvSpPr>
        <p:spPr/>
        <p:txBody>
          <a:bodyPr/>
          <a:lstStyle/>
          <a:p>
            <a:fld id="{8DF41CBC-B397-478E-B9E9-0359CF5A8DD3}" type="slidenum">
              <a:rPr lang="en-US" smtClean="0"/>
              <a:t>‹#›</a:t>
            </a:fld>
            <a:endParaRPr lang="en-US"/>
          </a:p>
        </p:txBody>
      </p:sp>
    </p:spTree>
    <p:extLst>
      <p:ext uri="{BB962C8B-B14F-4D97-AF65-F5344CB8AC3E}">
        <p14:creationId xmlns:p14="http://schemas.microsoft.com/office/powerpoint/2010/main" val="25175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C40061-5AAC-4DD2-A2C3-EEC58E1981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E2517D-A195-422D-87DA-D30041320B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B1E0B1-31D7-4968-8D1E-2F88E051EC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2E3ABE-FC70-46F2-B08A-016298303BC1}" type="datetimeFigureOut">
              <a:rPr lang="en-US" smtClean="0"/>
              <a:t>3/25/2025</a:t>
            </a:fld>
            <a:endParaRPr lang="en-US"/>
          </a:p>
        </p:txBody>
      </p:sp>
      <p:sp>
        <p:nvSpPr>
          <p:cNvPr id="5" name="Footer Placeholder 4">
            <a:extLst>
              <a:ext uri="{FF2B5EF4-FFF2-40B4-BE49-F238E27FC236}">
                <a16:creationId xmlns:a16="http://schemas.microsoft.com/office/drawing/2014/main" id="{93518596-4326-4F59-93D6-DB6EA03FD5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DEFDB3-F15F-4C8E-9E39-47A10E4D04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F41CBC-B397-478E-B9E9-0359CF5A8DD3}" type="slidenum">
              <a:rPr lang="en-US" smtClean="0"/>
              <a:t>‹#›</a:t>
            </a:fld>
            <a:endParaRPr lang="en-US"/>
          </a:p>
        </p:txBody>
      </p:sp>
    </p:spTree>
    <p:extLst>
      <p:ext uri="{BB962C8B-B14F-4D97-AF65-F5344CB8AC3E}">
        <p14:creationId xmlns:p14="http://schemas.microsoft.com/office/powerpoint/2010/main" val="3617727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5.xml"/><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2.png"/><Relationship Id="rId11" Type="http://schemas.openxmlformats.org/officeDocument/2006/relationships/image" Target="../media/image101.png"/><Relationship Id="rId5" Type="http://schemas.openxmlformats.org/officeDocument/2006/relationships/image" Target="../media/image110.png"/><Relationship Id="rId10" Type="http://schemas.openxmlformats.org/officeDocument/2006/relationships/image" Target="../media/image16.png"/><Relationship Id="rId4" Type="http://schemas.openxmlformats.org/officeDocument/2006/relationships/image" Target="../media/image100.pn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6.emf"/><Relationship Id="rId5" Type="http://schemas.openxmlformats.org/officeDocument/2006/relationships/image" Target="../media/image19.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27.png"/><Relationship Id="rId5" Type="http://schemas.openxmlformats.org/officeDocument/2006/relationships/image" Target="../media/image9.emf"/><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6.emf"/><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notesSlide" Target="../notesSlides/notesSlide9.xml"/><Relationship Id="rId7"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1.png"/><Relationship Id="rId5" Type="http://schemas.openxmlformats.org/officeDocument/2006/relationships/customXml" Target="../ink/ink1.xml"/><Relationship Id="rId10" Type="http://schemas.openxmlformats.org/officeDocument/2006/relationships/comments" Target="../comments/comment1.xml"/><Relationship Id="rId4" Type="http://schemas.openxmlformats.org/officeDocument/2006/relationships/image" Target="../media/image31.png"/><Relationship Id="rId9"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12.emf"/><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13.emf"/><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1.png"/><Relationship Id="rId9" Type="http://schemas.openxmlformats.org/officeDocument/2006/relationships/image" Target="../media/image280.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43.png"/><Relationship Id="rId18" Type="http://schemas.openxmlformats.org/officeDocument/2006/relationships/image" Target="../media/image46.png"/><Relationship Id="rId3" Type="http://schemas.openxmlformats.org/officeDocument/2006/relationships/image" Target="../media/image14.jpeg"/><Relationship Id="rId7" Type="http://schemas.openxmlformats.org/officeDocument/2006/relationships/slide" Target="slide22.xml"/><Relationship Id="rId12" Type="http://schemas.openxmlformats.org/officeDocument/2006/relationships/image" Target="../media/image40.png"/><Relationship Id="rId17" Type="http://schemas.openxmlformats.org/officeDocument/2006/relationships/slide" Target="slide25.xml"/><Relationship Id="rId2" Type="http://schemas.openxmlformats.org/officeDocument/2006/relationships/slideLayout" Target="../slideLayouts/slideLayout1.xml"/><Relationship Id="rId16" Type="http://schemas.openxmlformats.org/officeDocument/2006/relationships/image" Target="../media/image45.png"/><Relationship Id="rId1" Type="http://schemas.openxmlformats.org/officeDocument/2006/relationships/tags" Target="../tags/tag18.xml"/><Relationship Id="rId6" Type="http://schemas.openxmlformats.org/officeDocument/2006/relationships/image" Target="../media/image26.png"/><Relationship Id="rId11" Type="http://schemas.openxmlformats.org/officeDocument/2006/relationships/slide" Target="slide23.xml"/><Relationship Id="rId5" Type="http://schemas.openxmlformats.org/officeDocument/2006/relationships/image" Target="../media/image25.png"/><Relationship Id="rId15" Type="http://schemas.openxmlformats.org/officeDocument/2006/relationships/image" Target="../media/image44.png"/><Relationship Id="rId10" Type="http://schemas.openxmlformats.org/officeDocument/2006/relationships/image" Target="../media/image34.gif"/><Relationship Id="rId19" Type="http://schemas.openxmlformats.org/officeDocument/2006/relationships/image" Target="../media/image47.png"/><Relationship Id="rId4" Type="http://schemas.openxmlformats.org/officeDocument/2006/relationships/slide" Target="slide21.xml"/><Relationship Id="rId9" Type="http://schemas.openxmlformats.org/officeDocument/2006/relationships/image" Target="../media/image33.png"/><Relationship Id="rId14" Type="http://schemas.openxmlformats.org/officeDocument/2006/relationships/slide" Target="slide24.xml"/></Relationships>
</file>

<file path=ppt/slides/_rels/slide1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40.png"/><Relationship Id="rId18" Type="http://schemas.openxmlformats.org/officeDocument/2006/relationships/slide" Target="slide25.xml"/><Relationship Id="rId3" Type="http://schemas.openxmlformats.org/officeDocument/2006/relationships/image" Target="../media/image14.jpeg"/><Relationship Id="rId7" Type="http://schemas.openxmlformats.org/officeDocument/2006/relationships/slide" Target="slide22.xml"/><Relationship Id="rId12" Type="http://schemas.openxmlformats.org/officeDocument/2006/relationships/slide" Target="slide23.xml"/><Relationship Id="rId17" Type="http://schemas.openxmlformats.org/officeDocument/2006/relationships/image" Target="../media/image45.png"/><Relationship Id="rId2" Type="http://schemas.openxmlformats.org/officeDocument/2006/relationships/slideLayout" Target="../slideLayouts/slideLayout1.xml"/><Relationship Id="rId16" Type="http://schemas.openxmlformats.org/officeDocument/2006/relationships/image" Target="../media/image44.png"/><Relationship Id="rId20" Type="http://schemas.openxmlformats.org/officeDocument/2006/relationships/image" Target="../media/image47.png"/><Relationship Id="rId1" Type="http://schemas.openxmlformats.org/officeDocument/2006/relationships/tags" Target="../tags/tag19.xml"/><Relationship Id="rId6" Type="http://schemas.openxmlformats.org/officeDocument/2006/relationships/image" Target="../media/image26.png"/><Relationship Id="rId11" Type="http://schemas.openxmlformats.org/officeDocument/2006/relationships/slide" Target="slide27.xml"/><Relationship Id="rId5" Type="http://schemas.openxmlformats.org/officeDocument/2006/relationships/image" Target="../media/image25.png"/><Relationship Id="rId15" Type="http://schemas.openxmlformats.org/officeDocument/2006/relationships/slide" Target="slide24.xml"/><Relationship Id="rId10" Type="http://schemas.openxmlformats.org/officeDocument/2006/relationships/image" Target="../media/image34.gif"/><Relationship Id="rId19" Type="http://schemas.openxmlformats.org/officeDocument/2006/relationships/image" Target="../media/image46.png"/><Relationship Id="rId4" Type="http://schemas.openxmlformats.org/officeDocument/2006/relationships/slide" Target="slide21.xml"/><Relationship Id="rId9" Type="http://schemas.openxmlformats.org/officeDocument/2006/relationships/image" Target="../media/image33.png"/><Relationship Id="rId14" Type="http://schemas.openxmlformats.org/officeDocument/2006/relationships/image" Target="../media/image43.png"/></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52.gif"/><Relationship Id="rId18" Type="http://schemas.openxmlformats.org/officeDocument/2006/relationships/image" Target="../media/image340.png"/><Relationship Id="rId3" Type="http://schemas.openxmlformats.org/officeDocument/2006/relationships/audio" Target="../media/audio1.wav"/><Relationship Id="rId21" Type="http://schemas.openxmlformats.org/officeDocument/2006/relationships/image" Target="../media/image370.png"/><Relationship Id="rId7" Type="http://schemas.openxmlformats.org/officeDocument/2006/relationships/image" Target="../media/image49.gif"/><Relationship Id="rId12" Type="http://schemas.openxmlformats.org/officeDocument/2006/relationships/image" Target="../media/image51.gif"/><Relationship Id="rId17" Type="http://schemas.openxmlformats.org/officeDocument/2006/relationships/image" Target="../media/image510.png"/><Relationship Id="rId2" Type="http://schemas.openxmlformats.org/officeDocument/2006/relationships/slideLayout" Target="../slideLayouts/slideLayout1.xml"/><Relationship Id="rId16" Type="http://schemas.openxmlformats.org/officeDocument/2006/relationships/slide" Target="slide21.xml"/><Relationship Id="rId20" Type="http://schemas.openxmlformats.org/officeDocument/2006/relationships/image" Target="../media/image360.png"/><Relationship Id="rId1" Type="http://schemas.openxmlformats.org/officeDocument/2006/relationships/tags" Target="../tags/tag20.xml"/><Relationship Id="rId6" Type="http://schemas.openxmlformats.org/officeDocument/2006/relationships/audio" Target="../media/audio4.wav"/><Relationship Id="rId11" Type="http://schemas.openxmlformats.org/officeDocument/2006/relationships/slide" Target="slide20.xml"/><Relationship Id="rId5" Type="http://schemas.openxmlformats.org/officeDocument/2006/relationships/audio" Target="../media/audio3.wav"/><Relationship Id="rId15" Type="http://schemas.openxmlformats.org/officeDocument/2006/relationships/image" Target="../media/image54.gif"/><Relationship Id="rId23" Type="http://schemas.openxmlformats.org/officeDocument/2006/relationships/audio" Target="../media/audio1.wav"/><Relationship Id="rId10" Type="http://schemas.openxmlformats.org/officeDocument/2006/relationships/image" Target="../media/image50.jpeg"/><Relationship Id="rId19" Type="http://schemas.openxmlformats.org/officeDocument/2006/relationships/image" Target="../media/image350.png"/><Relationship Id="rId4" Type="http://schemas.openxmlformats.org/officeDocument/2006/relationships/audio" Target="../media/audio2.wav"/><Relationship Id="rId9" Type="http://schemas.openxmlformats.org/officeDocument/2006/relationships/image" Target="../media/image26.png"/><Relationship Id="rId14" Type="http://schemas.openxmlformats.org/officeDocument/2006/relationships/image" Target="../media/image53.gif"/><Relationship Id="rId22" Type="http://schemas.openxmlformats.org/officeDocument/2006/relationships/image" Target="../media/image55.gif"/></Relationships>
</file>

<file path=ppt/slides/_rels/slide2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51.gif"/><Relationship Id="rId18" Type="http://schemas.openxmlformats.org/officeDocument/2006/relationships/image" Target="../media/image521.png"/><Relationship Id="rId3" Type="http://schemas.openxmlformats.org/officeDocument/2006/relationships/audio" Target="../media/audio1.wav"/><Relationship Id="rId21" Type="http://schemas.openxmlformats.org/officeDocument/2006/relationships/image" Target="../media/image400.png"/><Relationship Id="rId7" Type="http://schemas.openxmlformats.org/officeDocument/2006/relationships/image" Target="../media/image49.gif"/><Relationship Id="rId12" Type="http://schemas.openxmlformats.org/officeDocument/2006/relationships/image" Target="../media/image56.gif"/><Relationship Id="rId17" Type="http://schemas.openxmlformats.org/officeDocument/2006/relationships/slide" Target="slide21.xml"/><Relationship Id="rId2" Type="http://schemas.openxmlformats.org/officeDocument/2006/relationships/slideLayout" Target="../slideLayouts/slideLayout1.xml"/><Relationship Id="rId16" Type="http://schemas.openxmlformats.org/officeDocument/2006/relationships/image" Target="../media/image54.gif"/><Relationship Id="rId20" Type="http://schemas.openxmlformats.org/officeDocument/2006/relationships/image" Target="../media/image390.png"/><Relationship Id="rId1" Type="http://schemas.openxmlformats.org/officeDocument/2006/relationships/tags" Target="../tags/tag21.xml"/><Relationship Id="rId6" Type="http://schemas.openxmlformats.org/officeDocument/2006/relationships/audio" Target="../media/audio4.wav"/><Relationship Id="rId11" Type="http://schemas.openxmlformats.org/officeDocument/2006/relationships/slide" Target="slide20.xml"/><Relationship Id="rId24" Type="http://schemas.openxmlformats.org/officeDocument/2006/relationships/audio" Target="../media/audio1.wav"/><Relationship Id="rId5" Type="http://schemas.openxmlformats.org/officeDocument/2006/relationships/audio" Target="../media/audio3.wav"/><Relationship Id="rId15" Type="http://schemas.openxmlformats.org/officeDocument/2006/relationships/image" Target="../media/image53.gif"/><Relationship Id="rId23" Type="http://schemas.openxmlformats.org/officeDocument/2006/relationships/image" Target="../media/image55.gif"/><Relationship Id="rId10" Type="http://schemas.openxmlformats.org/officeDocument/2006/relationships/image" Target="../media/image50.jpeg"/><Relationship Id="rId19" Type="http://schemas.openxmlformats.org/officeDocument/2006/relationships/image" Target="../media/image380.png"/><Relationship Id="rId4" Type="http://schemas.openxmlformats.org/officeDocument/2006/relationships/audio" Target="../media/audio2.wav"/><Relationship Id="rId9" Type="http://schemas.openxmlformats.org/officeDocument/2006/relationships/image" Target="../media/image33.png"/><Relationship Id="rId14" Type="http://schemas.openxmlformats.org/officeDocument/2006/relationships/image" Target="../media/image52.gif"/><Relationship Id="rId22" Type="http://schemas.openxmlformats.org/officeDocument/2006/relationships/image" Target="../media/image410.png"/></Relationships>
</file>

<file path=ppt/slides/_rels/slide23.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51.gif"/><Relationship Id="rId18" Type="http://schemas.openxmlformats.org/officeDocument/2006/relationships/image" Target="../media/image531.png"/><Relationship Id="rId3" Type="http://schemas.openxmlformats.org/officeDocument/2006/relationships/audio" Target="../media/audio1.wav"/><Relationship Id="rId21" Type="http://schemas.openxmlformats.org/officeDocument/2006/relationships/image" Target="../media/image440.png"/><Relationship Id="rId7" Type="http://schemas.openxmlformats.org/officeDocument/2006/relationships/image" Target="../media/image49.gif"/><Relationship Id="rId12" Type="http://schemas.openxmlformats.org/officeDocument/2006/relationships/image" Target="../media/image56.gif"/><Relationship Id="rId17" Type="http://schemas.openxmlformats.org/officeDocument/2006/relationships/slide" Target="slide21.xml"/><Relationship Id="rId2" Type="http://schemas.openxmlformats.org/officeDocument/2006/relationships/slideLayout" Target="../slideLayouts/slideLayout1.xml"/><Relationship Id="rId16" Type="http://schemas.openxmlformats.org/officeDocument/2006/relationships/image" Target="../media/image54.gif"/><Relationship Id="rId20" Type="http://schemas.openxmlformats.org/officeDocument/2006/relationships/image" Target="../media/image430.png"/><Relationship Id="rId1" Type="http://schemas.openxmlformats.org/officeDocument/2006/relationships/tags" Target="../tags/tag22.xml"/><Relationship Id="rId6" Type="http://schemas.openxmlformats.org/officeDocument/2006/relationships/audio" Target="../media/audio4.wav"/><Relationship Id="rId11" Type="http://schemas.openxmlformats.org/officeDocument/2006/relationships/slide" Target="slide20.xml"/><Relationship Id="rId24" Type="http://schemas.openxmlformats.org/officeDocument/2006/relationships/audio" Target="../media/audio1.wav"/><Relationship Id="rId5" Type="http://schemas.openxmlformats.org/officeDocument/2006/relationships/audio" Target="../media/audio3.wav"/><Relationship Id="rId15" Type="http://schemas.openxmlformats.org/officeDocument/2006/relationships/image" Target="../media/image53.gif"/><Relationship Id="rId23" Type="http://schemas.openxmlformats.org/officeDocument/2006/relationships/image" Target="../media/image55.gif"/><Relationship Id="rId10" Type="http://schemas.openxmlformats.org/officeDocument/2006/relationships/image" Target="../media/image50.jpeg"/><Relationship Id="rId19" Type="http://schemas.openxmlformats.org/officeDocument/2006/relationships/image" Target="../media/image420.png"/><Relationship Id="rId4" Type="http://schemas.openxmlformats.org/officeDocument/2006/relationships/audio" Target="../media/audio2.wav"/><Relationship Id="rId9" Type="http://schemas.openxmlformats.org/officeDocument/2006/relationships/image" Target="../media/image43.png"/><Relationship Id="rId14" Type="http://schemas.openxmlformats.org/officeDocument/2006/relationships/image" Target="../media/image52.gif"/><Relationship Id="rId22" Type="http://schemas.openxmlformats.org/officeDocument/2006/relationships/image" Target="../media/image450.png"/></Relationships>
</file>

<file path=ppt/slides/_rels/slide24.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51.gif"/><Relationship Id="rId18" Type="http://schemas.openxmlformats.org/officeDocument/2006/relationships/image" Target="../media/image541.png"/><Relationship Id="rId3" Type="http://schemas.openxmlformats.org/officeDocument/2006/relationships/audio" Target="../media/audio1.wav"/><Relationship Id="rId21" Type="http://schemas.openxmlformats.org/officeDocument/2006/relationships/image" Target="../media/image57.png"/><Relationship Id="rId7" Type="http://schemas.openxmlformats.org/officeDocument/2006/relationships/image" Target="../media/image49.gif"/><Relationship Id="rId12" Type="http://schemas.openxmlformats.org/officeDocument/2006/relationships/image" Target="../media/image56.gif"/><Relationship Id="rId17" Type="http://schemas.openxmlformats.org/officeDocument/2006/relationships/slide" Target="slide21.xml"/><Relationship Id="rId2" Type="http://schemas.openxmlformats.org/officeDocument/2006/relationships/slideLayout" Target="../slideLayouts/slideLayout1.xml"/><Relationship Id="rId16" Type="http://schemas.openxmlformats.org/officeDocument/2006/relationships/image" Target="../media/image54.gif"/><Relationship Id="rId20" Type="http://schemas.openxmlformats.org/officeDocument/2006/relationships/image" Target="../media/image56.png"/><Relationship Id="rId1" Type="http://schemas.openxmlformats.org/officeDocument/2006/relationships/tags" Target="../tags/tag23.xml"/><Relationship Id="rId6" Type="http://schemas.openxmlformats.org/officeDocument/2006/relationships/audio" Target="../media/audio4.wav"/><Relationship Id="rId11" Type="http://schemas.openxmlformats.org/officeDocument/2006/relationships/slide" Target="slide20.xml"/><Relationship Id="rId5" Type="http://schemas.openxmlformats.org/officeDocument/2006/relationships/audio" Target="../media/audio3.wav"/><Relationship Id="rId15" Type="http://schemas.openxmlformats.org/officeDocument/2006/relationships/image" Target="../media/image53.gif"/><Relationship Id="rId23" Type="http://schemas.openxmlformats.org/officeDocument/2006/relationships/audio" Target="../media/audio1.wav"/><Relationship Id="rId10" Type="http://schemas.openxmlformats.org/officeDocument/2006/relationships/image" Target="../media/image50.jpeg"/><Relationship Id="rId19" Type="http://schemas.openxmlformats.org/officeDocument/2006/relationships/image" Target="../media/image55.png"/><Relationship Id="rId4" Type="http://schemas.openxmlformats.org/officeDocument/2006/relationships/audio" Target="../media/audio2.wav"/><Relationship Id="rId9" Type="http://schemas.openxmlformats.org/officeDocument/2006/relationships/image" Target="../media/image45.png"/><Relationship Id="rId14" Type="http://schemas.openxmlformats.org/officeDocument/2006/relationships/image" Target="../media/image52.gif"/><Relationship Id="rId22" Type="http://schemas.openxmlformats.org/officeDocument/2006/relationships/image" Target="../media/image55.gif"/></Relationships>
</file>

<file path=ppt/slides/_rels/slide25.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gif"/><Relationship Id="rId18" Type="http://schemas.openxmlformats.org/officeDocument/2006/relationships/image" Target="../media/image58.png"/><Relationship Id="rId3" Type="http://schemas.openxmlformats.org/officeDocument/2006/relationships/audio" Target="../media/audio1.wav"/><Relationship Id="rId21" Type="http://schemas.openxmlformats.org/officeDocument/2006/relationships/image" Target="../media/image61.png"/><Relationship Id="rId7" Type="http://schemas.openxmlformats.org/officeDocument/2006/relationships/image" Target="../media/image49.gif"/><Relationship Id="rId12" Type="http://schemas.openxmlformats.org/officeDocument/2006/relationships/image" Target="../media/image56.gif"/><Relationship Id="rId17" Type="http://schemas.openxmlformats.org/officeDocument/2006/relationships/slide" Target="slide21.xml"/><Relationship Id="rId2" Type="http://schemas.openxmlformats.org/officeDocument/2006/relationships/slideLayout" Target="../slideLayouts/slideLayout1.xml"/><Relationship Id="rId16" Type="http://schemas.openxmlformats.org/officeDocument/2006/relationships/image" Target="../media/image54.gif"/><Relationship Id="rId20" Type="http://schemas.openxmlformats.org/officeDocument/2006/relationships/image" Target="../media/image60.png"/><Relationship Id="rId1" Type="http://schemas.openxmlformats.org/officeDocument/2006/relationships/tags" Target="../tags/tag24.xml"/><Relationship Id="rId6" Type="http://schemas.openxmlformats.org/officeDocument/2006/relationships/audio" Target="../media/audio4.wav"/><Relationship Id="rId11" Type="http://schemas.openxmlformats.org/officeDocument/2006/relationships/slide" Target="slide20.xml"/><Relationship Id="rId5" Type="http://schemas.openxmlformats.org/officeDocument/2006/relationships/audio" Target="../media/audio3.wav"/><Relationship Id="rId15" Type="http://schemas.openxmlformats.org/officeDocument/2006/relationships/image" Target="../media/image53.gif"/><Relationship Id="rId23" Type="http://schemas.openxmlformats.org/officeDocument/2006/relationships/audio" Target="../media/audio1.wav"/><Relationship Id="rId10" Type="http://schemas.openxmlformats.org/officeDocument/2006/relationships/image" Target="../media/image50.jpeg"/><Relationship Id="rId19" Type="http://schemas.openxmlformats.org/officeDocument/2006/relationships/image" Target="../media/image59.png"/><Relationship Id="rId4" Type="http://schemas.openxmlformats.org/officeDocument/2006/relationships/audio" Target="../media/audio2.wav"/><Relationship Id="rId9" Type="http://schemas.openxmlformats.org/officeDocument/2006/relationships/image" Target="../media/image47.png"/><Relationship Id="rId14" Type="http://schemas.openxmlformats.org/officeDocument/2006/relationships/image" Target="../media/image52.gif"/><Relationship Id="rId22" Type="http://schemas.openxmlformats.org/officeDocument/2006/relationships/image" Target="../media/image55.gif"/></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57.jp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7.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570.png"/><Relationship Id="rId3" Type="http://schemas.openxmlformats.org/officeDocument/2006/relationships/notesSlide" Target="../notesSlides/notesSlide10.xml"/><Relationship Id="rId7" Type="http://schemas.openxmlformats.org/officeDocument/2006/relationships/image" Target="../media/image69.png"/><Relationship Id="rId12" Type="http://schemas.openxmlformats.org/officeDocument/2006/relationships/image" Target="../media/image560.png"/><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68.png"/><Relationship Id="rId11" Type="http://schemas.openxmlformats.org/officeDocument/2006/relationships/image" Target="../media/image650.png"/><Relationship Id="rId5" Type="http://schemas.openxmlformats.org/officeDocument/2006/relationships/image" Target="../media/image67.png"/><Relationship Id="rId10" Type="http://schemas.openxmlformats.org/officeDocument/2006/relationships/image" Target="../media/image550.png"/><Relationship Id="rId4" Type="http://schemas.openxmlformats.org/officeDocument/2006/relationships/image" Target="../media/image57.jpg"/><Relationship Id="rId9" Type="http://schemas.openxmlformats.org/officeDocument/2006/relationships/image" Target="../media/image540.png"/></Relationships>
</file>

<file path=ppt/slides/_rels/slide28.xml.rels><?xml version="1.0" encoding="UTF-8" standalone="yes"?>
<Relationships xmlns="http://schemas.openxmlformats.org/package/2006/relationships"><Relationship Id="rId8" Type="http://schemas.openxmlformats.org/officeDocument/2006/relationships/image" Target="../media/image620.png"/><Relationship Id="rId3" Type="http://schemas.openxmlformats.org/officeDocument/2006/relationships/notesSlide" Target="../notesSlides/notesSlide11.xml"/><Relationship Id="rId7" Type="http://schemas.openxmlformats.org/officeDocument/2006/relationships/image" Target="../media/image74.png"/><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73.png"/><Relationship Id="rId5" Type="http://schemas.openxmlformats.org/officeDocument/2006/relationships/image" Target="../media/image71.png"/><Relationship Id="rId10" Type="http://schemas.openxmlformats.org/officeDocument/2006/relationships/image" Target="../media/image640.png"/><Relationship Id="rId4" Type="http://schemas.openxmlformats.org/officeDocument/2006/relationships/image" Target="../media/image62.png"/><Relationship Id="rId9" Type="http://schemas.openxmlformats.org/officeDocument/2006/relationships/image" Target="../media/image630.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8" Type="http://schemas.openxmlformats.org/officeDocument/2006/relationships/image" Target="../media/image72.emf"/><Relationship Id="rId3" Type="http://schemas.openxmlformats.org/officeDocument/2006/relationships/notesSlide" Target="../notesSlides/notesSlide12.xml"/><Relationship Id="rId7" Type="http://schemas.openxmlformats.org/officeDocument/2006/relationships/image" Target="../media/image78.png"/><Relationship Id="rId12" Type="http://schemas.openxmlformats.org/officeDocument/2006/relationships/image" Target="../media/image75.emf"/><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image" Target="../media/image77.png"/><Relationship Id="rId11" Type="http://schemas.openxmlformats.org/officeDocument/2006/relationships/image" Target="../media/image74.emf"/><Relationship Id="rId5" Type="http://schemas.openxmlformats.org/officeDocument/2006/relationships/image" Target="../media/image76.png"/><Relationship Id="rId10" Type="http://schemas.openxmlformats.org/officeDocument/2006/relationships/image" Target="../media/image73.emf"/><Relationship Id="rId4" Type="http://schemas.openxmlformats.org/officeDocument/2006/relationships/image" Target="../media/image75.png"/><Relationship Id="rId9" Type="http://schemas.openxmlformats.org/officeDocument/2006/relationships/image" Target="../media/image710.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2.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C31A6D37-25EA-4256-9DB1-80EA6FA04951}"/>
              </a:ext>
            </a:extLst>
          </p:cNvPr>
          <p:cNvSpPr txBox="1"/>
          <p:nvPr/>
        </p:nvSpPr>
        <p:spPr>
          <a:xfrm>
            <a:off x="130882" y="1192550"/>
            <a:ext cx="11833780" cy="1200329"/>
          </a:xfrm>
          <a:prstGeom prst="rect">
            <a:avLst/>
          </a:prstGeom>
          <a:solidFill>
            <a:schemeClr val="accent4">
              <a:lumMod val="20000"/>
              <a:lumOff val="80000"/>
            </a:schemeClr>
          </a:solidFill>
        </p:spPr>
        <p:txBody>
          <a:bodyPr wrap="square" rtlCol="0">
            <a:spAutoFit/>
          </a:bodyPr>
          <a:lstStyle/>
          <a:p>
            <a:pPr algn="ctr"/>
            <a:r>
              <a:rPr lang="en-US" sz="3600" b="1" dirty="0">
                <a:solidFill>
                  <a:srgbClr val="0000FF"/>
                </a:solidFill>
                <a:latin typeface="Times New Roman" panose="02020603050405020304" pitchFamily="18" charset="0"/>
                <a:ea typeface="Arial" panose="020B0604020202020204" pitchFamily="34" charset="0"/>
              </a:rPr>
              <a:t>BÀI 35:  </a:t>
            </a:r>
          </a:p>
          <a:p>
            <a:pPr algn="ctr"/>
            <a:r>
              <a:rPr lang="en-US" sz="3600" b="1" dirty="0">
                <a:solidFill>
                  <a:srgbClr val="0000FF"/>
                </a:solidFill>
                <a:latin typeface="Times New Roman" panose="02020603050405020304" pitchFamily="18" charset="0"/>
                <a:ea typeface="Arial" panose="020B0604020202020204" pitchFamily="34" charset="0"/>
              </a:rPr>
              <a:t>ĐỊNH LÝ PYTHAGORE VÀ ỨNG DỤNG (T1)</a:t>
            </a:r>
            <a:endParaRPr lang="en-US" sz="3600" b="1" dirty="0">
              <a:ln w="12700">
                <a:solidFill>
                  <a:schemeClr val="accent1"/>
                </a:solidFill>
                <a:prstDash val="solid"/>
              </a:ln>
              <a:solidFill>
                <a:srgbClr val="0000FF"/>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1502482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92E7AC4B-4D33-0933-A385-532EDB97275A}"/>
              </a:ext>
            </a:extLst>
          </p:cNvPr>
          <p:cNvSpPr txBox="1"/>
          <p:nvPr/>
        </p:nvSpPr>
        <p:spPr>
          <a:xfrm>
            <a:off x="385909" y="790740"/>
            <a:ext cx="4679948" cy="1384995"/>
          </a:xfrm>
          <a:prstGeom prst="rect">
            <a:avLst/>
          </a:prstGeom>
          <a:noFill/>
        </p:spPr>
        <p:txBody>
          <a:bodyPr wrap="square" rtlCol="0">
            <a:spAutoFit/>
          </a:bodyPr>
          <a:lstStyle/>
          <a:p>
            <a:pPr marL="342900" indent="-342900">
              <a:buAutoNum type="arabicPeriod"/>
            </a:pPr>
            <a:r>
              <a:rPr lang="en-US" sz="2800" b="1" dirty="0" err="1">
                <a:solidFill>
                  <a:srgbClr val="0000FF"/>
                </a:solidFill>
                <a:latin typeface="Times New Roman" panose="02020603050405020304" pitchFamily="18" charset="0"/>
                <a:cs typeface="Times New Roman" panose="02020603050405020304" pitchFamily="18" charset="0"/>
              </a:rPr>
              <a:t>Định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lý</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Pythagore</a:t>
            </a:r>
            <a:r>
              <a:rPr lang="en-US" sz="2800" b="1" dirty="0">
                <a:solidFill>
                  <a:srgbClr val="0000FF"/>
                </a:solidFill>
                <a:latin typeface="Times New Roman" panose="02020603050405020304" pitchFamily="18" charset="0"/>
                <a:cs typeface="Times New Roman" panose="02020603050405020304" pitchFamily="18" charset="0"/>
              </a:rPr>
              <a:t>.</a:t>
            </a:r>
          </a:p>
          <a:p>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Pythagore</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800" b="1" dirty="0"/>
          </a:p>
        </p:txBody>
      </p:sp>
      <p:sp>
        <p:nvSpPr>
          <p:cNvPr id="9" name="TextBox 8"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550D0054-9E43-8AAC-64AF-72C7B4C31872}"/>
              </a:ext>
            </a:extLst>
          </p:cNvPr>
          <p:cNvSpPr txBox="1"/>
          <p:nvPr/>
        </p:nvSpPr>
        <p:spPr>
          <a:xfrm>
            <a:off x="254804" y="1679394"/>
            <a:ext cx="1531813" cy="556434"/>
          </a:xfrm>
          <a:prstGeom prst="rect">
            <a:avLst/>
          </a:prstGeom>
          <a:noFill/>
        </p:spPr>
        <p:txBody>
          <a:bodyPr wrap="square" rtlCol="0">
            <a:spAutoFit/>
          </a:bodyPr>
          <a:lstStyle/>
          <a:p>
            <a:pPr marL="0" marR="0" algn="just">
              <a:lnSpc>
                <a:spcPct val="115000"/>
              </a:lnSpc>
              <a:spcBef>
                <a:spcPts val="300"/>
              </a:spcBef>
              <a:spcAft>
                <a:spcPts val="300"/>
              </a:spcAft>
            </a:pPr>
            <a:r>
              <a:rPr lang="en-US" sz="2800" b="1" dirty="0">
                <a:solidFill>
                  <a:srgbClr val="FF0000"/>
                </a:solidFill>
                <a:latin typeface="Times New Roman" panose="02020603050405020304" pitchFamily="18" charset="0"/>
              </a:rPr>
              <a:t>HĐ2.</a:t>
            </a:r>
            <a:endParaRPr lang="en-US" sz="2800" b="1" dirty="0">
              <a:solidFill>
                <a:srgbClr val="FF0000"/>
              </a:solidFill>
            </a:endParaRPr>
          </a:p>
        </p:txBody>
      </p:sp>
      <p:sp>
        <p:nvSpPr>
          <p:cNvPr id="7" name="Rectangle: Rounded Corners 3"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7C82E852-01C7-4E35-8270-8CE7CDCFF1C5}"/>
              </a:ext>
            </a:extLst>
          </p:cNvPr>
          <p:cNvSpPr/>
          <p:nvPr/>
        </p:nvSpPr>
        <p:spPr>
          <a:xfrm>
            <a:off x="0" y="-2304"/>
            <a:ext cx="12191999" cy="667272"/>
          </a:xfrm>
          <a:prstGeom prst="roundRect">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a:solidFill>
                  <a:srgbClr val="0000FF"/>
                </a:solidFill>
                <a:latin typeface="Times New Roman" panose="02020603050405020304" pitchFamily="18" charset="0"/>
                <a:ea typeface="Arial" panose="020B0604020202020204" pitchFamily="34" charset="0"/>
              </a:rPr>
              <a:t>BÀI 35: </a:t>
            </a:r>
            <a:r>
              <a:rPr lang="en-US" sz="2800" b="1" dirty="0">
                <a:solidFill>
                  <a:srgbClr val="0000FF"/>
                </a:solidFill>
                <a:latin typeface="Times New Roman" panose="02020603050405020304" pitchFamily="18" charset="0"/>
              </a:rPr>
              <a:t>ĐỊNH LÝ PYTHAGORE VÀ ỨNG DỤNG </a:t>
            </a:r>
            <a:r>
              <a:rPr lang="en-US" sz="2800" b="1" dirty="0">
                <a:solidFill>
                  <a:srgbClr val="0000FF"/>
                </a:solidFill>
                <a:latin typeface="Times New Roman" panose="02020603050405020304" pitchFamily="18" charset="0"/>
                <a:ea typeface="Arial" panose="020B0604020202020204" pitchFamily="34" charset="0"/>
              </a:rPr>
              <a:t>(T1)</a:t>
            </a:r>
            <a:endParaRPr lang="en-US" sz="2800" b="1" dirty="0">
              <a:ln w="12700">
                <a:solidFill>
                  <a:schemeClr val="accent1"/>
                </a:solidFill>
                <a:prstDash val="solid"/>
              </a:ln>
              <a:solidFill>
                <a:srgbClr val="0000FF"/>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12" name="Rectangle 6"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1298BB47-9F5B-670F-5C49-50264C111717}"/>
              </a:ext>
            </a:extLst>
          </p:cNvPr>
          <p:cNvSpPr>
            <a:spLocks noChangeArrowheads="1"/>
          </p:cNvSpPr>
          <p:nvPr/>
        </p:nvSpPr>
        <p:spPr bwMode="auto">
          <a:xfrm>
            <a:off x="661183" y="342489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7"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BAAE87F9-144F-86B7-84BA-5B3711D5492E}"/>
              </a:ext>
            </a:extLst>
          </p:cNvPr>
          <p:cNvSpPr>
            <a:spLocks noChangeArrowheads="1"/>
          </p:cNvSpPr>
          <p:nvPr/>
        </p:nvSpPr>
        <p:spPr bwMode="auto">
          <a:xfrm>
            <a:off x="661183" y="365349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36" name="Group 35"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87F94646-FE1B-8866-67C7-DDEB78CCF877}"/>
              </a:ext>
            </a:extLst>
          </p:cNvPr>
          <p:cNvGrpSpPr/>
          <p:nvPr/>
        </p:nvGrpSpPr>
        <p:grpSpPr>
          <a:xfrm>
            <a:off x="245595" y="2092322"/>
            <a:ext cx="7109213" cy="1074781"/>
            <a:chOff x="244227" y="2405904"/>
            <a:chExt cx="7109213" cy="1074781"/>
          </a:xfrm>
        </p:grpSpPr>
        <p:sp>
          <p:nvSpPr>
            <p:cNvPr id="35" name="TextBox 34">
              <a:extLst>
                <a:ext uri="{FF2B5EF4-FFF2-40B4-BE49-F238E27FC236}">
                  <a16:creationId xmlns:a16="http://schemas.microsoft.com/office/drawing/2014/main" id="{E022785A-AA72-1629-E5E3-59F2B12FD008}"/>
                </a:ext>
              </a:extLst>
            </p:cNvPr>
            <p:cNvSpPr txBox="1"/>
            <p:nvPr/>
          </p:nvSpPr>
          <p:spPr>
            <a:xfrm>
              <a:off x="244227" y="2405904"/>
              <a:ext cx="7109213" cy="1074781"/>
            </a:xfrm>
            <a:prstGeom prst="rect">
              <a:avLst/>
            </a:prstGeom>
            <a:noFill/>
          </p:spPr>
          <p:txBody>
            <a:bodyPr wrap="square">
              <a:spAutoFit/>
            </a:bodyPr>
            <a:lstStyle/>
            <a:p>
              <a:pPr>
                <a:lnSpc>
                  <a:spcPct val="114000"/>
                </a:lnSpc>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bìa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bị</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che</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lấp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vuông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cạnh</a:t>
              </a:r>
              <a:r>
                <a:rPr lang="en-US" sz="2800" dirty="0">
                  <a:effectLst/>
                  <a:latin typeface="Times New Roman" panose="02020603050405020304" pitchFamily="18" charset="0"/>
                  <a:ea typeface="Times New Roman" panose="02020603050405020304" pitchFamily="18" charset="0"/>
                </a:rPr>
                <a:t> </a:t>
              </a:r>
              <a:r>
                <a:rPr lang="en-US" sz="2800" i="1" dirty="0">
                  <a:effectLst/>
                  <a:latin typeface="Times New Roman" panose="02020603050405020304" pitchFamily="18" charset="0"/>
                  <a:ea typeface="Times New Roman" panose="02020603050405020304" pitchFamily="18" charset="0"/>
                </a:rPr>
                <a:t>c; </a:t>
              </a:r>
              <a:r>
                <a:rPr lang="en-US" sz="2800" dirty="0" err="1">
                  <a:effectLst/>
                  <a:latin typeface="Times New Roman" panose="02020603050405020304" pitchFamily="18" charset="0"/>
                  <a:ea typeface="Times New Roman" panose="02020603050405020304" pitchFamily="18" charset="0"/>
                </a:rPr>
                <a:t>Diện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tích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vuông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này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endParaRPr lang="en-US" sz="2800" i="1" dirty="0"/>
            </a:p>
          </p:txBody>
        </p:sp>
        <mc:AlternateContent xmlns:mc="http://schemas.openxmlformats.org/markup-compatibility/2006" xmlns:a14="http://schemas.microsoft.com/office/drawing/2010/main">
          <mc:Choice Requires="a14">
            <p:sp>
              <p:nvSpPr>
                <p:cNvPr id="38" name="Object 37">
                  <a:extLst>
                    <a:ext uri="{FF2B5EF4-FFF2-40B4-BE49-F238E27FC236}">
                      <a16:creationId xmlns:a16="http://schemas.microsoft.com/office/drawing/2014/main" id="{066B1721-4162-4C18-0FA5-E22C65330275}"/>
                    </a:ext>
                  </a:extLst>
                </p:cNvPr>
                <p:cNvSpPr txBox="1"/>
                <p:nvPr/>
              </p:nvSpPr>
              <p:spPr>
                <a:xfrm>
                  <a:off x="4724052" y="2905502"/>
                  <a:ext cx="385762" cy="550862"/>
                </a:xfrm>
                <a:prstGeom prst="rect">
                  <a:avLst/>
                </a:prstGeom>
              </p:spPr>
              <p:txBody>
                <a:bodyPr>
                  <a:noAutofit/>
                </a:bodyPr>
                <a:lstStyle/>
                <a:p>
                  <a:pPr>
                    <a:lnSpc>
                      <a:spcPct val="114000"/>
                    </a:lnSpc>
                  </a:pPr>
                  <a14:m>
                    <m:oMathPara xmlns:m="http://schemas.openxmlformats.org/officeDocument/2006/math">
                      <m:oMathParaPr>
                        <m:jc m:val="left"/>
                      </m:oMathParaPr>
                      <m:oMath xmlns:m="http://schemas.openxmlformats.org/officeDocument/2006/math">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panose="02040503050406030204" pitchFamily="18" charset="0"/>
                              </a:rPr>
                              <m:t>𝑐</m:t>
                            </m:r>
                          </m:e>
                          <m:sup>
                            <m:r>
                              <a:rPr lang="en-US" sz="2800" i="1">
                                <a:solidFill>
                                  <a:srgbClr val="000000"/>
                                </a:solidFill>
                                <a:latin typeface="Cambria Math" panose="02040503050406030204" pitchFamily="18" charset="0"/>
                              </a:rPr>
                              <m:t>2</m:t>
                            </m:r>
                          </m:sup>
                        </m:sSup>
                      </m:oMath>
                    </m:oMathPara>
                  </a14:m>
                  <a:endParaRPr lang="en-US" sz="2800" dirty="0"/>
                </a:p>
              </p:txBody>
            </p:sp>
          </mc:Choice>
          <mc:Fallback xmlns="">
            <p:sp>
              <p:nvSpPr>
                <p:cNvPr id="38" name="Object 37">
                  <a:extLst>
                    <a:ext uri="{FF2B5EF4-FFF2-40B4-BE49-F238E27FC236}">
                      <a16:creationId xmlns:a16="http://schemas.microsoft.com/office/drawing/2014/main" id="{066B1721-4162-4C18-0FA5-E22C65330275}"/>
                    </a:ext>
                  </a:extLst>
                </p:cNvPr>
                <p:cNvSpPr txBox="1">
                  <a:spLocks noRot="1" noChangeAspect="1" noMove="1" noResize="1" noEditPoints="1" noAdjustHandles="1" noChangeArrowheads="1" noChangeShapeType="1" noTextEdit="1"/>
                </p:cNvSpPr>
                <p:nvPr/>
              </p:nvSpPr>
              <p:spPr>
                <a:xfrm>
                  <a:off x="4724052" y="2905502"/>
                  <a:ext cx="385762" cy="550862"/>
                </a:xfrm>
                <a:prstGeom prst="rect">
                  <a:avLst/>
                </a:prstGeom>
                <a:blipFill>
                  <a:blip r:embed="rId4"/>
                  <a:stretch>
                    <a:fillRect r="-4762"/>
                  </a:stretch>
                </a:blipFill>
              </p:spPr>
              <p:txBody>
                <a:bodyPr/>
                <a:lstStyle/>
                <a:p>
                  <a:r>
                    <a:rPr lang="en-US">
                      <a:noFill/>
                    </a:rPr>
                    <a:t> </a:t>
                  </a:r>
                </a:p>
              </p:txBody>
            </p:sp>
          </mc:Fallback>
        </mc:AlternateContent>
      </p:grpSp>
      <p:grpSp>
        <p:nvGrpSpPr>
          <p:cNvPr id="37" name="Group 36"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813B8741-309C-07CE-A046-A81EE91DDA00}"/>
              </a:ext>
            </a:extLst>
          </p:cNvPr>
          <p:cNvGrpSpPr/>
          <p:nvPr/>
        </p:nvGrpSpPr>
        <p:grpSpPr>
          <a:xfrm>
            <a:off x="245595" y="3137435"/>
            <a:ext cx="7151783" cy="1044453"/>
            <a:chOff x="201657" y="3214459"/>
            <a:chExt cx="7151783" cy="1044453"/>
          </a:xfrm>
        </p:grpSpPr>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C1EE056C-42BF-F871-A598-BD3421BA6AA1}"/>
                    </a:ext>
                  </a:extLst>
                </p:cNvPr>
                <p:cNvSpPr txBox="1"/>
                <p:nvPr/>
              </p:nvSpPr>
              <p:spPr>
                <a:xfrm>
                  <a:off x="201657" y="3214459"/>
                  <a:ext cx="7151783" cy="1044453"/>
                </a:xfrm>
                <a:prstGeom prst="rect">
                  <a:avLst/>
                </a:prstGeom>
                <a:noFill/>
              </p:spPr>
              <p:txBody>
                <a:bodyPr wrap="square">
                  <a:spAutoFit/>
                </a:bodyPr>
                <a:lstStyle/>
                <a:p>
                  <a:pPr>
                    <a:lnSpc>
                      <a:spcPct val="114000"/>
                    </a:lnSpc>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Tổng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diện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tích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bốn</a:t>
                  </a:r>
                  <a:r>
                    <a:rPr lang="en-US" sz="2800" dirty="0">
                      <a:effectLst/>
                      <a:latin typeface="Times New Roman" panose="02020603050405020304" pitchFamily="18" charset="0"/>
                      <a:ea typeface="Times New Roman" panose="02020603050405020304" pitchFamily="18" charset="0"/>
                    </a:rPr>
                    <a:t> tam </a:t>
                  </a:r>
                  <a:r>
                    <a:rPr lang="en-US" sz="2800" dirty="0" err="1">
                      <a:effectLst/>
                      <a:latin typeface="Times New Roman" panose="02020603050405020304" pitchFamily="18" charset="0"/>
                      <a:ea typeface="Times New Roman" panose="02020603050405020304" pitchFamily="18" charset="0"/>
                    </a:rPr>
                    <a:t>giác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vuông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độ</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hai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cạnh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góc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vuông</a:t>
                  </a:r>
                  <a:r>
                    <a:rPr lang="en-US" sz="28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2800" i="1" dirty="0" smtClean="0">
                          <a:effectLst/>
                          <a:latin typeface="Cambria Math" panose="02040503050406030204" pitchFamily="18" charset="0"/>
                          <a:ea typeface="Times New Roman" panose="02020603050405020304" pitchFamily="18" charset="0"/>
                        </a:rPr>
                        <m:t>𝑎</m:t>
                      </m:r>
                      <m:r>
                        <a:rPr lang="en-US" sz="2800" i="1" dirty="0" smtClean="0">
                          <a:effectLst/>
                          <a:latin typeface="Cambria Math" panose="02040503050406030204" pitchFamily="18" charset="0"/>
                          <a:ea typeface="Times New Roman" panose="02020603050405020304" pitchFamily="18" charset="0"/>
                        </a:rPr>
                        <m:t>;</m:t>
                      </m:r>
                      <m:r>
                        <a:rPr lang="en-US" sz="2800" i="1" dirty="0" smtClean="0">
                          <a:effectLst/>
                          <a:latin typeface="Cambria Math" panose="02040503050406030204" pitchFamily="18" charset="0"/>
                          <a:ea typeface="Times New Roman" panose="02020603050405020304" pitchFamily="18" charset="0"/>
                        </a:rPr>
                        <m:t>𝑏</m:t>
                      </m:r>
                    </m:oMath>
                  </a14:m>
                  <a:r>
                    <a:rPr lang="en-US" sz="2800" i="1"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endParaRPr lang="en-US" sz="2800" dirty="0"/>
                </a:p>
              </p:txBody>
            </p:sp>
          </mc:Choice>
          <mc:Fallback xmlns="">
            <p:sp>
              <p:nvSpPr>
                <p:cNvPr id="42" name="TextBox 41">
                  <a:extLst>
                    <a:ext uri="{FF2B5EF4-FFF2-40B4-BE49-F238E27FC236}">
                      <a16:creationId xmlns:a16="http://schemas.microsoft.com/office/drawing/2014/main" id="{C1EE056C-42BF-F871-A598-BD3421BA6AA1}"/>
                    </a:ext>
                  </a:extLst>
                </p:cNvPr>
                <p:cNvSpPr txBox="1">
                  <a:spLocks noRot="1" noChangeAspect="1" noMove="1" noResize="1" noEditPoints="1" noAdjustHandles="1" noChangeArrowheads="1" noChangeShapeType="1" noTextEdit="1"/>
                </p:cNvSpPr>
                <p:nvPr/>
              </p:nvSpPr>
              <p:spPr>
                <a:xfrm>
                  <a:off x="201657" y="3214459"/>
                  <a:ext cx="7151783" cy="1044453"/>
                </a:xfrm>
                <a:prstGeom prst="rect">
                  <a:avLst/>
                </a:prstGeom>
                <a:blipFill>
                  <a:blip r:embed="rId5"/>
                  <a:stretch>
                    <a:fillRect l="-1705" t="-4094" b="-152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Object 42">
                  <a:extLst>
                    <a:ext uri="{FF2B5EF4-FFF2-40B4-BE49-F238E27FC236}">
                      <a16:creationId xmlns:a16="http://schemas.microsoft.com/office/drawing/2014/main" id="{150CEDF8-C5D4-B95F-FCA8-7B028A9FEC2A}"/>
                    </a:ext>
                  </a:extLst>
                </p:cNvPr>
                <p:cNvSpPr txBox="1"/>
                <p:nvPr/>
              </p:nvSpPr>
              <p:spPr>
                <a:xfrm>
                  <a:off x="4139195" y="3450805"/>
                  <a:ext cx="2937407" cy="505763"/>
                </a:xfrm>
                <a:prstGeom prst="rect">
                  <a:avLst/>
                </a:prstGeom>
              </p:spPr>
              <p:txBody>
                <a:bodyPr>
                  <a:noAutofit/>
                </a:bodyPr>
                <a:lstStyle/>
                <a:p>
                  <a:pPr>
                    <a:lnSpc>
                      <a:spcPct val="114000"/>
                    </a:lnSpc>
                  </a:pPr>
                  <a14:m>
                    <m:oMathPara xmlns:m="http://schemas.openxmlformats.org/officeDocument/2006/math">
                      <m:oMathParaPr>
                        <m:jc m:val="left"/>
                      </m:oMathParaPr>
                      <m:oMath xmlns:m="http://schemas.openxmlformats.org/officeDocument/2006/math">
                        <m:r>
                          <a:rPr lang="en-US" sz="2800" i="1">
                            <a:solidFill>
                              <a:srgbClr val="000000"/>
                            </a:solidFill>
                            <a:latin typeface="Cambria Math" panose="02040503050406030204" pitchFamily="18" charset="0"/>
                          </a:rPr>
                          <m:t>4.</m:t>
                        </m:r>
                        <m:f>
                          <m:fPr>
                            <m:ctrlPr>
                              <a:rPr lang="en-US" sz="2800" i="1">
                                <a:solidFill>
                                  <a:srgbClr val="000000"/>
                                </a:solidFill>
                                <a:latin typeface="Cambria Math" panose="02040503050406030204" pitchFamily="18" charset="0"/>
                              </a:rPr>
                            </m:ctrlPr>
                          </m:fPr>
                          <m:num>
                            <m:r>
                              <a:rPr lang="en-US" sz="2800" i="1">
                                <a:solidFill>
                                  <a:srgbClr val="000000"/>
                                </a:solidFill>
                                <a:latin typeface="Cambria Math" panose="02040503050406030204" pitchFamily="18" charset="0"/>
                              </a:rPr>
                              <m:t>1</m:t>
                            </m:r>
                          </m:num>
                          <m:den>
                            <m:r>
                              <a:rPr lang="en-US" sz="2800" i="1">
                                <a:solidFill>
                                  <a:srgbClr val="000000"/>
                                </a:solidFill>
                                <a:latin typeface="Cambria Math" panose="02040503050406030204" pitchFamily="18" charset="0"/>
                              </a:rPr>
                              <m:t>2</m:t>
                            </m:r>
                          </m:den>
                        </m:f>
                        <m:r>
                          <a:rPr lang="en-US" sz="2800" i="1">
                            <a:solidFill>
                              <a:srgbClr val="000000"/>
                            </a:solidFill>
                            <a:latin typeface="Cambria Math" panose="02040503050406030204" pitchFamily="18" charset="0"/>
                          </a:rPr>
                          <m:t>𝑎𝑏</m:t>
                        </m:r>
                        <m:r>
                          <a:rPr lang="en-US" sz="2800" i="1">
                            <a:solidFill>
                              <a:srgbClr val="000000"/>
                            </a:solidFill>
                            <a:latin typeface="Cambria Math" panose="02040503050406030204" pitchFamily="18" charset="0"/>
                          </a:rPr>
                          <m:t>=2</m:t>
                        </m:r>
                        <m:r>
                          <a:rPr lang="en-US" sz="2800" i="1">
                            <a:solidFill>
                              <a:srgbClr val="000000"/>
                            </a:solidFill>
                            <a:latin typeface="Cambria Math" panose="02040503050406030204" pitchFamily="18" charset="0"/>
                          </a:rPr>
                          <m:t>𝑎𝑏</m:t>
                        </m:r>
                      </m:oMath>
                    </m:oMathPara>
                  </a14:m>
                  <a:endParaRPr lang="en-US" sz="2800" dirty="0"/>
                </a:p>
              </p:txBody>
            </p:sp>
          </mc:Choice>
          <mc:Fallback xmlns="">
            <p:sp>
              <p:nvSpPr>
                <p:cNvPr id="43" name="Object 42">
                  <a:extLst>
                    <a:ext uri="{FF2B5EF4-FFF2-40B4-BE49-F238E27FC236}">
                      <a16:creationId xmlns:a16="http://schemas.microsoft.com/office/drawing/2014/main" id="{150CEDF8-C5D4-B95F-FCA8-7B028A9FEC2A}"/>
                    </a:ext>
                  </a:extLst>
                </p:cNvPr>
                <p:cNvSpPr txBox="1">
                  <a:spLocks noRot="1" noChangeAspect="1" noMove="1" noResize="1" noEditPoints="1" noAdjustHandles="1" noChangeArrowheads="1" noChangeShapeType="1" noTextEdit="1"/>
                </p:cNvSpPr>
                <p:nvPr/>
              </p:nvSpPr>
              <p:spPr>
                <a:xfrm>
                  <a:off x="4139195" y="3450805"/>
                  <a:ext cx="2937407" cy="505763"/>
                </a:xfrm>
                <a:prstGeom prst="rect">
                  <a:avLst/>
                </a:prstGeom>
                <a:blipFill>
                  <a:blip r:embed="rId6"/>
                  <a:stretch>
                    <a:fillRect b="-89157"/>
                  </a:stretch>
                </a:blipFill>
              </p:spPr>
              <p:txBody>
                <a:bodyPr/>
                <a:lstStyle/>
                <a:p>
                  <a:r>
                    <a:rPr lang="en-US">
                      <a:noFill/>
                    </a:rPr>
                    <a:t> </a:t>
                  </a:r>
                </a:p>
              </p:txBody>
            </p:sp>
          </mc:Fallback>
        </mc:AlternateContent>
      </p:grpSp>
      <p:grpSp>
        <p:nvGrpSpPr>
          <p:cNvPr id="54" name="Group 53"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61C2D3D0-0D44-3C4E-909B-7CB933F65741}"/>
              </a:ext>
            </a:extLst>
          </p:cNvPr>
          <p:cNvGrpSpPr/>
          <p:nvPr/>
        </p:nvGrpSpPr>
        <p:grpSpPr>
          <a:xfrm>
            <a:off x="109279" y="5216340"/>
            <a:ext cx="5225965" cy="523220"/>
            <a:chOff x="724939" y="772198"/>
            <a:chExt cx="4508013" cy="523220"/>
          </a:xfrm>
        </p:grpSpPr>
        <p:sp>
          <p:nvSpPr>
            <p:cNvPr id="57" name="Rectangle 5">
              <a:extLst>
                <a:ext uri="{FF2B5EF4-FFF2-40B4-BE49-F238E27FC236}">
                  <a16:creationId xmlns:a16="http://schemas.microsoft.com/office/drawing/2014/main" id="{602FB67B-CDAA-A1F0-809D-1A9E41B152A2}"/>
                </a:ext>
              </a:extLst>
            </p:cNvPr>
            <p:cNvSpPr>
              <a:spLocks noChangeArrowheads="1"/>
            </p:cNvSpPr>
            <p:nvPr/>
          </p:nvSpPr>
          <p:spPr bwMode="auto">
            <a:xfrm>
              <a:off x="724939" y="772198"/>
              <a:ext cx="135857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8" name="Rectangle 6">
              <a:extLst>
                <a:ext uri="{FF2B5EF4-FFF2-40B4-BE49-F238E27FC236}">
                  <a16:creationId xmlns:a16="http://schemas.microsoft.com/office/drawing/2014/main" id="{5772855A-07A5-E5E1-A120-7FDA45110ABC}"/>
                </a:ext>
              </a:extLst>
            </p:cNvPr>
            <p:cNvSpPr>
              <a:spLocks noChangeArrowheads="1"/>
            </p:cNvSpPr>
            <p:nvPr/>
          </p:nvSpPr>
          <p:spPr bwMode="auto">
            <a:xfrm>
              <a:off x="4431129" y="772198"/>
              <a:ext cx="80182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hay</a:t>
              </a: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61" name="Rectangle 7"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774B67F3-D22B-4074-389A-3CA50D9C1E47}"/>
              </a:ext>
            </a:extLst>
          </p:cNvPr>
          <p:cNvSpPr>
            <a:spLocks noChangeArrowheads="1"/>
          </p:cNvSpPr>
          <p:nvPr/>
        </p:nvSpPr>
        <p:spPr bwMode="auto">
          <a:xfrm>
            <a:off x="201657" y="5675206"/>
            <a:ext cx="13211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096" name="Rectangle 8"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D140A6A4-4885-53B0-C129-0C2B3890A1FE}"/>
              </a:ext>
            </a:extLst>
          </p:cNvPr>
          <p:cNvSpPr>
            <a:spLocks noChangeArrowheads="1"/>
          </p:cNvSpPr>
          <p:nvPr/>
        </p:nvSpPr>
        <p:spPr bwMode="auto">
          <a:xfrm>
            <a:off x="266601" y="6132183"/>
            <a:ext cx="106587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pSp>
        <p:nvGrpSpPr>
          <p:cNvPr id="40" name="Group 39">
            <a:extLst>
              <a:ext uri="{FF2B5EF4-FFF2-40B4-BE49-F238E27FC236}">
                <a16:creationId xmlns:a16="http://schemas.microsoft.com/office/drawing/2014/main" id="{67440CD9-5692-E7B9-5005-45FF0232827D}"/>
              </a:ext>
            </a:extLst>
          </p:cNvPr>
          <p:cNvGrpSpPr/>
          <p:nvPr/>
        </p:nvGrpSpPr>
        <p:grpSpPr>
          <a:xfrm>
            <a:off x="269129" y="4195661"/>
            <a:ext cx="5748223" cy="1036117"/>
            <a:chOff x="269129" y="4513466"/>
            <a:chExt cx="5748223" cy="1036117"/>
          </a:xfrm>
        </p:grpSpPr>
        <p:sp>
          <p:nvSpPr>
            <p:cNvPr id="46" name="Rectangle 8">
              <a:extLst>
                <a:ext uri="{FF2B5EF4-FFF2-40B4-BE49-F238E27FC236}">
                  <a16:creationId xmlns:a16="http://schemas.microsoft.com/office/drawing/2014/main" id="{6F37A155-E446-9DE9-84C1-40BF71AA5CDF}"/>
                </a:ext>
              </a:extLst>
            </p:cNvPr>
            <p:cNvSpPr>
              <a:spLocks noChangeArrowheads="1"/>
            </p:cNvSpPr>
            <p:nvPr/>
          </p:nvSpPr>
          <p:spPr bwMode="auto">
            <a:xfrm>
              <a:off x="269129" y="4513466"/>
              <a:ext cx="5748223" cy="1036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14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Diện</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bìa</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vuông</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cạnh</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C0BCA93-F7B5-FE67-803A-7FC93D51BF65}"/>
                    </a:ext>
                  </a:extLst>
                </p:cNvPr>
                <p:cNvSpPr txBox="1"/>
                <p:nvPr/>
              </p:nvSpPr>
              <p:spPr>
                <a:xfrm>
                  <a:off x="1062855" y="5046990"/>
                  <a:ext cx="919995" cy="491225"/>
                </a:xfrm>
                <a:prstGeom prst="rect">
                  <a:avLst/>
                </a:prstGeom>
                <a:noFill/>
              </p:spPr>
              <p:txBody>
                <a:bodyPr wrap="none" lIns="0" tIns="0" rIns="0" bIns="0" rtlCol="0">
                  <a:spAutoFit/>
                </a:bodyPr>
                <a:lstStyle/>
                <a:p>
                  <a:pPr>
                    <a:lnSpc>
                      <a:spcPct val="114000"/>
                    </a:lnSpc>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𝑎</m:t>
                        </m:r>
                        <m:r>
                          <a:rPr lang="en-US" sz="2800" b="0" i="1" smtClean="0">
                            <a:latin typeface="Cambria Math" panose="02040503050406030204" pitchFamily="18" charset="0"/>
                          </a:rPr>
                          <m:t>+</m:t>
                        </m:r>
                        <m:r>
                          <a:rPr lang="en-US" sz="2800" b="0" i="1" smtClean="0">
                            <a:latin typeface="Cambria Math" panose="02040503050406030204" pitchFamily="18" charset="0"/>
                          </a:rPr>
                          <m:t>𝑏</m:t>
                        </m:r>
                      </m:oMath>
                    </m:oMathPara>
                  </a14:m>
                  <a:endParaRPr lang="en-US" sz="2800" dirty="0"/>
                </a:p>
              </p:txBody>
            </p:sp>
          </mc:Choice>
          <mc:Fallback xmlns="">
            <p:sp>
              <p:nvSpPr>
                <p:cNvPr id="15" name="TextBox 14">
                  <a:extLst>
                    <a:ext uri="{FF2B5EF4-FFF2-40B4-BE49-F238E27FC236}">
                      <a16:creationId xmlns:a16="http://schemas.microsoft.com/office/drawing/2014/main" id="{2C0BCA93-F7B5-FE67-803A-7FC93D51BF65}"/>
                    </a:ext>
                  </a:extLst>
                </p:cNvPr>
                <p:cNvSpPr txBox="1">
                  <a:spLocks noRot="1" noChangeAspect="1" noMove="1" noResize="1" noEditPoints="1" noAdjustHandles="1" noChangeArrowheads="1" noChangeShapeType="1" noTextEdit="1"/>
                </p:cNvSpPr>
                <p:nvPr/>
              </p:nvSpPr>
              <p:spPr>
                <a:xfrm>
                  <a:off x="1062855" y="5046990"/>
                  <a:ext cx="919995" cy="49122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8F395B0A-36EA-2A9C-A7FF-2221D908945C}"/>
                    </a:ext>
                  </a:extLst>
                </p:cNvPr>
                <p:cNvSpPr txBox="1"/>
                <p:nvPr/>
              </p:nvSpPr>
              <p:spPr>
                <a:xfrm>
                  <a:off x="2414885" y="5052274"/>
                  <a:ext cx="1385315" cy="491225"/>
                </a:xfrm>
                <a:prstGeom prst="rect">
                  <a:avLst/>
                </a:prstGeom>
                <a:noFill/>
              </p:spPr>
              <p:txBody>
                <a:bodyPr wrap="none" lIns="0" tIns="0" rIns="0" bIns="0" rtlCol="0">
                  <a:spAutoFit/>
                </a:bodyPr>
                <a:lstStyle/>
                <a:p>
                  <a:pPr>
                    <a:lnSpc>
                      <a:spcPct val="114000"/>
                    </a:lnSpc>
                  </a:pP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m:t>
                            </m:r>
                            <m:r>
                              <a:rPr lang="en-US" sz="2800" b="0" i="1" smtClean="0">
                                <a:latin typeface="Cambria Math" panose="02040503050406030204" pitchFamily="18" charset="0"/>
                              </a:rPr>
                              <m:t>𝑎</m:t>
                            </m:r>
                            <m:r>
                              <a:rPr lang="en-US" sz="2800" b="0" i="1" smtClean="0">
                                <a:latin typeface="Cambria Math" panose="02040503050406030204" pitchFamily="18" charset="0"/>
                              </a:rPr>
                              <m:t>+</m:t>
                            </m:r>
                            <m:r>
                              <a:rPr lang="en-US" sz="2800" b="0" i="1" smtClean="0">
                                <a:latin typeface="Cambria Math" panose="02040503050406030204" pitchFamily="18" charset="0"/>
                              </a:rPr>
                              <m:t>𝑏</m:t>
                            </m:r>
                            <m:r>
                              <a:rPr lang="en-US" sz="2800" b="0" i="1" smtClean="0">
                                <a:latin typeface="Cambria Math" panose="02040503050406030204" pitchFamily="18" charset="0"/>
                              </a:rPr>
                              <m:t>)</m:t>
                            </m:r>
                          </m:e>
                          <m:sup>
                            <m:r>
                              <a:rPr lang="en-US" sz="2800" i="1" smtClean="0">
                                <a:latin typeface="Cambria Math" panose="02040503050406030204" pitchFamily="18" charset="0"/>
                              </a:rPr>
                              <m:t>2</m:t>
                            </m:r>
                          </m:sup>
                        </m:sSup>
                      </m:oMath>
                    </m:oMathPara>
                  </a14:m>
                  <a:endParaRPr lang="en-US" sz="2800" dirty="0"/>
                </a:p>
              </p:txBody>
            </p:sp>
          </mc:Choice>
          <mc:Fallback xmlns="">
            <p:sp>
              <p:nvSpPr>
                <p:cNvPr id="30" name="TextBox 29">
                  <a:extLst>
                    <a:ext uri="{FF2B5EF4-FFF2-40B4-BE49-F238E27FC236}">
                      <a16:creationId xmlns:a16="http://schemas.microsoft.com/office/drawing/2014/main" id="{8F395B0A-36EA-2A9C-A7FF-2221D908945C}"/>
                    </a:ext>
                  </a:extLst>
                </p:cNvPr>
                <p:cNvSpPr txBox="1">
                  <a:spLocks noRot="1" noChangeAspect="1" noMove="1" noResize="1" noEditPoints="1" noAdjustHandles="1" noChangeArrowheads="1" noChangeShapeType="1" noTextEdit="1"/>
                </p:cNvSpPr>
                <p:nvPr/>
              </p:nvSpPr>
              <p:spPr>
                <a:xfrm>
                  <a:off x="2414885" y="5052274"/>
                  <a:ext cx="1385315" cy="491225"/>
                </a:xfrm>
                <a:prstGeom prst="rect">
                  <a:avLst/>
                </a:prstGeom>
                <a:blipFill>
                  <a:blip r:embed="rId8"/>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04AADD4C-7248-EF92-27F5-D4C92C1F47FA}"/>
                  </a:ext>
                </a:extLst>
              </p:cNvPr>
              <p:cNvSpPr txBox="1"/>
              <p:nvPr/>
            </p:nvSpPr>
            <p:spPr>
              <a:xfrm>
                <a:off x="1254295" y="5271741"/>
                <a:ext cx="3230628"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𝑐</m:t>
                          </m:r>
                        </m:e>
                        <m:sup>
                          <m:r>
                            <a:rPr lang="en-US" sz="2800" i="1" smtClean="0">
                              <a:latin typeface="Cambria Math" panose="02040503050406030204" pitchFamily="18" charset="0"/>
                            </a:rPr>
                            <m:t>2</m:t>
                          </m:r>
                        </m:sup>
                      </m:sSup>
                      <m:r>
                        <a:rPr lang="en-US" sz="2800" b="0" i="1" smtClean="0">
                          <a:latin typeface="Cambria Math" panose="02040503050406030204" pitchFamily="18" charset="0"/>
                        </a:rPr>
                        <m:t>+2</m:t>
                      </m:r>
                      <m:r>
                        <a:rPr lang="en-US" sz="2800" b="0" i="1" smtClean="0">
                          <a:latin typeface="Cambria Math" panose="02040503050406030204" pitchFamily="18" charset="0"/>
                        </a:rPr>
                        <m:t>𝑎𝑏</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m:t>
                          </m:r>
                          <m:r>
                            <a:rPr lang="en-US" sz="2800" b="0" i="1" smtClean="0">
                              <a:latin typeface="Cambria Math" panose="02040503050406030204" pitchFamily="18" charset="0"/>
                            </a:rPr>
                            <m:t>𝑎</m:t>
                          </m:r>
                          <m:r>
                            <a:rPr lang="en-US" sz="2800" b="0" i="1" smtClean="0">
                              <a:latin typeface="Cambria Math" panose="02040503050406030204" pitchFamily="18" charset="0"/>
                            </a:rPr>
                            <m:t>+</m:t>
                          </m:r>
                          <m:r>
                            <a:rPr lang="en-US" sz="2800" b="0" i="1" smtClean="0">
                              <a:latin typeface="Cambria Math" panose="02040503050406030204" pitchFamily="18" charset="0"/>
                            </a:rPr>
                            <m:t>𝑏</m:t>
                          </m:r>
                          <m:r>
                            <a:rPr lang="en-US" sz="2800" b="0" i="1" smtClean="0">
                              <a:latin typeface="Cambria Math" panose="02040503050406030204" pitchFamily="18" charset="0"/>
                            </a:rPr>
                            <m:t>)</m:t>
                          </m:r>
                        </m:e>
                        <m:sup>
                          <m:r>
                            <a:rPr lang="en-US" sz="2800" b="0" i="1" smtClean="0">
                              <a:latin typeface="Cambria Math" panose="02040503050406030204" pitchFamily="18" charset="0"/>
                            </a:rPr>
                            <m:t>2</m:t>
                          </m:r>
                        </m:sup>
                      </m:sSup>
                    </m:oMath>
                  </m:oMathPara>
                </a14:m>
                <a:endParaRPr lang="en-US" sz="2800" dirty="0"/>
              </a:p>
            </p:txBody>
          </p:sp>
        </mc:Choice>
        <mc:Fallback xmlns="">
          <p:sp>
            <p:nvSpPr>
              <p:cNvPr id="31" name="TextBox 30">
                <a:extLst>
                  <a:ext uri="{FF2B5EF4-FFF2-40B4-BE49-F238E27FC236}">
                    <a16:creationId xmlns:a16="http://schemas.microsoft.com/office/drawing/2014/main" id="{04AADD4C-7248-EF92-27F5-D4C92C1F47FA}"/>
                  </a:ext>
                </a:extLst>
              </p:cNvPr>
              <p:cNvSpPr txBox="1">
                <a:spLocks noRot="1" noChangeAspect="1" noMove="1" noResize="1" noEditPoints="1" noAdjustHandles="1" noChangeArrowheads="1" noChangeShapeType="1" noTextEdit="1"/>
              </p:cNvSpPr>
              <p:nvPr/>
            </p:nvSpPr>
            <p:spPr>
              <a:xfrm>
                <a:off x="1254295" y="5271741"/>
                <a:ext cx="3230628" cy="43088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05A2BD74-87F9-3E0D-1361-AA4502247B6A}"/>
                  </a:ext>
                </a:extLst>
              </p:cNvPr>
              <p:cNvSpPr txBox="1"/>
              <p:nvPr/>
            </p:nvSpPr>
            <p:spPr>
              <a:xfrm>
                <a:off x="5133925" y="5273916"/>
                <a:ext cx="413138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𝑐</m:t>
                          </m:r>
                        </m:e>
                        <m:sup>
                          <m:r>
                            <a:rPr lang="en-US" sz="2800" i="1" smtClean="0">
                              <a:latin typeface="Cambria Math" panose="02040503050406030204" pitchFamily="18" charset="0"/>
                            </a:rPr>
                            <m:t>2</m:t>
                          </m:r>
                        </m:sup>
                      </m:sSup>
                      <m:r>
                        <a:rPr lang="en-US" sz="2800" b="0" i="1" smtClean="0">
                          <a:latin typeface="Cambria Math" panose="02040503050406030204" pitchFamily="18" charset="0"/>
                        </a:rPr>
                        <m:t>+2</m:t>
                      </m:r>
                      <m:r>
                        <a:rPr lang="en-US" sz="2800" b="0" i="1" smtClean="0">
                          <a:latin typeface="Cambria Math" panose="02040503050406030204" pitchFamily="18" charset="0"/>
                        </a:rPr>
                        <m:t>𝑎𝑏</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𝑎</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+2</m:t>
                      </m:r>
                      <m:r>
                        <a:rPr lang="en-US" sz="2800" b="0" i="1" smtClean="0">
                          <a:latin typeface="Cambria Math" panose="02040503050406030204" pitchFamily="18" charset="0"/>
                        </a:rPr>
                        <m:t>𝑎𝑏</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𝑏</m:t>
                          </m:r>
                        </m:e>
                        <m:sup>
                          <m:r>
                            <a:rPr lang="en-US" sz="2800" b="0" i="1" smtClean="0">
                              <a:latin typeface="Cambria Math" panose="02040503050406030204" pitchFamily="18" charset="0"/>
                            </a:rPr>
                            <m:t>2</m:t>
                          </m:r>
                        </m:sup>
                      </m:sSup>
                    </m:oMath>
                  </m:oMathPara>
                </a14:m>
                <a:endParaRPr lang="en-US" sz="2800" dirty="0"/>
              </a:p>
            </p:txBody>
          </p:sp>
        </mc:Choice>
        <mc:Fallback xmlns="">
          <p:sp>
            <p:nvSpPr>
              <p:cNvPr id="32" name="TextBox 31">
                <a:extLst>
                  <a:ext uri="{FF2B5EF4-FFF2-40B4-BE49-F238E27FC236}">
                    <a16:creationId xmlns:a16="http://schemas.microsoft.com/office/drawing/2014/main" id="{05A2BD74-87F9-3E0D-1361-AA4502247B6A}"/>
                  </a:ext>
                </a:extLst>
              </p:cNvPr>
              <p:cNvSpPr txBox="1">
                <a:spLocks noRot="1" noChangeAspect="1" noMove="1" noResize="1" noEditPoints="1" noAdjustHandles="1" noChangeArrowheads="1" noChangeShapeType="1" noTextEdit="1"/>
              </p:cNvSpPr>
              <p:nvPr/>
            </p:nvSpPr>
            <p:spPr>
              <a:xfrm>
                <a:off x="5133925" y="5273916"/>
                <a:ext cx="4131387" cy="430887"/>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283E515E-F275-3CA0-2E89-F448EA525683}"/>
                  </a:ext>
                </a:extLst>
              </p:cNvPr>
              <p:cNvSpPr txBox="1"/>
              <p:nvPr/>
            </p:nvSpPr>
            <p:spPr>
              <a:xfrm>
                <a:off x="1068313" y="6210161"/>
                <a:ext cx="2114104" cy="4406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800" b="1" i="1" smtClean="0">
                              <a:solidFill>
                                <a:srgbClr val="FF0000"/>
                              </a:solidFill>
                              <a:latin typeface="Cambria Math" panose="02040503050406030204" pitchFamily="18" charset="0"/>
                            </a:rPr>
                          </m:ctrlPr>
                        </m:sSupPr>
                        <m:e>
                          <m:r>
                            <a:rPr lang="en-US" sz="2800" b="1" i="1" smtClean="0">
                              <a:solidFill>
                                <a:srgbClr val="FF0000"/>
                              </a:solidFill>
                              <a:latin typeface="Cambria Math" panose="02040503050406030204" pitchFamily="18" charset="0"/>
                            </a:rPr>
                            <m:t>𝒄</m:t>
                          </m:r>
                        </m:e>
                        <m:sup>
                          <m:r>
                            <a:rPr lang="en-US" sz="2800" b="1" i="1" smtClean="0">
                              <a:solidFill>
                                <a:srgbClr val="FF0000"/>
                              </a:solidFill>
                              <a:latin typeface="Cambria Math" panose="02040503050406030204" pitchFamily="18" charset="0"/>
                            </a:rPr>
                            <m:t>𝟐</m:t>
                          </m:r>
                        </m:sup>
                      </m:sSup>
                      <m:r>
                        <a:rPr lang="en-US" sz="2800" b="1" i="1" smtClean="0">
                          <a:solidFill>
                            <a:srgbClr val="FF0000"/>
                          </a:solidFill>
                          <a:latin typeface="Cambria Math" panose="02040503050406030204" pitchFamily="18" charset="0"/>
                        </a:rPr>
                        <m:t>=</m:t>
                      </m:r>
                      <m:sSup>
                        <m:sSupPr>
                          <m:ctrlPr>
                            <a:rPr lang="en-US" sz="2800" b="1" i="1" smtClean="0">
                              <a:solidFill>
                                <a:srgbClr val="FF0000"/>
                              </a:solidFill>
                              <a:latin typeface="Cambria Math" panose="02040503050406030204" pitchFamily="18" charset="0"/>
                            </a:rPr>
                          </m:ctrlPr>
                        </m:sSupPr>
                        <m:e>
                          <m:r>
                            <a:rPr lang="en-US" sz="2800" b="1" i="1" smtClean="0">
                              <a:solidFill>
                                <a:srgbClr val="FF0000"/>
                              </a:solidFill>
                              <a:latin typeface="Cambria Math" panose="02040503050406030204" pitchFamily="18" charset="0"/>
                            </a:rPr>
                            <m:t>𝒂</m:t>
                          </m:r>
                        </m:e>
                        <m:sup>
                          <m:r>
                            <a:rPr lang="en-US" sz="2800" b="1" i="1" smtClean="0">
                              <a:solidFill>
                                <a:srgbClr val="FF0000"/>
                              </a:solidFill>
                              <a:latin typeface="Cambria Math" panose="02040503050406030204" pitchFamily="18" charset="0"/>
                            </a:rPr>
                            <m:t>𝟐</m:t>
                          </m:r>
                        </m:sup>
                      </m:sSup>
                      <m:r>
                        <a:rPr lang="en-US" sz="2800" b="1" i="1" smtClean="0">
                          <a:solidFill>
                            <a:srgbClr val="FF0000"/>
                          </a:solidFill>
                          <a:latin typeface="Cambria Math" panose="02040503050406030204" pitchFamily="18" charset="0"/>
                        </a:rPr>
                        <m:t>+</m:t>
                      </m:r>
                      <m:sSup>
                        <m:sSupPr>
                          <m:ctrlPr>
                            <a:rPr lang="en-US" sz="2800" b="1" i="1" smtClean="0">
                              <a:solidFill>
                                <a:srgbClr val="FF0000"/>
                              </a:solidFill>
                              <a:latin typeface="Cambria Math" panose="02040503050406030204" pitchFamily="18" charset="0"/>
                            </a:rPr>
                          </m:ctrlPr>
                        </m:sSupPr>
                        <m:e>
                          <m:r>
                            <a:rPr lang="en-US" sz="2800" b="1" i="1" smtClean="0">
                              <a:solidFill>
                                <a:srgbClr val="FF0000"/>
                              </a:solidFill>
                              <a:latin typeface="Cambria Math" panose="02040503050406030204" pitchFamily="18" charset="0"/>
                            </a:rPr>
                            <m:t>𝒃</m:t>
                          </m:r>
                        </m:e>
                        <m:sup>
                          <m:r>
                            <a:rPr lang="en-US" sz="2800" b="1" i="1" smtClean="0">
                              <a:solidFill>
                                <a:srgbClr val="FF0000"/>
                              </a:solidFill>
                              <a:latin typeface="Cambria Math" panose="02040503050406030204" pitchFamily="18" charset="0"/>
                            </a:rPr>
                            <m:t>𝟐</m:t>
                          </m:r>
                        </m:sup>
                      </m:sSup>
                    </m:oMath>
                  </m:oMathPara>
                </a14:m>
                <a:endParaRPr lang="en-US" sz="2800" b="1" dirty="0"/>
              </a:p>
            </p:txBody>
          </p:sp>
        </mc:Choice>
        <mc:Fallback xmlns="">
          <p:sp>
            <p:nvSpPr>
              <p:cNvPr id="33" name="TextBox 32">
                <a:extLst>
                  <a:ext uri="{FF2B5EF4-FFF2-40B4-BE49-F238E27FC236}">
                    <a16:creationId xmlns:a16="http://schemas.microsoft.com/office/drawing/2014/main" id="{283E515E-F275-3CA0-2E89-F448EA525683}"/>
                  </a:ext>
                </a:extLst>
              </p:cNvPr>
              <p:cNvSpPr txBox="1">
                <a:spLocks noRot="1" noChangeAspect="1" noMove="1" noResize="1" noEditPoints="1" noAdjustHandles="1" noChangeArrowheads="1" noChangeShapeType="1" noTextEdit="1"/>
              </p:cNvSpPr>
              <p:nvPr/>
            </p:nvSpPr>
            <p:spPr>
              <a:xfrm>
                <a:off x="1068313" y="6210161"/>
                <a:ext cx="2114104" cy="440633"/>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09AE503C-E9FB-77E2-2E8E-762C587AF8B8}"/>
                  </a:ext>
                </a:extLst>
              </p:cNvPr>
              <p:cNvSpPr txBox="1"/>
              <p:nvPr/>
            </p:nvSpPr>
            <p:spPr>
              <a:xfrm>
                <a:off x="1397422" y="5754508"/>
                <a:ext cx="207492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𝑐</m:t>
                          </m:r>
                        </m:e>
                        <m:sup>
                          <m:r>
                            <a:rPr lang="en-US" sz="2800" i="1" smtClean="0">
                              <a:latin typeface="Cambria Math" panose="02040503050406030204" pitchFamily="18" charset="0"/>
                            </a:rPr>
                            <m:t>2</m:t>
                          </m:r>
                        </m:sup>
                      </m:sSup>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𝑎</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𝑏</m:t>
                          </m:r>
                        </m:e>
                        <m:sup>
                          <m:r>
                            <a:rPr lang="en-US" sz="2800" b="0" i="1" smtClean="0">
                              <a:latin typeface="Cambria Math" panose="02040503050406030204" pitchFamily="18" charset="0"/>
                            </a:rPr>
                            <m:t>2</m:t>
                          </m:r>
                        </m:sup>
                      </m:sSup>
                    </m:oMath>
                  </m:oMathPara>
                </a14:m>
                <a:endParaRPr lang="en-US" sz="2800" dirty="0"/>
              </a:p>
            </p:txBody>
          </p:sp>
        </mc:Choice>
        <mc:Fallback xmlns="">
          <p:sp>
            <p:nvSpPr>
              <p:cNvPr id="34" name="TextBox 33">
                <a:extLst>
                  <a:ext uri="{FF2B5EF4-FFF2-40B4-BE49-F238E27FC236}">
                    <a16:creationId xmlns:a16="http://schemas.microsoft.com/office/drawing/2014/main" id="{09AE503C-E9FB-77E2-2E8E-762C587AF8B8}"/>
                  </a:ext>
                </a:extLst>
              </p:cNvPr>
              <p:cNvSpPr txBox="1">
                <a:spLocks noRot="1" noChangeAspect="1" noMove="1" noResize="1" noEditPoints="1" noAdjustHandles="1" noChangeArrowheads="1" noChangeShapeType="1" noTextEdit="1"/>
              </p:cNvSpPr>
              <p:nvPr/>
            </p:nvSpPr>
            <p:spPr>
              <a:xfrm>
                <a:off x="1397422" y="5754508"/>
                <a:ext cx="2074927" cy="430887"/>
              </a:xfrm>
              <a:prstGeom prst="rect">
                <a:avLst/>
              </a:prstGeom>
              <a:blipFill>
                <a:blip r:embed="rId12"/>
                <a:stretch>
                  <a:fillRect/>
                </a:stretch>
              </a:blipFill>
            </p:spPr>
            <p:txBody>
              <a:bodyPr/>
              <a:lstStyle/>
              <a:p>
                <a:r>
                  <a:rPr lang="en-US">
                    <a:noFill/>
                  </a:rPr>
                  <a:t> </a:t>
                </a:r>
              </a:p>
            </p:txBody>
          </p:sp>
        </mc:Fallback>
      </mc:AlternateContent>
      <p:grpSp>
        <p:nvGrpSpPr>
          <p:cNvPr id="39" name="Group 38">
            <a:extLst>
              <a:ext uri="{FF2B5EF4-FFF2-40B4-BE49-F238E27FC236}">
                <a16:creationId xmlns:a16="http://schemas.microsoft.com/office/drawing/2014/main" id="{0004946F-4A97-8C8F-1B2D-1F0B9EE20F76}"/>
              </a:ext>
            </a:extLst>
          </p:cNvPr>
          <p:cNvGrpSpPr/>
          <p:nvPr/>
        </p:nvGrpSpPr>
        <p:grpSpPr>
          <a:xfrm>
            <a:off x="7199618" y="790740"/>
            <a:ext cx="4507844" cy="4550918"/>
            <a:chOff x="7705703" y="125255"/>
            <a:chExt cx="4439837" cy="4482779"/>
          </a:xfrm>
        </p:grpSpPr>
        <p:sp>
          <p:nvSpPr>
            <p:cNvPr id="41" name="Rectangle 40">
              <a:extLst>
                <a:ext uri="{FF2B5EF4-FFF2-40B4-BE49-F238E27FC236}">
                  <a16:creationId xmlns:a16="http://schemas.microsoft.com/office/drawing/2014/main" id="{285603F5-3684-C8CF-5385-34B0C7BAB955}"/>
                </a:ext>
              </a:extLst>
            </p:cNvPr>
            <p:cNvSpPr/>
            <p:nvPr/>
          </p:nvSpPr>
          <p:spPr>
            <a:xfrm>
              <a:off x="8030813" y="470528"/>
              <a:ext cx="3796602" cy="3789902"/>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7F2531EC-DAED-88BC-13F7-B37DB811CDA3}"/>
                </a:ext>
              </a:extLst>
            </p:cNvPr>
            <p:cNvGrpSpPr/>
            <p:nvPr/>
          </p:nvGrpSpPr>
          <p:grpSpPr>
            <a:xfrm>
              <a:off x="7705703" y="1797872"/>
              <a:ext cx="1634055" cy="2782736"/>
              <a:chOff x="473041" y="967410"/>
              <a:chExt cx="1634055" cy="2782736"/>
            </a:xfrm>
          </p:grpSpPr>
          <p:sp>
            <p:nvSpPr>
              <p:cNvPr id="4098" name="TextBox 4097">
                <a:extLst>
                  <a:ext uri="{FF2B5EF4-FFF2-40B4-BE49-F238E27FC236}">
                    <a16:creationId xmlns:a16="http://schemas.microsoft.com/office/drawing/2014/main" id="{6A5392B9-0685-155A-924D-565646F2AD90}"/>
                  </a:ext>
                </a:extLst>
              </p:cNvPr>
              <p:cNvSpPr txBox="1"/>
              <p:nvPr/>
            </p:nvSpPr>
            <p:spPr>
              <a:xfrm>
                <a:off x="473041" y="2106303"/>
                <a:ext cx="318052" cy="369332"/>
              </a:xfrm>
              <a:prstGeom prst="rect">
                <a:avLst/>
              </a:prstGeom>
              <a:noFill/>
            </p:spPr>
            <p:txBody>
              <a:bodyPr wrap="square" rtlCol="0">
                <a:spAutoFit/>
              </a:bodyPr>
              <a:lstStyle/>
              <a:p>
                <a:r>
                  <a:rPr lang="en-US" i="1" dirty="0">
                    <a:solidFill>
                      <a:srgbClr val="00B0F0"/>
                    </a:solidFill>
                  </a:rPr>
                  <a:t>a</a:t>
                </a:r>
              </a:p>
            </p:txBody>
          </p:sp>
          <p:sp>
            <p:nvSpPr>
              <p:cNvPr id="4099" name="Right Triangle 4098">
                <a:extLst>
                  <a:ext uri="{FF2B5EF4-FFF2-40B4-BE49-F238E27FC236}">
                    <a16:creationId xmlns:a16="http://schemas.microsoft.com/office/drawing/2014/main" id="{C796B4EE-B303-80FD-1BF4-0CC2DB6D2521}"/>
                  </a:ext>
                </a:extLst>
              </p:cNvPr>
              <p:cNvSpPr/>
              <p:nvPr/>
            </p:nvSpPr>
            <p:spPr>
              <a:xfrm>
                <a:off x="795130" y="967410"/>
                <a:ext cx="1311966" cy="2461590"/>
              </a:xfrm>
              <a:prstGeom prst="rtTriangl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0" name="TextBox 4099">
                <a:extLst>
                  <a:ext uri="{FF2B5EF4-FFF2-40B4-BE49-F238E27FC236}">
                    <a16:creationId xmlns:a16="http://schemas.microsoft.com/office/drawing/2014/main" id="{27294675-6808-AC7E-9D53-7C8F46C73ECC}"/>
                  </a:ext>
                </a:extLst>
              </p:cNvPr>
              <p:cNvSpPr txBox="1"/>
              <p:nvPr/>
            </p:nvSpPr>
            <p:spPr>
              <a:xfrm>
                <a:off x="1464365" y="2002016"/>
                <a:ext cx="318052" cy="369332"/>
              </a:xfrm>
              <a:prstGeom prst="rect">
                <a:avLst/>
              </a:prstGeom>
              <a:noFill/>
            </p:spPr>
            <p:txBody>
              <a:bodyPr wrap="square" rtlCol="0">
                <a:spAutoFit/>
              </a:bodyPr>
              <a:lstStyle/>
              <a:p>
                <a:r>
                  <a:rPr lang="en-US" i="1" dirty="0">
                    <a:solidFill>
                      <a:srgbClr val="00B0F0"/>
                    </a:solidFill>
                  </a:rPr>
                  <a:t>c</a:t>
                </a:r>
              </a:p>
            </p:txBody>
          </p:sp>
          <p:sp>
            <p:nvSpPr>
              <p:cNvPr id="4101" name="TextBox 4100">
                <a:extLst>
                  <a:ext uri="{FF2B5EF4-FFF2-40B4-BE49-F238E27FC236}">
                    <a16:creationId xmlns:a16="http://schemas.microsoft.com/office/drawing/2014/main" id="{FF3987FA-B681-7283-692B-D571F8CDB9C4}"/>
                  </a:ext>
                </a:extLst>
              </p:cNvPr>
              <p:cNvSpPr txBox="1"/>
              <p:nvPr/>
            </p:nvSpPr>
            <p:spPr>
              <a:xfrm>
                <a:off x="1172817" y="3380814"/>
                <a:ext cx="318052" cy="369332"/>
              </a:xfrm>
              <a:prstGeom prst="rect">
                <a:avLst/>
              </a:prstGeom>
              <a:noFill/>
            </p:spPr>
            <p:txBody>
              <a:bodyPr wrap="square" rtlCol="0">
                <a:spAutoFit/>
              </a:bodyPr>
              <a:lstStyle/>
              <a:p>
                <a:r>
                  <a:rPr lang="en-US" i="1" dirty="0">
                    <a:solidFill>
                      <a:srgbClr val="00B0F0"/>
                    </a:solidFill>
                  </a:rPr>
                  <a:t>b</a:t>
                </a:r>
              </a:p>
            </p:txBody>
          </p:sp>
        </p:grpSp>
        <p:grpSp>
          <p:nvGrpSpPr>
            <p:cNvPr id="45" name="Group 44">
              <a:extLst>
                <a:ext uri="{FF2B5EF4-FFF2-40B4-BE49-F238E27FC236}">
                  <a16:creationId xmlns:a16="http://schemas.microsoft.com/office/drawing/2014/main" id="{6E64728B-3B0D-DFE8-4407-2EAE5D0155B7}"/>
                </a:ext>
              </a:extLst>
            </p:cNvPr>
            <p:cNvGrpSpPr/>
            <p:nvPr/>
          </p:nvGrpSpPr>
          <p:grpSpPr>
            <a:xfrm rot="5400000">
              <a:off x="8283457" y="-417044"/>
              <a:ext cx="1659989" cy="2744587"/>
              <a:chOff x="447381" y="979900"/>
              <a:chExt cx="1659989" cy="2744587"/>
            </a:xfrm>
          </p:grpSpPr>
          <p:sp>
            <p:nvSpPr>
              <p:cNvPr id="60" name="TextBox 59">
                <a:extLst>
                  <a:ext uri="{FF2B5EF4-FFF2-40B4-BE49-F238E27FC236}">
                    <a16:creationId xmlns:a16="http://schemas.microsoft.com/office/drawing/2014/main" id="{4D4C21F6-E55C-E568-79DC-C1ADEECF32C7}"/>
                  </a:ext>
                </a:extLst>
              </p:cNvPr>
              <p:cNvSpPr txBox="1"/>
              <p:nvPr/>
            </p:nvSpPr>
            <p:spPr>
              <a:xfrm rot="16200000">
                <a:off x="473060" y="2106282"/>
                <a:ext cx="318015" cy="369374"/>
              </a:xfrm>
              <a:prstGeom prst="rect">
                <a:avLst/>
              </a:prstGeom>
              <a:noFill/>
            </p:spPr>
            <p:txBody>
              <a:bodyPr wrap="square" rtlCol="0">
                <a:spAutoFit/>
              </a:bodyPr>
              <a:lstStyle/>
              <a:p>
                <a:r>
                  <a:rPr lang="en-US" i="1" dirty="0">
                    <a:solidFill>
                      <a:srgbClr val="00B0F0"/>
                    </a:solidFill>
                  </a:rPr>
                  <a:t>a</a:t>
                </a:r>
              </a:p>
            </p:txBody>
          </p:sp>
          <p:sp>
            <p:nvSpPr>
              <p:cNvPr id="62" name="Right Triangle 61">
                <a:extLst>
                  <a:ext uri="{FF2B5EF4-FFF2-40B4-BE49-F238E27FC236}">
                    <a16:creationId xmlns:a16="http://schemas.microsoft.com/office/drawing/2014/main" id="{C75294DF-40A3-98CB-EB1B-9EE5D5C4CFC7}"/>
                  </a:ext>
                </a:extLst>
              </p:cNvPr>
              <p:cNvSpPr/>
              <p:nvPr/>
            </p:nvSpPr>
            <p:spPr>
              <a:xfrm>
                <a:off x="795404" y="979900"/>
                <a:ext cx="1311966" cy="2461590"/>
              </a:xfrm>
              <a:prstGeom prst="rtTriangl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F5D0DA3C-1CC8-60AC-2420-2614EEE51839}"/>
                  </a:ext>
                </a:extLst>
              </p:cNvPr>
              <p:cNvSpPr txBox="1"/>
              <p:nvPr/>
            </p:nvSpPr>
            <p:spPr>
              <a:xfrm rot="15820797">
                <a:off x="1464384" y="2001995"/>
                <a:ext cx="318015" cy="369374"/>
              </a:xfrm>
              <a:prstGeom prst="rect">
                <a:avLst/>
              </a:prstGeom>
              <a:noFill/>
            </p:spPr>
            <p:txBody>
              <a:bodyPr wrap="square" rtlCol="0">
                <a:spAutoFit/>
              </a:bodyPr>
              <a:lstStyle/>
              <a:p>
                <a:r>
                  <a:rPr lang="en-US" i="1" dirty="0">
                    <a:solidFill>
                      <a:srgbClr val="00B0F0"/>
                    </a:solidFill>
                  </a:rPr>
                  <a:t>c</a:t>
                </a:r>
              </a:p>
            </p:txBody>
          </p:sp>
          <p:sp>
            <p:nvSpPr>
              <p:cNvPr id="4097" name="TextBox 4096">
                <a:extLst>
                  <a:ext uri="{FF2B5EF4-FFF2-40B4-BE49-F238E27FC236}">
                    <a16:creationId xmlns:a16="http://schemas.microsoft.com/office/drawing/2014/main" id="{8AA05427-7B29-D887-8062-31E1CA66395B}"/>
                  </a:ext>
                </a:extLst>
              </p:cNvPr>
              <p:cNvSpPr txBox="1"/>
              <p:nvPr/>
            </p:nvSpPr>
            <p:spPr>
              <a:xfrm rot="16200000">
                <a:off x="1172835" y="3380793"/>
                <a:ext cx="318015" cy="369374"/>
              </a:xfrm>
              <a:prstGeom prst="rect">
                <a:avLst/>
              </a:prstGeom>
              <a:noFill/>
            </p:spPr>
            <p:txBody>
              <a:bodyPr wrap="square" rtlCol="0">
                <a:spAutoFit/>
              </a:bodyPr>
              <a:lstStyle/>
              <a:p>
                <a:r>
                  <a:rPr lang="en-US" i="1" dirty="0">
                    <a:solidFill>
                      <a:srgbClr val="00B0F0"/>
                    </a:solidFill>
                  </a:rPr>
                  <a:t>b</a:t>
                </a:r>
              </a:p>
            </p:txBody>
          </p:sp>
        </p:grpSp>
        <p:grpSp>
          <p:nvGrpSpPr>
            <p:cNvPr id="47" name="Group 46">
              <a:extLst>
                <a:ext uri="{FF2B5EF4-FFF2-40B4-BE49-F238E27FC236}">
                  <a16:creationId xmlns:a16="http://schemas.microsoft.com/office/drawing/2014/main" id="{92B29D48-024B-43D9-2045-E5CD8A1BCF6D}"/>
                </a:ext>
              </a:extLst>
            </p:cNvPr>
            <p:cNvGrpSpPr/>
            <p:nvPr/>
          </p:nvGrpSpPr>
          <p:grpSpPr>
            <a:xfrm rot="16200000">
              <a:off x="9911484" y="2399638"/>
              <a:ext cx="1659716" cy="2757076"/>
              <a:chOff x="447380" y="967410"/>
              <a:chExt cx="1659716" cy="2757076"/>
            </a:xfrm>
          </p:grpSpPr>
          <p:sp>
            <p:nvSpPr>
              <p:cNvPr id="53" name="TextBox 52">
                <a:extLst>
                  <a:ext uri="{FF2B5EF4-FFF2-40B4-BE49-F238E27FC236}">
                    <a16:creationId xmlns:a16="http://schemas.microsoft.com/office/drawing/2014/main" id="{51DB5B58-699E-A045-EB57-BD80C6BEEF2C}"/>
                  </a:ext>
                </a:extLst>
              </p:cNvPr>
              <p:cNvSpPr txBox="1"/>
              <p:nvPr/>
            </p:nvSpPr>
            <p:spPr>
              <a:xfrm rot="5400000">
                <a:off x="473059" y="2106282"/>
                <a:ext cx="318015" cy="369374"/>
              </a:xfrm>
              <a:prstGeom prst="rect">
                <a:avLst/>
              </a:prstGeom>
              <a:noFill/>
            </p:spPr>
            <p:txBody>
              <a:bodyPr wrap="square" rtlCol="0">
                <a:spAutoFit/>
              </a:bodyPr>
              <a:lstStyle/>
              <a:p>
                <a:r>
                  <a:rPr lang="en-US" i="1" dirty="0">
                    <a:solidFill>
                      <a:srgbClr val="00B0F0"/>
                    </a:solidFill>
                  </a:rPr>
                  <a:t>a</a:t>
                </a:r>
              </a:p>
            </p:txBody>
          </p:sp>
          <p:sp>
            <p:nvSpPr>
              <p:cNvPr id="55" name="Right Triangle 54">
                <a:extLst>
                  <a:ext uri="{FF2B5EF4-FFF2-40B4-BE49-F238E27FC236}">
                    <a16:creationId xmlns:a16="http://schemas.microsoft.com/office/drawing/2014/main" id="{BFAB82AC-8A0C-C9C1-D5E8-FE891ADA8EF4}"/>
                  </a:ext>
                </a:extLst>
              </p:cNvPr>
              <p:cNvSpPr/>
              <p:nvPr/>
            </p:nvSpPr>
            <p:spPr>
              <a:xfrm>
                <a:off x="795130" y="967410"/>
                <a:ext cx="1311966" cy="2461590"/>
              </a:xfrm>
              <a:prstGeom prst="rtTriangl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070516F8-0BCF-C640-F747-CE9382B6B923}"/>
                  </a:ext>
                </a:extLst>
              </p:cNvPr>
              <p:cNvSpPr txBox="1"/>
              <p:nvPr/>
            </p:nvSpPr>
            <p:spPr>
              <a:xfrm rot="4806713">
                <a:off x="1464384" y="2001994"/>
                <a:ext cx="318015" cy="369374"/>
              </a:xfrm>
              <a:prstGeom prst="rect">
                <a:avLst/>
              </a:prstGeom>
              <a:noFill/>
            </p:spPr>
            <p:txBody>
              <a:bodyPr wrap="square" rtlCol="0">
                <a:spAutoFit/>
              </a:bodyPr>
              <a:lstStyle/>
              <a:p>
                <a:r>
                  <a:rPr lang="en-US" i="1" dirty="0">
                    <a:solidFill>
                      <a:srgbClr val="00B0F0"/>
                    </a:solidFill>
                  </a:rPr>
                  <a:t>c</a:t>
                </a:r>
              </a:p>
            </p:txBody>
          </p:sp>
          <p:sp>
            <p:nvSpPr>
              <p:cNvPr id="59" name="TextBox 58">
                <a:extLst>
                  <a:ext uri="{FF2B5EF4-FFF2-40B4-BE49-F238E27FC236}">
                    <a16:creationId xmlns:a16="http://schemas.microsoft.com/office/drawing/2014/main" id="{813E7183-1CB1-B81A-6F9F-A89D7C65D8D8}"/>
                  </a:ext>
                </a:extLst>
              </p:cNvPr>
              <p:cNvSpPr txBox="1"/>
              <p:nvPr/>
            </p:nvSpPr>
            <p:spPr>
              <a:xfrm rot="5400000">
                <a:off x="1172836" y="3380792"/>
                <a:ext cx="318015" cy="369374"/>
              </a:xfrm>
              <a:prstGeom prst="rect">
                <a:avLst/>
              </a:prstGeom>
              <a:noFill/>
            </p:spPr>
            <p:txBody>
              <a:bodyPr wrap="square" rtlCol="0">
                <a:spAutoFit/>
              </a:bodyPr>
              <a:lstStyle/>
              <a:p>
                <a:r>
                  <a:rPr lang="en-US" i="1" dirty="0">
                    <a:solidFill>
                      <a:srgbClr val="00B0F0"/>
                    </a:solidFill>
                  </a:rPr>
                  <a:t>b</a:t>
                </a:r>
              </a:p>
            </p:txBody>
          </p:sp>
        </p:grpSp>
        <p:grpSp>
          <p:nvGrpSpPr>
            <p:cNvPr id="48" name="Group 47">
              <a:extLst>
                <a:ext uri="{FF2B5EF4-FFF2-40B4-BE49-F238E27FC236}">
                  <a16:creationId xmlns:a16="http://schemas.microsoft.com/office/drawing/2014/main" id="{292D389C-D29C-5BF3-09C4-C8A1807501BC}"/>
                </a:ext>
              </a:extLst>
            </p:cNvPr>
            <p:cNvGrpSpPr/>
            <p:nvPr/>
          </p:nvGrpSpPr>
          <p:grpSpPr>
            <a:xfrm rot="10800000">
              <a:off x="10526010" y="150351"/>
              <a:ext cx="1619530" cy="2782736"/>
              <a:chOff x="473041" y="967410"/>
              <a:chExt cx="1619530" cy="2782736"/>
            </a:xfrm>
          </p:grpSpPr>
          <p:sp>
            <p:nvSpPr>
              <p:cNvPr id="49" name="TextBox 48">
                <a:extLst>
                  <a:ext uri="{FF2B5EF4-FFF2-40B4-BE49-F238E27FC236}">
                    <a16:creationId xmlns:a16="http://schemas.microsoft.com/office/drawing/2014/main" id="{73F56A2F-EF44-B494-E535-7CA58C7CE48E}"/>
                  </a:ext>
                </a:extLst>
              </p:cNvPr>
              <p:cNvSpPr txBox="1"/>
              <p:nvPr/>
            </p:nvSpPr>
            <p:spPr>
              <a:xfrm rot="10800000">
                <a:off x="473041" y="2106303"/>
                <a:ext cx="318052" cy="369332"/>
              </a:xfrm>
              <a:prstGeom prst="rect">
                <a:avLst/>
              </a:prstGeom>
              <a:noFill/>
            </p:spPr>
            <p:txBody>
              <a:bodyPr wrap="square" rtlCol="0">
                <a:spAutoFit/>
              </a:bodyPr>
              <a:lstStyle/>
              <a:p>
                <a:r>
                  <a:rPr lang="en-US" i="1" dirty="0">
                    <a:solidFill>
                      <a:srgbClr val="00B0F0"/>
                    </a:solidFill>
                  </a:rPr>
                  <a:t>a</a:t>
                </a:r>
              </a:p>
            </p:txBody>
          </p:sp>
          <p:sp>
            <p:nvSpPr>
              <p:cNvPr id="50" name="Right Triangle 49">
                <a:extLst>
                  <a:ext uri="{FF2B5EF4-FFF2-40B4-BE49-F238E27FC236}">
                    <a16:creationId xmlns:a16="http://schemas.microsoft.com/office/drawing/2014/main" id="{902B009F-6348-4C2D-9DC4-A0237BE53FA3}"/>
                  </a:ext>
                </a:extLst>
              </p:cNvPr>
              <p:cNvSpPr/>
              <p:nvPr/>
            </p:nvSpPr>
            <p:spPr>
              <a:xfrm>
                <a:off x="780605" y="967410"/>
                <a:ext cx="1311966" cy="2461590"/>
              </a:xfrm>
              <a:prstGeom prst="rtTriangl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DABAB508-152A-C2CA-F597-26427D92936C}"/>
                  </a:ext>
                </a:extLst>
              </p:cNvPr>
              <p:cNvSpPr txBox="1"/>
              <p:nvPr/>
            </p:nvSpPr>
            <p:spPr>
              <a:xfrm rot="10800000">
                <a:off x="1464364" y="2002016"/>
                <a:ext cx="318052" cy="369332"/>
              </a:xfrm>
              <a:prstGeom prst="rect">
                <a:avLst/>
              </a:prstGeom>
              <a:noFill/>
            </p:spPr>
            <p:txBody>
              <a:bodyPr wrap="square" rtlCol="0">
                <a:spAutoFit/>
              </a:bodyPr>
              <a:lstStyle/>
              <a:p>
                <a:r>
                  <a:rPr lang="en-US" i="1" dirty="0">
                    <a:solidFill>
                      <a:srgbClr val="00B0F0"/>
                    </a:solidFill>
                  </a:rPr>
                  <a:t>c</a:t>
                </a:r>
              </a:p>
            </p:txBody>
          </p:sp>
          <p:sp>
            <p:nvSpPr>
              <p:cNvPr id="52" name="TextBox 51">
                <a:extLst>
                  <a:ext uri="{FF2B5EF4-FFF2-40B4-BE49-F238E27FC236}">
                    <a16:creationId xmlns:a16="http://schemas.microsoft.com/office/drawing/2014/main" id="{DB60D0C2-345E-57F1-1750-F4ED6D99AAE6}"/>
                  </a:ext>
                </a:extLst>
              </p:cNvPr>
              <p:cNvSpPr txBox="1"/>
              <p:nvPr/>
            </p:nvSpPr>
            <p:spPr>
              <a:xfrm rot="10800000">
                <a:off x="1172816" y="3380814"/>
                <a:ext cx="318052" cy="369332"/>
              </a:xfrm>
              <a:prstGeom prst="rect">
                <a:avLst/>
              </a:prstGeom>
              <a:noFill/>
            </p:spPr>
            <p:txBody>
              <a:bodyPr wrap="square" rtlCol="0">
                <a:spAutoFit/>
              </a:bodyPr>
              <a:lstStyle/>
              <a:p>
                <a:r>
                  <a:rPr lang="en-US" i="1" dirty="0">
                    <a:solidFill>
                      <a:srgbClr val="00B0F0"/>
                    </a:solidFill>
                  </a:rPr>
                  <a:t>b</a:t>
                </a:r>
              </a:p>
            </p:txBody>
          </p:sp>
        </p:grpSp>
      </p:grpSp>
    </p:spTree>
    <p:custDataLst>
      <p:tags r:id="rId1"/>
    </p:custDataLst>
    <p:extLst>
      <p:ext uri="{BB962C8B-B14F-4D97-AF65-F5344CB8AC3E}">
        <p14:creationId xmlns:p14="http://schemas.microsoft.com/office/powerpoint/2010/main" val="85430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500" fill="hold"/>
                                        <p:tgtEl>
                                          <p:spTgt spid="37"/>
                                        </p:tgtEl>
                                        <p:attrNameLst>
                                          <p:attrName>ppt_x</p:attrName>
                                        </p:attrNameLst>
                                      </p:cBhvr>
                                      <p:tavLst>
                                        <p:tav tm="0">
                                          <p:val>
                                            <p:strVal val="#ppt_x"/>
                                          </p:val>
                                        </p:tav>
                                        <p:tav tm="100000">
                                          <p:val>
                                            <p:strVal val="#ppt_x"/>
                                          </p:val>
                                        </p:tav>
                                      </p:tavLst>
                                    </p:anim>
                                    <p:anim calcmode="lin" valueType="num">
                                      <p:cBhvr additive="base">
                                        <p:cTn id="13"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 calcmode="lin" valueType="num">
                                      <p:cBhvr additive="base">
                                        <p:cTn id="27" dur="500" fill="hold"/>
                                        <p:tgtEl>
                                          <p:spTgt spid="54"/>
                                        </p:tgtEl>
                                        <p:attrNameLst>
                                          <p:attrName>ppt_x</p:attrName>
                                        </p:attrNameLst>
                                      </p:cBhvr>
                                      <p:tavLst>
                                        <p:tav tm="0">
                                          <p:val>
                                            <p:strVal val="#ppt_x"/>
                                          </p:val>
                                        </p:tav>
                                        <p:tav tm="100000">
                                          <p:val>
                                            <p:strVal val="#ppt_x"/>
                                          </p:val>
                                        </p:tav>
                                      </p:tavLst>
                                    </p:anim>
                                    <p:anim calcmode="lin" valueType="num">
                                      <p:cBhvr additive="base">
                                        <p:cTn id="2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additive="base">
                                        <p:cTn id="39" dur="500" fill="hold"/>
                                        <p:tgtEl>
                                          <p:spTgt spid="61"/>
                                        </p:tgtEl>
                                        <p:attrNameLst>
                                          <p:attrName>ppt_x</p:attrName>
                                        </p:attrNameLst>
                                      </p:cBhvr>
                                      <p:tavLst>
                                        <p:tav tm="0">
                                          <p:val>
                                            <p:strVal val="#ppt_x"/>
                                          </p:val>
                                        </p:tav>
                                        <p:tav tm="100000">
                                          <p:val>
                                            <p:strVal val="#ppt_x"/>
                                          </p:val>
                                        </p:tav>
                                      </p:tavLst>
                                    </p:anim>
                                    <p:anim calcmode="lin" valueType="num">
                                      <p:cBhvr additive="base">
                                        <p:cTn id="40" dur="500" fill="hold"/>
                                        <p:tgtEl>
                                          <p:spTgt spid="6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fill="hold"/>
                                        <p:tgtEl>
                                          <p:spTgt spid="34"/>
                                        </p:tgtEl>
                                        <p:attrNameLst>
                                          <p:attrName>ppt_x</p:attrName>
                                        </p:attrNameLst>
                                      </p:cBhvr>
                                      <p:tavLst>
                                        <p:tav tm="0">
                                          <p:val>
                                            <p:strVal val="#ppt_x"/>
                                          </p:val>
                                        </p:tav>
                                        <p:tav tm="100000">
                                          <p:val>
                                            <p:strVal val="#ppt_x"/>
                                          </p:val>
                                        </p:tav>
                                      </p:tavLst>
                                    </p:anim>
                                    <p:anim calcmode="lin" valueType="num">
                                      <p:cBhvr additive="base">
                                        <p:cTn id="4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096"/>
                                        </p:tgtEl>
                                        <p:attrNameLst>
                                          <p:attrName>style.visibility</p:attrName>
                                        </p:attrNameLst>
                                      </p:cBhvr>
                                      <p:to>
                                        <p:strVal val="visible"/>
                                      </p:to>
                                    </p:set>
                                    <p:anim calcmode="lin" valueType="num">
                                      <p:cBhvr additive="base">
                                        <p:cTn id="49" dur="500" fill="hold"/>
                                        <p:tgtEl>
                                          <p:spTgt spid="4096"/>
                                        </p:tgtEl>
                                        <p:attrNameLst>
                                          <p:attrName>ppt_x</p:attrName>
                                        </p:attrNameLst>
                                      </p:cBhvr>
                                      <p:tavLst>
                                        <p:tav tm="0">
                                          <p:val>
                                            <p:strVal val="#ppt_x"/>
                                          </p:val>
                                        </p:tav>
                                        <p:tav tm="100000">
                                          <p:val>
                                            <p:strVal val="#ppt_x"/>
                                          </p:val>
                                        </p:tav>
                                      </p:tavLst>
                                    </p:anim>
                                    <p:anim calcmode="lin" valueType="num">
                                      <p:cBhvr additive="base">
                                        <p:cTn id="50" dur="500" fill="hold"/>
                                        <p:tgtEl>
                                          <p:spTgt spid="409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4096" grpId="0"/>
      <p:bldP spid="31" grpId="0"/>
      <p:bldP spid="32" grpId="0"/>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92E7AC4B-4D33-0933-A385-532EDB97275A}"/>
              </a:ext>
            </a:extLst>
          </p:cNvPr>
          <p:cNvSpPr txBox="1"/>
          <p:nvPr/>
        </p:nvSpPr>
        <p:spPr>
          <a:xfrm>
            <a:off x="508002" y="1154488"/>
            <a:ext cx="11379200" cy="1384995"/>
          </a:xfrm>
          <a:prstGeom prst="rect">
            <a:avLst/>
          </a:prstGeom>
          <a:noFill/>
        </p:spPr>
        <p:txBody>
          <a:bodyPr wrap="square" rtlCol="0">
            <a:spAutoFit/>
          </a:bodyPr>
          <a:lstStyle/>
          <a:p>
            <a:pPr marL="342900" indent="-342900">
              <a:buAutoNum type="arabicPeriod"/>
            </a:pPr>
            <a:r>
              <a:rPr lang="en-US" sz="2800" b="1" dirty="0" err="1">
                <a:solidFill>
                  <a:srgbClr val="0000FF"/>
                </a:solidFill>
                <a:latin typeface="Times New Roman" panose="02020603050405020304" pitchFamily="18" charset="0"/>
                <a:cs typeface="Times New Roman" panose="02020603050405020304" pitchFamily="18" charset="0"/>
              </a:rPr>
              <a:t>Định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lý</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Pythagore</a:t>
            </a:r>
            <a:r>
              <a:rPr lang="en-US" sz="2800" b="1" dirty="0">
                <a:solidFill>
                  <a:srgbClr val="0000FF"/>
                </a:solidFill>
                <a:latin typeface="Times New Roman" panose="02020603050405020304" pitchFamily="18" charset="0"/>
                <a:cs typeface="Times New Roman" panose="02020603050405020304" pitchFamily="18" charset="0"/>
              </a:rPr>
              <a:t>.</a:t>
            </a:r>
          </a:p>
          <a:p>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Pythagore</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800" b="1" dirty="0"/>
          </a:p>
        </p:txBody>
      </p:sp>
      <p:sp>
        <p:nvSpPr>
          <p:cNvPr id="7" name="Rectangle: Rounded Corners 3"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7C82E852-01C7-4E35-8270-8CE7CDCFF1C5}"/>
              </a:ext>
            </a:extLst>
          </p:cNvPr>
          <p:cNvSpPr/>
          <p:nvPr/>
        </p:nvSpPr>
        <p:spPr>
          <a:xfrm>
            <a:off x="0" y="29228"/>
            <a:ext cx="12191999" cy="875340"/>
          </a:xfrm>
          <a:prstGeom prst="roundRect">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a:solidFill>
                  <a:srgbClr val="0000FF"/>
                </a:solidFill>
                <a:latin typeface="Times New Roman" panose="02020603050405020304" pitchFamily="18" charset="0"/>
                <a:ea typeface="Arial" panose="020B0604020202020204" pitchFamily="34" charset="0"/>
              </a:rPr>
              <a:t>BÀI 35: </a:t>
            </a:r>
            <a:r>
              <a:rPr lang="en-US" sz="2800" b="1" dirty="0">
                <a:solidFill>
                  <a:srgbClr val="0000FF"/>
                </a:solidFill>
                <a:latin typeface="Times New Roman" panose="02020603050405020304" pitchFamily="18" charset="0"/>
              </a:rPr>
              <a:t>ĐỊNH LÝ PYTHAGORE VÀ ỨNG DỤNG </a:t>
            </a:r>
            <a:r>
              <a:rPr lang="en-US" sz="2800" b="1" dirty="0">
                <a:solidFill>
                  <a:srgbClr val="0000FF"/>
                </a:solidFill>
                <a:latin typeface="Times New Roman" panose="02020603050405020304" pitchFamily="18" charset="0"/>
                <a:ea typeface="Arial" panose="020B0604020202020204" pitchFamily="34" charset="0"/>
              </a:rPr>
              <a:t>(T1)</a:t>
            </a:r>
            <a:endParaRPr lang="en-US" sz="2800" b="1" dirty="0">
              <a:ln w="12700">
                <a:solidFill>
                  <a:schemeClr val="accent1"/>
                </a:solidFill>
                <a:prstDash val="solid"/>
              </a:ln>
              <a:solidFill>
                <a:srgbClr val="0000FF"/>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12" name="Rectangle 6"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1298BB47-9F5B-670F-5C49-50264C111717}"/>
              </a:ext>
            </a:extLst>
          </p:cNvPr>
          <p:cNvSpPr>
            <a:spLocks noChangeArrowheads="1"/>
          </p:cNvSpPr>
          <p:nvPr/>
        </p:nvSpPr>
        <p:spPr bwMode="auto">
          <a:xfrm>
            <a:off x="661183" y="342489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7"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BAAE87F9-144F-86B7-84BA-5B3711D5492E}"/>
              </a:ext>
            </a:extLst>
          </p:cNvPr>
          <p:cNvSpPr>
            <a:spLocks noChangeArrowheads="1"/>
          </p:cNvSpPr>
          <p:nvPr/>
        </p:nvSpPr>
        <p:spPr bwMode="auto">
          <a:xfrm>
            <a:off x="661183" y="365349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TextBox 14"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D0D1A63C-2C85-B8AC-FD93-337F639EF6A9}"/>
              </a:ext>
            </a:extLst>
          </p:cNvPr>
          <p:cNvSpPr txBox="1"/>
          <p:nvPr/>
        </p:nvSpPr>
        <p:spPr>
          <a:xfrm>
            <a:off x="618978" y="2202957"/>
            <a:ext cx="11226019" cy="1200329"/>
          </a:xfrm>
          <a:prstGeom prst="rect">
            <a:avLst/>
          </a:prstGeom>
          <a:solidFill>
            <a:schemeClr val="accent4">
              <a:lumMod val="60000"/>
              <a:lumOff val="40000"/>
            </a:schemeClr>
          </a:solidFill>
        </p:spPr>
        <p:txBody>
          <a:bodyPr wrap="square" rtlCol="0">
            <a:spAutoFit/>
          </a:bodyPr>
          <a:lstStyle/>
          <a:p>
            <a:r>
              <a:rPr lang="en-US" sz="3600" dirty="0">
                <a:latin typeface="Times New Roman" panose="02020603050405020304" pitchFamily="18" charset="0"/>
                <a:cs typeface="Times New Roman" panose="02020603050405020304" pitchFamily="18" charset="0"/>
              </a:rPr>
              <a:t>Trong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tam </a:t>
            </a:r>
            <a:r>
              <a:rPr lang="en-US" sz="3600" dirty="0" err="1">
                <a:latin typeface="Times New Roman" panose="02020603050405020304" pitchFamily="18" charset="0"/>
                <a:cs typeface="Times New Roman" panose="02020603050405020304" pitchFamily="18" charset="0"/>
              </a:rPr>
              <a:t>giác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vuông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huyền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bằng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tổng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góc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vuông</a:t>
            </a:r>
            <a:r>
              <a:rPr lang="en-US" sz="3600" dirty="0">
                <a:latin typeface="Times New Roman" panose="02020603050405020304" pitchFamily="18" charset="0"/>
                <a:cs typeface="Times New Roman" panose="02020603050405020304" pitchFamily="18" charset="0"/>
              </a:rPr>
              <a:t>. </a:t>
            </a:r>
          </a:p>
        </p:txBody>
      </p:sp>
      <p:grpSp>
        <p:nvGrpSpPr>
          <p:cNvPr id="14" name="Group 13"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6615242F-D4DF-9832-5FD2-FD5F7E2C35ED}"/>
              </a:ext>
            </a:extLst>
          </p:cNvPr>
          <p:cNvGrpSpPr/>
          <p:nvPr/>
        </p:nvGrpSpPr>
        <p:grpSpPr>
          <a:xfrm>
            <a:off x="618978" y="4234877"/>
            <a:ext cx="4383800" cy="1695741"/>
            <a:chOff x="675245" y="3424899"/>
            <a:chExt cx="3530979" cy="1695741"/>
          </a:xfrm>
        </p:grpSpPr>
        <p:cxnSp>
          <p:nvCxnSpPr>
            <p:cNvPr id="4" name="Straight Connector 3">
              <a:extLst>
                <a:ext uri="{FF2B5EF4-FFF2-40B4-BE49-F238E27FC236}">
                  <a16:creationId xmlns:a16="http://schemas.microsoft.com/office/drawing/2014/main" id="{77514079-E1BA-A68B-2220-D93100619B65}"/>
                </a:ext>
              </a:extLst>
            </p:cNvPr>
            <p:cNvCxnSpPr/>
            <p:nvPr/>
          </p:nvCxnSpPr>
          <p:spPr>
            <a:xfrm>
              <a:off x="1308295" y="3424899"/>
              <a:ext cx="0" cy="1695741"/>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2920E14-83CE-2319-9B68-27F071E759C3}"/>
                </a:ext>
              </a:extLst>
            </p:cNvPr>
            <p:cNvCxnSpPr/>
            <p:nvPr/>
          </p:nvCxnSpPr>
          <p:spPr>
            <a:xfrm>
              <a:off x="801858" y="4304714"/>
              <a:ext cx="2855742"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69ADF62-4D3F-8223-FAA9-3C95D53956DB}"/>
                </a:ext>
              </a:extLst>
            </p:cNvPr>
            <p:cNvSpPr txBox="1"/>
            <p:nvPr/>
          </p:nvSpPr>
          <p:spPr>
            <a:xfrm>
              <a:off x="675245" y="3692736"/>
              <a:ext cx="731517"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GT</a:t>
              </a:r>
            </a:p>
          </p:txBody>
        </p:sp>
        <p:sp>
          <p:nvSpPr>
            <p:cNvPr id="9" name="TextBox 8">
              <a:extLst>
                <a:ext uri="{FF2B5EF4-FFF2-40B4-BE49-F238E27FC236}">
                  <a16:creationId xmlns:a16="http://schemas.microsoft.com/office/drawing/2014/main" id="{AA387173-F587-A622-BFCF-7517267A8DA4}"/>
                </a:ext>
              </a:extLst>
            </p:cNvPr>
            <p:cNvSpPr txBox="1"/>
            <p:nvPr/>
          </p:nvSpPr>
          <p:spPr>
            <a:xfrm>
              <a:off x="717449" y="4357413"/>
              <a:ext cx="73151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KL</a:t>
              </a:r>
            </a:p>
          </p:txBody>
        </p:sp>
        <mc:AlternateContent xmlns:mc="http://schemas.openxmlformats.org/markup-compatibility/2006" xmlns:a14="http://schemas.microsoft.com/office/drawing/2010/main">
          <mc:Choice Requires="a14">
            <p:sp>
              <p:nvSpPr>
                <p:cNvPr id="10" name="Object 9">
                  <a:extLst>
                    <a:ext uri="{FF2B5EF4-FFF2-40B4-BE49-F238E27FC236}">
                      <a16:creationId xmlns:a16="http://schemas.microsoft.com/office/drawing/2014/main" id="{C6BFD3FA-0383-9083-8101-149AA7BE4CB3}"/>
                    </a:ext>
                  </a:extLst>
                </p:cNvPr>
                <p:cNvSpPr txBox="1"/>
                <p:nvPr/>
              </p:nvSpPr>
              <p:spPr>
                <a:xfrm>
                  <a:off x="1378626" y="3630532"/>
                  <a:ext cx="2616595" cy="585218"/>
                </a:xfrm>
                <a:prstGeom prst="rect">
                  <a:avLst/>
                </a:prstGeom>
              </p:spPr>
              <p:txBody>
                <a:bodyPr>
                  <a:noAutofit/>
                </a:bodyPr>
                <a:lstStyle/>
                <a:p>
                  <a:pPr/>
                  <a14:m>
                    <m:oMathPara xmlns:m="http://schemas.openxmlformats.org/officeDocument/2006/math">
                      <m:oMathParaPr>
                        <m:jc m:val="left"/>
                      </m:oMathParaPr>
                      <m:oMath xmlns:m="http://schemas.openxmlformats.org/officeDocument/2006/math">
                        <m:r>
                          <m:rPr>
                            <m:sty m:val="p"/>
                          </m:rPr>
                          <a:rPr lang="en-US" sz="3200" i="1">
                            <a:solidFill>
                              <a:srgbClr val="000000"/>
                            </a:solidFill>
                            <a:latin typeface="Cambria Math" panose="02040503050406030204" pitchFamily="18" charset="0"/>
                          </a:rPr>
                          <m:t>Δ</m:t>
                        </m:r>
                        <m:r>
                          <a:rPr lang="en-US" sz="3200" i="1">
                            <a:solidFill>
                              <a:srgbClr val="000000"/>
                            </a:solidFill>
                            <a:latin typeface="Cambria Math" panose="02040503050406030204" pitchFamily="18" charset="0"/>
                          </a:rPr>
                          <m:t>𝐴𝐵𝐶</m:t>
                        </m:r>
                        <m:r>
                          <a:rPr lang="en-US" sz="3200" i="1">
                            <a:solidFill>
                              <a:srgbClr val="000000"/>
                            </a:solidFill>
                            <a:latin typeface="Cambria Math" panose="02040503050406030204" pitchFamily="18" charset="0"/>
                          </a:rPr>
                          <m:t>,</m:t>
                        </m:r>
                        <m:acc>
                          <m:accPr>
                            <m:chr m:val="̂"/>
                            <m:ctrlPr>
                              <a:rPr lang="en-US" sz="3200" i="1">
                                <a:solidFill>
                                  <a:srgbClr val="000000"/>
                                </a:solidFill>
                                <a:latin typeface="Cambria Math" panose="02040503050406030204" pitchFamily="18" charset="0"/>
                              </a:rPr>
                            </m:ctrlPr>
                          </m:accPr>
                          <m:e>
                            <m:r>
                              <a:rPr lang="en-US" sz="3200" i="1">
                                <a:solidFill>
                                  <a:srgbClr val="000000"/>
                                </a:solidFill>
                                <a:latin typeface="Cambria Math" panose="02040503050406030204" pitchFamily="18" charset="0"/>
                              </a:rPr>
                              <m:t>𝐴</m:t>
                            </m:r>
                          </m:e>
                        </m:acc>
                        <m:r>
                          <a:rPr lang="en-US" sz="3200" i="1">
                            <a:solidFill>
                              <a:srgbClr val="000000"/>
                            </a:solidFill>
                            <a:latin typeface="Cambria Math" panose="02040503050406030204" pitchFamily="18" charset="0"/>
                          </a:rPr>
                          <m:t>=90°</m:t>
                        </m:r>
                      </m:oMath>
                    </m:oMathPara>
                  </a14:m>
                  <a:endParaRPr lang="en-US" sz="3200" dirty="0"/>
                </a:p>
              </p:txBody>
            </p:sp>
          </mc:Choice>
          <mc:Fallback xmlns="">
            <p:sp>
              <p:nvSpPr>
                <p:cNvPr id="10" name="Object 9">
                  <a:extLst>
                    <a:ext uri="{FF2B5EF4-FFF2-40B4-BE49-F238E27FC236}">
                      <a16:creationId xmlns:a16="http://schemas.microsoft.com/office/drawing/2014/main" id="{C6BFD3FA-0383-9083-8101-149AA7BE4CB3}"/>
                    </a:ext>
                  </a:extLst>
                </p:cNvPr>
                <p:cNvSpPr txBox="1">
                  <a:spLocks noRot="1" noChangeAspect="1" noMove="1" noResize="1" noEditPoints="1" noAdjustHandles="1" noChangeArrowheads="1" noChangeShapeType="1" noTextEdit="1"/>
                </p:cNvSpPr>
                <p:nvPr/>
              </p:nvSpPr>
              <p:spPr>
                <a:xfrm>
                  <a:off x="1378626" y="3630532"/>
                  <a:ext cx="2616595" cy="58521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bject 10">
                  <a:extLst>
                    <a:ext uri="{FF2B5EF4-FFF2-40B4-BE49-F238E27FC236}">
                      <a16:creationId xmlns:a16="http://schemas.microsoft.com/office/drawing/2014/main" id="{29F0C3DE-3C22-49A9-770E-9FB9B52B7B1F}"/>
                    </a:ext>
                  </a:extLst>
                </p:cNvPr>
                <p:cNvSpPr txBox="1"/>
                <p:nvPr/>
              </p:nvSpPr>
              <p:spPr>
                <a:xfrm>
                  <a:off x="1350489" y="4379869"/>
                  <a:ext cx="2855735" cy="465172"/>
                </a:xfrm>
                <a:prstGeom prst="rect">
                  <a:avLst/>
                </a:prstGeom>
              </p:spPr>
              <p:txBody>
                <a:bodyPr>
                  <a:noAutofit/>
                </a:bodyPr>
                <a:lstStyle/>
                <a:p>
                  <a:pPr/>
                  <a14:m>
                    <m:oMathPara xmlns:m="http://schemas.openxmlformats.org/officeDocument/2006/math">
                      <m:oMathParaPr>
                        <m:jc m:val="left"/>
                      </m:oMathParaPr>
                      <m:oMath xmlns:m="http://schemas.openxmlformats.org/officeDocument/2006/math">
                        <m:r>
                          <a:rPr lang="en-US" sz="3200" i="1">
                            <a:solidFill>
                              <a:srgbClr val="000000"/>
                            </a:solidFill>
                            <a:latin typeface="Cambria Math" panose="02040503050406030204" pitchFamily="18" charset="0"/>
                          </a:rPr>
                          <m:t>𝐵</m:t>
                        </m:r>
                        <m:sSup>
                          <m:sSupPr>
                            <m:ctrlPr>
                              <a:rPr lang="en-US" sz="3200" i="1">
                                <a:solidFill>
                                  <a:srgbClr val="000000"/>
                                </a:solidFill>
                                <a:latin typeface="Cambria Math" panose="02040503050406030204" pitchFamily="18" charset="0"/>
                              </a:rPr>
                            </m:ctrlPr>
                          </m:sSupPr>
                          <m:e>
                            <m:r>
                              <a:rPr lang="en-US" sz="3200" i="1">
                                <a:solidFill>
                                  <a:srgbClr val="000000"/>
                                </a:solidFill>
                                <a:latin typeface="Cambria Math" panose="02040503050406030204" pitchFamily="18" charset="0"/>
                              </a:rPr>
                              <m:t>𝐶</m:t>
                            </m:r>
                          </m:e>
                          <m:sup>
                            <m:r>
                              <a:rPr lang="en-US" sz="3200" i="1">
                                <a:solidFill>
                                  <a:srgbClr val="000000"/>
                                </a:solidFill>
                                <a:latin typeface="Cambria Math" panose="02040503050406030204" pitchFamily="18" charset="0"/>
                              </a:rPr>
                              <m:t>2</m:t>
                            </m:r>
                          </m:sup>
                        </m:sSup>
                        <m:r>
                          <a:rPr lang="en-US" sz="3200" i="1">
                            <a:solidFill>
                              <a:srgbClr val="000000"/>
                            </a:solidFill>
                            <a:latin typeface="Cambria Math" panose="02040503050406030204" pitchFamily="18" charset="0"/>
                          </a:rPr>
                          <m:t>=</m:t>
                        </m:r>
                        <m:r>
                          <a:rPr lang="en-US" sz="3200" i="1">
                            <a:solidFill>
                              <a:srgbClr val="000000"/>
                            </a:solidFill>
                            <a:latin typeface="Cambria Math" panose="02040503050406030204" pitchFamily="18" charset="0"/>
                          </a:rPr>
                          <m:t>𝐴</m:t>
                        </m:r>
                        <m:sSup>
                          <m:sSupPr>
                            <m:ctrlPr>
                              <a:rPr lang="en-US" sz="3200" i="1">
                                <a:solidFill>
                                  <a:srgbClr val="000000"/>
                                </a:solidFill>
                                <a:latin typeface="Cambria Math" panose="02040503050406030204" pitchFamily="18" charset="0"/>
                              </a:rPr>
                            </m:ctrlPr>
                          </m:sSupPr>
                          <m:e>
                            <m:r>
                              <a:rPr lang="en-US" sz="3200" i="1">
                                <a:solidFill>
                                  <a:srgbClr val="000000"/>
                                </a:solidFill>
                                <a:latin typeface="Cambria Math" panose="02040503050406030204" pitchFamily="18" charset="0"/>
                              </a:rPr>
                              <m:t>𝐵</m:t>
                            </m:r>
                          </m:e>
                          <m:sup>
                            <m:r>
                              <a:rPr lang="en-US" sz="3200" i="1">
                                <a:solidFill>
                                  <a:srgbClr val="000000"/>
                                </a:solidFill>
                                <a:latin typeface="Cambria Math" panose="02040503050406030204" pitchFamily="18" charset="0"/>
                              </a:rPr>
                              <m:t>2</m:t>
                            </m:r>
                          </m:sup>
                        </m:sSup>
                        <m:r>
                          <a:rPr lang="en-US" sz="3200" i="1">
                            <a:solidFill>
                              <a:srgbClr val="000000"/>
                            </a:solidFill>
                            <a:latin typeface="Cambria Math" panose="02040503050406030204" pitchFamily="18" charset="0"/>
                          </a:rPr>
                          <m:t>+</m:t>
                        </m:r>
                        <m:r>
                          <a:rPr lang="en-US" sz="3200" i="1">
                            <a:solidFill>
                              <a:srgbClr val="000000"/>
                            </a:solidFill>
                            <a:latin typeface="Cambria Math" panose="02040503050406030204" pitchFamily="18" charset="0"/>
                          </a:rPr>
                          <m:t>𝐴</m:t>
                        </m:r>
                        <m:sSup>
                          <m:sSupPr>
                            <m:ctrlPr>
                              <a:rPr lang="en-US" sz="3200" i="1">
                                <a:solidFill>
                                  <a:srgbClr val="000000"/>
                                </a:solidFill>
                                <a:latin typeface="Cambria Math" panose="02040503050406030204" pitchFamily="18" charset="0"/>
                              </a:rPr>
                            </m:ctrlPr>
                          </m:sSupPr>
                          <m:e>
                            <m:r>
                              <a:rPr lang="en-US" sz="3200" i="1">
                                <a:solidFill>
                                  <a:srgbClr val="000000"/>
                                </a:solidFill>
                                <a:latin typeface="Cambria Math" panose="02040503050406030204" pitchFamily="18" charset="0"/>
                              </a:rPr>
                              <m:t>𝐶</m:t>
                            </m:r>
                          </m:e>
                          <m:sup>
                            <m:r>
                              <a:rPr lang="en-US" sz="3200" i="1">
                                <a:solidFill>
                                  <a:srgbClr val="000000"/>
                                </a:solidFill>
                                <a:latin typeface="Cambria Math" panose="02040503050406030204" pitchFamily="18" charset="0"/>
                              </a:rPr>
                              <m:t>2</m:t>
                            </m:r>
                          </m:sup>
                        </m:sSup>
                      </m:oMath>
                    </m:oMathPara>
                  </a14:m>
                  <a:endParaRPr lang="en-US" sz="3200" dirty="0"/>
                </a:p>
              </p:txBody>
            </p:sp>
          </mc:Choice>
          <mc:Fallback xmlns="">
            <p:sp>
              <p:nvSpPr>
                <p:cNvPr id="11" name="Object 10">
                  <a:extLst>
                    <a:ext uri="{FF2B5EF4-FFF2-40B4-BE49-F238E27FC236}">
                      <a16:creationId xmlns:a16="http://schemas.microsoft.com/office/drawing/2014/main" id="{29F0C3DE-3C22-49A9-770E-9FB9B52B7B1F}"/>
                    </a:ext>
                  </a:extLst>
                </p:cNvPr>
                <p:cNvSpPr txBox="1">
                  <a:spLocks noRot="1" noChangeAspect="1" noMove="1" noResize="1" noEditPoints="1" noAdjustHandles="1" noChangeArrowheads="1" noChangeShapeType="1" noTextEdit="1"/>
                </p:cNvSpPr>
                <p:nvPr/>
              </p:nvSpPr>
              <p:spPr>
                <a:xfrm>
                  <a:off x="1350489" y="4379869"/>
                  <a:ext cx="2855735" cy="465172"/>
                </a:xfrm>
                <a:prstGeom prst="rect">
                  <a:avLst/>
                </a:prstGeom>
                <a:blipFill>
                  <a:blip r:embed="rId5"/>
                  <a:stretch>
                    <a:fillRect/>
                  </a:stretch>
                </a:blipFill>
              </p:spPr>
              <p:txBody>
                <a:bodyPr/>
                <a:lstStyle/>
                <a:p>
                  <a:r>
                    <a:rPr lang="en-US">
                      <a:noFill/>
                    </a:rPr>
                    <a:t> </a:t>
                  </a:r>
                </a:p>
              </p:txBody>
            </p:sp>
          </mc:Fallback>
        </mc:AlternateContent>
      </p:grpSp>
      <p:pic>
        <p:nvPicPr>
          <p:cNvPr id="3" name="Picture 2"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8F9BA5C5-C7C2-44ED-AF3B-2B4266E8F4EE}"/>
              </a:ext>
            </a:extLst>
          </p:cNvPr>
          <p:cNvPicPr>
            <a:picLocks noChangeAspect="1"/>
          </p:cNvPicPr>
          <p:nvPr/>
        </p:nvPicPr>
        <p:blipFill>
          <a:blip r:embed="rId6"/>
          <a:stretch>
            <a:fillRect/>
          </a:stretch>
        </p:blipFill>
        <p:spPr>
          <a:xfrm>
            <a:off x="6538728" y="3473677"/>
            <a:ext cx="3991347" cy="2813911"/>
          </a:xfrm>
          <a:prstGeom prst="rect">
            <a:avLst/>
          </a:prstGeom>
        </p:spPr>
      </p:pic>
    </p:spTree>
    <p:custDataLst>
      <p:tags r:id="rId1"/>
    </p:custDataLst>
    <p:extLst>
      <p:ext uri="{BB962C8B-B14F-4D97-AF65-F5344CB8AC3E}">
        <p14:creationId xmlns:p14="http://schemas.microsoft.com/office/powerpoint/2010/main" val="409184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C38BFE25-E8A5-E54D-393D-F4DB5EDBFA9A}"/>
              </a:ext>
            </a:extLst>
          </p:cNvPr>
          <p:cNvSpPr txBox="1"/>
          <p:nvPr/>
        </p:nvSpPr>
        <p:spPr>
          <a:xfrm>
            <a:off x="90660" y="669532"/>
            <a:ext cx="600534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Chứng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lí</a:t>
            </a:r>
            <a:r>
              <a:rPr lang="en-US" sz="2800" b="1" dirty="0">
                <a:latin typeface="Times New Roman" panose="02020603050405020304" pitchFamily="18" charset="0"/>
                <a:cs typeface="Times New Roman" panose="02020603050405020304" pitchFamily="18" charset="0"/>
              </a:rPr>
              <a:t>:</a:t>
            </a:r>
          </a:p>
        </p:txBody>
      </p:sp>
      <p:pic>
        <p:nvPicPr>
          <p:cNvPr id="6" name="Picture 5"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E7C4C73F-E311-2CD8-CA11-58E56989CAA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0170" y="522979"/>
            <a:ext cx="3885541" cy="2950376"/>
          </a:xfrm>
          <a:prstGeom prst="rect">
            <a:avLst/>
          </a:prstGeom>
          <a:noFill/>
          <a:ln>
            <a:noFill/>
          </a:ln>
        </p:spPr>
      </p:pic>
      <mc:AlternateContent xmlns:mc="http://schemas.openxmlformats.org/markup-compatibility/2006" xmlns:a14="http://schemas.microsoft.com/office/drawing/2010/main">
        <mc:Choice Requires="a14">
          <p:sp>
            <p:nvSpPr>
              <p:cNvPr id="7" name="TextBox 6"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EA3AFEA2-1A14-E575-36B6-38D0ABCDA22A}"/>
                  </a:ext>
                </a:extLst>
              </p:cNvPr>
              <p:cNvSpPr txBox="1"/>
              <p:nvPr/>
            </p:nvSpPr>
            <p:spPr>
              <a:xfrm>
                <a:off x="327692" y="1450799"/>
                <a:ext cx="6180083" cy="58477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dirty="0" smtClean="0">
                        <a:latin typeface="Cambria Math" panose="02040503050406030204" pitchFamily="18" charset="0"/>
                      </a:rPr>
                      <m:t>𝐴𝐻</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dirty="0" smtClean="0">
                        <a:latin typeface="Cambria Math" panose="02040503050406030204" pitchFamily="18" charset="0"/>
                      </a:rPr>
                      <m:t>𝐴𝐵𝐶</m:t>
                    </m:r>
                  </m:oMath>
                </a14:m>
                <a:endParaRPr lang="en-US" sz="2800" dirty="0">
                  <a:latin typeface="Times New Roman" panose="02020603050405020304" pitchFamily="18" charset="0"/>
                  <a:cs typeface="Times New Roman" panose="02020603050405020304" pitchFamily="18" charset="0"/>
                </a:endParaRPr>
              </a:p>
            </p:txBody>
          </p:sp>
        </mc:Choice>
        <mc:Fallback xmlns="">
          <p:sp>
            <p:nvSpPr>
              <p:cNvPr id="7" name="TextBox 6"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EA3AFEA2-1A14-E575-36B6-38D0ABCDA22A}"/>
                  </a:ext>
                </a:extLst>
              </p:cNvPr>
              <p:cNvSpPr txBox="1">
                <a:spLocks noRot="1" noChangeAspect="1" noMove="1" noResize="1" noEditPoints="1" noAdjustHandles="1" noChangeArrowheads="1" noChangeShapeType="1" noTextEdit="1"/>
              </p:cNvSpPr>
              <p:nvPr/>
            </p:nvSpPr>
            <p:spPr>
              <a:xfrm>
                <a:off x="327692" y="1450799"/>
                <a:ext cx="6180083" cy="584775"/>
              </a:xfrm>
              <a:prstGeom prst="rect">
                <a:avLst/>
              </a:prstGeom>
              <a:blipFill>
                <a:blip r:embed="rId3"/>
                <a:stretch>
                  <a:fillRect l="-2071" t="-14583" b="-32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073E86AD-F7D0-F032-E06D-6745D0783FFB}"/>
                  </a:ext>
                </a:extLst>
              </p:cNvPr>
              <p:cNvSpPr txBox="1"/>
              <p:nvPr/>
            </p:nvSpPr>
            <p:spPr>
              <a:xfrm>
                <a:off x="498982" y="2116967"/>
                <a:ext cx="5188696" cy="1498936"/>
              </a:xfrm>
              <a:prstGeom prst="rect">
                <a:avLst/>
              </a:prstGeom>
              <a:noFill/>
            </p:spPr>
            <p:txBody>
              <a:bodyPr wrap="square" rtlCol="0">
                <a:spAutoFit/>
              </a:bodyPr>
              <a:lstStyle/>
              <a:p>
                <a:pPr>
                  <a:lnSpc>
                    <a:spcPct val="150000"/>
                  </a:lnSpc>
                </a:pPr>
                <a:r>
                  <a:rPr lang="en-US" sz="3200" dirty="0" err="1">
                    <a:latin typeface="Times New Roman" panose="02020603050405020304" pitchFamily="18" charset="0"/>
                    <a:cs typeface="Times New Roman" panose="02020603050405020304" pitchFamily="18" charset="0"/>
                  </a:rPr>
                  <a:t>Xét</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dirty="0" smtClean="0">
                        <a:latin typeface="Cambria Math" panose="02040503050406030204" pitchFamily="18" charset="0"/>
                        <a:ea typeface="Cambria Math" panose="02040503050406030204" pitchFamily="18" charset="0"/>
                      </a:rPr>
                      <m:t>∆</m:t>
                    </m:r>
                    <m:r>
                      <a:rPr lang="en-US" sz="3200" i="1" dirty="0" smtClean="0">
                        <a:latin typeface="Cambria Math" panose="02040503050406030204" pitchFamily="18" charset="0"/>
                      </a:rPr>
                      <m:t>𝐴𝐵𝐶</m:t>
                    </m:r>
                    <m:r>
                      <a:rPr lang="en-US" sz="3200" i="1" dirty="0" smtClean="0">
                        <a:latin typeface="Cambria Math" panose="02040503050406030204" pitchFamily="18" charset="0"/>
                      </a:rPr>
                      <m:t> </m:t>
                    </m:r>
                  </m:oMath>
                </a14:m>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dirty="0" smtClean="0">
                        <a:latin typeface="Cambria Math" panose="02040503050406030204" pitchFamily="18" charset="0"/>
                        <a:ea typeface="Cambria Math" panose="02040503050406030204" pitchFamily="18" charset="0"/>
                      </a:rPr>
                      <m:t>∆</m:t>
                    </m:r>
                    <m:r>
                      <a:rPr lang="en-US" sz="3200" i="1" dirty="0" smtClean="0">
                        <a:latin typeface="Cambria Math" panose="02040503050406030204" pitchFamily="18" charset="0"/>
                      </a:rPr>
                      <m:t>𝐻𝐵𝐴</m:t>
                    </m:r>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endParaRPr lang="en-US" sz="3200" i="1" dirty="0">
                  <a:latin typeface="Times New Roman" panose="02020603050405020304" pitchFamily="18" charset="0"/>
                  <a:cs typeface="Times New Roman" panose="02020603050405020304" pitchFamily="18" charset="0"/>
                </a:endParaRPr>
              </a:p>
              <a:p>
                <a:pPr>
                  <a:lnSpc>
                    <a:spcPct val="150000"/>
                  </a:lnSpc>
                </a:pPr>
                <a14:m>
                  <m:oMath xmlns:m="http://schemas.openxmlformats.org/officeDocument/2006/math">
                    <m:acc>
                      <m:accPr>
                        <m:chr m:val="̂"/>
                        <m:ctrlPr>
                          <a:rPr lang="en-US" sz="3200" i="1" smtClean="0">
                            <a:latin typeface="Cambria Math" panose="02040503050406030204" pitchFamily="18" charset="0"/>
                          </a:rPr>
                        </m:ctrlPr>
                      </m:accPr>
                      <m:e>
                        <m:r>
                          <a:rPr lang="en-US" sz="3200" b="0" i="1" smtClean="0">
                            <a:latin typeface="Cambria Math" panose="02040503050406030204" pitchFamily="18" charset="0"/>
                          </a:rPr>
                          <m:t>𝐵𝐴𝐶</m:t>
                        </m:r>
                      </m:e>
                    </m:acc>
                    <m:r>
                      <a:rPr lang="en-US" sz="3200" i="1">
                        <a:latin typeface="Cambria Math" panose="02040503050406030204" pitchFamily="18" charset="0"/>
                      </a:rPr>
                      <m:t>=</m:t>
                    </m:r>
                    <m:acc>
                      <m:accPr>
                        <m:chr m:val="̂"/>
                        <m:ctrlPr>
                          <a:rPr lang="en-US" sz="3200" i="1">
                            <a:latin typeface="Cambria Math" panose="02040503050406030204" pitchFamily="18" charset="0"/>
                          </a:rPr>
                        </m:ctrlPr>
                      </m:accPr>
                      <m:e>
                        <m:r>
                          <a:rPr lang="en-US" sz="3200" i="1">
                            <a:latin typeface="Cambria Math" panose="02040503050406030204" pitchFamily="18" charset="0"/>
                          </a:rPr>
                          <m:t>𝐵𝐻𝐴</m:t>
                        </m:r>
                      </m:e>
                    </m:acc>
                    <m:r>
                      <a:rPr lang="en-US" sz="3200" b="0" i="1" smtClean="0">
                        <a:latin typeface="Cambria Math" panose="02040503050406030204" pitchFamily="18" charset="0"/>
                      </a:rPr>
                      <m:t>=</m:t>
                    </m:r>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90</m:t>
                        </m:r>
                      </m:e>
                      <m:sup>
                        <m:r>
                          <a:rPr lang="en-US" sz="3200" b="0" i="1" smtClean="0">
                            <a:latin typeface="Cambria Math" panose="02040503050406030204" pitchFamily="18" charset="0"/>
                          </a:rPr>
                          <m:t>𝑜</m:t>
                        </m:r>
                      </m:sup>
                    </m:sSup>
                    <m:r>
                      <a:rPr lang="en-US" sz="3200" b="0" i="1" smtClean="0">
                        <a:latin typeface="Cambria Math" panose="02040503050406030204" pitchFamily="18" charset="0"/>
                      </a:rPr>
                      <m:t>, </m:t>
                    </m:r>
                    <m:acc>
                      <m:accPr>
                        <m:chr m:val="̂"/>
                        <m:ctrlPr>
                          <a:rPr lang="en-US" sz="3200" b="0" i="1" smtClean="0">
                            <a:latin typeface="Cambria Math" panose="02040503050406030204" pitchFamily="18" charset="0"/>
                          </a:rPr>
                        </m:ctrlPr>
                      </m:accPr>
                      <m:e>
                        <m:r>
                          <a:rPr lang="en-US" sz="3200" b="0" i="1" smtClean="0">
                            <a:latin typeface="Cambria Math" panose="02040503050406030204" pitchFamily="18" charset="0"/>
                          </a:rPr>
                          <m:t> </m:t>
                        </m:r>
                        <m:r>
                          <a:rPr lang="en-US" sz="3200" b="0" i="1" smtClean="0">
                            <a:latin typeface="Cambria Math" panose="02040503050406030204" pitchFamily="18" charset="0"/>
                          </a:rPr>
                          <m:t>𝐵</m:t>
                        </m:r>
                      </m:e>
                    </m:acc>
                  </m:oMath>
                </a14:m>
                <a:r>
                  <a:rPr lang="en-US" sz="3200" dirty="0">
                    <a:latin typeface="Times New Roman" panose="02020603050405020304" pitchFamily="18" charset="0"/>
                    <a:cs typeface="Times New Roman" panose="02020603050405020304" pitchFamily="18" charset="0"/>
                  </a:rPr>
                  <a:t> chung</a:t>
                </a:r>
              </a:p>
            </p:txBody>
          </p:sp>
        </mc:Choice>
        <mc:Fallback xmlns="">
          <p:sp>
            <p:nvSpPr>
              <p:cNvPr id="8" name="TextBox 7"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073E86AD-F7D0-F032-E06D-6745D0783FFB}"/>
                  </a:ext>
                </a:extLst>
              </p:cNvPr>
              <p:cNvSpPr txBox="1">
                <a:spLocks noRot="1" noChangeAspect="1" noMove="1" noResize="1" noEditPoints="1" noAdjustHandles="1" noChangeArrowheads="1" noChangeShapeType="1" noTextEdit="1"/>
              </p:cNvSpPr>
              <p:nvPr/>
            </p:nvSpPr>
            <p:spPr>
              <a:xfrm>
                <a:off x="498982" y="2116967"/>
                <a:ext cx="5188696" cy="1498936"/>
              </a:xfrm>
              <a:prstGeom prst="rect">
                <a:avLst/>
              </a:prstGeom>
              <a:blipFill>
                <a:blip r:embed="rId4"/>
                <a:stretch>
                  <a:fillRect l="-3055" r="-1763" b="-121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BED5355E-DCAE-62AA-07FD-31771EC3E2D3}"/>
                  </a:ext>
                </a:extLst>
              </p:cNvPr>
              <p:cNvSpPr txBox="1"/>
              <p:nvPr/>
            </p:nvSpPr>
            <p:spPr>
              <a:xfrm>
                <a:off x="201082" y="3762051"/>
                <a:ext cx="11967471" cy="9666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Do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𝐴𝐵𝐶</m:t>
                    </m:r>
                    <m:r>
                      <a:rPr lang="en-US" sz="3200" b="0" i="1" smtClean="0">
                        <a:latin typeface="Cambria Math" panose="02040503050406030204" pitchFamily="18" charset="0"/>
                        <a:ea typeface="Cambria Math" panose="02040503050406030204" pitchFamily="18" charset="0"/>
                      </a:rPr>
                      <m:t>  ∆</m:t>
                    </m:r>
                    <m:r>
                      <a:rPr lang="en-US" sz="3200" b="0" i="1" smtClean="0">
                        <a:latin typeface="Cambria Math" panose="02040503050406030204" pitchFamily="18" charset="0"/>
                        <a:ea typeface="Cambria Math" panose="02040503050406030204" pitchFamily="18" charset="0"/>
                      </a:rPr>
                      <m:t>𝐻𝐵𝐴</m:t>
                    </m:r>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4000" b="0" i="1" smtClean="0">
                            <a:latin typeface="Cambria Math" panose="02040503050406030204" pitchFamily="18" charset="0"/>
                          </a:rPr>
                        </m:ctrlPr>
                      </m:fPr>
                      <m:num>
                        <m:r>
                          <a:rPr lang="en-US" sz="4000" b="0" i="1" smtClean="0">
                            <a:latin typeface="Cambria Math" panose="02040503050406030204" pitchFamily="18" charset="0"/>
                          </a:rPr>
                          <m:t>𝐴𝐵</m:t>
                        </m:r>
                      </m:num>
                      <m:den>
                        <m:r>
                          <a:rPr lang="en-US" sz="4000" b="0" i="1" smtClean="0">
                            <a:latin typeface="Cambria Math" panose="02040503050406030204" pitchFamily="18" charset="0"/>
                          </a:rPr>
                          <m:t>𝐻𝐵</m:t>
                        </m:r>
                      </m:den>
                    </m:f>
                    <m:r>
                      <a:rPr lang="en-US" sz="4000" b="0" i="1" smtClean="0">
                        <a:latin typeface="Cambria Math" panose="02040503050406030204" pitchFamily="18" charset="0"/>
                      </a:rPr>
                      <m:t>=</m:t>
                    </m:r>
                    <m:f>
                      <m:fPr>
                        <m:ctrlPr>
                          <a:rPr lang="en-US" sz="4000" b="0" i="1" smtClean="0">
                            <a:latin typeface="Cambria Math" panose="02040503050406030204" pitchFamily="18" charset="0"/>
                          </a:rPr>
                        </m:ctrlPr>
                      </m:fPr>
                      <m:num>
                        <m:r>
                          <a:rPr lang="en-US" sz="4000" b="0" i="1" smtClean="0">
                            <a:latin typeface="Cambria Math" panose="02040503050406030204" pitchFamily="18" charset="0"/>
                          </a:rPr>
                          <m:t>𝐵𝐶</m:t>
                        </m:r>
                      </m:num>
                      <m:den>
                        <m:r>
                          <a:rPr lang="en-US" sz="4000" b="0" i="1" smtClean="0">
                            <a:latin typeface="Cambria Math" panose="02040503050406030204" pitchFamily="18" charset="0"/>
                          </a:rPr>
                          <m:t>𝐴𝐵</m:t>
                        </m:r>
                      </m:den>
                    </m:f>
                    <m:r>
                      <a:rPr lang="en-US" sz="4000" b="0" i="1" smtClean="0">
                        <a:latin typeface="Cambria Math" panose="02040503050406030204" pitchFamily="18" charset="0"/>
                      </a:rPr>
                      <m:t> </m:t>
                    </m:r>
                  </m:oMath>
                </a14:m>
                <a:r>
                  <a:rPr lang="en-US" sz="3200" dirty="0">
                    <a:latin typeface="Times New Roman" panose="02020603050405020304" pitchFamily="18" charset="0"/>
                    <a:cs typeface="Times New Roman" panose="02020603050405020304" pitchFamily="18" charset="0"/>
                  </a:rPr>
                  <a:t>hay </a:t>
                </a:r>
                <a14:m>
                  <m:oMath xmlns:m="http://schemas.openxmlformats.org/officeDocument/2006/math">
                    <m:sSup>
                      <m:sSupPr>
                        <m:ctrlPr>
                          <a:rPr lang="en-US" sz="3200" i="1" dirty="0" smtClean="0">
                            <a:latin typeface="Cambria Math" panose="02040503050406030204" pitchFamily="18" charset="0"/>
                          </a:rPr>
                        </m:ctrlPr>
                      </m:sSupPr>
                      <m:e>
                        <m:r>
                          <a:rPr lang="en-US" sz="3200" b="0" i="1" dirty="0" smtClean="0">
                            <a:latin typeface="Cambria Math" panose="02040503050406030204" pitchFamily="18" charset="0"/>
                          </a:rPr>
                          <m:t>𝐴𝐵</m:t>
                        </m:r>
                      </m:e>
                      <m:sup>
                        <m:r>
                          <a:rPr lang="en-US" sz="3200" b="0" i="1" dirty="0" smtClean="0">
                            <a:latin typeface="Cambria Math" panose="02040503050406030204" pitchFamily="18" charset="0"/>
                          </a:rPr>
                          <m:t>2</m:t>
                        </m:r>
                      </m:sup>
                    </m:sSup>
                    <m:r>
                      <a:rPr lang="en-US" sz="3200" b="0" i="1" dirty="0" smtClean="0">
                        <a:latin typeface="Cambria Math" panose="02040503050406030204" pitchFamily="18" charset="0"/>
                      </a:rPr>
                      <m:t>=</m:t>
                    </m:r>
                    <m:r>
                      <a:rPr lang="en-US" sz="3200" b="0" i="1" dirty="0" smtClean="0">
                        <a:latin typeface="Cambria Math" panose="02040503050406030204" pitchFamily="18" charset="0"/>
                      </a:rPr>
                      <m:t>𝐻𝐵</m:t>
                    </m:r>
                    <m:r>
                      <a:rPr lang="en-US" sz="3200" b="0" i="1" dirty="0" smtClean="0">
                        <a:latin typeface="Cambria Math" panose="02040503050406030204" pitchFamily="18" charset="0"/>
                      </a:rPr>
                      <m:t>.</m:t>
                    </m:r>
                    <m:r>
                      <a:rPr lang="en-US" sz="3200" b="0" i="1" dirty="0" smtClean="0">
                        <a:latin typeface="Cambria Math" panose="02040503050406030204" pitchFamily="18" charset="0"/>
                      </a:rPr>
                      <m:t>𝐵𝐶</m:t>
                    </m:r>
                  </m:oMath>
                </a14:m>
                <a:r>
                  <a:rPr lang="en-US" sz="3200" dirty="0">
                    <a:latin typeface="Times New Roman" panose="02020603050405020304" pitchFamily="18" charset="0"/>
                    <a:cs typeface="Times New Roman" panose="02020603050405020304" pitchFamily="18" charset="0"/>
                  </a:rPr>
                  <a:t>   (1)</a:t>
                </a:r>
              </a:p>
            </p:txBody>
          </p:sp>
        </mc:Choice>
        <mc:Fallback xmlns="">
          <p:sp>
            <p:nvSpPr>
              <p:cNvPr id="9" name="TextBox 8"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BED5355E-DCAE-62AA-07FD-31771EC3E2D3}"/>
                  </a:ext>
                </a:extLst>
              </p:cNvPr>
              <p:cNvSpPr txBox="1">
                <a:spLocks noRot="1" noChangeAspect="1" noMove="1" noResize="1" noEditPoints="1" noAdjustHandles="1" noChangeArrowheads="1" noChangeShapeType="1" noTextEdit="1"/>
              </p:cNvSpPr>
              <p:nvPr/>
            </p:nvSpPr>
            <p:spPr>
              <a:xfrm>
                <a:off x="201082" y="3762051"/>
                <a:ext cx="11967471" cy="966675"/>
              </a:xfrm>
              <a:prstGeom prst="rect">
                <a:avLst/>
              </a:prstGeom>
              <a:blipFill>
                <a:blip r:embed="rId5"/>
                <a:stretch>
                  <a:fillRect l="-1325" r="-408" b="-25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285101D7-A49E-C9A4-17A4-DBDCE1C9817F}"/>
                  </a:ext>
                </a:extLst>
              </p:cNvPr>
              <p:cNvSpPr txBox="1"/>
              <p:nvPr/>
            </p:nvSpPr>
            <p:spPr>
              <a:xfrm>
                <a:off x="90660" y="4777589"/>
                <a:ext cx="11967471" cy="97065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Tương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𝐴𝐵𝐶</m:t>
                    </m:r>
                    <m:r>
                      <a:rPr lang="en-US" sz="3200" b="0" i="1" smtClean="0">
                        <a:latin typeface="Cambria Math" panose="02040503050406030204" pitchFamily="18" charset="0"/>
                        <a:ea typeface="Cambria Math" panose="02040503050406030204" pitchFamily="18" charset="0"/>
                      </a:rPr>
                      <m:t>  ∆</m:t>
                    </m:r>
                    <m:r>
                      <a:rPr lang="en-US" sz="3200" b="0" i="1" smtClean="0">
                        <a:latin typeface="Cambria Math" panose="02040503050406030204" pitchFamily="18" charset="0"/>
                        <a:ea typeface="Cambria Math" panose="02040503050406030204" pitchFamily="18" charset="0"/>
                      </a:rPr>
                      <m:t>𝐻𝐴𝐶</m:t>
                    </m:r>
                    <m:r>
                      <a:rPr lang="en-US" sz="3200" b="0" i="1" smtClean="0">
                        <a:latin typeface="Cambria Math" panose="02040503050406030204" pitchFamily="18" charset="0"/>
                        <a:ea typeface="Cambria Math" panose="02040503050406030204" pitchFamily="18" charset="0"/>
                      </a:rPr>
                      <m:t>.</m:t>
                    </m:r>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4000" b="0" i="1" smtClean="0">
                            <a:latin typeface="Cambria Math" panose="02040503050406030204" pitchFamily="18" charset="0"/>
                          </a:rPr>
                        </m:ctrlPr>
                      </m:fPr>
                      <m:num>
                        <m:r>
                          <a:rPr lang="en-US" sz="4000" b="0" i="1" smtClean="0">
                            <a:latin typeface="Cambria Math" panose="02040503050406030204" pitchFamily="18" charset="0"/>
                          </a:rPr>
                          <m:t>𝐴𝐶</m:t>
                        </m:r>
                      </m:num>
                      <m:den>
                        <m:r>
                          <a:rPr lang="en-US" sz="4000" b="0" i="1" smtClean="0">
                            <a:latin typeface="Cambria Math" panose="02040503050406030204" pitchFamily="18" charset="0"/>
                          </a:rPr>
                          <m:t>𝐻𝐶</m:t>
                        </m:r>
                      </m:den>
                    </m:f>
                    <m:r>
                      <a:rPr lang="en-US" sz="4000" b="0" i="1" smtClean="0">
                        <a:latin typeface="Cambria Math" panose="02040503050406030204" pitchFamily="18" charset="0"/>
                      </a:rPr>
                      <m:t>=</m:t>
                    </m:r>
                    <m:f>
                      <m:fPr>
                        <m:ctrlPr>
                          <a:rPr lang="en-US" sz="4000" b="0" i="1" smtClean="0">
                            <a:latin typeface="Cambria Math" panose="02040503050406030204" pitchFamily="18" charset="0"/>
                          </a:rPr>
                        </m:ctrlPr>
                      </m:fPr>
                      <m:num>
                        <m:r>
                          <a:rPr lang="en-US" sz="4000" b="0" i="1" smtClean="0">
                            <a:latin typeface="Cambria Math" panose="02040503050406030204" pitchFamily="18" charset="0"/>
                          </a:rPr>
                          <m:t>𝐵𝐶</m:t>
                        </m:r>
                      </m:num>
                      <m:den>
                        <m:r>
                          <a:rPr lang="en-US" sz="4000" b="0" i="1" smtClean="0">
                            <a:latin typeface="Cambria Math" panose="02040503050406030204" pitchFamily="18" charset="0"/>
                          </a:rPr>
                          <m:t>𝐴𝐵</m:t>
                        </m:r>
                      </m:den>
                    </m:f>
                    <m:r>
                      <a:rPr lang="en-US" sz="4000" b="0" i="1" smtClean="0">
                        <a:latin typeface="Cambria Math" panose="02040503050406030204" pitchFamily="18" charset="0"/>
                      </a:rPr>
                      <m:t> </m:t>
                    </m:r>
                  </m:oMath>
                </a14:m>
                <a:r>
                  <a:rPr lang="en-US" sz="3200" dirty="0">
                    <a:latin typeface="Times New Roman" panose="02020603050405020304" pitchFamily="18" charset="0"/>
                    <a:cs typeface="Times New Roman" panose="02020603050405020304" pitchFamily="18" charset="0"/>
                  </a:rPr>
                  <a:t> hay  </a:t>
                </a:r>
                <a14:m>
                  <m:oMath xmlns:m="http://schemas.openxmlformats.org/officeDocument/2006/math">
                    <m:sSup>
                      <m:sSupPr>
                        <m:ctrlPr>
                          <a:rPr lang="en-US" sz="3200" i="1" dirty="0">
                            <a:latin typeface="Cambria Math" panose="02040503050406030204" pitchFamily="18" charset="0"/>
                          </a:rPr>
                        </m:ctrlPr>
                      </m:sSupPr>
                      <m:e>
                        <m:r>
                          <a:rPr lang="en-US" sz="3200" i="1" dirty="0">
                            <a:latin typeface="Cambria Math" panose="02040503050406030204" pitchFamily="18" charset="0"/>
                          </a:rPr>
                          <m:t>𝐴</m:t>
                        </m:r>
                        <m:r>
                          <a:rPr lang="en-US" sz="3200" b="0" i="1" dirty="0" smtClean="0">
                            <a:latin typeface="Cambria Math" panose="02040503050406030204" pitchFamily="18" charset="0"/>
                          </a:rPr>
                          <m:t>𝐶</m:t>
                        </m:r>
                      </m:e>
                      <m:sup>
                        <m:r>
                          <a:rPr lang="en-US" sz="3200" i="1" dirty="0">
                            <a:latin typeface="Cambria Math" panose="02040503050406030204" pitchFamily="18" charset="0"/>
                          </a:rPr>
                          <m:t>2</m:t>
                        </m:r>
                      </m:sup>
                    </m:sSup>
                    <m:r>
                      <a:rPr lang="en-US" sz="3200" i="1" dirty="0">
                        <a:latin typeface="Cambria Math" panose="02040503050406030204" pitchFamily="18" charset="0"/>
                      </a:rPr>
                      <m:t>=</m:t>
                    </m:r>
                    <m:r>
                      <a:rPr lang="en-US" sz="3200" i="1" dirty="0">
                        <a:latin typeface="Cambria Math" panose="02040503050406030204" pitchFamily="18" charset="0"/>
                      </a:rPr>
                      <m:t>𝐻𝐶</m:t>
                    </m:r>
                    <m:r>
                      <a:rPr lang="en-US" sz="3200" i="1" dirty="0">
                        <a:latin typeface="Cambria Math" panose="02040503050406030204" pitchFamily="18" charset="0"/>
                      </a:rPr>
                      <m:t>.</m:t>
                    </m:r>
                    <m:r>
                      <a:rPr lang="en-US" sz="3200" i="1" dirty="0">
                        <a:latin typeface="Cambria Math" panose="02040503050406030204" pitchFamily="18" charset="0"/>
                      </a:rPr>
                      <m:t>𝐵𝐶</m:t>
                    </m:r>
                  </m:oMath>
                </a14:m>
                <a:r>
                  <a:rPr lang="en-US" sz="3200" dirty="0">
                    <a:latin typeface="Times New Roman" panose="02020603050405020304" pitchFamily="18" charset="0"/>
                    <a:cs typeface="Times New Roman" panose="02020603050405020304" pitchFamily="18" charset="0"/>
                  </a:rPr>
                  <a:t>   (2)</a:t>
                </a:r>
              </a:p>
            </p:txBody>
          </p:sp>
        </mc:Choice>
        <mc:Fallback xmlns="">
          <p:sp>
            <p:nvSpPr>
              <p:cNvPr id="10" name="TextBox 9"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285101D7-A49E-C9A4-17A4-DBDCE1C9817F}"/>
                  </a:ext>
                </a:extLst>
              </p:cNvPr>
              <p:cNvSpPr txBox="1">
                <a:spLocks noRot="1" noChangeAspect="1" noMove="1" noResize="1" noEditPoints="1" noAdjustHandles="1" noChangeArrowheads="1" noChangeShapeType="1" noTextEdit="1"/>
              </p:cNvSpPr>
              <p:nvPr/>
            </p:nvSpPr>
            <p:spPr>
              <a:xfrm>
                <a:off x="90660" y="4777589"/>
                <a:ext cx="11967471" cy="970650"/>
              </a:xfrm>
              <a:prstGeom prst="rect">
                <a:avLst/>
              </a:prstGeom>
              <a:blipFill>
                <a:blip r:embed="rId6"/>
                <a:stretch>
                  <a:fillRect l="-1325" b="-25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D7481D79-F9AF-A303-EA5D-893AF159B833}"/>
                  </a:ext>
                </a:extLst>
              </p:cNvPr>
              <p:cNvSpPr txBox="1"/>
              <p:nvPr/>
            </p:nvSpPr>
            <p:spPr>
              <a:xfrm>
                <a:off x="90660" y="6042633"/>
                <a:ext cx="10375292"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Từ (1)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suy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3200" i="1" smtClean="0">
                            <a:solidFill>
                              <a:srgbClr val="FF0000"/>
                            </a:solidFill>
                            <a:latin typeface="Cambria Math" panose="02040503050406030204" pitchFamily="18" charset="0"/>
                          </a:rPr>
                        </m:ctrlPr>
                      </m:sSupPr>
                      <m:e>
                        <m:r>
                          <a:rPr lang="en-US" sz="3200" b="0" i="1" smtClean="0">
                            <a:solidFill>
                              <a:srgbClr val="FF0000"/>
                            </a:solidFill>
                            <a:latin typeface="Cambria Math" panose="02040503050406030204" pitchFamily="18" charset="0"/>
                          </a:rPr>
                          <m:t>𝐴𝐵</m:t>
                        </m:r>
                      </m:e>
                      <m:sup>
                        <m:r>
                          <a:rPr lang="en-US" sz="3200" b="0" i="1" smtClean="0">
                            <a:solidFill>
                              <a:srgbClr val="FF0000"/>
                            </a:solidFill>
                            <a:latin typeface="Cambria Math" panose="02040503050406030204" pitchFamily="18" charset="0"/>
                          </a:rPr>
                          <m:t>2</m:t>
                        </m:r>
                      </m:sup>
                    </m:sSup>
                    <m:r>
                      <a:rPr lang="en-US" sz="3200" b="0" i="1" smtClean="0">
                        <a:solidFill>
                          <a:srgbClr val="FF0000"/>
                        </a:solidFill>
                        <a:latin typeface="Cambria Math" panose="02040503050406030204" pitchFamily="18" charset="0"/>
                      </a:rPr>
                      <m:t>+</m:t>
                    </m:r>
                    <m:sSup>
                      <m:sSupPr>
                        <m:ctrlPr>
                          <a:rPr lang="en-US" sz="3200" b="0" i="1" smtClean="0">
                            <a:solidFill>
                              <a:srgbClr val="FF0000"/>
                            </a:solidFill>
                            <a:latin typeface="Cambria Math" panose="02040503050406030204" pitchFamily="18" charset="0"/>
                          </a:rPr>
                        </m:ctrlPr>
                      </m:sSupPr>
                      <m:e>
                        <m:r>
                          <a:rPr lang="en-US" sz="3200" b="0" i="1" smtClean="0">
                            <a:solidFill>
                              <a:srgbClr val="FF0000"/>
                            </a:solidFill>
                            <a:latin typeface="Cambria Math" panose="02040503050406030204" pitchFamily="18" charset="0"/>
                          </a:rPr>
                          <m:t>𝐴𝐶</m:t>
                        </m:r>
                      </m:e>
                      <m:sup>
                        <m:r>
                          <a:rPr lang="en-US" sz="3200" b="0" i="1" smtClean="0">
                            <a:solidFill>
                              <a:srgbClr val="FF0000"/>
                            </a:solidFill>
                            <a:latin typeface="Cambria Math" panose="02040503050406030204" pitchFamily="18" charset="0"/>
                          </a:rPr>
                          <m:t>2</m:t>
                        </m:r>
                      </m:sup>
                    </m:sSup>
                    <m:r>
                      <a:rPr lang="en-US" sz="3200" b="0" i="1" smtClean="0">
                        <a:latin typeface="Cambria Math" panose="02040503050406030204" pitchFamily="18" charset="0"/>
                      </a:rPr>
                      <m:t>=</m:t>
                    </m:r>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𝐻𝐵</m:t>
                        </m:r>
                        <m:r>
                          <a:rPr lang="en-US" sz="3200" b="0" i="1" smtClean="0">
                            <a:latin typeface="Cambria Math" panose="02040503050406030204" pitchFamily="18" charset="0"/>
                          </a:rPr>
                          <m:t>+</m:t>
                        </m:r>
                        <m:r>
                          <a:rPr lang="en-US" sz="3200" b="0" i="1" smtClean="0">
                            <a:latin typeface="Cambria Math" panose="02040503050406030204" pitchFamily="18" charset="0"/>
                          </a:rPr>
                          <m:t>𝐻𝐶</m:t>
                        </m:r>
                      </m:e>
                    </m:d>
                    <m:r>
                      <a:rPr lang="en-US" sz="3200" b="0" i="1" smtClean="0">
                        <a:latin typeface="Cambria Math" panose="02040503050406030204" pitchFamily="18" charset="0"/>
                      </a:rPr>
                      <m:t>.</m:t>
                    </m:r>
                    <m:r>
                      <a:rPr lang="en-US" sz="3200" b="0" i="1" smtClean="0">
                        <a:latin typeface="Cambria Math" panose="02040503050406030204" pitchFamily="18" charset="0"/>
                      </a:rPr>
                      <m:t>𝐵𝐶</m:t>
                    </m:r>
                    <m:r>
                      <a:rPr lang="en-US" sz="3200" b="0" i="1" smtClean="0">
                        <a:solidFill>
                          <a:srgbClr val="FF0000"/>
                        </a:solidFill>
                        <a:latin typeface="Cambria Math" panose="02040503050406030204" pitchFamily="18" charset="0"/>
                      </a:rPr>
                      <m:t>=</m:t>
                    </m:r>
                    <m:sSup>
                      <m:sSupPr>
                        <m:ctrlPr>
                          <a:rPr lang="en-US" sz="3200" b="0" i="1" smtClean="0">
                            <a:solidFill>
                              <a:srgbClr val="FF0000"/>
                            </a:solidFill>
                            <a:latin typeface="Cambria Math" panose="02040503050406030204" pitchFamily="18" charset="0"/>
                          </a:rPr>
                        </m:ctrlPr>
                      </m:sSupPr>
                      <m:e>
                        <m:r>
                          <a:rPr lang="en-US" sz="3200" b="0" i="1" smtClean="0">
                            <a:solidFill>
                              <a:srgbClr val="FF0000"/>
                            </a:solidFill>
                            <a:latin typeface="Cambria Math" panose="02040503050406030204" pitchFamily="18" charset="0"/>
                          </a:rPr>
                          <m:t>𝐵𝐶</m:t>
                        </m:r>
                      </m:e>
                      <m:sup>
                        <m:r>
                          <a:rPr lang="en-US" sz="3200" b="0" i="1" smtClean="0">
                            <a:solidFill>
                              <a:srgbClr val="FF0000"/>
                            </a:solidFill>
                            <a:latin typeface="Cambria Math" panose="02040503050406030204" pitchFamily="18" charset="0"/>
                          </a:rPr>
                          <m:t>2</m:t>
                        </m:r>
                      </m:sup>
                    </m:sSup>
                  </m:oMath>
                </a14:m>
                <a:endParaRPr lang="en-US" sz="3200" dirty="0">
                  <a:latin typeface="Times New Roman" panose="02020603050405020304" pitchFamily="18" charset="0"/>
                  <a:cs typeface="Times New Roman" panose="02020603050405020304" pitchFamily="18" charset="0"/>
                </a:endParaRPr>
              </a:p>
            </p:txBody>
          </p:sp>
        </mc:Choice>
        <mc:Fallback xmlns="">
          <p:sp>
            <p:nvSpPr>
              <p:cNvPr id="11" name="TextBox 10"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D7481D79-F9AF-A303-EA5D-893AF159B833}"/>
                  </a:ext>
                </a:extLst>
              </p:cNvPr>
              <p:cNvSpPr txBox="1">
                <a:spLocks noRot="1" noChangeAspect="1" noMove="1" noResize="1" noEditPoints="1" noAdjustHandles="1" noChangeArrowheads="1" noChangeShapeType="1" noTextEdit="1"/>
              </p:cNvSpPr>
              <p:nvPr/>
            </p:nvSpPr>
            <p:spPr>
              <a:xfrm>
                <a:off x="90660" y="6042633"/>
                <a:ext cx="10375292" cy="584775"/>
              </a:xfrm>
              <a:prstGeom prst="rect">
                <a:avLst/>
              </a:prstGeom>
              <a:blipFill>
                <a:blip r:embed="rId7"/>
                <a:stretch>
                  <a:fillRect l="-1528" t="-14583" b="-32292"/>
                </a:stretch>
              </a:blipFill>
            </p:spPr>
            <p:txBody>
              <a:bodyPr/>
              <a:lstStyle/>
              <a:p>
                <a:r>
                  <a:rPr lang="en-US">
                    <a:noFill/>
                  </a:rPr>
                  <a:t> </a:t>
                </a:r>
              </a:p>
            </p:txBody>
          </p:sp>
        </mc:Fallback>
      </mc:AlternateContent>
      <p:sp>
        <p:nvSpPr>
          <p:cNvPr id="12" name="Rectangle: Rounded Corners 3"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46352DCF-F410-4DC2-B2A6-F6CD41E8C1F0}"/>
              </a:ext>
            </a:extLst>
          </p:cNvPr>
          <p:cNvSpPr/>
          <p:nvPr/>
        </p:nvSpPr>
        <p:spPr>
          <a:xfrm>
            <a:off x="0" y="29228"/>
            <a:ext cx="12191999" cy="556019"/>
          </a:xfrm>
          <a:prstGeom prst="roundRect">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a:solidFill>
                  <a:srgbClr val="0000FF"/>
                </a:solidFill>
                <a:latin typeface="Times New Roman" panose="02020603050405020304" pitchFamily="18" charset="0"/>
                <a:ea typeface="Arial" panose="020B0604020202020204" pitchFamily="34" charset="0"/>
              </a:rPr>
              <a:t>BÀI 35: </a:t>
            </a:r>
            <a:r>
              <a:rPr lang="en-US" sz="2800" b="1" dirty="0">
                <a:solidFill>
                  <a:srgbClr val="0000FF"/>
                </a:solidFill>
                <a:latin typeface="Times New Roman" panose="02020603050405020304" pitchFamily="18" charset="0"/>
              </a:rPr>
              <a:t>ĐỊNH LÝ PYTHAGORE VÀ ỨNG DỤNG </a:t>
            </a:r>
            <a:r>
              <a:rPr lang="en-US" sz="2800" b="1" dirty="0">
                <a:solidFill>
                  <a:srgbClr val="0000FF"/>
                </a:solidFill>
                <a:latin typeface="Times New Roman" panose="02020603050405020304" pitchFamily="18" charset="0"/>
                <a:ea typeface="Arial" panose="020B0604020202020204" pitchFamily="34" charset="0"/>
              </a:rPr>
              <a:t>(T1)</a:t>
            </a:r>
            <a:endParaRPr lang="en-US" sz="2800" b="1" dirty="0">
              <a:ln w="12700">
                <a:solidFill>
                  <a:schemeClr val="accent1"/>
                </a:solidFill>
                <a:prstDash val="solid"/>
              </a:ln>
              <a:solidFill>
                <a:srgbClr val="0000FF"/>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297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92E7AC4B-4D33-0933-A385-532EDB97275A}"/>
              </a:ext>
            </a:extLst>
          </p:cNvPr>
          <p:cNvSpPr txBox="1"/>
          <p:nvPr/>
        </p:nvSpPr>
        <p:spPr>
          <a:xfrm>
            <a:off x="208895" y="632117"/>
            <a:ext cx="11379200" cy="523220"/>
          </a:xfrm>
          <a:prstGeom prst="rect">
            <a:avLst/>
          </a:prstGeom>
          <a:noFill/>
        </p:spPr>
        <p:txBody>
          <a:bodyPr wrap="square" rtlCol="0">
            <a:spAutoFit/>
          </a:bodyPr>
          <a:lstStyle/>
          <a:p>
            <a:pPr marL="342900" indent="-342900">
              <a:buAutoNum type="arabicPeriod"/>
            </a:pPr>
            <a:r>
              <a:rPr lang="en-US" sz="2800" b="1" dirty="0" err="1">
                <a:solidFill>
                  <a:srgbClr val="0000FF"/>
                </a:solidFill>
                <a:latin typeface="Times New Roman" panose="02020603050405020304" pitchFamily="18" charset="0"/>
                <a:cs typeface="Times New Roman" panose="02020603050405020304" pitchFamily="18" charset="0"/>
              </a:rPr>
              <a:t>Định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lý</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Pythagore</a:t>
            </a:r>
            <a:r>
              <a:rPr lang="en-US" sz="2800" b="1" dirty="0">
                <a:solidFill>
                  <a:srgbClr val="0000FF"/>
                </a:solidFill>
                <a:latin typeface="Times New Roman" panose="02020603050405020304" pitchFamily="18" charset="0"/>
                <a:cs typeface="Times New Roman" panose="02020603050405020304" pitchFamily="18" charset="0"/>
              </a:rPr>
              <a:t>.</a:t>
            </a:r>
          </a:p>
        </p:txBody>
      </p:sp>
      <p:sp>
        <p:nvSpPr>
          <p:cNvPr id="7" name="Rectangle: Rounded Corners 3"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7C82E852-01C7-4E35-8270-8CE7CDCFF1C5}"/>
              </a:ext>
            </a:extLst>
          </p:cNvPr>
          <p:cNvSpPr/>
          <p:nvPr/>
        </p:nvSpPr>
        <p:spPr>
          <a:xfrm>
            <a:off x="0" y="29228"/>
            <a:ext cx="12191999" cy="556019"/>
          </a:xfrm>
          <a:prstGeom prst="roundRect">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a:solidFill>
                  <a:srgbClr val="0000FF"/>
                </a:solidFill>
                <a:latin typeface="Times New Roman" panose="02020603050405020304" pitchFamily="18" charset="0"/>
                <a:ea typeface="Arial" panose="020B0604020202020204" pitchFamily="34" charset="0"/>
              </a:rPr>
              <a:t>BÀI 35: </a:t>
            </a:r>
            <a:r>
              <a:rPr lang="en-US" sz="2800" b="1" dirty="0">
                <a:solidFill>
                  <a:srgbClr val="0000FF"/>
                </a:solidFill>
                <a:latin typeface="Times New Roman" panose="02020603050405020304" pitchFamily="18" charset="0"/>
              </a:rPr>
              <a:t>ĐỊNH LÝ PYTHAGORE VÀ ỨNG DỤNG </a:t>
            </a:r>
            <a:r>
              <a:rPr lang="en-US" sz="2800" b="1" dirty="0">
                <a:solidFill>
                  <a:srgbClr val="0000FF"/>
                </a:solidFill>
                <a:latin typeface="Times New Roman" panose="02020603050405020304" pitchFamily="18" charset="0"/>
                <a:ea typeface="Arial" panose="020B0604020202020204" pitchFamily="34" charset="0"/>
              </a:rPr>
              <a:t>(T1)</a:t>
            </a:r>
            <a:endParaRPr lang="en-US" sz="2800" b="1" dirty="0">
              <a:ln w="12700">
                <a:solidFill>
                  <a:schemeClr val="accent1"/>
                </a:solidFill>
                <a:prstDash val="solid"/>
              </a:ln>
              <a:solidFill>
                <a:srgbClr val="0000FF"/>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13" name="Rectangle 7"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BAAE87F9-144F-86B7-84BA-5B3711D5492E}"/>
              </a:ext>
            </a:extLst>
          </p:cNvPr>
          <p:cNvSpPr>
            <a:spLocks noChangeArrowheads="1"/>
          </p:cNvSpPr>
          <p:nvPr/>
        </p:nvSpPr>
        <p:spPr bwMode="auto">
          <a:xfrm>
            <a:off x="661183" y="365349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248F22EB-9DD2-8CE7-36A9-B3AA4CBC2F0C}"/>
              </a:ext>
            </a:extLst>
          </p:cNvPr>
          <p:cNvSpPr txBox="1"/>
          <p:nvPr/>
        </p:nvSpPr>
        <p:spPr>
          <a:xfrm>
            <a:off x="631308" y="1091921"/>
            <a:ext cx="285417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SGK Trang 94</a:t>
            </a:r>
          </a:p>
        </p:txBody>
      </p:sp>
      <p:pic>
        <p:nvPicPr>
          <p:cNvPr id="5" name="Picture 4"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A4898936-5908-49BF-6D6B-88EADBADE10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0790" y="1543486"/>
            <a:ext cx="2503220" cy="2550450"/>
          </a:xfrm>
          <a:prstGeom prst="rect">
            <a:avLst/>
          </a:prstGeom>
          <a:noFill/>
          <a:ln>
            <a:noFill/>
          </a:ln>
        </p:spPr>
      </p:pic>
      <p:pic>
        <p:nvPicPr>
          <p:cNvPr id="18" name="Picture 17"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0E402800-A091-2409-EBA8-43DC6D42E2A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75859" y="1738252"/>
            <a:ext cx="3625216" cy="2252028"/>
          </a:xfrm>
          <a:prstGeom prst="rect">
            <a:avLst/>
          </a:prstGeom>
          <a:noFill/>
          <a:ln>
            <a:noFill/>
          </a:ln>
        </p:spPr>
      </p:pic>
      <p:cxnSp>
        <p:nvCxnSpPr>
          <p:cNvPr id="20" name="Straight Connector 19"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536E7271-E3E4-C8AC-EE07-D019757C57FC}"/>
              </a:ext>
            </a:extLst>
          </p:cNvPr>
          <p:cNvCxnSpPr/>
          <p:nvPr/>
        </p:nvCxnSpPr>
        <p:spPr>
          <a:xfrm>
            <a:off x="5922498" y="2321169"/>
            <a:ext cx="0" cy="4507603"/>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Object 2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AD8DF0D5-CD49-DB47-346A-11C461081DA3}"/>
                  </a:ext>
                </a:extLst>
              </p:cNvPr>
              <p:cNvSpPr txBox="1"/>
              <p:nvPr/>
            </p:nvSpPr>
            <p:spPr bwMode="auto">
              <a:xfrm>
                <a:off x="317462" y="5018658"/>
                <a:ext cx="4483419" cy="627502"/>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panose="02040503050406030204" pitchFamily="18" charset="0"/>
                            </a:rPr>
                            <m:t>𝑥</m:t>
                          </m:r>
                        </m:e>
                        <m:sup>
                          <m:r>
                            <a:rPr lang="en-US" sz="2800" i="1">
                              <a:solidFill>
                                <a:srgbClr val="000000"/>
                              </a:solidFill>
                              <a:latin typeface="Cambria Math" panose="02040503050406030204" pitchFamily="18" charset="0"/>
                            </a:rPr>
                            <m:t>2</m:t>
                          </m:r>
                        </m:sup>
                      </m:sSup>
                      <m:r>
                        <a:rPr lang="en-US" sz="2800" i="1">
                          <a:solidFill>
                            <a:srgbClr val="000000"/>
                          </a:solidFill>
                          <a:latin typeface="Cambria Math" panose="02040503050406030204" pitchFamily="18" charset="0"/>
                        </a:rPr>
                        <m:t>=</m:t>
                      </m:r>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panose="02040503050406030204" pitchFamily="18" charset="0"/>
                            </a:rPr>
                            <m:t>1</m:t>
                          </m:r>
                        </m:e>
                        <m:sup>
                          <m:r>
                            <a:rPr lang="en-US" sz="2800" i="1">
                              <a:solidFill>
                                <a:srgbClr val="000000"/>
                              </a:solidFill>
                              <a:latin typeface="Cambria Math" panose="02040503050406030204" pitchFamily="18" charset="0"/>
                            </a:rPr>
                            <m:t>2</m:t>
                          </m:r>
                        </m:sup>
                      </m:sSup>
                      <m:r>
                        <a:rPr lang="en-US" sz="2800" i="1">
                          <a:solidFill>
                            <a:srgbClr val="000000"/>
                          </a:solidFill>
                          <a:latin typeface="Cambria Math" panose="02040503050406030204" pitchFamily="18" charset="0"/>
                        </a:rPr>
                        <m:t>+</m:t>
                      </m:r>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panose="02040503050406030204" pitchFamily="18" charset="0"/>
                            </a:rPr>
                            <m:t>1</m:t>
                          </m:r>
                        </m:e>
                        <m:sup>
                          <m:r>
                            <a:rPr lang="en-US" sz="2800" i="1">
                              <a:solidFill>
                                <a:srgbClr val="000000"/>
                              </a:solidFill>
                              <a:latin typeface="Cambria Math" panose="02040503050406030204" pitchFamily="18" charset="0"/>
                            </a:rPr>
                            <m:t>2</m:t>
                          </m:r>
                        </m:sup>
                      </m:sSup>
                      <m:r>
                        <a:rPr lang="en-US" sz="2800" i="1">
                          <a:solidFill>
                            <a:srgbClr val="000000"/>
                          </a:solidFill>
                          <a:latin typeface="Cambria Math" panose="02040503050406030204" pitchFamily="18" charset="0"/>
                        </a:rPr>
                        <m:t>=2⇒</m:t>
                      </m:r>
                      <m:r>
                        <a:rPr lang="en-US" sz="2800" i="1">
                          <a:solidFill>
                            <a:srgbClr val="000000"/>
                          </a:solidFill>
                          <a:latin typeface="Cambria Math" panose="02040503050406030204" pitchFamily="18" charset="0"/>
                        </a:rPr>
                        <m:t>𝑥</m:t>
                      </m:r>
                      <m:r>
                        <a:rPr lang="en-US" sz="2800" i="1">
                          <a:solidFill>
                            <a:srgbClr val="000000"/>
                          </a:solidFill>
                          <a:latin typeface="Cambria Math" panose="02040503050406030204" pitchFamily="18" charset="0"/>
                        </a:rPr>
                        <m:t>=</m:t>
                      </m:r>
                      <m:rad>
                        <m:radPr>
                          <m:degHide m:val="on"/>
                          <m:ctrlPr>
                            <a:rPr lang="en-US" sz="2800" i="1">
                              <a:solidFill>
                                <a:srgbClr val="000000"/>
                              </a:solidFill>
                              <a:latin typeface="Cambria Math" panose="02040503050406030204" pitchFamily="18" charset="0"/>
                            </a:rPr>
                          </m:ctrlPr>
                        </m:radPr>
                        <m:deg/>
                        <m:e>
                          <m:r>
                            <a:rPr lang="en-US" sz="2800" i="1">
                              <a:solidFill>
                                <a:srgbClr val="000000"/>
                              </a:solidFill>
                              <a:latin typeface="Cambria Math" panose="02040503050406030204" pitchFamily="18" charset="0"/>
                            </a:rPr>
                            <m:t>2</m:t>
                          </m:r>
                        </m:e>
                      </m:rad>
                    </m:oMath>
                  </m:oMathPara>
                </a14:m>
                <a:endParaRPr lang="en-US" sz="2800" dirty="0"/>
              </a:p>
            </p:txBody>
          </p:sp>
        </mc:Choice>
        <mc:Fallback xmlns="">
          <p:sp>
            <p:nvSpPr>
              <p:cNvPr id="22" name="Object 2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AD8DF0D5-CD49-DB47-346A-11C461081DA3}"/>
                  </a:ext>
                </a:extLst>
              </p:cNvPr>
              <p:cNvSpPr txBox="1">
                <a:spLocks noRot="1" noChangeAspect="1" noMove="1" noResize="1" noEditPoints="1" noAdjustHandles="1" noChangeArrowheads="1" noChangeShapeType="1" noTextEdit="1"/>
              </p:cNvSpPr>
              <p:nvPr/>
            </p:nvSpPr>
            <p:spPr bwMode="auto">
              <a:xfrm>
                <a:off x="317462" y="5018658"/>
                <a:ext cx="4483419" cy="627502"/>
              </a:xfrm>
              <a:prstGeom prst="rect">
                <a:avLst/>
              </a:prstGeom>
              <a:blipFill>
                <a:blip r:embed="rId6"/>
                <a:stretch>
                  <a:fillRect/>
                </a:stretch>
              </a:blipFill>
            </p:spPr>
            <p:txBody>
              <a:bodyPr/>
              <a:lstStyle/>
              <a:p>
                <a:r>
                  <a:rPr lang="en-US">
                    <a:noFill/>
                  </a:rPr>
                  <a:t> </a:t>
                </a:r>
              </a:p>
            </p:txBody>
          </p:sp>
        </mc:Fallback>
      </mc:AlternateContent>
      <p:sp>
        <p:nvSpPr>
          <p:cNvPr id="24" name="Rectangle 3"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00659855-746B-5676-3091-449E8AF19126}"/>
              </a:ext>
            </a:extLst>
          </p:cNvPr>
          <p:cNvSpPr>
            <a:spLocks noChangeArrowheads="1"/>
          </p:cNvSpPr>
          <p:nvPr/>
        </p:nvSpPr>
        <p:spPr bwMode="auto">
          <a:xfrm>
            <a:off x="76227" y="3955441"/>
            <a:ext cx="496589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Áp</a:t>
            </a:r>
            <a:r>
              <a:rPr kumimoji="0" lang="fr-FR"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kumimoji="0" lang="fr-FR"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kumimoji="0" lang="fr-FR"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lí</a:t>
            </a:r>
            <a:r>
              <a:rPr kumimoji="0" lang="fr-FR"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Pythagore </a:t>
            </a:r>
            <a:r>
              <a:rPr kumimoji="0" lang="fr-FR"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kumimoji="0" lang="fr-FR" altLang="en-US" sz="2800" b="0" i="0" u="none" strike="noStrike" cap="none" normalizeH="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tam</a:t>
            </a:r>
            <a:r>
              <a:rPr kumimoji="0" lang="fr-FR" altLang="en-US" sz="2800" b="0" i="0" u="none" strike="noStrike" cap="none" normalizeH="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giác</a:t>
            </a:r>
            <a:r>
              <a:rPr kumimoji="0" lang="fr-FR" altLang="en-US" sz="2800" b="0" i="0" u="none" strike="noStrike" cap="none" normalizeH="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vuông</a:t>
            </a:r>
            <a:r>
              <a:rPr kumimoji="0" lang="fr-FR"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 </a:t>
            </a:r>
            <a:r>
              <a:rPr kumimoji="0" lang="fr-FR"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kumimoji="0" lang="fr-FR"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7" name="Object 26"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E9196AD0-7C15-CBB3-66FB-1651707AD225}"/>
                  </a:ext>
                </a:extLst>
              </p:cNvPr>
              <p:cNvSpPr txBox="1"/>
              <p:nvPr/>
            </p:nvSpPr>
            <p:spPr>
              <a:xfrm>
                <a:off x="6269503" y="4820629"/>
                <a:ext cx="5678654" cy="1360101"/>
              </a:xfrm>
              <a:prstGeom prst="rect">
                <a:avLst/>
              </a:prstGeom>
            </p:spPr>
            <p:txBody>
              <a:bodyPr>
                <a:noAutofit/>
              </a:bodyPr>
              <a:lstStyle/>
              <a:p>
                <a:pPr>
                  <a:lnSpc>
                    <a:spcPct val="120000"/>
                  </a:lnSpc>
                </a:pPr>
                <a14:m>
                  <m:oMathPara xmlns:m="http://schemas.openxmlformats.org/officeDocument/2006/math">
                    <m:oMathParaPr>
                      <m:jc m:val="left"/>
                    </m:oMathParaPr>
                    <m:oMath xmlns:m="http://schemas.openxmlformats.org/officeDocument/2006/math">
                      <m:sSup>
                        <m:sSupPr>
                          <m:ctrlPr>
                            <a:rPr lang="en-US" sz="2800" i="1">
                              <a:solidFill>
                                <a:srgbClr val="000000"/>
                              </a:solidFill>
                              <a:latin typeface="Cambria Math" panose="02040503050406030204" pitchFamily="18" charset="0"/>
                            </a:rPr>
                          </m:ctrlPr>
                        </m:sSupPr>
                        <m:e>
                          <m:d>
                            <m:dPr>
                              <m:ctrlPr>
                                <a:rPr lang="en-US" sz="2800" i="1">
                                  <a:solidFill>
                                    <a:srgbClr val="000000"/>
                                  </a:solidFill>
                                  <a:latin typeface="Cambria Math" panose="02040503050406030204" pitchFamily="18" charset="0"/>
                                </a:rPr>
                              </m:ctrlPr>
                            </m:dPr>
                            <m:e>
                              <m:rad>
                                <m:radPr>
                                  <m:degHide m:val="on"/>
                                  <m:ctrlPr>
                                    <a:rPr lang="en-US" sz="2800" i="1">
                                      <a:solidFill>
                                        <a:srgbClr val="000000"/>
                                      </a:solidFill>
                                      <a:latin typeface="Cambria Math" panose="02040503050406030204" pitchFamily="18" charset="0"/>
                                    </a:rPr>
                                  </m:ctrlPr>
                                </m:radPr>
                                <m:deg/>
                                <m:e>
                                  <m:r>
                                    <a:rPr lang="en-US" sz="2800" i="1">
                                      <a:solidFill>
                                        <a:srgbClr val="000000"/>
                                      </a:solidFill>
                                      <a:latin typeface="Cambria Math" panose="02040503050406030204" pitchFamily="18" charset="0"/>
                                    </a:rPr>
                                    <m:t>5</m:t>
                                  </m:r>
                                </m:e>
                              </m:rad>
                            </m:e>
                          </m:d>
                        </m:e>
                        <m:sup>
                          <m:r>
                            <a:rPr lang="en-US" sz="2800" i="1">
                              <a:solidFill>
                                <a:srgbClr val="000000"/>
                              </a:solidFill>
                              <a:latin typeface="Cambria Math" panose="02040503050406030204" pitchFamily="18" charset="0"/>
                            </a:rPr>
                            <m:t>2</m:t>
                          </m:r>
                        </m:sup>
                      </m:sSup>
                      <m:r>
                        <a:rPr lang="en-US" sz="2800" i="1">
                          <a:solidFill>
                            <a:srgbClr val="000000"/>
                          </a:solidFill>
                          <a:latin typeface="Cambria Math" panose="02040503050406030204" pitchFamily="18" charset="0"/>
                        </a:rPr>
                        <m:t>=</m:t>
                      </m:r>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panose="02040503050406030204" pitchFamily="18" charset="0"/>
                            </a:rPr>
                            <m:t>1</m:t>
                          </m:r>
                        </m:e>
                        <m:sup>
                          <m:r>
                            <a:rPr lang="en-US" sz="2800" i="1">
                              <a:solidFill>
                                <a:srgbClr val="000000"/>
                              </a:solidFill>
                              <a:latin typeface="Cambria Math" panose="02040503050406030204" pitchFamily="18" charset="0"/>
                            </a:rPr>
                            <m:t>2</m:t>
                          </m:r>
                        </m:sup>
                      </m:sSup>
                      <m:r>
                        <a:rPr lang="en-US" sz="2800" i="1">
                          <a:solidFill>
                            <a:srgbClr val="000000"/>
                          </a:solidFill>
                          <a:latin typeface="Cambria Math" panose="02040503050406030204" pitchFamily="18" charset="0"/>
                        </a:rPr>
                        <m:t>+</m:t>
                      </m:r>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panose="02040503050406030204" pitchFamily="18" charset="0"/>
                            </a:rPr>
                            <m:t>𝑦</m:t>
                          </m:r>
                        </m:e>
                        <m:sup>
                          <m:r>
                            <a:rPr lang="en-US" sz="2800" i="1">
                              <a:solidFill>
                                <a:srgbClr val="000000"/>
                              </a:solidFill>
                              <a:latin typeface="Cambria Math" panose="02040503050406030204" pitchFamily="18" charset="0"/>
                            </a:rPr>
                            <m:t>2</m:t>
                          </m:r>
                        </m:sup>
                      </m:sSup>
                      <m:r>
                        <a:rPr lang="en-US" sz="2800" i="1">
                          <a:solidFill>
                            <a:srgbClr val="000000"/>
                          </a:solidFill>
                          <a:latin typeface="Cambria Math" panose="02040503050406030204" pitchFamily="18" charset="0"/>
                        </a:rPr>
                        <m:t>⇒</m:t>
                      </m:r>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panose="02040503050406030204" pitchFamily="18" charset="0"/>
                            </a:rPr>
                            <m:t>𝑦</m:t>
                          </m:r>
                        </m:e>
                        <m:sup>
                          <m:r>
                            <a:rPr lang="en-US" sz="2800" i="1">
                              <a:solidFill>
                                <a:srgbClr val="000000"/>
                              </a:solidFill>
                              <a:latin typeface="Cambria Math" panose="02040503050406030204" pitchFamily="18" charset="0"/>
                            </a:rPr>
                            <m:t>2</m:t>
                          </m:r>
                        </m:sup>
                      </m:sSup>
                      <m:r>
                        <a:rPr lang="en-US" sz="2800" i="1">
                          <a:solidFill>
                            <a:srgbClr val="000000"/>
                          </a:solidFill>
                          <a:latin typeface="Cambria Math" panose="02040503050406030204" pitchFamily="18" charset="0"/>
                        </a:rPr>
                        <m:t>=5−1=4⇒</m:t>
                      </m:r>
                      <m:r>
                        <a:rPr lang="en-US" sz="2800" i="1">
                          <a:solidFill>
                            <a:srgbClr val="000000"/>
                          </a:solidFill>
                          <a:latin typeface="Cambria Math" panose="02040503050406030204" pitchFamily="18" charset="0"/>
                        </a:rPr>
                        <m:t>𝑦</m:t>
                      </m:r>
                      <m:r>
                        <a:rPr lang="en-US" sz="2800" i="1">
                          <a:solidFill>
                            <a:srgbClr val="000000"/>
                          </a:solidFill>
                          <a:latin typeface="Cambria Math" panose="02040503050406030204" pitchFamily="18" charset="0"/>
                        </a:rPr>
                        <m:t>=2</m:t>
                      </m:r>
                    </m:oMath>
                  </m:oMathPara>
                </a14:m>
                <a:endParaRPr lang="en-US" sz="2800" dirty="0"/>
              </a:p>
            </p:txBody>
          </p:sp>
        </mc:Choice>
        <mc:Fallback xmlns="">
          <p:sp>
            <p:nvSpPr>
              <p:cNvPr id="27" name="Object 26"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E9196AD0-7C15-CBB3-66FB-1651707AD225}"/>
                  </a:ext>
                </a:extLst>
              </p:cNvPr>
              <p:cNvSpPr txBox="1">
                <a:spLocks noRot="1" noChangeAspect="1" noMove="1" noResize="1" noEditPoints="1" noAdjustHandles="1" noChangeArrowheads="1" noChangeShapeType="1" noTextEdit="1"/>
              </p:cNvSpPr>
              <p:nvPr/>
            </p:nvSpPr>
            <p:spPr>
              <a:xfrm>
                <a:off x="6269503" y="4820629"/>
                <a:ext cx="5678654" cy="1360101"/>
              </a:xfrm>
              <a:prstGeom prst="rect">
                <a:avLst/>
              </a:prstGeom>
              <a:blipFill>
                <a:blip r:embed="rId7"/>
                <a:stretch>
                  <a:fillRect/>
                </a:stretch>
              </a:blipFill>
            </p:spPr>
            <p:txBody>
              <a:bodyPr/>
              <a:lstStyle/>
              <a:p>
                <a:r>
                  <a:rPr lang="en-US">
                    <a:noFill/>
                  </a:rPr>
                  <a:t> </a:t>
                </a:r>
              </a:p>
            </p:txBody>
          </p:sp>
        </mc:Fallback>
      </mc:AlternateContent>
      <p:sp>
        <p:nvSpPr>
          <p:cNvPr id="28" name="Rectangle 3">
            <a:extLst>
              <a:ext uri="{FF2B5EF4-FFF2-40B4-BE49-F238E27FC236}">
                <a16:creationId xmlns:a16="http://schemas.microsoft.com/office/drawing/2014/main" id="{900A9127-8295-A5C9-1C7C-E670210BF664}"/>
              </a:ext>
            </a:extLst>
          </p:cNvPr>
          <p:cNvSpPr>
            <a:spLocks noChangeArrowheads="1"/>
          </p:cNvSpPr>
          <p:nvPr/>
        </p:nvSpPr>
        <p:spPr bwMode="auto">
          <a:xfrm>
            <a:off x="5922498" y="3760011"/>
            <a:ext cx="496589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Áp</a:t>
            </a:r>
            <a:r>
              <a:rPr kumimoji="0" lang="fr-FR"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kumimoji="0" lang="fr-FR"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kumimoji="0" lang="fr-FR"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lí</a:t>
            </a:r>
            <a:r>
              <a:rPr kumimoji="0" lang="fr-FR"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Pythagore </a:t>
            </a:r>
            <a:r>
              <a:rPr kumimoji="0" lang="fr-FR"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vapf</a:t>
            </a:r>
            <a:r>
              <a:rPr kumimoji="0" lang="fr-FR"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tam</a:t>
            </a:r>
            <a:r>
              <a:rPr kumimoji="0" lang="fr-FR"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giác</a:t>
            </a:r>
            <a:r>
              <a:rPr kumimoji="0" lang="fr-FR" altLang="en-US" sz="2800" b="0" i="0" u="none" strike="noStrike" cap="none" normalizeH="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vuông</a:t>
            </a:r>
            <a:r>
              <a:rPr kumimoji="0" lang="fr-FR"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 </a:t>
            </a:r>
            <a:r>
              <a:rPr kumimoji="0" lang="fr-FR"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kumimoji="0" lang="fr-FR"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07915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000"/>
                                        <p:tgtEl>
                                          <p:spTgt spid="24"/>
                                        </p:tgtEl>
                                      </p:cBhvr>
                                    </p:animEffect>
                                    <p:anim calcmode="lin" valueType="num">
                                      <p:cBhvr>
                                        <p:cTn id="19" dur="1000" fill="hold"/>
                                        <p:tgtEl>
                                          <p:spTgt spid="24"/>
                                        </p:tgtEl>
                                        <p:attrNameLst>
                                          <p:attrName>ppt_x</p:attrName>
                                        </p:attrNameLst>
                                      </p:cBhvr>
                                      <p:tavLst>
                                        <p:tav tm="0">
                                          <p:val>
                                            <p:strVal val="#ppt_x"/>
                                          </p:val>
                                        </p:tav>
                                        <p:tav tm="100000">
                                          <p:val>
                                            <p:strVal val="#ppt_x"/>
                                          </p:val>
                                        </p:tav>
                                      </p:tavLst>
                                    </p:anim>
                                    <p:anim calcmode="lin" valueType="num">
                                      <p:cBhvr>
                                        <p:cTn id="2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P spid="24" grpId="0"/>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92E7AC4B-4D33-0933-A385-532EDB97275A}"/>
              </a:ext>
            </a:extLst>
          </p:cNvPr>
          <p:cNvSpPr txBox="1"/>
          <p:nvPr/>
        </p:nvSpPr>
        <p:spPr>
          <a:xfrm>
            <a:off x="508002" y="1154488"/>
            <a:ext cx="11379200" cy="1384995"/>
          </a:xfrm>
          <a:prstGeom prst="rect">
            <a:avLst/>
          </a:prstGeom>
          <a:noFill/>
        </p:spPr>
        <p:txBody>
          <a:bodyPr wrap="square" rtlCol="0">
            <a:spAutoFit/>
          </a:bodyPr>
          <a:lstStyle/>
          <a:p>
            <a:pPr marL="342900" indent="-342900">
              <a:buAutoNum type="arabicPeriod"/>
            </a:pPr>
            <a:r>
              <a:rPr lang="en-US" sz="2800" b="1" dirty="0" err="1">
                <a:solidFill>
                  <a:srgbClr val="0000FF"/>
                </a:solidFill>
                <a:latin typeface="Times New Roman" panose="02020603050405020304" pitchFamily="18" charset="0"/>
                <a:cs typeface="Times New Roman" panose="02020603050405020304" pitchFamily="18" charset="0"/>
              </a:rPr>
              <a:t>Định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lý</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Pythagore</a:t>
            </a:r>
            <a:r>
              <a:rPr lang="en-US" sz="2800" b="1" dirty="0">
                <a:solidFill>
                  <a:srgbClr val="0000FF"/>
                </a:solidFill>
                <a:latin typeface="Times New Roman" panose="02020603050405020304" pitchFamily="18" charset="0"/>
                <a:cs typeface="Times New Roman" panose="02020603050405020304" pitchFamily="18" charset="0"/>
              </a:rPr>
              <a:t>.</a:t>
            </a:r>
          </a:p>
          <a:p>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Pythagore</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800" b="1" dirty="0"/>
          </a:p>
        </p:txBody>
      </p:sp>
      <p:sp>
        <p:nvSpPr>
          <p:cNvPr id="7" name="Rectangle: Rounded Corners 3"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7C82E852-01C7-4E35-8270-8CE7CDCFF1C5}"/>
              </a:ext>
            </a:extLst>
          </p:cNvPr>
          <p:cNvSpPr/>
          <p:nvPr/>
        </p:nvSpPr>
        <p:spPr>
          <a:xfrm>
            <a:off x="0" y="29228"/>
            <a:ext cx="12191999" cy="875340"/>
          </a:xfrm>
          <a:prstGeom prst="roundRect">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a:solidFill>
                  <a:srgbClr val="0000FF"/>
                </a:solidFill>
                <a:latin typeface="Times New Roman" panose="02020603050405020304" pitchFamily="18" charset="0"/>
                <a:ea typeface="Arial" panose="020B0604020202020204" pitchFamily="34" charset="0"/>
              </a:rPr>
              <a:t>BÀI 35: </a:t>
            </a:r>
            <a:r>
              <a:rPr lang="en-US" sz="2800" b="1" dirty="0">
                <a:solidFill>
                  <a:srgbClr val="0000FF"/>
                </a:solidFill>
                <a:latin typeface="Times New Roman" panose="02020603050405020304" pitchFamily="18" charset="0"/>
              </a:rPr>
              <a:t>ĐỊNH LÝ PYTHAGORE VÀ ỨNG DỤNG </a:t>
            </a:r>
            <a:r>
              <a:rPr lang="en-US" sz="2800" b="1" dirty="0">
                <a:solidFill>
                  <a:srgbClr val="0000FF"/>
                </a:solidFill>
                <a:latin typeface="Times New Roman" panose="02020603050405020304" pitchFamily="18" charset="0"/>
                <a:ea typeface="Arial" panose="020B0604020202020204" pitchFamily="34" charset="0"/>
              </a:rPr>
              <a:t>(T1)</a:t>
            </a:r>
            <a:endParaRPr lang="en-US" sz="2800" b="1" dirty="0">
              <a:ln w="12700">
                <a:solidFill>
                  <a:schemeClr val="accent1"/>
                </a:solidFill>
                <a:prstDash val="solid"/>
              </a:ln>
              <a:solidFill>
                <a:srgbClr val="0000FF"/>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17" name="TextBox 16"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F0FFB1BC-1AB7-5C94-08FF-ACB2101CF1B9}"/>
              </a:ext>
            </a:extLst>
          </p:cNvPr>
          <p:cNvSpPr txBox="1"/>
          <p:nvPr/>
        </p:nvSpPr>
        <p:spPr>
          <a:xfrm>
            <a:off x="661183" y="2197361"/>
            <a:ext cx="600534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Chú</a:t>
            </a:r>
            <a:r>
              <a:rPr lang="en-US" sz="2800" b="1" dirty="0">
                <a:latin typeface="Times New Roman" panose="02020603050405020304" pitchFamily="18" charset="0"/>
                <a:cs typeface="Times New Roman" panose="02020603050405020304" pitchFamily="18" charset="0"/>
              </a:rPr>
              <a:t> ý: SGK Trang 94</a:t>
            </a:r>
          </a:p>
        </p:txBody>
      </p:sp>
      <p:sp>
        <p:nvSpPr>
          <p:cNvPr id="3" name="TextBox 2"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40429920-5CE7-9506-57D8-7A2D0F26A9EC}"/>
              </a:ext>
            </a:extLst>
          </p:cNvPr>
          <p:cNvSpPr txBox="1"/>
          <p:nvPr/>
        </p:nvSpPr>
        <p:spPr>
          <a:xfrm>
            <a:off x="520503" y="2726416"/>
            <a:ext cx="4529799" cy="523220"/>
          </a:xfrm>
          <a:prstGeom prst="rect">
            <a:avLst/>
          </a:prstGeom>
          <a:noFill/>
        </p:spPr>
        <p:txBody>
          <a:bodyPr wrap="square" rtlCol="0">
            <a:spAutoFit/>
          </a:bodyPr>
          <a:lstStyle/>
          <a:p>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Pythagore</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extBox 4"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76E8B816-55BC-089B-8E7D-9F91F4FEC664}"/>
              </a:ext>
            </a:extLst>
          </p:cNvPr>
          <p:cNvSpPr txBox="1"/>
          <p:nvPr/>
        </p:nvSpPr>
        <p:spPr>
          <a:xfrm>
            <a:off x="520503" y="3319974"/>
            <a:ext cx="11226019" cy="1077218"/>
          </a:xfrm>
          <a:prstGeom prst="rect">
            <a:avLst/>
          </a:prstGeom>
          <a:solidFill>
            <a:schemeClr val="accent4">
              <a:lumMod val="60000"/>
              <a:lumOff val="40000"/>
            </a:schemeClr>
          </a:solid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Nếu</a:t>
            </a:r>
            <a:r>
              <a:rPr lang="en-US" sz="3200" dirty="0">
                <a:latin typeface="Times New Roman" panose="02020603050405020304" pitchFamily="18" charset="0"/>
                <a:cs typeface="Times New Roman" panose="02020603050405020304" pitchFamily="18" charset="0"/>
              </a:rPr>
              <a:t> 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tổng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cạnh</a:t>
            </a:r>
            <a:r>
              <a:rPr lang="en-US" sz="3200" dirty="0">
                <a:latin typeface="Times New Roman" panose="02020603050405020304" pitchFamily="18" charset="0"/>
                <a:cs typeface="Times New Roman" panose="02020603050405020304" pitchFamily="18" charset="0"/>
              </a:rPr>
              <a:t> kia </a:t>
            </a:r>
            <a:r>
              <a:rPr lang="en-US" sz="3200" dirty="0" err="1">
                <a:latin typeface="Times New Roman" panose="02020603050405020304" pitchFamily="18" charset="0"/>
                <a:cs typeface="Times New Roman" panose="02020603050405020304" pitchFamily="18" charset="0"/>
              </a:rPr>
              <a:t>thì</a:t>
            </a:r>
            <a:r>
              <a:rPr lang="en-US" sz="3200" dirty="0">
                <a:latin typeface="Times New Roman" panose="02020603050405020304" pitchFamily="18" charset="0"/>
                <a:cs typeface="Times New Roman" panose="02020603050405020304" pitchFamily="18" charset="0"/>
              </a:rPr>
              <a:t> 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vuông</a:t>
            </a:r>
            <a:r>
              <a:rPr lang="en-US" sz="3200" dirty="0">
                <a:latin typeface="Times New Roman" panose="02020603050405020304" pitchFamily="18" charset="0"/>
                <a:cs typeface="Times New Roman" panose="02020603050405020304" pitchFamily="18" charset="0"/>
              </a:rPr>
              <a:t>. </a:t>
            </a:r>
          </a:p>
        </p:txBody>
      </p:sp>
      <p:grpSp>
        <p:nvGrpSpPr>
          <p:cNvPr id="8" name="Group 7"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9B07E2F4-6D90-441E-9FE4-4B61E42533C6}"/>
              </a:ext>
            </a:extLst>
          </p:cNvPr>
          <p:cNvGrpSpPr/>
          <p:nvPr/>
        </p:nvGrpSpPr>
        <p:grpSpPr>
          <a:xfrm>
            <a:off x="1139481" y="4696951"/>
            <a:ext cx="4710817" cy="1854431"/>
            <a:chOff x="675245" y="3266209"/>
            <a:chExt cx="3840487" cy="1854431"/>
          </a:xfrm>
        </p:grpSpPr>
        <p:cxnSp>
          <p:nvCxnSpPr>
            <p:cNvPr id="9" name="Straight Connector 8">
              <a:extLst>
                <a:ext uri="{FF2B5EF4-FFF2-40B4-BE49-F238E27FC236}">
                  <a16:creationId xmlns:a16="http://schemas.microsoft.com/office/drawing/2014/main" id="{76AA8954-78F1-419E-945A-FAD32F87BCFE}"/>
                </a:ext>
              </a:extLst>
            </p:cNvPr>
            <p:cNvCxnSpPr/>
            <p:nvPr/>
          </p:nvCxnSpPr>
          <p:spPr>
            <a:xfrm>
              <a:off x="1308295" y="3424899"/>
              <a:ext cx="0" cy="16957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9154262-6593-4747-8AA4-7811E67F447A}"/>
                </a:ext>
              </a:extLst>
            </p:cNvPr>
            <p:cNvCxnSpPr/>
            <p:nvPr/>
          </p:nvCxnSpPr>
          <p:spPr>
            <a:xfrm>
              <a:off x="801858" y="4304714"/>
              <a:ext cx="2855742"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FB0986A-EFC4-4A8A-AAB4-B9A08ED2D475}"/>
                </a:ext>
              </a:extLst>
            </p:cNvPr>
            <p:cNvSpPr txBox="1"/>
            <p:nvPr/>
          </p:nvSpPr>
          <p:spPr>
            <a:xfrm>
              <a:off x="675245" y="3692736"/>
              <a:ext cx="731517"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GT</a:t>
              </a:r>
            </a:p>
          </p:txBody>
        </p:sp>
        <p:sp>
          <p:nvSpPr>
            <p:cNvPr id="12" name="TextBox 11">
              <a:extLst>
                <a:ext uri="{FF2B5EF4-FFF2-40B4-BE49-F238E27FC236}">
                  <a16:creationId xmlns:a16="http://schemas.microsoft.com/office/drawing/2014/main" id="{4E99FD83-2690-469E-8465-0F7A100ABDA6}"/>
                </a:ext>
              </a:extLst>
            </p:cNvPr>
            <p:cNvSpPr txBox="1"/>
            <p:nvPr/>
          </p:nvSpPr>
          <p:spPr>
            <a:xfrm>
              <a:off x="717449" y="4357413"/>
              <a:ext cx="73151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KL</a:t>
              </a:r>
            </a:p>
          </p:txBody>
        </p:sp>
        <mc:AlternateContent xmlns:mc="http://schemas.openxmlformats.org/markup-compatibility/2006" xmlns:a14="http://schemas.microsoft.com/office/drawing/2010/main">
          <mc:Choice Requires="a14">
            <p:sp>
              <p:nvSpPr>
                <p:cNvPr id="13" name="Object 9">
                  <a:extLst>
                    <a:ext uri="{FF2B5EF4-FFF2-40B4-BE49-F238E27FC236}">
                      <a16:creationId xmlns:a16="http://schemas.microsoft.com/office/drawing/2014/main" id="{19FE2586-3439-4609-BCB0-C8C278C71B25}"/>
                    </a:ext>
                  </a:extLst>
                </p:cNvPr>
                <p:cNvSpPr txBox="1"/>
                <p:nvPr/>
              </p:nvSpPr>
              <p:spPr>
                <a:xfrm>
                  <a:off x="1308295" y="3266209"/>
                  <a:ext cx="3207437" cy="585218"/>
                </a:xfrm>
                <a:prstGeom prst="rect">
                  <a:avLst/>
                </a:prstGeom>
              </p:spPr>
              <p:txBody>
                <a:bodyPr>
                  <a:noAutofit/>
                </a:bodyPr>
                <a:lstStyle/>
                <a:p>
                  <a:pPr/>
                  <a14:m>
                    <m:oMathPara xmlns:m="http://schemas.openxmlformats.org/officeDocument/2006/math">
                      <m:oMathParaPr>
                        <m:jc m:val="left"/>
                      </m:oMathParaPr>
                      <m:oMath xmlns:m="http://schemas.openxmlformats.org/officeDocument/2006/math">
                        <m:r>
                          <m:rPr>
                            <m:sty m:val="p"/>
                          </m:rPr>
                          <a:rPr lang="en-US" sz="3200" i="1" smtClean="0">
                            <a:solidFill>
                              <a:srgbClr val="000000"/>
                            </a:solidFill>
                            <a:latin typeface="Cambria Math" panose="02040503050406030204" pitchFamily="18" charset="0"/>
                          </a:rPr>
                          <m:t>Δ</m:t>
                        </m:r>
                        <m:r>
                          <a:rPr lang="en-US" sz="3200" i="1" smtClean="0">
                            <a:solidFill>
                              <a:srgbClr val="000000"/>
                            </a:solidFill>
                            <a:latin typeface="Cambria Math" panose="02040503050406030204" pitchFamily="18" charset="0"/>
                          </a:rPr>
                          <m:t>𝐴𝐵𝐶</m:t>
                        </m:r>
                        <m:r>
                          <a:rPr lang="en-US" sz="3200" i="1" smtClean="0">
                            <a:solidFill>
                              <a:srgbClr val="000000"/>
                            </a:solidFill>
                            <a:latin typeface="Cambria Math" panose="02040503050406030204" pitchFamily="18" charset="0"/>
                          </a:rPr>
                          <m:t>,</m:t>
                        </m:r>
                      </m:oMath>
                    </m:oMathPara>
                  </a14:m>
                  <a:endParaRPr lang="en-US" sz="3200" i="1" dirty="0">
                    <a:solidFill>
                      <a:srgbClr val="00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3200" i="1">
                            <a:solidFill>
                              <a:srgbClr val="000000"/>
                            </a:solidFill>
                            <a:latin typeface="Cambria Math" panose="02040503050406030204" pitchFamily="18" charset="0"/>
                          </a:rPr>
                          <m:t>𝐵</m:t>
                        </m:r>
                        <m:sSup>
                          <m:sSupPr>
                            <m:ctrlPr>
                              <a:rPr lang="en-US" sz="3200" i="1">
                                <a:solidFill>
                                  <a:srgbClr val="000000"/>
                                </a:solidFill>
                                <a:latin typeface="Cambria Math" panose="02040503050406030204" pitchFamily="18" charset="0"/>
                              </a:rPr>
                            </m:ctrlPr>
                          </m:sSupPr>
                          <m:e>
                            <m:r>
                              <a:rPr lang="en-US" sz="3200" i="1">
                                <a:solidFill>
                                  <a:srgbClr val="000000"/>
                                </a:solidFill>
                                <a:latin typeface="Cambria Math" panose="02040503050406030204" pitchFamily="18" charset="0"/>
                              </a:rPr>
                              <m:t>𝐶</m:t>
                            </m:r>
                          </m:e>
                          <m:sup>
                            <m:r>
                              <a:rPr lang="en-US" sz="3200" i="1">
                                <a:solidFill>
                                  <a:srgbClr val="000000"/>
                                </a:solidFill>
                                <a:latin typeface="Cambria Math" panose="02040503050406030204" pitchFamily="18" charset="0"/>
                              </a:rPr>
                              <m:t>2</m:t>
                            </m:r>
                          </m:sup>
                        </m:sSup>
                        <m:r>
                          <a:rPr lang="en-US" sz="3200" i="1">
                            <a:solidFill>
                              <a:srgbClr val="000000"/>
                            </a:solidFill>
                            <a:latin typeface="Cambria Math" panose="02040503050406030204" pitchFamily="18" charset="0"/>
                          </a:rPr>
                          <m:t>=</m:t>
                        </m:r>
                        <m:r>
                          <a:rPr lang="en-US" sz="3200" i="1">
                            <a:solidFill>
                              <a:srgbClr val="000000"/>
                            </a:solidFill>
                            <a:latin typeface="Cambria Math" panose="02040503050406030204" pitchFamily="18" charset="0"/>
                          </a:rPr>
                          <m:t>𝐴</m:t>
                        </m:r>
                        <m:sSup>
                          <m:sSupPr>
                            <m:ctrlPr>
                              <a:rPr lang="en-US" sz="3200" i="1">
                                <a:solidFill>
                                  <a:srgbClr val="000000"/>
                                </a:solidFill>
                                <a:latin typeface="Cambria Math" panose="02040503050406030204" pitchFamily="18" charset="0"/>
                              </a:rPr>
                            </m:ctrlPr>
                          </m:sSupPr>
                          <m:e>
                            <m:r>
                              <a:rPr lang="en-US" sz="3200" i="1">
                                <a:solidFill>
                                  <a:srgbClr val="000000"/>
                                </a:solidFill>
                                <a:latin typeface="Cambria Math" panose="02040503050406030204" pitchFamily="18" charset="0"/>
                              </a:rPr>
                              <m:t>𝐵</m:t>
                            </m:r>
                          </m:e>
                          <m:sup>
                            <m:r>
                              <a:rPr lang="en-US" sz="3200" i="1">
                                <a:solidFill>
                                  <a:srgbClr val="000000"/>
                                </a:solidFill>
                                <a:latin typeface="Cambria Math" panose="02040503050406030204" pitchFamily="18" charset="0"/>
                              </a:rPr>
                              <m:t>2</m:t>
                            </m:r>
                          </m:sup>
                        </m:sSup>
                        <m:r>
                          <a:rPr lang="en-US" sz="3200" i="1">
                            <a:solidFill>
                              <a:srgbClr val="000000"/>
                            </a:solidFill>
                            <a:latin typeface="Cambria Math" panose="02040503050406030204" pitchFamily="18" charset="0"/>
                          </a:rPr>
                          <m:t>+</m:t>
                        </m:r>
                        <m:r>
                          <a:rPr lang="en-US" sz="3200" i="1">
                            <a:solidFill>
                              <a:srgbClr val="000000"/>
                            </a:solidFill>
                            <a:latin typeface="Cambria Math" panose="02040503050406030204" pitchFamily="18" charset="0"/>
                          </a:rPr>
                          <m:t>𝐴</m:t>
                        </m:r>
                        <m:sSup>
                          <m:sSupPr>
                            <m:ctrlPr>
                              <a:rPr lang="en-US" sz="3200" i="1">
                                <a:solidFill>
                                  <a:srgbClr val="000000"/>
                                </a:solidFill>
                                <a:latin typeface="Cambria Math" panose="02040503050406030204" pitchFamily="18" charset="0"/>
                              </a:rPr>
                            </m:ctrlPr>
                          </m:sSupPr>
                          <m:e>
                            <m:r>
                              <a:rPr lang="en-US" sz="3200" i="1">
                                <a:solidFill>
                                  <a:srgbClr val="000000"/>
                                </a:solidFill>
                                <a:latin typeface="Cambria Math" panose="02040503050406030204" pitchFamily="18" charset="0"/>
                              </a:rPr>
                              <m:t>𝐶</m:t>
                            </m:r>
                          </m:e>
                          <m:sup>
                            <m:r>
                              <a:rPr lang="en-US" sz="3200" i="1">
                                <a:solidFill>
                                  <a:srgbClr val="000000"/>
                                </a:solidFill>
                                <a:latin typeface="Cambria Math" panose="02040503050406030204" pitchFamily="18" charset="0"/>
                              </a:rPr>
                              <m:t>2</m:t>
                            </m:r>
                          </m:sup>
                        </m:sSup>
                      </m:oMath>
                    </m:oMathPara>
                  </a14:m>
                  <a:endParaRPr lang="en-US" sz="3200" dirty="0"/>
                </a:p>
                <a:p>
                  <a:endParaRPr lang="en-US" sz="3200" dirty="0"/>
                </a:p>
                <a:p>
                  <a:endParaRPr lang="en-US" sz="3200" dirty="0"/>
                </a:p>
              </p:txBody>
            </p:sp>
          </mc:Choice>
          <mc:Fallback xmlns="">
            <p:sp>
              <p:nvSpPr>
                <p:cNvPr id="13" name="Object 9">
                  <a:extLst>
                    <a:ext uri="{FF2B5EF4-FFF2-40B4-BE49-F238E27FC236}">
                      <a16:creationId xmlns:a16="http://schemas.microsoft.com/office/drawing/2014/main" id="{19FE2586-3439-4609-BCB0-C8C278C71B25}"/>
                    </a:ext>
                  </a:extLst>
                </p:cNvPr>
                <p:cNvSpPr txBox="1">
                  <a:spLocks noRot="1" noChangeAspect="1" noMove="1" noResize="1" noEditPoints="1" noAdjustHandles="1" noChangeArrowheads="1" noChangeShapeType="1" noTextEdit="1"/>
                </p:cNvSpPr>
                <p:nvPr/>
              </p:nvSpPr>
              <p:spPr>
                <a:xfrm>
                  <a:off x="1308295" y="3266209"/>
                  <a:ext cx="3207437" cy="585218"/>
                </a:xfrm>
                <a:prstGeom prst="rect">
                  <a:avLst/>
                </a:prstGeom>
                <a:blipFill>
                  <a:blip r:embed="rId4"/>
                  <a:stretch>
                    <a:fillRect b="-5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Object 10">
                  <a:extLst>
                    <a:ext uri="{FF2B5EF4-FFF2-40B4-BE49-F238E27FC236}">
                      <a16:creationId xmlns:a16="http://schemas.microsoft.com/office/drawing/2014/main" id="{801FE643-D03F-40C8-B3A5-76EC6047C15A}"/>
                    </a:ext>
                  </a:extLst>
                </p:cNvPr>
                <p:cNvSpPr txBox="1"/>
                <p:nvPr/>
              </p:nvSpPr>
              <p:spPr>
                <a:xfrm>
                  <a:off x="1350490" y="4379869"/>
                  <a:ext cx="2616596" cy="465172"/>
                </a:xfrm>
                <a:prstGeom prst="rect">
                  <a:avLst/>
                </a:prstGeom>
              </p:spPr>
              <p:txBody>
                <a:bodyPr>
                  <a:noAutofit/>
                </a:bodyPr>
                <a:lstStyle/>
                <a:p>
                  <a:pPr/>
                  <a14:m>
                    <m:oMathPara xmlns:m="http://schemas.openxmlformats.org/officeDocument/2006/math">
                      <m:oMathParaPr>
                        <m:jc m:val="left"/>
                      </m:oMathParaPr>
                      <m:oMath xmlns:m="http://schemas.openxmlformats.org/officeDocument/2006/math">
                        <m:acc>
                          <m:accPr>
                            <m:chr m:val="̂"/>
                            <m:ctrlPr>
                              <a:rPr lang="en-US" sz="3200" i="1">
                                <a:solidFill>
                                  <a:srgbClr val="000000"/>
                                </a:solidFill>
                                <a:latin typeface="Cambria Math" panose="02040503050406030204" pitchFamily="18" charset="0"/>
                              </a:rPr>
                            </m:ctrlPr>
                          </m:accPr>
                          <m:e>
                            <m:r>
                              <a:rPr lang="en-US" sz="3200" i="1">
                                <a:solidFill>
                                  <a:srgbClr val="000000"/>
                                </a:solidFill>
                                <a:latin typeface="Cambria Math" panose="02040503050406030204" pitchFamily="18" charset="0"/>
                              </a:rPr>
                              <m:t>𝐴</m:t>
                            </m:r>
                          </m:e>
                        </m:acc>
                        <m:r>
                          <a:rPr lang="en-US" sz="3200" i="1">
                            <a:solidFill>
                              <a:srgbClr val="000000"/>
                            </a:solidFill>
                            <a:latin typeface="Cambria Math" panose="02040503050406030204" pitchFamily="18" charset="0"/>
                          </a:rPr>
                          <m:t>=90°</m:t>
                        </m:r>
                      </m:oMath>
                    </m:oMathPara>
                  </a14:m>
                  <a:endParaRPr lang="en-US" sz="3200" dirty="0"/>
                </a:p>
              </p:txBody>
            </p:sp>
          </mc:Choice>
          <mc:Fallback xmlns="">
            <p:sp>
              <p:nvSpPr>
                <p:cNvPr id="14" name="Object 10">
                  <a:extLst>
                    <a:ext uri="{FF2B5EF4-FFF2-40B4-BE49-F238E27FC236}">
                      <a16:creationId xmlns:a16="http://schemas.microsoft.com/office/drawing/2014/main" id="{801FE643-D03F-40C8-B3A5-76EC6047C15A}"/>
                    </a:ext>
                  </a:extLst>
                </p:cNvPr>
                <p:cNvSpPr txBox="1">
                  <a:spLocks noRot="1" noChangeAspect="1" noMove="1" noResize="1" noEditPoints="1" noAdjustHandles="1" noChangeArrowheads="1" noChangeShapeType="1" noTextEdit="1"/>
                </p:cNvSpPr>
                <p:nvPr/>
              </p:nvSpPr>
              <p:spPr>
                <a:xfrm>
                  <a:off x="1350490" y="4379869"/>
                  <a:ext cx="2616596" cy="465172"/>
                </a:xfrm>
                <a:prstGeom prst="rect">
                  <a:avLst/>
                </a:prstGeom>
                <a:blipFill>
                  <a:blip r:embed="rId5"/>
                  <a:stretch>
                    <a:fillRect/>
                  </a:stretch>
                </a:blipFill>
              </p:spPr>
              <p:txBody>
                <a:bodyPr/>
                <a:lstStyle/>
                <a:p>
                  <a:r>
                    <a:rPr lang="en-US">
                      <a:noFill/>
                    </a:rPr>
                    <a:t> </a:t>
                  </a:r>
                </a:p>
              </p:txBody>
            </p:sp>
          </mc:Fallback>
        </mc:AlternateContent>
      </p:grpSp>
      <p:pic>
        <p:nvPicPr>
          <p:cNvPr id="15" name="Picture 14"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E26EDD37-9F2F-4301-A977-5BD978EA5230}"/>
              </a:ext>
            </a:extLst>
          </p:cNvPr>
          <p:cNvPicPr>
            <a:picLocks noChangeAspect="1"/>
          </p:cNvPicPr>
          <p:nvPr/>
        </p:nvPicPr>
        <p:blipFill>
          <a:blip r:embed="rId6"/>
          <a:stretch>
            <a:fillRect/>
          </a:stretch>
        </p:blipFill>
        <p:spPr>
          <a:xfrm>
            <a:off x="6934154" y="4239536"/>
            <a:ext cx="3991347" cy="2813911"/>
          </a:xfrm>
          <a:prstGeom prst="rect">
            <a:avLst/>
          </a:prstGeom>
        </p:spPr>
      </p:pic>
    </p:spTree>
    <p:custDataLst>
      <p:tags r:id="rId1"/>
    </p:custDataLst>
    <p:extLst>
      <p:ext uri="{BB962C8B-B14F-4D97-AF65-F5344CB8AC3E}">
        <p14:creationId xmlns:p14="http://schemas.microsoft.com/office/powerpoint/2010/main" val="220319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3"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7C82E852-01C7-4E35-8270-8CE7CDCFF1C5}"/>
              </a:ext>
            </a:extLst>
          </p:cNvPr>
          <p:cNvSpPr/>
          <p:nvPr/>
        </p:nvSpPr>
        <p:spPr>
          <a:xfrm>
            <a:off x="0" y="29228"/>
            <a:ext cx="12191999" cy="875340"/>
          </a:xfrm>
          <a:prstGeom prst="roundRect">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a:solidFill>
                  <a:srgbClr val="0000FF"/>
                </a:solidFill>
                <a:latin typeface="Times New Roman" panose="02020603050405020304" pitchFamily="18" charset="0"/>
                <a:ea typeface="Arial" panose="020B0604020202020204" pitchFamily="34" charset="0"/>
              </a:rPr>
              <a:t>BÀI 35: </a:t>
            </a:r>
            <a:r>
              <a:rPr lang="en-US" sz="2800" b="1" dirty="0">
                <a:solidFill>
                  <a:srgbClr val="0000FF"/>
                </a:solidFill>
                <a:latin typeface="Times New Roman" panose="02020603050405020304" pitchFamily="18" charset="0"/>
              </a:rPr>
              <a:t>ĐỊNH LÝ PYTHAGORE VÀ ỨNG DỤNG </a:t>
            </a:r>
            <a:r>
              <a:rPr lang="en-US" sz="2800" b="1" dirty="0">
                <a:solidFill>
                  <a:srgbClr val="0000FF"/>
                </a:solidFill>
                <a:latin typeface="Times New Roman" panose="02020603050405020304" pitchFamily="18" charset="0"/>
                <a:ea typeface="Arial" panose="020B0604020202020204" pitchFamily="34" charset="0"/>
              </a:rPr>
              <a:t>(T1)</a:t>
            </a:r>
            <a:endParaRPr lang="en-US" sz="2800" b="1" dirty="0">
              <a:ln w="12700">
                <a:solidFill>
                  <a:schemeClr val="accent1"/>
                </a:solidFill>
                <a:prstDash val="solid"/>
              </a:ln>
              <a:solidFill>
                <a:srgbClr val="0000FF"/>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7975E454-10AD-A763-18BF-CD2D40EE95A6}"/>
                  </a:ext>
                </a:extLst>
              </p:cNvPr>
              <p:cNvSpPr txBox="1"/>
              <p:nvPr/>
            </p:nvSpPr>
            <p:spPr>
              <a:xfrm>
                <a:off x="275827" y="1042299"/>
                <a:ext cx="10816490" cy="1815882"/>
              </a:xfrm>
              <a:prstGeom prst="rect">
                <a:avLst/>
              </a:prstGeom>
              <a:noFill/>
            </p:spPr>
            <p:txBody>
              <a:bodyPr wrap="square">
                <a:spAutoFit/>
              </a:bodyPr>
              <a:lstStyle/>
              <a:p>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Ví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Cho tam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i="1" dirty="0" smtClean="0">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𝐴𝐵𝐶</m:t>
                    </m:r>
                    <m:r>
                      <a:rPr lang="en-US" sz="2800" i="1" dirty="0" smtClean="0">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i="1" dirty="0" smtClean="0">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𝐴𝐵</m:t>
                    </m:r>
                    <m:r>
                      <a:rPr lang="en-US" sz="2800" b="0" i="1" dirty="0" smtClean="0">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i="1" dirty="0" smtClean="0">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 3 </m:t>
                    </m:r>
                    <m:r>
                      <m:rPr>
                        <m:sty m:val="p"/>
                      </m:rPr>
                      <a:rPr lang="en-US" sz="2800" i="0" dirty="0" smtClean="0">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cm</m:t>
                    </m:r>
                    <m:r>
                      <a:rPr lang="en-US" sz="2800" i="1" dirty="0" smtClean="0">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800" i="1" dirty="0" smtClean="0">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𝐴𝐶</m:t>
                    </m:r>
                    <m:r>
                      <a:rPr lang="en-US" sz="2800" b="0" i="1" dirty="0" smtClean="0">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i="1" dirty="0" smtClean="0">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 4 </m:t>
                    </m:r>
                    <m:r>
                      <m:rPr>
                        <m:sty m:val="p"/>
                      </m:rPr>
                      <a:rPr lang="en-US" sz="2800" i="0" dirty="0" smtClean="0">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cm</m:t>
                    </m:r>
                    <m:r>
                      <a:rPr lang="en-US" sz="2800" i="1" dirty="0" smtClean="0">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800" i="1" dirty="0" smtClean="0">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𝐵𝐶</m:t>
                    </m:r>
                    <m:r>
                      <a:rPr lang="en-US" sz="2800" i="1" dirty="0" smtClean="0">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 = </m:t>
                    </m:r>
                    <m:r>
                      <a:rPr lang="en-US" sz="2800" i="1" dirty="0" smtClean="0">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800" i="1" dirty="0" smtClean="0">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cm).</a:t>
                </a:r>
              </a:p>
              <a:p>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i="1" dirty="0" smtClean="0">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t>𝑥</m:t>
                    </m:r>
                  </m:oMath>
                </a14:m>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tam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giác</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i="1" dirty="0" smtClean="0">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t>𝐴𝐵𝐶</m:t>
                    </m:r>
                  </m:oMath>
                </a14:m>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vuông</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tại</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i="1" dirty="0" smtClean="0">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t>𝐵</m:t>
                    </m:r>
                  </m:oMath>
                </a14:m>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tròn</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thập</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p>
              <a:p>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i="1" dirty="0" smtClean="0">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𝑥</m:t>
                    </m:r>
                  </m:oMath>
                </a14:m>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tam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i="1" dirty="0" smtClean="0">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𝐴𝐵𝐶</m:t>
                    </m:r>
                  </m:oMath>
                </a14:m>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vuông</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i="1" dirty="0" smtClean="0">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𝐴</m:t>
                    </m:r>
                  </m:oMath>
                </a14:m>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6" name="TextBox 5"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7975E454-10AD-A763-18BF-CD2D40EE95A6}"/>
                  </a:ext>
                </a:extLst>
              </p:cNvPr>
              <p:cNvSpPr txBox="1">
                <a:spLocks noRot="1" noChangeAspect="1" noMove="1" noResize="1" noEditPoints="1" noAdjustHandles="1" noChangeArrowheads="1" noChangeShapeType="1" noTextEdit="1"/>
              </p:cNvSpPr>
              <p:nvPr/>
            </p:nvSpPr>
            <p:spPr>
              <a:xfrm>
                <a:off x="275827" y="1042299"/>
                <a:ext cx="10816490" cy="1815882"/>
              </a:xfrm>
              <a:prstGeom prst="rect">
                <a:avLst/>
              </a:prstGeom>
              <a:blipFill>
                <a:blip r:embed="rId4"/>
                <a:stretch>
                  <a:fillRect l="-1127" t="-3691" b="-8389"/>
                </a:stretch>
              </a:blipFill>
            </p:spPr>
            <p:txBody>
              <a:bodyPr/>
              <a:lstStyle/>
              <a:p>
                <a:r>
                  <a:rPr lang="en-US">
                    <a:noFill/>
                  </a:rPr>
                  <a:t> </a:t>
                </a:r>
              </a:p>
            </p:txBody>
          </p:sp>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5">
            <p14:nvContentPartPr>
              <p14:cNvPr id="9" name="Ink 8"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44151548-985A-1335-3263-CE36CC75625C}"/>
                  </a:ext>
                </a:extLst>
              </p14:cNvPr>
              <p14:cNvContentPartPr/>
              <p14:nvPr/>
            </p14:nvContentPartPr>
            <p14:xfrm>
              <a:off x="1922859" y="3370635"/>
              <a:ext cx="360" cy="360"/>
            </p14:xfrm>
          </p:contentPart>
        </mc:Choice>
        <mc:Fallback>
          <p:pic>
            <p:nvPicPr>
              <p:cNvPr id="9" name="Ink 8"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44151548-985A-1335-3263-CE36CC75625C}"/>
                  </a:ext>
                </a:extLst>
              </p:cNvPr>
              <p:cNvPicPr/>
              <p:nvPr/>
            </p:nvPicPr>
            <p:blipFill>
              <a:blip r:embed="rId6"/>
              <a:stretch>
                <a:fillRect/>
              </a:stretch>
            </p:blipFill>
            <p:spPr>
              <a:xfrm>
                <a:off x="1904859" y="3262635"/>
                <a:ext cx="36000" cy="216000"/>
              </a:xfrm>
              <a:prstGeom prst="rect">
                <a:avLst/>
              </a:prstGeom>
            </p:spPr>
          </p:pic>
        </mc:Fallback>
      </mc:AlternateContent>
      <p:sp>
        <p:nvSpPr>
          <p:cNvPr id="11" name="TextBox 10"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19962A84-FB3F-7C96-12CE-886DE0B9B497}"/>
              </a:ext>
            </a:extLst>
          </p:cNvPr>
          <p:cNvSpPr txBox="1"/>
          <p:nvPr/>
        </p:nvSpPr>
        <p:spPr>
          <a:xfrm>
            <a:off x="3228814" y="5190897"/>
            <a:ext cx="52694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a:t>
            </a:r>
          </a:p>
        </p:txBody>
      </p:sp>
      <p:sp>
        <p:nvSpPr>
          <p:cNvPr id="12" name="TextBox 1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64544759-F415-7D48-052D-9CF3A3987411}"/>
              </a:ext>
            </a:extLst>
          </p:cNvPr>
          <p:cNvSpPr txBox="1"/>
          <p:nvPr/>
        </p:nvSpPr>
        <p:spPr>
          <a:xfrm>
            <a:off x="9174177" y="5230490"/>
            <a:ext cx="52694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t>
            </a:r>
          </a:p>
        </p:txBody>
      </p:sp>
      <p:pic>
        <p:nvPicPr>
          <p:cNvPr id="15" name="Picture 14"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1812F818-3552-2D9A-DE4E-FF0488754B05}"/>
              </a:ext>
            </a:extLst>
          </p:cNvPr>
          <p:cNvPicPr>
            <a:picLocks noChangeAspect="1"/>
          </p:cNvPicPr>
          <p:nvPr/>
        </p:nvPicPr>
        <p:blipFill>
          <a:blip r:embed="rId7"/>
          <a:stretch>
            <a:fillRect/>
          </a:stretch>
        </p:blipFill>
        <p:spPr>
          <a:xfrm>
            <a:off x="7371775" y="2845860"/>
            <a:ext cx="4247887" cy="2376883"/>
          </a:xfrm>
          <a:prstGeom prst="rect">
            <a:avLst/>
          </a:prstGeom>
        </p:spPr>
      </p:pic>
      <p:pic>
        <p:nvPicPr>
          <p:cNvPr id="16" name="Picture 15"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CB7145AD-9B6C-F164-C61B-751AD71E6370}"/>
              </a:ext>
            </a:extLst>
          </p:cNvPr>
          <p:cNvPicPr>
            <a:picLocks noChangeAspect="1"/>
          </p:cNvPicPr>
          <p:nvPr/>
        </p:nvPicPr>
        <p:blipFill>
          <a:blip r:embed="rId8"/>
          <a:stretch>
            <a:fillRect/>
          </a:stretch>
        </p:blipFill>
        <p:spPr>
          <a:xfrm>
            <a:off x="1655716" y="2953884"/>
            <a:ext cx="3908050" cy="2268859"/>
          </a:xfrm>
          <a:prstGeom prst="rect">
            <a:avLst/>
          </a:prstGeom>
        </p:spPr>
      </p:pic>
      <mc:AlternateContent xmlns:mc="http://schemas.openxmlformats.org/markup-compatibility/2006" xmlns:a14="http://schemas.microsoft.com/office/drawing/2010/main">
        <mc:Choice Requires="a14">
          <p:sp>
            <p:nvSpPr>
              <p:cNvPr id="17" name="TextBox 16"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8044BCBA-3686-3E8B-0417-02F1D2BABEF6}"/>
                  </a:ext>
                </a:extLst>
              </p:cNvPr>
              <p:cNvSpPr txBox="1"/>
              <p:nvPr/>
            </p:nvSpPr>
            <p:spPr>
              <a:xfrm>
                <a:off x="573224" y="5761457"/>
                <a:ext cx="11482788" cy="1077218"/>
              </a:xfrm>
              <a:prstGeom prst="rect">
                <a:avLst/>
              </a:prstGeom>
              <a:noFill/>
            </p:spPr>
            <p:txBody>
              <a:bodyPr wrap="square" rtlCol="0">
                <a:spAutoFit/>
              </a:bodyPr>
              <a:lstStyle/>
              <a:p>
                <a:r>
                  <a:rPr lang="en-US" sz="3200" dirty="0" err="1">
                    <a:solidFill>
                      <a:srgbClr val="0000FF"/>
                    </a:solidFill>
                    <a:latin typeface="Times New Roman" panose="02020603050405020304" pitchFamily="18" charset="0"/>
                    <a:cs typeface="Times New Roman" panose="02020603050405020304" pitchFamily="18" charset="0"/>
                  </a:rPr>
                  <a:t>Em</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hãy</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chỉ</a:t>
                </a:r>
                <a:r>
                  <a:rPr lang="en-US" sz="3200" dirty="0">
                    <a:solidFill>
                      <a:srgbClr val="0000FF"/>
                    </a:solidFill>
                    <a:latin typeface="Times New Roman" panose="02020603050405020304" pitchFamily="18" charset="0"/>
                    <a:cs typeface="Times New Roman" panose="02020603050405020304" pitchFamily="18" charset="0"/>
                  </a:rPr>
                  <a:t> ra </a:t>
                </a:r>
                <a:r>
                  <a:rPr lang="en-US" sz="3200" dirty="0" err="1">
                    <a:solidFill>
                      <a:srgbClr val="0000FF"/>
                    </a:solidFill>
                    <a:latin typeface="Times New Roman" panose="02020603050405020304" pitchFamily="18" charset="0"/>
                    <a:cs typeface="Times New Roman" panose="02020603050405020304" pitchFamily="18" charset="0"/>
                  </a:rPr>
                  <a:t>cạnh</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huyền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trong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mỗi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trường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hợp</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từ</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đó</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vận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dụng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định</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lí</a:t>
                </a:r>
                <a:r>
                  <a:rPr lang="en-US" sz="3200" dirty="0">
                    <a:solidFill>
                      <a:srgbClr val="0000FF"/>
                    </a:solidFill>
                    <a:latin typeface="Times New Roman" panose="02020603050405020304" pitchFamily="18" charset="0"/>
                    <a:cs typeface="Times New Roman" panose="02020603050405020304" pitchFamily="18" charset="0"/>
                  </a:rPr>
                  <a:t> </a:t>
                </a:r>
                <a:r>
                  <a:rPr lang="nl-NL" sz="32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Pythagore vào mỗi tam giác để tìm </a:t>
                </a:r>
                <a14:m>
                  <m:oMath xmlns:m="http://schemas.openxmlformats.org/officeDocument/2006/math">
                    <m:r>
                      <a:rPr lang="nl-NL" sz="3200" i="1" dirty="0" smtClean="0">
                        <a:solidFill>
                          <a:srgbClr val="0000FF"/>
                        </a:solidFill>
                        <a:effectLst/>
                        <a:latin typeface="Cambria Math" panose="02040503050406030204" pitchFamily="18" charset="0"/>
                        <a:ea typeface="Times New Roman" panose="02020603050405020304" pitchFamily="18" charset="0"/>
                      </a:rPr>
                      <m:t>𝑥</m:t>
                    </m:r>
                  </m:oMath>
                </a14:m>
                <a:r>
                  <a:rPr lang="en-US" sz="3200" dirty="0">
                    <a:solidFill>
                      <a:srgbClr val="0000FF"/>
                    </a:solidFill>
                    <a:latin typeface="Times New Roman" panose="02020603050405020304" pitchFamily="18" charset="0"/>
                    <a:cs typeface="Times New Roman" panose="02020603050405020304" pitchFamily="18" charset="0"/>
                  </a:rPr>
                  <a:t> </a:t>
                </a:r>
              </a:p>
            </p:txBody>
          </p:sp>
        </mc:Choice>
        <mc:Fallback xmlns="">
          <p:sp>
            <p:nvSpPr>
              <p:cNvPr id="17" name="TextBox 16"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8044BCBA-3686-3E8B-0417-02F1D2BABEF6}"/>
                  </a:ext>
                </a:extLst>
              </p:cNvPr>
              <p:cNvSpPr txBox="1">
                <a:spLocks noRot="1" noChangeAspect="1" noMove="1" noResize="1" noEditPoints="1" noAdjustHandles="1" noChangeArrowheads="1" noChangeShapeType="1" noTextEdit="1"/>
              </p:cNvSpPr>
              <p:nvPr/>
            </p:nvSpPr>
            <p:spPr>
              <a:xfrm>
                <a:off x="573224" y="5761457"/>
                <a:ext cx="11482788" cy="1077218"/>
              </a:xfrm>
              <a:prstGeom prst="rect">
                <a:avLst/>
              </a:prstGeom>
              <a:blipFill>
                <a:blip r:embed="rId9"/>
                <a:stretch>
                  <a:fillRect l="-1327" t="-7910" b="-16949"/>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96116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C5E4BF0C-3451-C70A-8891-751B38CAF91C}"/>
              </a:ext>
            </a:extLst>
          </p:cNvPr>
          <p:cNvGrpSpPr/>
          <p:nvPr/>
        </p:nvGrpSpPr>
        <p:grpSpPr>
          <a:xfrm>
            <a:off x="415870" y="650875"/>
            <a:ext cx="11776129" cy="593358"/>
            <a:chOff x="931852" y="315084"/>
            <a:chExt cx="10699760" cy="593358"/>
          </a:xfrm>
        </p:grpSpPr>
        <mc:AlternateContent xmlns:mc="http://schemas.openxmlformats.org/markup-compatibility/2006" xmlns:a14="http://schemas.microsoft.com/office/drawing/2010/main">
          <mc:Choice Requires="a14">
            <p:sp>
              <p:nvSpPr>
                <p:cNvPr id="12" name="Rectangle 17">
                  <a:extLst>
                    <a:ext uri="{FF2B5EF4-FFF2-40B4-BE49-F238E27FC236}">
                      <a16:creationId xmlns:a16="http://schemas.microsoft.com/office/drawing/2014/main" id="{3BF38627-0FD3-1EE2-9AE0-F7A68EBA5F75}"/>
                    </a:ext>
                  </a:extLst>
                </p:cNvPr>
                <p:cNvSpPr>
                  <a:spLocks noChangeArrowheads="1"/>
                </p:cNvSpPr>
                <p:nvPr/>
              </p:nvSpPr>
              <p:spPr bwMode="auto">
                <a:xfrm>
                  <a:off x="931852" y="315084"/>
                  <a:ext cx="3690819" cy="5847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tam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kumimoji="0" lang="en-US" altLang="en-US" sz="3200" b="0" i="1" u="none" strike="noStrike" cap="none" normalizeH="0" baseline="0" smtClean="0">
                          <a:ln>
                            <a:noFill/>
                          </a:ln>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𝐴𝐵𝐶</m:t>
                      </m:r>
                    </m:oMath>
                  </a14:m>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mc:Choice>
          <mc:Fallback xmlns="">
            <p:sp>
              <p:nvSpPr>
                <p:cNvPr id="12" name="Rectangle 17">
                  <a:extLst>
                    <a:ext uri="{FF2B5EF4-FFF2-40B4-BE49-F238E27FC236}">
                      <a16:creationId xmlns:a16="http://schemas.microsoft.com/office/drawing/2014/main" id="{3BF38627-0FD3-1EE2-9AE0-F7A68EBA5F75}"/>
                    </a:ext>
                  </a:extLst>
                </p:cNvPr>
                <p:cNvSpPr>
                  <a:spLocks noRot="1" noChangeAspect="1" noMove="1" noResize="1" noEditPoints="1" noAdjustHandles="1" noChangeArrowheads="1" noChangeShapeType="1" noTextEdit="1"/>
                </p:cNvSpPr>
                <p:nvPr/>
              </p:nvSpPr>
              <p:spPr bwMode="auto">
                <a:xfrm>
                  <a:off x="931852" y="315084"/>
                  <a:ext cx="3690819" cy="584775"/>
                </a:xfrm>
                <a:prstGeom prst="rect">
                  <a:avLst/>
                </a:prstGeom>
                <a:blipFill>
                  <a:blip r:embed="rId3"/>
                  <a:stretch>
                    <a:fillRect l="-3748" t="-14583" b="-3229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8">
                  <a:extLst>
                    <a:ext uri="{FF2B5EF4-FFF2-40B4-BE49-F238E27FC236}">
                      <a16:creationId xmlns:a16="http://schemas.microsoft.com/office/drawing/2014/main" id="{0BB687E9-2613-070E-C0DA-3D85E8969AE8}"/>
                    </a:ext>
                  </a:extLst>
                </p:cNvPr>
                <p:cNvSpPr>
                  <a:spLocks noChangeArrowheads="1"/>
                </p:cNvSpPr>
                <p:nvPr/>
              </p:nvSpPr>
              <p:spPr bwMode="auto">
                <a:xfrm>
                  <a:off x="4057689" y="323667"/>
                  <a:ext cx="2388603" cy="5847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vuông</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kumimoji="0" lang="en-US" altLang="en-US" sz="3200" b="0" i="0" u="none" strike="noStrike" cap="none" normalizeH="0" baseline="0" dirty="0" smtClean="0">
                          <a:ln>
                            <a:noFill/>
                          </a:ln>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kumimoji="0" lang="en-US" altLang="en-US" sz="3200" b="0" i="1" u="none" strike="noStrike" cap="none" normalizeH="0" baseline="0" dirty="0" smtClean="0">
                          <a:ln>
                            <a:noFill/>
                          </a:ln>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𝐵</m:t>
                      </m:r>
                      <m:r>
                        <a:rPr kumimoji="0" lang="en-US" altLang="en-US" sz="3200" b="0" i="1" u="none" strike="noStrike" cap="none" normalizeH="0" baseline="0" dirty="0" smtClean="0">
                          <a:ln>
                            <a:noFill/>
                          </a:ln>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mc:Choice>
          <mc:Fallback xmlns="">
            <p:sp>
              <p:nvSpPr>
                <p:cNvPr id="13" name="Rectangle 18">
                  <a:extLst>
                    <a:ext uri="{FF2B5EF4-FFF2-40B4-BE49-F238E27FC236}">
                      <a16:creationId xmlns:a16="http://schemas.microsoft.com/office/drawing/2014/main" id="{0BB687E9-2613-070E-C0DA-3D85E8969AE8}"/>
                    </a:ext>
                  </a:extLst>
                </p:cNvPr>
                <p:cNvSpPr>
                  <a:spLocks noRot="1" noChangeAspect="1" noMove="1" noResize="1" noEditPoints="1" noAdjustHandles="1" noChangeArrowheads="1" noChangeShapeType="1" noTextEdit="1"/>
                </p:cNvSpPr>
                <p:nvPr/>
              </p:nvSpPr>
              <p:spPr bwMode="auto">
                <a:xfrm>
                  <a:off x="4057689" y="323667"/>
                  <a:ext cx="2388603" cy="584775"/>
                </a:xfrm>
                <a:prstGeom prst="rect">
                  <a:avLst/>
                </a:prstGeom>
                <a:blipFill>
                  <a:blip r:embed="rId4"/>
                  <a:stretch>
                    <a:fillRect l="-2088" t="-13542" b="-3333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4" name="Rectangle 19">
              <a:extLst>
                <a:ext uri="{FF2B5EF4-FFF2-40B4-BE49-F238E27FC236}">
                  <a16:creationId xmlns:a16="http://schemas.microsoft.com/office/drawing/2014/main" id="{30674BDF-C8BF-2226-CDF8-990725DE505C}"/>
                </a:ext>
              </a:extLst>
            </p:cNvPr>
            <p:cNvSpPr>
              <a:spLocks noChangeArrowheads="1"/>
            </p:cNvSpPr>
            <p:nvPr/>
          </p:nvSpPr>
          <p:spPr bwMode="auto">
            <a:xfrm>
              <a:off x="6169860" y="315084"/>
              <a:ext cx="546175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Pythagore</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pSp>
      <p:sp>
        <p:nvSpPr>
          <p:cNvPr id="15" name="Rectangle 20"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8E311915-61C3-43FA-397F-89E24A6286CA}"/>
              </a:ext>
            </a:extLst>
          </p:cNvPr>
          <p:cNvSpPr>
            <a:spLocks noChangeArrowheads="1"/>
          </p:cNvSpPr>
          <p:nvPr/>
        </p:nvSpPr>
        <p:spPr bwMode="auto">
          <a:xfrm>
            <a:off x="1195754" y="2198331"/>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Times New Roman" panose="02020603050405020304" pitchFamily="18" charset="0"/>
              <a:cs typeface="Times New Roman" panose="02020603050405020304" pitchFamily="18" charset="0"/>
            </a:endParaRPr>
          </a:p>
        </p:txBody>
      </p:sp>
      <p:sp>
        <p:nvSpPr>
          <p:cNvPr id="16" name="Rectangle 2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27AB5470-C668-C56D-6818-D5B8E0DA1D43}"/>
              </a:ext>
            </a:extLst>
          </p:cNvPr>
          <p:cNvSpPr>
            <a:spLocks noChangeArrowheads="1"/>
          </p:cNvSpPr>
          <p:nvPr/>
        </p:nvSpPr>
        <p:spPr bwMode="auto">
          <a:xfrm>
            <a:off x="449273" y="2868900"/>
            <a:ext cx="9028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7" name="Rectangle 22"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9138D413-DF52-5059-266D-4914A012788A}"/>
              </a:ext>
            </a:extLst>
          </p:cNvPr>
          <p:cNvSpPr>
            <a:spLocks noChangeArrowheads="1"/>
          </p:cNvSpPr>
          <p:nvPr/>
        </p:nvSpPr>
        <p:spPr bwMode="auto">
          <a:xfrm>
            <a:off x="1195754" y="2684106"/>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Times New Roman" panose="02020603050405020304" pitchFamily="18" charset="0"/>
              <a:cs typeface="Times New Roman" panose="02020603050405020304" pitchFamily="18" charset="0"/>
            </a:endParaRPr>
          </a:p>
        </p:txBody>
      </p:sp>
      <p:sp>
        <p:nvSpPr>
          <p:cNvPr id="20" name="TextBox 19"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9BF0EC23-D551-AFFF-0183-7C4ECF0AFA6E}"/>
              </a:ext>
            </a:extLst>
          </p:cNvPr>
          <p:cNvSpPr txBox="1"/>
          <p:nvPr/>
        </p:nvSpPr>
        <p:spPr>
          <a:xfrm>
            <a:off x="5025945" y="142098"/>
            <a:ext cx="1257105"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GIẢI</a:t>
            </a:r>
          </a:p>
        </p:txBody>
      </p:sp>
      <p:sp>
        <p:nvSpPr>
          <p:cNvPr id="25" name="Rectangle 5"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70BF8544-BCCB-DD84-78A0-EB9D5A6D1CC1}"/>
              </a:ext>
            </a:extLst>
          </p:cNvPr>
          <p:cNvSpPr>
            <a:spLocks noChangeArrowheads="1"/>
          </p:cNvSpPr>
          <p:nvPr/>
        </p:nvSpPr>
        <p:spPr bwMode="auto">
          <a:xfrm>
            <a:off x="35823" y="3616285"/>
            <a:ext cx="1024577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Theo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Pythagore</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đảo</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tam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ABC</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vuông</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8" name="Rectangle 8"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0B8CD7B3-321B-384A-2724-CAADDC73556F}"/>
              </a:ext>
            </a:extLst>
          </p:cNvPr>
          <p:cNvSpPr>
            <a:spLocks noChangeArrowheads="1"/>
          </p:cNvSpPr>
          <p:nvPr/>
        </p:nvSpPr>
        <p:spPr bwMode="auto">
          <a:xfrm>
            <a:off x="0" y="5480367"/>
            <a:ext cx="9829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TextBox 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54F993B4-C949-8CCF-B20E-F78CF1F651D9}"/>
                  </a:ext>
                </a:extLst>
              </p:cNvPr>
              <p:cNvSpPr txBox="1"/>
              <p:nvPr/>
            </p:nvSpPr>
            <p:spPr>
              <a:xfrm>
                <a:off x="640438" y="1469216"/>
                <a:ext cx="3979936" cy="492443"/>
              </a:xfrm>
              <a:prstGeom prst="rect">
                <a:avLst/>
              </a:prstGeom>
              <a:noFill/>
            </p:spPr>
            <p:txBody>
              <a:bodyPr wrap="none" lIns="0" tIns="0" rIns="0" bIns="0" rtlCol="0">
                <a:spAutoFit/>
              </a:bodyPr>
              <a:lstStyle/>
              <a:p>
                <a14:m>
                  <m:oMath xmlns:m="http://schemas.openxmlformats.org/officeDocument/2006/math">
                    <m:sSup>
                      <m:sSupPr>
                        <m:ctrlPr>
                          <a:rPr lang="en-US" sz="3200" i="1" smtClean="0">
                            <a:latin typeface="Cambria Math" panose="02040503050406030204" pitchFamily="18" charset="0"/>
                          </a:rPr>
                        </m:ctrlPr>
                      </m:sSupPr>
                      <m:e>
                        <m:r>
                          <a:rPr lang="en-US" sz="3200" b="0" i="1" smtClean="0">
                            <a:latin typeface="Cambria Math" panose="02040503050406030204" pitchFamily="18" charset="0"/>
                          </a:rPr>
                          <m:t>𝐴𝐵</m:t>
                        </m:r>
                      </m:e>
                      <m:sup>
                        <m:r>
                          <a:rPr lang="en-US" sz="3200" i="1" smtClean="0">
                            <a:latin typeface="Cambria Math" panose="02040503050406030204" pitchFamily="18" charset="0"/>
                          </a:rPr>
                          <m:t>2</m:t>
                        </m:r>
                      </m:sup>
                    </m:sSup>
                    <m:r>
                      <a:rPr lang="en-US" sz="3200" b="0" i="1" smtClean="0">
                        <a:latin typeface="Cambria Math" panose="02040503050406030204" pitchFamily="18" charset="0"/>
                      </a:rPr>
                      <m:t>+</m:t>
                    </m:r>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𝐵𝐶</m:t>
                        </m:r>
                      </m:e>
                      <m:sup>
                        <m:r>
                          <a:rPr lang="en-US" sz="3200" b="0" i="1" smtClean="0">
                            <a:latin typeface="Cambria Math" panose="02040503050406030204" pitchFamily="18" charset="0"/>
                          </a:rPr>
                          <m:t>2</m:t>
                        </m:r>
                      </m:sup>
                    </m:sSup>
                    <m:r>
                      <a:rPr lang="en-US" sz="3200" b="0" i="1" smtClean="0">
                        <a:latin typeface="Cambria Math" panose="02040503050406030204" pitchFamily="18" charset="0"/>
                      </a:rPr>
                      <m:t>=</m:t>
                    </m:r>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𝐴𝐶</m:t>
                        </m:r>
                      </m:e>
                      <m:sup>
                        <m:r>
                          <a:rPr lang="en-US" sz="3200" b="0" i="1" smtClean="0">
                            <a:latin typeface="Cambria Math" panose="02040503050406030204" pitchFamily="18" charset="0"/>
                          </a:rPr>
                          <m:t>2</m:t>
                        </m:r>
                      </m:sup>
                    </m:sSup>
                  </m:oMath>
                </a14:m>
                <a:r>
                  <a:rPr lang="en-US" sz="3200" dirty="0"/>
                  <a:t> </a:t>
                </a:r>
                <a:r>
                  <a:rPr lang="en-US" sz="3200" dirty="0">
                    <a:latin typeface="Times New Roman" panose="02020603050405020304" pitchFamily="18" charset="0"/>
                    <a:cs typeface="Times New Roman" panose="02020603050405020304" pitchFamily="18" charset="0"/>
                  </a:rPr>
                  <a:t>hay</a:t>
                </a:r>
                <a:r>
                  <a:rPr lang="en-US" sz="3200" dirty="0"/>
                  <a:t> </a:t>
                </a:r>
              </a:p>
            </p:txBody>
          </p:sp>
        </mc:Choice>
        <mc:Fallback xmlns="">
          <p:sp>
            <p:nvSpPr>
              <p:cNvPr id="2" name="TextBox 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54F993B4-C949-8CCF-B20E-F78CF1F651D9}"/>
                  </a:ext>
                </a:extLst>
              </p:cNvPr>
              <p:cNvSpPr txBox="1">
                <a:spLocks noRot="1" noChangeAspect="1" noMove="1" noResize="1" noEditPoints="1" noAdjustHandles="1" noChangeArrowheads="1" noChangeShapeType="1" noTextEdit="1"/>
              </p:cNvSpPr>
              <p:nvPr/>
            </p:nvSpPr>
            <p:spPr>
              <a:xfrm>
                <a:off x="640438" y="1469216"/>
                <a:ext cx="3979936" cy="492443"/>
              </a:xfrm>
              <a:prstGeom prst="rect">
                <a:avLst/>
              </a:prstGeom>
              <a:blipFill>
                <a:blip r:embed="rId5"/>
                <a:stretch>
                  <a:fillRect l="-153" t="-27160" r="-2910" b="-469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1B81B9F9-3B60-7165-DD9A-E9346BCC81D6}"/>
                  </a:ext>
                </a:extLst>
              </p:cNvPr>
              <p:cNvSpPr txBox="1"/>
              <p:nvPr/>
            </p:nvSpPr>
            <p:spPr>
              <a:xfrm>
                <a:off x="4620374" y="1472031"/>
                <a:ext cx="2381934"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3200" i="1" smtClean="0">
                              <a:latin typeface="Cambria Math" panose="02040503050406030204" pitchFamily="18" charset="0"/>
                            </a:rPr>
                          </m:ctrlPr>
                        </m:sSupPr>
                        <m:e>
                          <m:r>
                            <a:rPr lang="en-US" sz="3200" b="0" i="1" smtClean="0">
                              <a:latin typeface="Cambria Math" panose="02040503050406030204" pitchFamily="18" charset="0"/>
                            </a:rPr>
                            <m:t>3</m:t>
                          </m:r>
                        </m:e>
                        <m:sup>
                          <m:r>
                            <a:rPr lang="en-US" sz="3200" i="1" smtClean="0">
                              <a:latin typeface="Cambria Math" panose="02040503050406030204" pitchFamily="18" charset="0"/>
                            </a:rPr>
                            <m:t>2</m:t>
                          </m:r>
                        </m:sup>
                      </m:sSup>
                      <m:r>
                        <a:rPr lang="en-US" sz="3200" b="0" i="1" smtClean="0">
                          <a:latin typeface="Cambria Math" panose="02040503050406030204" pitchFamily="18" charset="0"/>
                        </a:rPr>
                        <m:t>+</m:t>
                      </m:r>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𝑥</m:t>
                          </m:r>
                        </m:e>
                        <m:sup>
                          <m:r>
                            <a:rPr lang="en-US" sz="3200" b="0" i="1" smtClean="0">
                              <a:latin typeface="Cambria Math" panose="02040503050406030204" pitchFamily="18" charset="0"/>
                            </a:rPr>
                            <m:t>2</m:t>
                          </m:r>
                        </m:sup>
                      </m:sSup>
                      <m:r>
                        <a:rPr lang="en-US" sz="3200" b="0" i="1" smtClean="0">
                          <a:latin typeface="Cambria Math" panose="02040503050406030204" pitchFamily="18" charset="0"/>
                        </a:rPr>
                        <m:t>=</m:t>
                      </m:r>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4</m:t>
                          </m:r>
                        </m:e>
                        <m:sup>
                          <m:r>
                            <a:rPr lang="en-US" sz="3200" b="0" i="1" smtClean="0">
                              <a:latin typeface="Cambria Math" panose="02040503050406030204" pitchFamily="18" charset="0"/>
                            </a:rPr>
                            <m:t>2</m:t>
                          </m:r>
                        </m:sup>
                      </m:sSup>
                    </m:oMath>
                  </m:oMathPara>
                </a14:m>
                <a:endParaRPr lang="en-US" sz="3200" dirty="0"/>
              </a:p>
            </p:txBody>
          </p:sp>
        </mc:Choice>
        <mc:Fallback xmlns="">
          <p:sp>
            <p:nvSpPr>
              <p:cNvPr id="3" name="TextBox 2"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1B81B9F9-3B60-7165-DD9A-E9346BCC81D6}"/>
                  </a:ext>
                </a:extLst>
              </p:cNvPr>
              <p:cNvSpPr txBox="1">
                <a:spLocks noRot="1" noChangeAspect="1" noMove="1" noResize="1" noEditPoints="1" noAdjustHandles="1" noChangeArrowheads="1" noChangeShapeType="1" noTextEdit="1"/>
              </p:cNvSpPr>
              <p:nvPr/>
            </p:nvSpPr>
            <p:spPr>
              <a:xfrm>
                <a:off x="4620374" y="1472031"/>
                <a:ext cx="2381934" cy="49244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D3D46739-AB04-8A01-D10E-1E50219E74B1}"/>
                  </a:ext>
                </a:extLst>
              </p:cNvPr>
              <p:cNvSpPr txBox="1"/>
              <p:nvPr/>
            </p:nvSpPr>
            <p:spPr>
              <a:xfrm>
                <a:off x="597189" y="2186642"/>
                <a:ext cx="3613618"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m:t>
                      </m:r>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𝑥</m:t>
                          </m:r>
                        </m:e>
                        <m:sup>
                          <m:r>
                            <a:rPr lang="en-US" sz="3200" b="0" i="1" smtClean="0">
                              <a:latin typeface="Cambria Math" panose="02040503050406030204" pitchFamily="18" charset="0"/>
                            </a:rPr>
                            <m:t>2</m:t>
                          </m:r>
                        </m:sup>
                      </m:sSup>
                      <m:r>
                        <a:rPr lang="en-US" sz="3200" b="0" i="1" smtClean="0">
                          <a:latin typeface="Cambria Math" panose="02040503050406030204" pitchFamily="18" charset="0"/>
                        </a:rPr>
                        <m:t>=</m:t>
                      </m:r>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4</m:t>
                          </m:r>
                        </m:e>
                        <m:sup>
                          <m:r>
                            <a:rPr lang="en-US" sz="3200" b="0" i="1" smtClean="0">
                              <a:latin typeface="Cambria Math" panose="02040503050406030204" pitchFamily="18" charset="0"/>
                            </a:rPr>
                            <m:t>2</m:t>
                          </m:r>
                        </m:sup>
                      </m:sSup>
                      <m:r>
                        <a:rPr lang="en-US" sz="3200" b="0" i="1" smtClean="0">
                          <a:latin typeface="Cambria Math" panose="02040503050406030204" pitchFamily="18" charset="0"/>
                        </a:rPr>
                        <m:t>−</m:t>
                      </m:r>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3</m:t>
                          </m:r>
                        </m:e>
                        <m:sup>
                          <m:r>
                            <a:rPr lang="en-US" sz="3200" b="0" i="1" smtClean="0">
                              <a:latin typeface="Cambria Math" panose="02040503050406030204" pitchFamily="18" charset="0"/>
                            </a:rPr>
                            <m:t>2</m:t>
                          </m:r>
                        </m:sup>
                      </m:sSup>
                      <m:r>
                        <a:rPr lang="en-US" sz="3200" b="0" i="1" smtClean="0">
                          <a:latin typeface="Cambria Math" panose="02040503050406030204" pitchFamily="18" charset="0"/>
                        </a:rPr>
                        <m:t>=7</m:t>
                      </m:r>
                    </m:oMath>
                  </m:oMathPara>
                </a14:m>
                <a:endParaRPr lang="en-US" sz="2800" dirty="0"/>
              </a:p>
            </p:txBody>
          </p:sp>
        </mc:Choice>
        <mc:Fallback xmlns="">
          <p:sp>
            <p:nvSpPr>
              <p:cNvPr id="4" name="TextBox 3"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D3D46739-AB04-8A01-D10E-1E50219E74B1}"/>
                  </a:ext>
                </a:extLst>
              </p:cNvPr>
              <p:cNvSpPr txBox="1">
                <a:spLocks noRot="1" noChangeAspect="1" noMove="1" noResize="1" noEditPoints="1" noAdjustHandles="1" noChangeArrowheads="1" noChangeShapeType="1" noTextEdit="1"/>
              </p:cNvSpPr>
              <p:nvPr/>
            </p:nvSpPr>
            <p:spPr>
              <a:xfrm>
                <a:off x="597189" y="2186642"/>
                <a:ext cx="3613618" cy="49244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44A532A-4373-9AB6-BB51-8E17CA4A5667}"/>
                  </a:ext>
                </a:extLst>
              </p:cNvPr>
              <p:cNvSpPr txBox="1"/>
              <p:nvPr/>
            </p:nvSpPr>
            <p:spPr>
              <a:xfrm>
                <a:off x="4331024" y="2174257"/>
                <a:ext cx="2894190" cy="5473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m:t>
                      </m:r>
                      <m:r>
                        <a:rPr lang="en-US" sz="3200" b="0" i="1" smtClean="0">
                          <a:latin typeface="Cambria Math" panose="02040503050406030204" pitchFamily="18" charset="0"/>
                        </a:rPr>
                        <m:t>𝑥</m:t>
                      </m:r>
                      <m:r>
                        <a:rPr lang="en-US" sz="3200" b="0" i="1" smtClean="0">
                          <a:latin typeface="Cambria Math" panose="02040503050406030204" pitchFamily="18" charset="0"/>
                        </a:rPr>
                        <m:t>=</m:t>
                      </m:r>
                      <m:rad>
                        <m:radPr>
                          <m:degHide m:val="on"/>
                          <m:ctrlPr>
                            <a:rPr lang="en-US" sz="3200" b="0" i="1" smtClean="0">
                              <a:latin typeface="Cambria Math" panose="02040503050406030204" pitchFamily="18" charset="0"/>
                            </a:rPr>
                          </m:ctrlPr>
                        </m:radPr>
                        <m:deg/>
                        <m:e>
                          <m:r>
                            <a:rPr lang="en-US" sz="3200" b="0" i="1" smtClean="0">
                              <a:latin typeface="Cambria Math" panose="02040503050406030204" pitchFamily="18" charset="0"/>
                            </a:rPr>
                            <m:t>7</m:t>
                          </m:r>
                        </m:e>
                      </m:rad>
                      <m:r>
                        <a:rPr lang="en-US" sz="3200" b="0" i="1" smtClean="0">
                          <a:latin typeface="Cambria Math" panose="02040503050406030204" pitchFamily="18" charset="0"/>
                          <a:ea typeface="Cambria Math" panose="02040503050406030204" pitchFamily="18" charset="0"/>
                        </a:rPr>
                        <m:t>≈2,6</m:t>
                      </m:r>
                    </m:oMath>
                  </m:oMathPara>
                </a14:m>
                <a:endParaRPr lang="en-US" sz="3200" dirty="0"/>
              </a:p>
            </p:txBody>
          </p:sp>
        </mc:Choice>
        <mc:Fallback xmlns="">
          <p:sp>
            <p:nvSpPr>
              <p:cNvPr id="5" name="TextBox 4">
                <a:extLst>
                  <a:ext uri="{FF2B5EF4-FFF2-40B4-BE49-F238E27FC236}">
                    <a16:creationId xmlns:a16="http://schemas.microsoft.com/office/drawing/2014/main" id="{D44A532A-4373-9AB6-BB51-8E17CA4A5667}"/>
                  </a:ext>
                </a:extLst>
              </p:cNvPr>
              <p:cNvSpPr txBox="1">
                <a:spLocks noRot="1" noChangeAspect="1" noMove="1" noResize="1" noEditPoints="1" noAdjustHandles="1" noChangeArrowheads="1" noChangeShapeType="1" noTextEdit="1"/>
              </p:cNvSpPr>
              <p:nvPr/>
            </p:nvSpPr>
            <p:spPr>
              <a:xfrm>
                <a:off x="4331024" y="2174257"/>
                <a:ext cx="2894190" cy="54732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E3CF84C-739E-52FF-4EFE-5846D2E3EA56}"/>
                  </a:ext>
                </a:extLst>
              </p:cNvPr>
              <p:cNvSpPr txBox="1"/>
              <p:nvPr/>
            </p:nvSpPr>
            <p:spPr>
              <a:xfrm>
                <a:off x="1352084" y="2906237"/>
                <a:ext cx="1393010"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𝑥</m:t>
                      </m:r>
                      <m:r>
                        <a:rPr lang="en-US" sz="3200" b="0" i="1" smtClean="0">
                          <a:latin typeface="Cambria Math" panose="02040503050406030204" pitchFamily="18" charset="0"/>
                          <a:ea typeface="Cambria Math" panose="02040503050406030204" pitchFamily="18" charset="0"/>
                        </a:rPr>
                        <m:t>≈2,6</m:t>
                      </m:r>
                    </m:oMath>
                  </m:oMathPara>
                </a14:m>
                <a:endParaRPr lang="en-US" sz="2800" dirty="0"/>
              </a:p>
            </p:txBody>
          </p:sp>
        </mc:Choice>
        <mc:Fallback xmlns="">
          <p:sp>
            <p:nvSpPr>
              <p:cNvPr id="6" name="TextBox 5">
                <a:extLst>
                  <a:ext uri="{FF2B5EF4-FFF2-40B4-BE49-F238E27FC236}">
                    <a16:creationId xmlns:a16="http://schemas.microsoft.com/office/drawing/2014/main" id="{DE3CF84C-739E-52FF-4EFE-5846D2E3EA56}"/>
                  </a:ext>
                </a:extLst>
              </p:cNvPr>
              <p:cNvSpPr txBox="1">
                <a:spLocks noRot="1" noChangeAspect="1" noMove="1" noResize="1" noEditPoints="1" noAdjustHandles="1" noChangeArrowheads="1" noChangeShapeType="1" noTextEdit="1"/>
              </p:cNvSpPr>
              <p:nvPr/>
            </p:nvSpPr>
            <p:spPr>
              <a:xfrm>
                <a:off x="1352084" y="2906237"/>
                <a:ext cx="1393010" cy="49244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959F84F-1AC7-E21A-F799-C97C242BC6A0}"/>
                  </a:ext>
                </a:extLst>
              </p:cNvPr>
              <p:cNvSpPr txBox="1"/>
              <p:nvPr/>
            </p:nvSpPr>
            <p:spPr>
              <a:xfrm>
                <a:off x="1876753" y="4813498"/>
                <a:ext cx="3293850"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3200" i="1" smtClean="0">
                              <a:latin typeface="Cambria Math" panose="02040503050406030204" pitchFamily="18" charset="0"/>
                            </a:rPr>
                          </m:ctrlPr>
                        </m:sSupPr>
                        <m:e>
                          <m:r>
                            <a:rPr lang="en-US" sz="3200" b="0" i="1" smtClean="0">
                              <a:latin typeface="Cambria Math" panose="02040503050406030204" pitchFamily="18" charset="0"/>
                            </a:rPr>
                            <m:t>𝐵𝐶</m:t>
                          </m:r>
                        </m:e>
                        <m:sup>
                          <m:r>
                            <a:rPr lang="en-US" sz="3200" i="1" smtClean="0">
                              <a:latin typeface="Cambria Math" panose="02040503050406030204" pitchFamily="18" charset="0"/>
                            </a:rPr>
                            <m:t>2</m:t>
                          </m:r>
                        </m:sup>
                      </m:sSup>
                      <m:r>
                        <a:rPr lang="en-US" sz="3200" b="0" i="1" smtClean="0">
                          <a:latin typeface="Cambria Math" panose="02040503050406030204" pitchFamily="18" charset="0"/>
                        </a:rPr>
                        <m:t>=</m:t>
                      </m:r>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𝐴𝐵</m:t>
                          </m:r>
                        </m:e>
                        <m:sup>
                          <m:r>
                            <a:rPr lang="en-US" sz="3200" b="0" i="1" smtClean="0">
                              <a:latin typeface="Cambria Math" panose="02040503050406030204" pitchFamily="18" charset="0"/>
                            </a:rPr>
                            <m:t>2</m:t>
                          </m:r>
                        </m:sup>
                      </m:sSup>
                      <m:r>
                        <a:rPr lang="en-US" sz="3200" b="0" i="1" smtClean="0">
                          <a:latin typeface="Cambria Math" panose="02040503050406030204" pitchFamily="18" charset="0"/>
                        </a:rPr>
                        <m:t>+</m:t>
                      </m:r>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𝐴𝐶</m:t>
                          </m:r>
                        </m:e>
                        <m:sup>
                          <m:r>
                            <a:rPr lang="en-US" sz="3200" b="0" i="1" smtClean="0">
                              <a:latin typeface="Cambria Math" panose="02040503050406030204" pitchFamily="18" charset="0"/>
                            </a:rPr>
                            <m:t>2</m:t>
                          </m:r>
                        </m:sup>
                      </m:sSup>
                    </m:oMath>
                  </m:oMathPara>
                </a14:m>
                <a:endParaRPr lang="en-US" sz="3200" dirty="0"/>
              </a:p>
            </p:txBody>
          </p:sp>
        </mc:Choice>
        <mc:Fallback xmlns="">
          <p:sp>
            <p:nvSpPr>
              <p:cNvPr id="7" name="TextBox 6">
                <a:extLst>
                  <a:ext uri="{FF2B5EF4-FFF2-40B4-BE49-F238E27FC236}">
                    <a16:creationId xmlns:a16="http://schemas.microsoft.com/office/drawing/2014/main" id="{4959F84F-1AC7-E21A-F799-C97C242BC6A0}"/>
                  </a:ext>
                </a:extLst>
              </p:cNvPr>
              <p:cNvSpPr txBox="1">
                <a:spLocks noRot="1" noChangeAspect="1" noMove="1" noResize="1" noEditPoints="1" noAdjustHandles="1" noChangeArrowheads="1" noChangeShapeType="1" noTextEdit="1"/>
              </p:cNvSpPr>
              <p:nvPr/>
            </p:nvSpPr>
            <p:spPr>
              <a:xfrm>
                <a:off x="1876753" y="4813498"/>
                <a:ext cx="3293850" cy="492443"/>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5ADE967-D989-13D0-FA16-126E2695F57E}"/>
                  </a:ext>
                </a:extLst>
              </p:cNvPr>
              <p:cNvSpPr txBox="1"/>
              <p:nvPr/>
            </p:nvSpPr>
            <p:spPr>
              <a:xfrm>
                <a:off x="1260307" y="5591234"/>
                <a:ext cx="5443670" cy="492443"/>
              </a:xfrm>
              <a:prstGeom prst="rect">
                <a:avLst/>
              </a:prstGeom>
              <a:noFill/>
            </p:spPr>
            <p:txBody>
              <a:bodyPr wrap="none" lIns="0" tIns="0" rIns="0" bIns="0" rtlCol="0">
                <a:spAutoFit/>
              </a:bodyPr>
              <a:lstStyle/>
              <a:p>
                <a14:m>
                  <m:oMath xmlns:m="http://schemas.openxmlformats.org/officeDocument/2006/math">
                    <m:sSup>
                      <m:sSupPr>
                        <m:ctrlPr>
                          <a:rPr lang="en-US" sz="3200" i="1" smtClean="0">
                            <a:latin typeface="Cambria Math" panose="02040503050406030204" pitchFamily="18" charset="0"/>
                          </a:rPr>
                        </m:ctrlPr>
                      </m:sSupPr>
                      <m:e>
                        <m:r>
                          <a:rPr lang="en-US" sz="3200" i="1" smtClean="0">
                            <a:latin typeface="Cambria Math" panose="02040503050406030204" pitchFamily="18" charset="0"/>
                          </a:rPr>
                          <m:t>𝑥</m:t>
                        </m:r>
                      </m:e>
                      <m:sup>
                        <m:r>
                          <a:rPr lang="en-US" sz="3200" i="1" smtClean="0">
                            <a:latin typeface="Cambria Math" panose="02040503050406030204" pitchFamily="18" charset="0"/>
                          </a:rPr>
                          <m:t>2</m:t>
                        </m:r>
                      </m:sup>
                    </m:sSup>
                    <m:r>
                      <a:rPr lang="en-US" sz="3200" b="0" i="1" smtClean="0">
                        <a:latin typeface="Cambria Math" panose="02040503050406030204" pitchFamily="18" charset="0"/>
                      </a:rPr>
                      <m:t>=</m:t>
                    </m:r>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4</m:t>
                        </m:r>
                      </m:e>
                      <m:sup>
                        <m:r>
                          <a:rPr lang="en-US" sz="3200" b="0" i="1" smtClean="0">
                            <a:latin typeface="Cambria Math" panose="02040503050406030204" pitchFamily="18" charset="0"/>
                          </a:rPr>
                          <m:t>2</m:t>
                        </m:r>
                      </m:sup>
                    </m:sSup>
                    <m:r>
                      <a:rPr lang="en-US" sz="3200" b="0" i="1" smtClean="0">
                        <a:latin typeface="Cambria Math" panose="02040503050406030204" pitchFamily="18" charset="0"/>
                      </a:rPr>
                      <m:t>+</m:t>
                    </m:r>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3</m:t>
                        </m:r>
                      </m:e>
                      <m:sup>
                        <m:r>
                          <a:rPr lang="en-US" sz="3200" b="0" i="1" smtClean="0">
                            <a:latin typeface="Cambria Math" panose="02040503050406030204" pitchFamily="18" charset="0"/>
                          </a:rPr>
                          <m:t>2</m:t>
                        </m:r>
                      </m:sup>
                    </m:sSup>
                    <m:r>
                      <a:rPr lang="en-US" sz="3200" b="0" i="1" smtClean="0">
                        <a:latin typeface="Cambria Math" panose="02040503050406030204" pitchFamily="18" charset="0"/>
                        <a:ea typeface="Cambria Math" panose="02040503050406030204" pitchFamily="18" charset="0"/>
                      </a:rPr>
                      <m:t>=25</m:t>
                    </m:r>
                  </m:oMath>
                </a14:m>
                <a:r>
                  <a:rPr lang="en-US" sz="3200" dirty="0"/>
                  <a:t> </a:t>
                </a:r>
                <a:r>
                  <a:rPr lang="en-US" sz="3200" dirty="0" err="1">
                    <a:latin typeface="Times New Roman" panose="02020603050405020304" pitchFamily="18" charset="0"/>
                    <a:cs typeface="Times New Roman" panose="02020603050405020304" pitchFamily="18" charset="0"/>
                  </a:rPr>
                  <a:t>suy</a:t>
                </a:r>
                <a:r>
                  <a:rPr lang="en-US" sz="3200" dirty="0">
                    <a:latin typeface="Times New Roman" panose="02020603050405020304" pitchFamily="18" charset="0"/>
                    <a:cs typeface="Times New Roman" panose="02020603050405020304" pitchFamily="18" charset="0"/>
                  </a:rPr>
                  <a:t> ra</a:t>
                </a:r>
                <a:r>
                  <a:rPr lang="en-US" sz="3200" dirty="0"/>
                  <a:t> </a:t>
                </a:r>
                <a14:m>
                  <m:oMath xmlns:m="http://schemas.openxmlformats.org/officeDocument/2006/math">
                    <m:r>
                      <a:rPr lang="en-US" sz="3200" i="1">
                        <a:latin typeface="Cambria Math" panose="02040503050406030204" pitchFamily="18" charset="0"/>
                        <a:ea typeface="Cambria Math" panose="02040503050406030204" pitchFamily="18" charset="0"/>
                      </a:rPr>
                      <m:t>𝑥</m:t>
                    </m:r>
                    <m:r>
                      <a:rPr lang="en-US" sz="3200" i="1">
                        <a:latin typeface="Cambria Math" panose="02040503050406030204" pitchFamily="18" charset="0"/>
                        <a:ea typeface="Cambria Math" panose="02040503050406030204" pitchFamily="18" charset="0"/>
                      </a:rPr>
                      <m:t>=5</m:t>
                    </m:r>
                  </m:oMath>
                </a14:m>
                <a:endParaRPr lang="en-US" sz="3200" dirty="0"/>
              </a:p>
            </p:txBody>
          </p:sp>
        </mc:Choice>
        <mc:Fallback xmlns="">
          <p:sp>
            <p:nvSpPr>
              <p:cNvPr id="8" name="TextBox 7">
                <a:extLst>
                  <a:ext uri="{FF2B5EF4-FFF2-40B4-BE49-F238E27FC236}">
                    <a16:creationId xmlns:a16="http://schemas.microsoft.com/office/drawing/2014/main" id="{65ADE967-D989-13D0-FA16-126E2695F57E}"/>
                  </a:ext>
                </a:extLst>
              </p:cNvPr>
              <p:cNvSpPr txBox="1">
                <a:spLocks noRot="1" noChangeAspect="1" noMove="1" noResize="1" noEditPoints="1" noAdjustHandles="1" noChangeArrowheads="1" noChangeShapeType="1" noTextEdit="1"/>
              </p:cNvSpPr>
              <p:nvPr/>
            </p:nvSpPr>
            <p:spPr>
              <a:xfrm>
                <a:off x="1260307" y="5591234"/>
                <a:ext cx="5443670" cy="492443"/>
              </a:xfrm>
              <a:prstGeom prst="rect">
                <a:avLst/>
              </a:prstGeom>
              <a:blipFill>
                <a:blip r:embed="rId11"/>
                <a:stretch>
                  <a:fillRect t="-27160" b="-46914"/>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95D7323F-868E-D7CE-A29B-B7066761FF3E}"/>
              </a:ext>
            </a:extLst>
          </p:cNvPr>
          <p:cNvPicPr>
            <a:picLocks noChangeAspect="1"/>
          </p:cNvPicPr>
          <p:nvPr/>
        </p:nvPicPr>
        <p:blipFill>
          <a:blip r:embed="rId12"/>
          <a:stretch>
            <a:fillRect/>
          </a:stretch>
        </p:blipFill>
        <p:spPr>
          <a:xfrm>
            <a:off x="7860262" y="1122443"/>
            <a:ext cx="3908050" cy="2268859"/>
          </a:xfrm>
          <a:prstGeom prst="rect">
            <a:avLst/>
          </a:prstGeom>
        </p:spPr>
      </p:pic>
      <p:pic>
        <p:nvPicPr>
          <p:cNvPr id="10" name="Picture 9">
            <a:extLst>
              <a:ext uri="{FF2B5EF4-FFF2-40B4-BE49-F238E27FC236}">
                <a16:creationId xmlns:a16="http://schemas.microsoft.com/office/drawing/2014/main" id="{865DC99A-A214-3B71-0926-D97ACCB009AF}"/>
              </a:ext>
            </a:extLst>
          </p:cNvPr>
          <p:cNvPicPr>
            <a:picLocks noChangeAspect="1"/>
          </p:cNvPicPr>
          <p:nvPr/>
        </p:nvPicPr>
        <p:blipFill>
          <a:blip r:embed="rId13"/>
          <a:stretch>
            <a:fillRect/>
          </a:stretch>
        </p:blipFill>
        <p:spPr>
          <a:xfrm>
            <a:off x="7520425" y="4249545"/>
            <a:ext cx="4247887" cy="2376883"/>
          </a:xfrm>
          <a:prstGeom prst="rect">
            <a:avLst/>
          </a:prstGeom>
        </p:spPr>
      </p:pic>
    </p:spTree>
    <p:custDataLst>
      <p:tags r:id="rId1"/>
    </p:custDataLst>
    <p:extLst>
      <p:ext uri="{BB962C8B-B14F-4D97-AF65-F5344CB8AC3E}">
        <p14:creationId xmlns:p14="http://schemas.microsoft.com/office/powerpoint/2010/main" val="312779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circle(in)">
                                      <p:cBhvr>
                                        <p:cTn id="18" dur="20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down)">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ppt_x"/>
                                          </p:val>
                                        </p:tav>
                                        <p:tav tm="100000">
                                          <p:val>
                                            <p:strVal val="#ppt_x"/>
                                          </p:val>
                                        </p:tav>
                                      </p:tavLst>
                                    </p:anim>
                                    <p:anim calcmode="lin" valueType="num">
                                      <p:cBhvr additive="base">
                                        <p:cTn id="4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additive="base">
                                        <p:cTn id="63" dur="500" fill="hold"/>
                                        <p:tgtEl>
                                          <p:spTgt spid="7"/>
                                        </p:tgtEl>
                                        <p:attrNameLst>
                                          <p:attrName>ppt_x</p:attrName>
                                        </p:attrNameLst>
                                      </p:cBhvr>
                                      <p:tavLst>
                                        <p:tav tm="0">
                                          <p:val>
                                            <p:strVal val="#ppt_x"/>
                                          </p:val>
                                        </p:tav>
                                        <p:tav tm="100000">
                                          <p:val>
                                            <p:strVal val="#ppt_x"/>
                                          </p:val>
                                        </p:tav>
                                      </p:tavLst>
                                    </p:anim>
                                    <p:anim calcmode="lin" valueType="num">
                                      <p:cBhvr additive="base">
                                        <p:cTn id="6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additive="base">
                                        <p:cTn id="73" dur="500" fill="hold"/>
                                        <p:tgtEl>
                                          <p:spTgt spid="8"/>
                                        </p:tgtEl>
                                        <p:attrNameLst>
                                          <p:attrName>ppt_x</p:attrName>
                                        </p:attrNameLst>
                                      </p:cBhvr>
                                      <p:tavLst>
                                        <p:tav tm="0">
                                          <p:val>
                                            <p:strVal val="#ppt_x"/>
                                          </p:val>
                                        </p:tav>
                                        <p:tav tm="100000">
                                          <p:val>
                                            <p:strVal val="#ppt_x"/>
                                          </p:val>
                                        </p:tav>
                                      </p:tavLst>
                                    </p:anim>
                                    <p:anim calcmode="lin" valueType="num">
                                      <p:cBhvr additive="base">
                                        <p:cTn id="7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5" grpId="0"/>
      <p:bldP spid="28" grpId="0"/>
      <p:bldP spid="2" grpId="0"/>
      <p:bldP spid="3" grpId="0"/>
      <p:bldP spid="4" grpId="0"/>
      <p:bldP spid="5" grpId="0"/>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7C82E852-01C7-4E35-8270-8CE7CDCFF1C5}"/>
              </a:ext>
            </a:extLst>
          </p:cNvPr>
          <p:cNvSpPr/>
          <p:nvPr/>
        </p:nvSpPr>
        <p:spPr>
          <a:xfrm>
            <a:off x="2834439" y="1961451"/>
            <a:ext cx="6523121" cy="1936780"/>
          </a:xfrm>
          <a:prstGeom prst="roundRect">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LUYỆN TẬP</a:t>
            </a:r>
          </a:p>
        </p:txBody>
      </p:sp>
    </p:spTree>
    <p:custDataLst>
      <p:tags r:id="rId1"/>
    </p:custDataLst>
    <p:extLst>
      <p:ext uri="{BB962C8B-B14F-4D97-AF65-F5344CB8AC3E}">
        <p14:creationId xmlns:p14="http://schemas.microsoft.com/office/powerpoint/2010/main" val="1200346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6335562D-47C3-42BC-BC7D-7AF52EE5A71A}"/>
              </a:ext>
            </a:extLst>
          </p:cNvPr>
          <p:cNvSpPr/>
          <p:nvPr/>
        </p:nvSpPr>
        <p:spPr>
          <a:xfrm>
            <a:off x="2620147" y="2401317"/>
            <a:ext cx="5701047" cy="2055366"/>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OPL20U25GSXzBJYl68kk8uQGfFKzs7yb1M4KJWUiLk6ZEvGF+qCIPSnY57AbBFCvTW2023.15.119+K4lPs7H94VUqPe2XwIsfPRnrXQE//QTEXxb8/8N4CNc6FpgZahzpTjFhMzSA7T/nHJa11DE8Ng2TP3iAmRczFlmslSuUNOgUeb6yRvs0=">
            <a:hlinkClick r:id="rId4" action="ppaction://hlinksldjump"/>
            <a:extLst>
              <a:ext uri="{FF2B5EF4-FFF2-40B4-BE49-F238E27FC236}">
                <a16:creationId xmlns:a16="http://schemas.microsoft.com/office/drawing/2014/main" id="{165D02D2-111C-48DA-B806-17EDA77B2D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1193" y="2384378"/>
            <a:ext cx="1969179" cy="1743607"/>
          </a:xfrm>
          <a:prstGeom prst="rect">
            <a:avLst/>
          </a:prstGeom>
        </p:spPr>
      </p:pic>
      <p:pic>
        <p:nvPicPr>
          <p:cNvPr id="9" name="Picture 8"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DE93B167-9DF8-4F7B-A15E-DCA0F1988F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65468" y="1872269"/>
            <a:ext cx="2060627" cy="1383912"/>
          </a:xfrm>
          <a:prstGeom prst="rect">
            <a:avLst/>
          </a:prstGeom>
        </p:spPr>
      </p:pic>
      <p:pic>
        <p:nvPicPr>
          <p:cNvPr id="10" name="Picture 9" descr="OPL20U25GSXzBJYl68kk8uQGfFKzs7yb1M4KJWUiLk6ZEvGF+qCIPSnY57AbBFCvTW2023.15.119+K4lPs7H94VUqPe2XwIsfPRnrXQE//QTEXxb8/8N4CNc6FpgZahzpTjFhMzSA7T/nHJa11DE8Ng2TP3iAmRczFlmslSuUNOgUeb6yRvs0=">
            <a:hlinkClick r:id="rId7" action="ppaction://hlinksldjump"/>
            <a:extLst>
              <a:ext uri="{FF2B5EF4-FFF2-40B4-BE49-F238E27FC236}">
                <a16:creationId xmlns:a16="http://schemas.microsoft.com/office/drawing/2014/main" id="{99F79902-D845-4948-9A8D-BC737DA8398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40562" y="2221470"/>
            <a:ext cx="1969179" cy="1743607"/>
          </a:xfrm>
          <a:prstGeom prst="rect">
            <a:avLst/>
          </a:prstGeom>
        </p:spPr>
      </p:pic>
      <p:pic>
        <p:nvPicPr>
          <p:cNvPr id="11" name="Picture 10"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F5A3D29D-2006-4BE0-AEF2-ABC918DCEA4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94837" y="1709361"/>
            <a:ext cx="2060627" cy="1383912"/>
          </a:xfrm>
          <a:prstGeom prst="rect">
            <a:avLst/>
          </a:prstGeom>
        </p:spPr>
      </p:pic>
      <p:pic>
        <p:nvPicPr>
          <p:cNvPr id="39" name="Picture 38"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468116E2-9E2A-444E-92F8-B1A7CB14769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4243" y="6358854"/>
            <a:ext cx="6095999" cy="334819"/>
          </a:xfrm>
          <a:prstGeom prst="rect">
            <a:avLst/>
          </a:prstGeom>
        </p:spPr>
      </p:pic>
      <p:pic>
        <p:nvPicPr>
          <p:cNvPr id="40" name="Picture 39"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4AF2A1C0-A62D-4A01-AB2A-74ABC46C1AC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03508" y="6358854"/>
            <a:ext cx="6095999" cy="334819"/>
          </a:xfrm>
          <a:prstGeom prst="rect">
            <a:avLst/>
          </a:prstGeom>
        </p:spPr>
      </p:pic>
      <p:sp>
        <p:nvSpPr>
          <p:cNvPr id="2" name="Rectangle 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10468930-8D17-B0DE-3328-5D42672FF2E1}"/>
              </a:ext>
            </a:extLst>
          </p:cNvPr>
          <p:cNvSpPr/>
          <p:nvPr/>
        </p:nvSpPr>
        <p:spPr>
          <a:xfrm>
            <a:off x="1091382" y="4456683"/>
            <a:ext cx="8745792" cy="1902171"/>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OPL20U25GSXzBJYl68kk8uQGfFKzs7yb1M4KJWUiLk6ZEvGF+qCIPSnY57AbBFCvTW2023.15.119+K4lPs7H94VUqPe2XwIsfPRnrXQE//QTEXxb8/8N4CNc6FpgZahzpTjFhMzSA7T/nHJa11DE8Ng2TP3iAmRczFlmslSuUNOgUeb6yRvs0=">
            <a:hlinkClick r:id="rId11" action="ppaction://hlinksldjump"/>
            <a:extLst>
              <a:ext uri="{FF2B5EF4-FFF2-40B4-BE49-F238E27FC236}">
                <a16:creationId xmlns:a16="http://schemas.microsoft.com/office/drawing/2014/main" id="{B9F6EF56-EFE5-46AA-BEED-938FE1E31AD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35558" y="4526603"/>
            <a:ext cx="1969179" cy="1743607"/>
          </a:xfrm>
          <a:prstGeom prst="rect">
            <a:avLst/>
          </a:prstGeom>
        </p:spPr>
      </p:pic>
      <p:pic>
        <p:nvPicPr>
          <p:cNvPr id="13" name="Picture 12"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CABCEBFF-5DE1-4042-94D0-113FF0A7D80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89833" y="4014494"/>
            <a:ext cx="2060627" cy="1383912"/>
          </a:xfrm>
          <a:prstGeom prst="rect">
            <a:avLst/>
          </a:prstGeom>
        </p:spPr>
      </p:pic>
      <p:pic>
        <p:nvPicPr>
          <p:cNvPr id="14" name="Picture 13">
            <a:hlinkClick r:id="rId14" action="ppaction://hlinksldjump"/>
            <a:extLst>
              <a:ext uri="{FF2B5EF4-FFF2-40B4-BE49-F238E27FC236}">
                <a16:creationId xmlns:a16="http://schemas.microsoft.com/office/drawing/2014/main" id="{633EC59B-FCA1-44AA-9210-1F72A9C855E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194636" y="4576427"/>
            <a:ext cx="1969179" cy="1743607"/>
          </a:xfrm>
          <a:prstGeom prst="rect">
            <a:avLst/>
          </a:prstGeom>
        </p:spPr>
      </p:pic>
      <p:pic>
        <p:nvPicPr>
          <p:cNvPr id="15" name="Picture 14">
            <a:extLst>
              <a:ext uri="{FF2B5EF4-FFF2-40B4-BE49-F238E27FC236}">
                <a16:creationId xmlns:a16="http://schemas.microsoft.com/office/drawing/2014/main" id="{AD65FD14-A8FF-49BD-BB2A-1A81849D35A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148911" y="4064318"/>
            <a:ext cx="2060627" cy="1383912"/>
          </a:xfrm>
          <a:prstGeom prst="rect">
            <a:avLst/>
          </a:prstGeom>
        </p:spPr>
      </p:pic>
      <p:pic>
        <p:nvPicPr>
          <p:cNvPr id="16" name="Picture 15">
            <a:hlinkClick r:id="rId17" action="ppaction://hlinksldjump"/>
            <a:extLst>
              <a:ext uri="{FF2B5EF4-FFF2-40B4-BE49-F238E27FC236}">
                <a16:creationId xmlns:a16="http://schemas.microsoft.com/office/drawing/2014/main" id="{6FB1DCEB-4C74-4EB6-8AC6-7F38A1717E05}"/>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041184" y="4456683"/>
            <a:ext cx="1969179" cy="1743607"/>
          </a:xfrm>
          <a:prstGeom prst="rect">
            <a:avLst/>
          </a:prstGeom>
        </p:spPr>
      </p:pic>
      <p:pic>
        <p:nvPicPr>
          <p:cNvPr id="17" name="Picture 16">
            <a:extLst>
              <a:ext uri="{FF2B5EF4-FFF2-40B4-BE49-F238E27FC236}">
                <a16:creationId xmlns:a16="http://schemas.microsoft.com/office/drawing/2014/main" id="{769360CF-BDF1-45A9-8C3E-6AEF4338A201}"/>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995459" y="3944574"/>
            <a:ext cx="2060627" cy="1383912"/>
          </a:xfrm>
          <a:prstGeom prst="rect">
            <a:avLst/>
          </a:prstGeom>
        </p:spPr>
      </p:pic>
      <p:sp>
        <p:nvSpPr>
          <p:cNvPr id="4" name="Rectangle 3">
            <a:extLst>
              <a:ext uri="{FF2B5EF4-FFF2-40B4-BE49-F238E27FC236}">
                <a16:creationId xmlns:a16="http://schemas.microsoft.com/office/drawing/2014/main" id="{0632AA83-C048-186B-BBB8-B9FEDCFB2731}"/>
              </a:ext>
            </a:extLst>
          </p:cNvPr>
          <p:cNvSpPr/>
          <p:nvPr/>
        </p:nvSpPr>
        <p:spPr>
          <a:xfrm>
            <a:off x="2757586" y="314214"/>
            <a:ext cx="6676828" cy="646331"/>
          </a:xfrm>
          <a:prstGeom prst="rect">
            <a:avLst/>
          </a:prstGeom>
          <a:noFill/>
        </p:spPr>
        <p:txBody>
          <a:bodyPr wrap="none" lIns="91440" tIns="45720" rIns="91440" bIns="45720">
            <a:spAutoFit/>
          </a:bodyPr>
          <a:lstStyle/>
          <a:p>
            <a:pPr algn="ctr"/>
            <a:r>
              <a:rPr lang="en-US" sz="3600" b="1" dirty="0">
                <a:ln w="6600">
                  <a:solidFill>
                    <a:srgbClr val="7030A0"/>
                  </a:solidFill>
                  <a:prstDash val="solid"/>
                </a:ln>
                <a:solidFill>
                  <a:srgbClr val="002060"/>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rPr>
              <a:t>TRÒ CH</a:t>
            </a:r>
            <a:r>
              <a:rPr lang="vi-VN" sz="3600" b="1" dirty="0">
                <a:ln w="6600">
                  <a:solidFill>
                    <a:srgbClr val="7030A0"/>
                  </a:solidFill>
                  <a:prstDash val="solid"/>
                </a:ln>
                <a:solidFill>
                  <a:srgbClr val="002060"/>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rPr>
              <a:t>Ơ</a:t>
            </a:r>
            <a:r>
              <a:rPr lang="en-US" sz="3600" b="1" dirty="0">
                <a:ln w="6600">
                  <a:solidFill>
                    <a:srgbClr val="7030A0"/>
                  </a:solidFill>
                  <a:prstDash val="solid"/>
                </a:ln>
                <a:solidFill>
                  <a:srgbClr val="002060"/>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rPr>
              <a:t>I HỘP QUÀ BÍ MẬT</a:t>
            </a:r>
            <a:endParaRPr lang="en-US" sz="3600" b="1" cap="none" spc="0" dirty="0">
              <a:ln w="6600">
                <a:solidFill>
                  <a:srgbClr val="7030A0"/>
                </a:solidFill>
                <a:prstDash val="solid"/>
              </a:ln>
              <a:solidFill>
                <a:srgbClr val="002060"/>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203029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iterate type="lt">
                                    <p:tmPct val="0"/>
                                  </p:iterate>
                                  <p:childTnLst>
                                    <p:animClr clrSpc="hsl" dir="cw">
                                      <p:cBhvr override="childStyle">
                                        <p:cTn id="6" dur="500" fill="hold"/>
                                        <p:tgtEl>
                                          <p:spTgt spid="4"/>
                                        </p:tgtEl>
                                        <p:attrNameLst>
                                          <p:attrName>style.color</p:attrName>
                                        </p:attrNameLst>
                                      </p:cBhvr>
                                      <p:by>
                                        <p:hsl h="7200000" s="0" l="0"/>
                                      </p:by>
                                    </p:animClr>
                                    <p:animClr clrSpc="hsl" dir="cw">
                                      <p:cBhvr>
                                        <p:cTn id="7" dur="500" fill="hold"/>
                                        <p:tgtEl>
                                          <p:spTgt spid="4"/>
                                        </p:tgtEl>
                                        <p:attrNameLst>
                                          <p:attrName>fillcolor</p:attrName>
                                        </p:attrNameLst>
                                      </p:cBhvr>
                                      <p:by>
                                        <p:hsl h="7200000" s="0" l="0"/>
                                      </p:by>
                                    </p:animClr>
                                    <p:animClr clrSpc="hsl" dir="cw">
                                      <p:cBhvr>
                                        <p:cTn id="8" dur="500" fill="hold"/>
                                        <p:tgtEl>
                                          <p:spTgt spid="4"/>
                                        </p:tgtEl>
                                        <p:attrNameLst>
                                          <p:attrName>stroke.color</p:attrName>
                                        </p:attrNameLst>
                                      </p:cBhvr>
                                      <p:by>
                                        <p:hsl h="7200000" s="0" l="0"/>
                                      </p:by>
                                    </p:animClr>
                                    <p:set>
                                      <p:cBhvr>
                                        <p:cTn id="9" dur="500" fill="hold"/>
                                        <p:tgtEl>
                                          <p:spTgt spid="4"/>
                                        </p:tgtEl>
                                        <p:attrNameLst>
                                          <p:attrName>fill.type</p:attrName>
                                        </p:attrNameLst>
                                      </p:cBhvr>
                                      <p:to>
                                        <p:strVal val="solid"/>
                                      </p:to>
                                    </p:set>
                                  </p:childTnLst>
                                </p:cTn>
                              </p:par>
                              <p:par>
                                <p:cTn id="10" presetID="34" presetClass="emph" presetSubtype="0" repeatCount="indefinite" fill="hold" grpId="1" nodeType="withEffect">
                                  <p:stCondLst>
                                    <p:cond delay="0"/>
                                  </p:stCondLst>
                                  <p:iterate type="lt">
                                    <p:tmPct val="10000"/>
                                  </p:iterate>
                                  <p:childTnLst>
                                    <p:animMotion origin="layout" path="M 0 -4.07407E-6 L 0 -0.07222 " pathEditMode="relative" rAng="0" ptsTypes="AA">
                                      <p:cBhvr>
                                        <p:cTn id="11" dur="250" accel="50000" decel="50000" autoRev="1" fill="hold">
                                          <p:stCondLst>
                                            <p:cond delay="0"/>
                                          </p:stCondLst>
                                        </p:cTn>
                                        <p:tgtEl>
                                          <p:spTgt spid="4"/>
                                        </p:tgtEl>
                                        <p:attrNameLst>
                                          <p:attrName>ppt_x</p:attrName>
                                          <p:attrName>ppt_y</p:attrName>
                                        </p:attrNameLst>
                                      </p:cBhvr>
                                      <p:rCtr x="0" y="-3611"/>
                                    </p:animMotion>
                                    <p:animRot by="1500000">
                                      <p:cBhvr>
                                        <p:cTn id="12" dur="125" fill="hold">
                                          <p:stCondLst>
                                            <p:cond delay="0"/>
                                          </p:stCondLst>
                                        </p:cTn>
                                        <p:tgtEl>
                                          <p:spTgt spid="4"/>
                                        </p:tgtEl>
                                        <p:attrNameLst>
                                          <p:attrName>r</p:attrName>
                                        </p:attrNameLst>
                                      </p:cBhvr>
                                    </p:animRot>
                                    <p:animRot by="-1500000">
                                      <p:cBhvr>
                                        <p:cTn id="13" dur="125" fill="hold">
                                          <p:stCondLst>
                                            <p:cond delay="125"/>
                                          </p:stCondLst>
                                        </p:cTn>
                                        <p:tgtEl>
                                          <p:spTgt spid="4"/>
                                        </p:tgtEl>
                                        <p:attrNameLst>
                                          <p:attrName>r</p:attrName>
                                        </p:attrNameLst>
                                      </p:cBhvr>
                                    </p:animRot>
                                    <p:animRot by="-1500000">
                                      <p:cBhvr>
                                        <p:cTn id="14" dur="125" fill="hold">
                                          <p:stCondLst>
                                            <p:cond delay="250"/>
                                          </p:stCondLst>
                                        </p:cTn>
                                        <p:tgtEl>
                                          <p:spTgt spid="4"/>
                                        </p:tgtEl>
                                        <p:attrNameLst>
                                          <p:attrName>r</p:attrName>
                                        </p:attrNameLst>
                                      </p:cBhvr>
                                    </p:animRot>
                                    <p:animRot by="1500000">
                                      <p:cBhvr>
                                        <p:cTn id="15"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635A88BF-D866-CEDE-989F-6D8F0C8252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960" y="1273323"/>
            <a:ext cx="11453831" cy="558467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640E77CF-2A34-CF35-0400-2A21F4BFE7A6}"/>
              </a:ext>
            </a:extLst>
          </p:cNvPr>
          <p:cNvSpPr txBox="1"/>
          <p:nvPr/>
        </p:nvSpPr>
        <p:spPr>
          <a:xfrm>
            <a:off x="2511605" y="2594586"/>
            <a:ext cx="8598309" cy="2600199"/>
          </a:xfrm>
          <a:prstGeom prst="rect">
            <a:avLst/>
          </a:prstGeom>
          <a:noFill/>
        </p:spPr>
        <p:txBody>
          <a:bodyPr wrap="square" rtlCol="0">
            <a:spAutoFit/>
          </a:bodyPr>
          <a:lstStyle/>
          <a:p>
            <a:pPr marL="457200" indent="-457200">
              <a:lnSpc>
                <a:spcPct val="150000"/>
              </a:lnSpc>
              <a:buFontTx/>
              <a:buChar char="-"/>
            </a:pPr>
            <a:r>
              <a:rPr lang="vi-VN" sz="2800" b="0" i="0" dirty="0">
                <a:effectLst/>
                <a:latin typeface="Times New Roman" panose="02020603050405020304" pitchFamily="18" charset="0"/>
                <a:cs typeface="Times New Roman" panose="02020603050405020304" pitchFamily="18" charset="0"/>
              </a:rPr>
              <a:t>Có </a:t>
            </a:r>
            <a:r>
              <a:rPr lang="en-US" sz="2800" b="0" i="0" dirty="0">
                <a:effectLst/>
                <a:latin typeface="Times New Roman" panose="02020603050405020304" pitchFamily="18" charset="0"/>
                <a:cs typeface="Times New Roman" panose="02020603050405020304" pitchFamily="18" charset="0"/>
              </a:rPr>
              <a:t>5</a:t>
            </a:r>
            <a:r>
              <a:rPr lang="vi-VN" sz="2800" b="0" i="0" dirty="0">
                <a:effectLst/>
                <a:latin typeface="Times New Roman" panose="02020603050405020304" pitchFamily="18" charset="0"/>
                <a:cs typeface="Times New Roman" panose="02020603050405020304" pitchFamily="18" charset="0"/>
              </a:rPr>
              <a:t> </a:t>
            </a:r>
            <a:r>
              <a:rPr lang="vi-VN" sz="2800" b="1" i="0" dirty="0">
                <a:effectLst/>
                <a:latin typeface="Times New Roman" panose="02020603050405020304" pitchFamily="18" charset="0"/>
                <a:cs typeface="Times New Roman" panose="02020603050405020304" pitchFamily="18" charset="0"/>
              </a:rPr>
              <a:t>hộp quà</a:t>
            </a:r>
            <a:r>
              <a:rPr lang="vi-VN" sz="2800" b="0" i="0" dirty="0">
                <a:effectLst/>
                <a:latin typeface="Times New Roman" panose="02020603050405020304" pitchFamily="18" charset="0"/>
                <a:cs typeface="Times New Roman" panose="02020603050405020304" pitchFamily="18" charset="0"/>
              </a:rPr>
              <a:t> khác nhau, trong mỗi </a:t>
            </a:r>
            <a:r>
              <a:rPr lang="vi-VN" sz="2800" b="1" i="0" dirty="0">
                <a:effectLst/>
                <a:latin typeface="Times New Roman" panose="02020603050405020304" pitchFamily="18" charset="0"/>
                <a:cs typeface="Times New Roman" panose="02020603050405020304" pitchFamily="18" charset="0"/>
              </a:rPr>
              <a:t>hộp quà</a:t>
            </a:r>
            <a:r>
              <a:rPr lang="vi-VN" sz="2800" b="0" i="0" dirty="0">
                <a:effectLst/>
                <a:latin typeface="Times New Roman" panose="02020603050405020304" pitchFamily="18" charset="0"/>
                <a:cs typeface="Times New Roman" panose="02020603050405020304" pitchFamily="18" charset="0"/>
              </a:rPr>
              <a:t> chứa một câu hỏi và một phần quà hấp dẫn. </a:t>
            </a:r>
            <a:endParaRPr lang="en-US" sz="2800" b="0" i="0" dirty="0">
              <a:effectLst/>
              <a:latin typeface="Times New Roman" panose="02020603050405020304" pitchFamily="18" charset="0"/>
              <a:cs typeface="Times New Roman" panose="02020603050405020304" pitchFamily="18" charset="0"/>
            </a:endParaRPr>
          </a:p>
          <a:p>
            <a:pPr marL="457200" indent="-457200">
              <a:lnSpc>
                <a:spcPct val="150000"/>
              </a:lnSpc>
              <a:buFontTx/>
              <a:buChar char="-"/>
            </a:pP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15 </a:t>
            </a:r>
            <a:r>
              <a:rPr lang="en-US" sz="2800" dirty="0" err="1">
                <a:latin typeface="Times New Roman" panose="02020603050405020304" pitchFamily="18" charset="0"/>
                <a:cs typeface="Times New Roman" panose="02020603050405020304" pitchFamily="18" charset="0"/>
              </a:rPr>
              <a:t>giây</a:t>
            </a:r>
            <a:r>
              <a:rPr lang="en-US" sz="2800" dirty="0">
                <a:latin typeface="Times New Roman" panose="02020603050405020304" pitchFamily="18" charset="0"/>
                <a:cs typeface="Times New Roman" panose="02020603050405020304" pitchFamily="18" charset="0"/>
              </a:rPr>
              <a:t>.</a:t>
            </a:r>
            <a:endParaRPr lang="en-US" sz="2800" b="0" i="0" dirty="0">
              <a:effectLst/>
              <a:latin typeface="Times New Roman" panose="02020603050405020304" pitchFamily="18" charset="0"/>
              <a:cs typeface="Times New Roman" panose="02020603050405020304" pitchFamily="18" charset="0"/>
            </a:endParaRPr>
          </a:p>
          <a:p>
            <a:pPr>
              <a:lnSpc>
                <a:spcPct val="150000"/>
              </a:lnSpc>
            </a:pPr>
            <a:r>
              <a:rPr lang="en-US" sz="2800" dirty="0">
                <a:latin typeface="Times New Roman" panose="02020603050405020304" pitchFamily="18" charset="0"/>
                <a:cs typeface="Times New Roman" panose="02020603050405020304" pitchFamily="18" charset="0"/>
              </a:rPr>
              <a:t>-    </a:t>
            </a:r>
            <a:r>
              <a:rPr lang="vi-VN" sz="2800" b="0" i="0" dirty="0">
                <a:effectLst/>
                <a:latin typeface="Times New Roman" panose="02020603050405020304" pitchFamily="18" charset="0"/>
                <a:cs typeface="Times New Roman" panose="02020603050405020304" pitchFamily="18" charset="0"/>
              </a:rPr>
              <a:t>Nếu trả lời đúng câu hỏi thì món quà sẽ hiện ra.</a:t>
            </a:r>
            <a:endParaRPr lang="en-US" sz="2800" dirty="0">
              <a:latin typeface="Times New Roman" panose="02020603050405020304" pitchFamily="18" charset="0"/>
              <a:cs typeface="Times New Roman" panose="02020603050405020304" pitchFamily="18" charset="0"/>
            </a:endParaRPr>
          </a:p>
        </p:txBody>
      </p:sp>
      <p:sp>
        <p:nvSpPr>
          <p:cNvPr id="7" name="TextBox 6"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AE3C4B13-1B71-B71E-73A0-0D7FE8D24FDC}"/>
              </a:ext>
            </a:extLst>
          </p:cNvPr>
          <p:cNvSpPr txBox="1"/>
          <p:nvPr/>
        </p:nvSpPr>
        <p:spPr>
          <a:xfrm>
            <a:off x="4612800" y="1663215"/>
            <a:ext cx="27141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LUẬT CHƠI</a:t>
            </a:r>
          </a:p>
        </p:txBody>
      </p:sp>
      <p:sp>
        <p:nvSpPr>
          <p:cNvPr id="9" name="Rectangle 8"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780DFC44-519F-A321-A465-B2511CE9877F}"/>
              </a:ext>
            </a:extLst>
          </p:cNvPr>
          <p:cNvSpPr/>
          <p:nvPr/>
        </p:nvSpPr>
        <p:spPr>
          <a:xfrm>
            <a:off x="2757586" y="314214"/>
            <a:ext cx="6676828" cy="646331"/>
          </a:xfrm>
          <a:prstGeom prst="rect">
            <a:avLst/>
          </a:prstGeom>
          <a:noFill/>
        </p:spPr>
        <p:txBody>
          <a:bodyPr wrap="none" lIns="91440" tIns="45720" rIns="91440" bIns="45720">
            <a:spAutoFit/>
          </a:bodyPr>
          <a:lstStyle/>
          <a:p>
            <a:pPr algn="ctr"/>
            <a:r>
              <a:rPr lang="en-US" sz="3600" b="1" dirty="0">
                <a:ln w="6600">
                  <a:solidFill>
                    <a:srgbClr val="7030A0"/>
                  </a:solidFill>
                  <a:prstDash val="solid"/>
                </a:ln>
                <a:solidFill>
                  <a:srgbClr val="002060"/>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rPr>
              <a:t>TRÒ CH</a:t>
            </a:r>
            <a:r>
              <a:rPr lang="vi-VN" sz="3600" b="1" dirty="0">
                <a:ln w="6600">
                  <a:solidFill>
                    <a:srgbClr val="7030A0"/>
                  </a:solidFill>
                  <a:prstDash val="solid"/>
                </a:ln>
                <a:solidFill>
                  <a:srgbClr val="002060"/>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rPr>
              <a:t>Ơ</a:t>
            </a:r>
            <a:r>
              <a:rPr lang="en-US" sz="3600" b="1" dirty="0">
                <a:ln w="6600">
                  <a:solidFill>
                    <a:srgbClr val="7030A0"/>
                  </a:solidFill>
                  <a:prstDash val="solid"/>
                </a:ln>
                <a:solidFill>
                  <a:srgbClr val="002060"/>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rPr>
              <a:t>I HỘP QUÀ BÍ MẬT</a:t>
            </a:r>
            <a:endParaRPr lang="en-US" sz="3600" b="1" cap="none" spc="0" dirty="0">
              <a:ln w="6600">
                <a:solidFill>
                  <a:srgbClr val="7030A0"/>
                </a:solidFill>
                <a:prstDash val="solid"/>
              </a:ln>
              <a:solidFill>
                <a:srgbClr val="002060"/>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459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7">
                                          <p:stCondLst>
                                            <p:cond delay="0"/>
                                          </p:stCondLst>
                                        </p:cTn>
                                        <p:tgtEl>
                                          <p:spTgt spid="7"/>
                                        </p:tgtEl>
                                      </p:cBhvr>
                                    </p:animEffect>
                                    <p:anim calcmode="lin" valueType="num">
                                      <p:cBhvr>
                                        <p:cTn id="8" dur="1594"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581"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581" tmFilter="0, 0; 0.125,0.2665; 0.25,0.4; 0.375,0.465; 0.5,0.5;  0.625,0.535; 0.75,0.6; 0.875,0.7335; 1,1">
                                          <p:stCondLst>
                                            <p:cond delay="581"/>
                                          </p:stCondLst>
                                        </p:cTn>
                                        <p:tgtEl>
                                          <p:spTgt spid="7"/>
                                        </p:tgtEl>
                                        <p:attrNameLst>
                                          <p:attrName>ppt_y</p:attrName>
                                        </p:attrNameLst>
                                      </p:cBhvr>
                                      <p:tavLst>
                                        <p:tav tm="0" fmla="#ppt_y-sin(pi*$)/9">
                                          <p:val>
                                            <p:fltVal val="0"/>
                                          </p:val>
                                        </p:tav>
                                        <p:tav tm="100000">
                                          <p:val>
                                            <p:fltVal val="1"/>
                                          </p:val>
                                        </p:tav>
                                      </p:tavLst>
                                    </p:anim>
                                    <p:anim calcmode="lin" valueType="num">
                                      <p:cBhvr>
                                        <p:cTn id="11" dur="290" tmFilter="0, 0; 0.125,0.2665; 0.25,0.4; 0.375,0.465; 0.5,0.5;  0.625,0.535; 0.75,0.6; 0.875,0.7335; 1,1">
                                          <p:stCondLst>
                                            <p:cond delay="1159"/>
                                          </p:stCondLst>
                                        </p:cTn>
                                        <p:tgtEl>
                                          <p:spTgt spid="7"/>
                                        </p:tgtEl>
                                        <p:attrNameLst>
                                          <p:attrName>ppt_y</p:attrName>
                                        </p:attrNameLst>
                                      </p:cBhvr>
                                      <p:tavLst>
                                        <p:tav tm="0" fmla="#ppt_y-sin(pi*$)/27">
                                          <p:val>
                                            <p:fltVal val="0"/>
                                          </p:val>
                                        </p:tav>
                                        <p:tav tm="100000">
                                          <p:val>
                                            <p:fltVal val="1"/>
                                          </p:val>
                                        </p:tav>
                                      </p:tavLst>
                                    </p:anim>
                                    <p:anim calcmode="lin" valueType="num">
                                      <p:cBhvr>
                                        <p:cTn id="12" dur="144" tmFilter="0, 0; 0.125,0.2665; 0.25,0.4; 0.375,0.465; 0.5,0.5;  0.625,0.535; 0.75,0.6; 0.875,0.7335; 1,1">
                                          <p:stCondLst>
                                            <p:cond delay="1449"/>
                                          </p:stCondLst>
                                        </p:cTn>
                                        <p:tgtEl>
                                          <p:spTgt spid="7"/>
                                        </p:tgtEl>
                                        <p:attrNameLst>
                                          <p:attrName>ppt_y</p:attrName>
                                        </p:attrNameLst>
                                      </p:cBhvr>
                                      <p:tavLst>
                                        <p:tav tm="0" fmla="#ppt_y-sin(pi*$)/81">
                                          <p:val>
                                            <p:fltVal val="0"/>
                                          </p:val>
                                        </p:tav>
                                        <p:tav tm="100000">
                                          <p:val>
                                            <p:fltVal val="1"/>
                                          </p:val>
                                        </p:tav>
                                      </p:tavLst>
                                    </p:anim>
                                    <p:animScale>
                                      <p:cBhvr>
                                        <p:cTn id="13" dur="23">
                                          <p:stCondLst>
                                            <p:cond delay="569"/>
                                          </p:stCondLst>
                                        </p:cTn>
                                        <p:tgtEl>
                                          <p:spTgt spid="7"/>
                                        </p:tgtEl>
                                      </p:cBhvr>
                                      <p:to x="100000" y="60000"/>
                                    </p:animScale>
                                    <p:animScale>
                                      <p:cBhvr>
                                        <p:cTn id="14" dur="145" decel="50000">
                                          <p:stCondLst>
                                            <p:cond delay="592"/>
                                          </p:stCondLst>
                                        </p:cTn>
                                        <p:tgtEl>
                                          <p:spTgt spid="7"/>
                                        </p:tgtEl>
                                      </p:cBhvr>
                                      <p:to x="100000" y="100000"/>
                                    </p:animScale>
                                    <p:animScale>
                                      <p:cBhvr>
                                        <p:cTn id="15" dur="23">
                                          <p:stCondLst>
                                            <p:cond delay="1148"/>
                                          </p:stCondLst>
                                        </p:cTn>
                                        <p:tgtEl>
                                          <p:spTgt spid="7"/>
                                        </p:tgtEl>
                                      </p:cBhvr>
                                      <p:to x="100000" y="80000"/>
                                    </p:animScale>
                                    <p:animScale>
                                      <p:cBhvr>
                                        <p:cTn id="16" dur="145" decel="50000">
                                          <p:stCondLst>
                                            <p:cond delay="1171"/>
                                          </p:stCondLst>
                                        </p:cTn>
                                        <p:tgtEl>
                                          <p:spTgt spid="7"/>
                                        </p:tgtEl>
                                      </p:cBhvr>
                                      <p:to x="100000" y="100000"/>
                                    </p:animScale>
                                    <p:animScale>
                                      <p:cBhvr>
                                        <p:cTn id="17" dur="23">
                                          <p:stCondLst>
                                            <p:cond delay="1437"/>
                                          </p:stCondLst>
                                        </p:cTn>
                                        <p:tgtEl>
                                          <p:spTgt spid="7"/>
                                        </p:tgtEl>
                                      </p:cBhvr>
                                      <p:to x="100000" y="90000"/>
                                    </p:animScale>
                                    <p:animScale>
                                      <p:cBhvr>
                                        <p:cTn id="18" dur="145" decel="50000">
                                          <p:stCondLst>
                                            <p:cond delay="1459"/>
                                          </p:stCondLst>
                                        </p:cTn>
                                        <p:tgtEl>
                                          <p:spTgt spid="7"/>
                                        </p:tgtEl>
                                      </p:cBhvr>
                                      <p:to x="100000" y="100000"/>
                                    </p:animScale>
                                    <p:animScale>
                                      <p:cBhvr>
                                        <p:cTn id="19" dur="23">
                                          <p:stCondLst>
                                            <p:cond delay="1582"/>
                                          </p:stCondLst>
                                        </p:cTn>
                                        <p:tgtEl>
                                          <p:spTgt spid="7"/>
                                        </p:tgtEl>
                                      </p:cBhvr>
                                      <p:to x="100000" y="95000"/>
                                    </p:animScale>
                                    <p:animScale>
                                      <p:cBhvr>
                                        <p:cTn id="20" dur="145" decel="50000">
                                          <p:stCondLst>
                                            <p:cond delay="1605"/>
                                          </p:stCondLst>
                                        </p:cTn>
                                        <p:tgtEl>
                                          <p:spTgt spid="7"/>
                                        </p:tgtEl>
                                      </p:cBhvr>
                                      <p:to x="100000" y="100000"/>
                                    </p:animScale>
                                  </p:childTnLst>
                                </p:cTn>
                              </p:par>
                              <p:par>
                                <p:cTn id="21" presetID="21" presetClass="emph" presetSubtype="0" repeatCount="indefinite" fill="hold" grpId="0" nodeType="withEffect">
                                  <p:stCondLst>
                                    <p:cond delay="0"/>
                                  </p:stCondLst>
                                  <p:iterate type="lt">
                                    <p:tmPct val="0"/>
                                  </p:iterate>
                                  <p:childTnLst>
                                    <p:animClr clrSpc="hsl" dir="cw">
                                      <p:cBhvr override="childStyle">
                                        <p:cTn id="22" dur="500" fill="hold"/>
                                        <p:tgtEl>
                                          <p:spTgt spid="9"/>
                                        </p:tgtEl>
                                        <p:attrNameLst>
                                          <p:attrName>style.color</p:attrName>
                                        </p:attrNameLst>
                                      </p:cBhvr>
                                      <p:by>
                                        <p:hsl h="7200000" s="0" l="0"/>
                                      </p:by>
                                    </p:animClr>
                                    <p:animClr clrSpc="hsl" dir="cw">
                                      <p:cBhvr>
                                        <p:cTn id="23" dur="500" fill="hold"/>
                                        <p:tgtEl>
                                          <p:spTgt spid="9"/>
                                        </p:tgtEl>
                                        <p:attrNameLst>
                                          <p:attrName>fillcolor</p:attrName>
                                        </p:attrNameLst>
                                      </p:cBhvr>
                                      <p:by>
                                        <p:hsl h="7200000" s="0" l="0"/>
                                      </p:by>
                                    </p:animClr>
                                    <p:animClr clrSpc="hsl" dir="cw">
                                      <p:cBhvr>
                                        <p:cTn id="24" dur="500" fill="hold"/>
                                        <p:tgtEl>
                                          <p:spTgt spid="9"/>
                                        </p:tgtEl>
                                        <p:attrNameLst>
                                          <p:attrName>stroke.color</p:attrName>
                                        </p:attrNameLst>
                                      </p:cBhvr>
                                      <p:by>
                                        <p:hsl h="7200000" s="0" l="0"/>
                                      </p:by>
                                    </p:animClr>
                                    <p:set>
                                      <p:cBhvr>
                                        <p:cTn id="25" dur="500" fill="hold"/>
                                        <p:tgtEl>
                                          <p:spTgt spid="9"/>
                                        </p:tgtEl>
                                        <p:attrNameLst>
                                          <p:attrName>fill.type</p:attrName>
                                        </p:attrNameLst>
                                      </p:cBhvr>
                                      <p:to>
                                        <p:strVal val="solid"/>
                                      </p:to>
                                    </p:set>
                                  </p:childTnLst>
                                </p:cTn>
                              </p:par>
                              <p:par>
                                <p:cTn id="26" presetID="34" presetClass="emph" presetSubtype="0" repeatCount="indefinite" fill="hold" grpId="1" nodeType="withEffect">
                                  <p:stCondLst>
                                    <p:cond delay="0"/>
                                  </p:stCondLst>
                                  <p:iterate type="lt">
                                    <p:tmPct val="10000"/>
                                  </p:iterate>
                                  <p:childTnLst>
                                    <p:animMotion origin="layout" path="M 0 -4.07407E-6 L 0 -0.07222 " pathEditMode="relative" rAng="0" ptsTypes="AA">
                                      <p:cBhvr>
                                        <p:cTn id="27" dur="250" accel="50000" decel="50000" autoRev="1" fill="hold">
                                          <p:stCondLst>
                                            <p:cond delay="0"/>
                                          </p:stCondLst>
                                        </p:cTn>
                                        <p:tgtEl>
                                          <p:spTgt spid="9"/>
                                        </p:tgtEl>
                                        <p:attrNameLst>
                                          <p:attrName>ppt_x</p:attrName>
                                          <p:attrName>ppt_y</p:attrName>
                                        </p:attrNameLst>
                                      </p:cBhvr>
                                      <p:rCtr x="0" y="-3611"/>
                                    </p:animMotion>
                                    <p:animRot by="1500000">
                                      <p:cBhvr>
                                        <p:cTn id="28" dur="125" fill="hold">
                                          <p:stCondLst>
                                            <p:cond delay="0"/>
                                          </p:stCondLst>
                                        </p:cTn>
                                        <p:tgtEl>
                                          <p:spTgt spid="9"/>
                                        </p:tgtEl>
                                        <p:attrNameLst>
                                          <p:attrName>r</p:attrName>
                                        </p:attrNameLst>
                                      </p:cBhvr>
                                    </p:animRot>
                                    <p:animRot by="-1500000">
                                      <p:cBhvr>
                                        <p:cTn id="29" dur="125" fill="hold">
                                          <p:stCondLst>
                                            <p:cond delay="125"/>
                                          </p:stCondLst>
                                        </p:cTn>
                                        <p:tgtEl>
                                          <p:spTgt spid="9"/>
                                        </p:tgtEl>
                                        <p:attrNameLst>
                                          <p:attrName>r</p:attrName>
                                        </p:attrNameLst>
                                      </p:cBhvr>
                                    </p:animRot>
                                    <p:animRot by="-1500000">
                                      <p:cBhvr>
                                        <p:cTn id="30" dur="125" fill="hold">
                                          <p:stCondLst>
                                            <p:cond delay="250"/>
                                          </p:stCondLst>
                                        </p:cTn>
                                        <p:tgtEl>
                                          <p:spTgt spid="9"/>
                                        </p:tgtEl>
                                        <p:attrNameLst>
                                          <p:attrName>r</p:attrName>
                                        </p:attrNameLst>
                                      </p:cBhvr>
                                    </p:animRot>
                                    <p:animRot by="1500000">
                                      <p:cBhvr>
                                        <p:cTn id="31" dur="125" fill="hold">
                                          <p:stCondLst>
                                            <p:cond delay="375"/>
                                          </p:stCondLst>
                                        </p:cTn>
                                        <p:tgtEl>
                                          <p:spTgt spid="9"/>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9"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t="-9000" r="-5000" b="-9000"/>
          </a:stretch>
        </a:blipFill>
        <a:effectLst/>
      </p:bgPr>
    </p:bg>
    <p:spTree>
      <p:nvGrpSpPr>
        <p:cNvPr id="1" name=""/>
        <p:cNvGrpSpPr/>
        <p:nvPr/>
      </p:nvGrpSpPr>
      <p:grpSpPr>
        <a:xfrm>
          <a:off x="0" y="0"/>
          <a:ext cx="0" cy="0"/>
          <a:chOff x="0" y="0"/>
          <a:chExt cx="0" cy="0"/>
        </a:xfrm>
      </p:grpSpPr>
      <p:sp>
        <p:nvSpPr>
          <p:cNvPr id="4" name="Rectangle: Rounded Corners 3"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7C82E852-01C7-4E35-8270-8CE7CDCFF1C5}"/>
              </a:ext>
            </a:extLst>
          </p:cNvPr>
          <p:cNvSpPr/>
          <p:nvPr/>
        </p:nvSpPr>
        <p:spPr>
          <a:xfrm>
            <a:off x="2834439" y="1961451"/>
            <a:ext cx="6523121" cy="193678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KHỞI</a:t>
            </a:r>
            <a:r>
              <a:rPr kumimoji="0" lang="en-US" sz="5400" b="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ĐỘNG</a:t>
            </a:r>
            <a:endParaRPr kumimoji="0" lang="en-US" sz="5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custDataLst>
      <p:tags r:id="rId1"/>
    </p:custDataLst>
    <p:extLst>
      <p:ext uri="{BB962C8B-B14F-4D97-AF65-F5344CB8AC3E}">
        <p14:creationId xmlns:p14="http://schemas.microsoft.com/office/powerpoint/2010/main" val="608721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6335562D-47C3-42BC-BC7D-7AF52EE5A71A}"/>
              </a:ext>
            </a:extLst>
          </p:cNvPr>
          <p:cNvSpPr/>
          <p:nvPr/>
        </p:nvSpPr>
        <p:spPr>
          <a:xfrm>
            <a:off x="2620147" y="2401317"/>
            <a:ext cx="5701047" cy="2055366"/>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OPL20U25GSXzBJYl68kk8uQGfFKzs7yb1M4KJWUiLk6ZEvGF+qCIPSnY57AbBFCvTW2023.15.119+K4lPs7H94VUqPe2XwIsfPRnrXQE//QTEXxb8/8N4CNc6FpgZahzpTjFhMzSA7T/nHJa11DE8Ng2TP3iAmRczFlmslSuUNOgUeb6yRvs0=">
            <a:hlinkClick r:id="rId4" action="ppaction://hlinksldjump"/>
            <a:extLst>
              <a:ext uri="{FF2B5EF4-FFF2-40B4-BE49-F238E27FC236}">
                <a16:creationId xmlns:a16="http://schemas.microsoft.com/office/drawing/2014/main" id="{165D02D2-111C-48DA-B806-17EDA77B2D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1193" y="2384378"/>
            <a:ext cx="1969179" cy="1743607"/>
          </a:xfrm>
          <a:prstGeom prst="rect">
            <a:avLst/>
          </a:prstGeom>
        </p:spPr>
      </p:pic>
      <p:pic>
        <p:nvPicPr>
          <p:cNvPr id="9" name="Picture 8"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DE93B167-9DF8-4F7B-A15E-DCA0F1988F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65468" y="1872269"/>
            <a:ext cx="2060627" cy="1383912"/>
          </a:xfrm>
          <a:prstGeom prst="rect">
            <a:avLst/>
          </a:prstGeom>
        </p:spPr>
      </p:pic>
      <p:pic>
        <p:nvPicPr>
          <p:cNvPr id="10" name="Picture 9" descr="OPL20U25GSXzBJYl68kk8uQGfFKzs7yb1M4KJWUiLk6ZEvGF+qCIPSnY57AbBFCvTW2023.15.119+K4lPs7H94VUqPe2XwIsfPRnrXQE//QTEXxb8/8N4CNc6FpgZahzpTjFhMzSA7T/nHJa11DE8Ng2TP3iAmRczFlmslSuUNOgUeb6yRvs0=">
            <a:hlinkClick r:id="rId7" action="ppaction://hlinksldjump"/>
            <a:extLst>
              <a:ext uri="{FF2B5EF4-FFF2-40B4-BE49-F238E27FC236}">
                <a16:creationId xmlns:a16="http://schemas.microsoft.com/office/drawing/2014/main" id="{99F79902-D845-4948-9A8D-BC737DA8398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40562" y="2221470"/>
            <a:ext cx="1969179" cy="1743607"/>
          </a:xfrm>
          <a:prstGeom prst="rect">
            <a:avLst/>
          </a:prstGeom>
        </p:spPr>
      </p:pic>
      <p:pic>
        <p:nvPicPr>
          <p:cNvPr id="11" name="Picture 10"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F5A3D29D-2006-4BE0-AEF2-ABC918DCEA4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94837" y="1709361"/>
            <a:ext cx="2060627" cy="1383912"/>
          </a:xfrm>
          <a:prstGeom prst="rect">
            <a:avLst/>
          </a:prstGeom>
        </p:spPr>
      </p:pic>
      <p:pic>
        <p:nvPicPr>
          <p:cNvPr id="39" name="Picture 38"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468116E2-9E2A-444E-92F8-B1A7CB14769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4243" y="6358854"/>
            <a:ext cx="6095999" cy="334819"/>
          </a:xfrm>
          <a:prstGeom prst="rect">
            <a:avLst/>
          </a:prstGeom>
        </p:spPr>
      </p:pic>
      <p:pic>
        <p:nvPicPr>
          <p:cNvPr id="40" name="Picture 39"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4AF2A1C0-A62D-4A01-AB2A-74ABC46C1AC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03508" y="6358854"/>
            <a:ext cx="6095999" cy="334819"/>
          </a:xfrm>
          <a:prstGeom prst="rect">
            <a:avLst/>
          </a:prstGeom>
        </p:spPr>
      </p:pic>
      <p:sp>
        <p:nvSpPr>
          <p:cNvPr id="42" name="Flowchart: Summing Junction 41" descr="OPL20U25GSXzBJYl68kk8uQGfFKzs7yb1M4KJWUiLk6ZEvGF+qCIPSnY57AbBFCvTW2023.15.119+K4lPs7H94VUqPe2XwIsfPRnrXQE//QTEXxb8/8N4CNc6FpgZahzpTjFhMzSA7T/nHJa11DE8Ng2TP3iAmRczFlmslSuUNOgUeb6yRvs0=">
            <a:hlinkClick r:id="rId11" action="ppaction://hlinksldjump"/>
            <a:extLst>
              <a:ext uri="{FF2B5EF4-FFF2-40B4-BE49-F238E27FC236}">
                <a16:creationId xmlns:a16="http://schemas.microsoft.com/office/drawing/2014/main" id="{E51D645D-F5EB-48AD-9720-05E0BE57DF46}"/>
              </a:ext>
            </a:extLst>
          </p:cNvPr>
          <p:cNvSpPr/>
          <p:nvPr/>
        </p:nvSpPr>
        <p:spPr>
          <a:xfrm>
            <a:off x="11398689" y="6114928"/>
            <a:ext cx="649068" cy="649068"/>
          </a:xfrm>
          <a:prstGeom prst="flowChartSummingJunction">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10468930-8D17-B0DE-3328-5D42672FF2E1}"/>
              </a:ext>
            </a:extLst>
          </p:cNvPr>
          <p:cNvSpPr/>
          <p:nvPr/>
        </p:nvSpPr>
        <p:spPr>
          <a:xfrm>
            <a:off x="1091382" y="4456683"/>
            <a:ext cx="8745792" cy="1902171"/>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OPL20U25GSXzBJYl68kk8uQGfFKzs7yb1M4KJWUiLk6ZEvGF+qCIPSnY57AbBFCvTW2023.15.119+K4lPs7H94VUqPe2XwIsfPRnrXQE//QTEXxb8/8N4CNc6FpgZahzpTjFhMzSA7T/nHJa11DE8Ng2TP3iAmRczFlmslSuUNOgUeb6yRvs0=">
            <a:hlinkClick r:id="rId12" action="ppaction://hlinksldjump"/>
            <a:extLst>
              <a:ext uri="{FF2B5EF4-FFF2-40B4-BE49-F238E27FC236}">
                <a16:creationId xmlns:a16="http://schemas.microsoft.com/office/drawing/2014/main" id="{B9F6EF56-EFE5-46AA-BEED-938FE1E31AD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35558" y="4526603"/>
            <a:ext cx="1969179" cy="1743607"/>
          </a:xfrm>
          <a:prstGeom prst="rect">
            <a:avLst/>
          </a:prstGeom>
        </p:spPr>
      </p:pic>
      <p:pic>
        <p:nvPicPr>
          <p:cNvPr id="13" name="Picture 12">
            <a:extLst>
              <a:ext uri="{FF2B5EF4-FFF2-40B4-BE49-F238E27FC236}">
                <a16:creationId xmlns:a16="http://schemas.microsoft.com/office/drawing/2014/main" id="{CABCEBFF-5DE1-4042-94D0-113FF0A7D80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89833" y="4014494"/>
            <a:ext cx="2060627" cy="1383912"/>
          </a:xfrm>
          <a:prstGeom prst="rect">
            <a:avLst/>
          </a:prstGeom>
        </p:spPr>
      </p:pic>
      <p:pic>
        <p:nvPicPr>
          <p:cNvPr id="14" name="Picture 13">
            <a:hlinkClick r:id="rId15" action="ppaction://hlinksldjump"/>
            <a:extLst>
              <a:ext uri="{FF2B5EF4-FFF2-40B4-BE49-F238E27FC236}">
                <a16:creationId xmlns:a16="http://schemas.microsoft.com/office/drawing/2014/main" id="{633EC59B-FCA1-44AA-9210-1F72A9C855E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194636" y="4576427"/>
            <a:ext cx="1969179" cy="1743607"/>
          </a:xfrm>
          <a:prstGeom prst="rect">
            <a:avLst/>
          </a:prstGeom>
        </p:spPr>
      </p:pic>
      <p:pic>
        <p:nvPicPr>
          <p:cNvPr id="15" name="Picture 14">
            <a:extLst>
              <a:ext uri="{FF2B5EF4-FFF2-40B4-BE49-F238E27FC236}">
                <a16:creationId xmlns:a16="http://schemas.microsoft.com/office/drawing/2014/main" id="{AD65FD14-A8FF-49BD-BB2A-1A81849D35AA}"/>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148911" y="4064318"/>
            <a:ext cx="2060627" cy="1383912"/>
          </a:xfrm>
          <a:prstGeom prst="rect">
            <a:avLst/>
          </a:prstGeom>
        </p:spPr>
      </p:pic>
      <p:pic>
        <p:nvPicPr>
          <p:cNvPr id="16" name="Picture 15">
            <a:hlinkClick r:id="rId18" action="ppaction://hlinksldjump"/>
            <a:extLst>
              <a:ext uri="{FF2B5EF4-FFF2-40B4-BE49-F238E27FC236}">
                <a16:creationId xmlns:a16="http://schemas.microsoft.com/office/drawing/2014/main" id="{6FB1DCEB-4C74-4EB6-8AC6-7F38A1717E0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041184" y="4456683"/>
            <a:ext cx="1969179" cy="1743607"/>
          </a:xfrm>
          <a:prstGeom prst="rect">
            <a:avLst/>
          </a:prstGeom>
        </p:spPr>
      </p:pic>
      <p:pic>
        <p:nvPicPr>
          <p:cNvPr id="17" name="Picture 16">
            <a:extLst>
              <a:ext uri="{FF2B5EF4-FFF2-40B4-BE49-F238E27FC236}">
                <a16:creationId xmlns:a16="http://schemas.microsoft.com/office/drawing/2014/main" id="{769360CF-BDF1-45A9-8C3E-6AEF4338A201}"/>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995459" y="3944574"/>
            <a:ext cx="2060627" cy="1383912"/>
          </a:xfrm>
          <a:prstGeom prst="rect">
            <a:avLst/>
          </a:prstGeom>
        </p:spPr>
      </p:pic>
      <p:sp>
        <p:nvSpPr>
          <p:cNvPr id="3" name="Rectangle 2">
            <a:extLst>
              <a:ext uri="{FF2B5EF4-FFF2-40B4-BE49-F238E27FC236}">
                <a16:creationId xmlns:a16="http://schemas.microsoft.com/office/drawing/2014/main" id="{AB571C9B-E898-314D-7247-524A8308C3FF}"/>
              </a:ext>
            </a:extLst>
          </p:cNvPr>
          <p:cNvSpPr/>
          <p:nvPr/>
        </p:nvSpPr>
        <p:spPr>
          <a:xfrm>
            <a:off x="2757586" y="314214"/>
            <a:ext cx="6676828" cy="646331"/>
          </a:xfrm>
          <a:prstGeom prst="rect">
            <a:avLst/>
          </a:prstGeom>
          <a:noFill/>
        </p:spPr>
        <p:txBody>
          <a:bodyPr wrap="none" lIns="91440" tIns="45720" rIns="91440" bIns="45720">
            <a:spAutoFit/>
          </a:bodyPr>
          <a:lstStyle/>
          <a:p>
            <a:pPr algn="ctr"/>
            <a:r>
              <a:rPr lang="en-US" sz="3600" b="1" dirty="0">
                <a:ln w="6600">
                  <a:solidFill>
                    <a:srgbClr val="7030A0"/>
                  </a:solidFill>
                  <a:prstDash val="solid"/>
                </a:ln>
                <a:solidFill>
                  <a:srgbClr val="002060"/>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rPr>
              <a:t>TRÒ CH</a:t>
            </a:r>
            <a:r>
              <a:rPr lang="vi-VN" sz="3600" b="1" dirty="0">
                <a:ln w="6600">
                  <a:solidFill>
                    <a:srgbClr val="7030A0"/>
                  </a:solidFill>
                  <a:prstDash val="solid"/>
                </a:ln>
                <a:solidFill>
                  <a:srgbClr val="002060"/>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rPr>
              <a:t>Ơ</a:t>
            </a:r>
            <a:r>
              <a:rPr lang="en-US" sz="3600" b="1" dirty="0">
                <a:ln w="6600">
                  <a:solidFill>
                    <a:srgbClr val="7030A0"/>
                  </a:solidFill>
                  <a:prstDash val="solid"/>
                </a:ln>
                <a:solidFill>
                  <a:srgbClr val="002060"/>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rPr>
              <a:t>I HỘP QUÀ BÍ MẬT</a:t>
            </a:r>
            <a:endParaRPr lang="en-US" sz="3600" b="1" cap="none" spc="0" dirty="0">
              <a:ln w="6600">
                <a:solidFill>
                  <a:srgbClr val="7030A0"/>
                </a:solidFill>
                <a:prstDash val="solid"/>
              </a:ln>
              <a:solidFill>
                <a:srgbClr val="002060"/>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55773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iterate type="lt">
                                    <p:tmPct val="0"/>
                                  </p:iterate>
                                  <p:childTnLst>
                                    <p:animClr clrSpc="hsl" dir="cw">
                                      <p:cBhvr override="childStyle">
                                        <p:cTn id="6" dur="500" fill="hold"/>
                                        <p:tgtEl>
                                          <p:spTgt spid="3"/>
                                        </p:tgtEl>
                                        <p:attrNameLst>
                                          <p:attrName>style.color</p:attrName>
                                        </p:attrNameLst>
                                      </p:cBhvr>
                                      <p:by>
                                        <p:hsl h="7200000" s="0" l="0"/>
                                      </p:by>
                                    </p:animClr>
                                    <p:animClr clrSpc="hsl" dir="cw">
                                      <p:cBhvr>
                                        <p:cTn id="7" dur="500" fill="hold"/>
                                        <p:tgtEl>
                                          <p:spTgt spid="3"/>
                                        </p:tgtEl>
                                        <p:attrNameLst>
                                          <p:attrName>fillcolor</p:attrName>
                                        </p:attrNameLst>
                                      </p:cBhvr>
                                      <p:by>
                                        <p:hsl h="7200000" s="0" l="0"/>
                                      </p:by>
                                    </p:animClr>
                                    <p:animClr clrSpc="hsl" dir="cw">
                                      <p:cBhvr>
                                        <p:cTn id="8" dur="500" fill="hold"/>
                                        <p:tgtEl>
                                          <p:spTgt spid="3"/>
                                        </p:tgtEl>
                                        <p:attrNameLst>
                                          <p:attrName>stroke.color</p:attrName>
                                        </p:attrNameLst>
                                      </p:cBhvr>
                                      <p:by>
                                        <p:hsl h="7200000" s="0" l="0"/>
                                      </p:by>
                                    </p:animClr>
                                    <p:set>
                                      <p:cBhvr>
                                        <p:cTn id="9" dur="500" fill="hold"/>
                                        <p:tgtEl>
                                          <p:spTgt spid="3"/>
                                        </p:tgtEl>
                                        <p:attrNameLst>
                                          <p:attrName>fill.type</p:attrName>
                                        </p:attrNameLst>
                                      </p:cBhvr>
                                      <p:to>
                                        <p:strVal val="solid"/>
                                      </p:to>
                                    </p:set>
                                  </p:childTnLst>
                                </p:cTn>
                              </p:par>
                              <p:par>
                                <p:cTn id="10" presetID="34" presetClass="emph" presetSubtype="0" repeatCount="indefinite" fill="hold" grpId="1" nodeType="withEffect">
                                  <p:stCondLst>
                                    <p:cond delay="0"/>
                                  </p:stCondLst>
                                  <p:iterate type="lt">
                                    <p:tmPct val="10000"/>
                                  </p:iterate>
                                  <p:childTnLst>
                                    <p:animMotion origin="layout" path="M 0 -4.07407E-6 L 0 -0.07222 " pathEditMode="relative" rAng="0" ptsTypes="AA">
                                      <p:cBhvr>
                                        <p:cTn id="11" dur="250" accel="50000" decel="50000" autoRev="1" fill="hold">
                                          <p:stCondLst>
                                            <p:cond delay="0"/>
                                          </p:stCondLst>
                                        </p:cTn>
                                        <p:tgtEl>
                                          <p:spTgt spid="3"/>
                                        </p:tgtEl>
                                        <p:attrNameLst>
                                          <p:attrName>ppt_x</p:attrName>
                                          <p:attrName>ppt_y</p:attrName>
                                        </p:attrNameLst>
                                      </p:cBhvr>
                                      <p:rCtr x="0" y="-3611"/>
                                    </p:animMotion>
                                    <p:animRot by="1500000">
                                      <p:cBhvr>
                                        <p:cTn id="12" dur="125" fill="hold">
                                          <p:stCondLst>
                                            <p:cond delay="0"/>
                                          </p:stCondLst>
                                        </p:cTn>
                                        <p:tgtEl>
                                          <p:spTgt spid="3"/>
                                        </p:tgtEl>
                                        <p:attrNameLst>
                                          <p:attrName>r</p:attrName>
                                        </p:attrNameLst>
                                      </p:cBhvr>
                                    </p:animRot>
                                    <p:animRot by="-1500000">
                                      <p:cBhvr>
                                        <p:cTn id="13" dur="125" fill="hold">
                                          <p:stCondLst>
                                            <p:cond delay="125"/>
                                          </p:stCondLst>
                                        </p:cTn>
                                        <p:tgtEl>
                                          <p:spTgt spid="3"/>
                                        </p:tgtEl>
                                        <p:attrNameLst>
                                          <p:attrName>r</p:attrName>
                                        </p:attrNameLst>
                                      </p:cBhvr>
                                    </p:animRot>
                                    <p:animRot by="-1500000">
                                      <p:cBhvr>
                                        <p:cTn id="14" dur="125" fill="hold">
                                          <p:stCondLst>
                                            <p:cond delay="250"/>
                                          </p:stCondLst>
                                        </p:cTn>
                                        <p:tgtEl>
                                          <p:spTgt spid="3"/>
                                        </p:tgtEl>
                                        <p:attrNameLst>
                                          <p:attrName>r</p:attrName>
                                        </p:attrNameLst>
                                      </p:cBhvr>
                                    </p:animRot>
                                    <p:animRot by="1500000">
                                      <p:cBhvr>
                                        <p:cTn id="15"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8"/>
                    </p:tgtEl>
                  </p:cond>
                </p:stCondLst>
                <p:endSync evt="end" delay="0">
                  <p:rtn val="all"/>
                </p:endSync>
                <p:childTnLst>
                  <p:par>
                    <p:cTn id="17" fill="hold">
                      <p:stCondLst>
                        <p:cond delay="0"/>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5" restart="whenNotActive" fill="hold" evtFilter="cancelBubble" nodeType="interactiveSeq">
                <p:stCondLst>
                  <p:cond evt="onClick" delay="0">
                    <p:tgtEl>
                      <p:spTgt spid="10"/>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4" restart="whenNotActive" fill="hold" evtFilter="cancelBubble" nodeType="interactiveSeq">
                <p:stCondLst>
                  <p:cond evt="onClick" delay="0">
                    <p:tgtEl>
                      <p:spTgt spid="12"/>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12"/>
                                        </p:tgtEl>
                                      </p:cBhvr>
                                    </p:animEffect>
                                    <p:set>
                                      <p:cBhvr>
                                        <p:cTn id="39" dur="1" fill="hold">
                                          <p:stCondLst>
                                            <p:cond delay="499"/>
                                          </p:stCondLst>
                                        </p:cTn>
                                        <p:tgtEl>
                                          <p:spTgt spid="12"/>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3" restart="whenNotActive" fill="hold" evtFilter="cancelBubble" nodeType="interactiveSeq">
                <p:stCondLst>
                  <p:cond evt="onClick" delay="0">
                    <p:tgtEl>
                      <p:spTgt spid="14"/>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14"/>
                                        </p:tgtEl>
                                      </p:cBhvr>
                                    </p:animEffect>
                                    <p:set>
                                      <p:cBhvr>
                                        <p:cTn id="48" dur="1" fill="hold">
                                          <p:stCondLst>
                                            <p:cond delay="499"/>
                                          </p:stCondLst>
                                        </p:cTn>
                                        <p:tgtEl>
                                          <p:spTgt spid="14"/>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15"/>
                                        </p:tgtEl>
                                      </p:cBhvr>
                                    </p:animEffect>
                                    <p:set>
                                      <p:cBhvr>
                                        <p:cTn id="51"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52" restart="whenNotActive" fill="hold" evtFilter="cancelBubble" nodeType="interactiveSeq">
                <p:stCondLst>
                  <p:cond evt="onClick" delay="0">
                    <p:tgtEl>
                      <p:spTgt spid="16"/>
                    </p:tgtEl>
                  </p:cond>
                </p:stCondLst>
                <p:endSync evt="end" delay="0">
                  <p:rtn val="all"/>
                </p:endSync>
                <p:childTnLst>
                  <p:par>
                    <p:cTn id="53" fill="hold">
                      <p:stCondLst>
                        <p:cond delay="0"/>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6"/>
                                        </p:tgtEl>
                                      </p:cBhvr>
                                    </p:animEffect>
                                    <p:set>
                                      <p:cBhvr>
                                        <p:cTn id="57" dur="1" fill="hold">
                                          <p:stCondLst>
                                            <p:cond delay="499"/>
                                          </p:stCondLst>
                                        </p:cTn>
                                        <p:tgtEl>
                                          <p:spTgt spid="16"/>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17"/>
                                        </p:tgtEl>
                                      </p:cBhvr>
                                    </p:animEffect>
                                    <p:set>
                                      <p:cBhvr>
                                        <p:cTn id="60"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3" grpId="0"/>
      <p:bldP spid="3"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808B5389-96DF-4FAF-96B3-8993C7E56721}"/>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979772" y="121717"/>
            <a:ext cx="1941429" cy="1856600"/>
          </a:xfrm>
          <a:prstGeom prst="rect">
            <a:avLst/>
          </a:prstGeom>
        </p:spPr>
      </p:pic>
      <p:pic>
        <p:nvPicPr>
          <p:cNvPr id="5" name="Picture 4"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123805F6-EA77-4D51-9744-9F37A57F23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72827" y="4860841"/>
            <a:ext cx="1969179" cy="1743607"/>
          </a:xfrm>
          <a:prstGeom prst="rect">
            <a:avLst/>
          </a:prstGeom>
        </p:spPr>
      </p:pic>
      <p:pic>
        <p:nvPicPr>
          <p:cNvPr id="7" name="Picture 6"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18B3DB36-0CAB-4CD0-BE48-595E0CADE40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27102" y="4348732"/>
            <a:ext cx="2060627" cy="1383912"/>
          </a:xfrm>
          <a:prstGeom prst="rect">
            <a:avLst/>
          </a:prstGeom>
        </p:spPr>
      </p:pic>
      <p:sp>
        <p:nvSpPr>
          <p:cNvPr id="9" name="Rectangle: Folded Corner 8"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6FCD71A2-4BFE-4953-931C-BECE5B4A1D66}"/>
              </a:ext>
            </a:extLst>
          </p:cNvPr>
          <p:cNvSpPr/>
          <p:nvPr/>
        </p:nvSpPr>
        <p:spPr>
          <a:xfrm>
            <a:off x="9926540" y="3920234"/>
            <a:ext cx="1470660"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tx1"/>
                </a:solidFill>
                <a:latin typeface="Tahoma" panose="020B0604030504040204" pitchFamily="34" charset="0"/>
                <a:ea typeface="Tahoma" panose="020B0604030504040204" pitchFamily="34" charset="0"/>
                <a:cs typeface="Tahoma" panose="020B0604030504040204" pitchFamily="34" charset="0"/>
              </a:rPr>
              <a:t>tràng</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tx1"/>
                </a:solidFill>
                <a:latin typeface="Tahoma" panose="020B0604030504040204" pitchFamily="34" charset="0"/>
                <a:ea typeface="Tahoma" panose="020B0604030504040204" pitchFamily="34" charset="0"/>
                <a:cs typeface="Tahoma" panose="020B0604030504040204" pitchFamily="34" charset="0"/>
              </a:rPr>
              <a:t>pháo</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tx1"/>
                </a:solidFill>
                <a:latin typeface="Tahoma" panose="020B0604030504040204" pitchFamily="34" charset="0"/>
                <a:ea typeface="Tahoma" panose="020B0604030504040204" pitchFamily="34" charset="0"/>
                <a:cs typeface="Tahoma" panose="020B0604030504040204" pitchFamily="34" charset="0"/>
              </a:rPr>
              <a:t>tay</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a:t>
            </a:r>
          </a:p>
        </p:txBody>
      </p:sp>
      <p:sp>
        <p:nvSpPr>
          <p:cNvPr id="33" name="Rectangle 32"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8A1AF95E-ACBD-46E9-8F43-1F6D65A0D221}"/>
              </a:ext>
            </a:extLst>
          </p:cNvPr>
          <p:cNvSpPr/>
          <p:nvPr/>
        </p:nvSpPr>
        <p:spPr>
          <a:xfrm rot="5600923">
            <a:off x="5074476" y="5036976"/>
            <a:ext cx="2438330" cy="250979"/>
          </a:xfrm>
          <a:prstGeom prst="rect">
            <a:avLst/>
          </a:prstGeom>
          <a:blipFill>
            <a:blip r:embed="rId10"/>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Pentagon 30" descr="OPL20U25GSXzBJYl68kk8uQGfFKzs7yb1M4KJWUiLk6ZEvGF+qCIPSnY57AbBFCvTW2023.15.119+K4lPs7H94VUqPe2XwIsfPRnrXQE//QTEXxb8/8N4CNc6FpgZahzpTjFhMzSA7T/nHJa11DE8Ng2TP3iAmRczFlmslSuUNOgUeb6yRvs0=">
            <a:hlinkClick r:id="rId11" action="ppaction://hlinksldjump"/>
            <a:extLst>
              <a:ext uri="{FF2B5EF4-FFF2-40B4-BE49-F238E27FC236}">
                <a16:creationId xmlns:a16="http://schemas.microsoft.com/office/drawing/2014/main" id="{AA693000-41B6-4481-BACC-F3E8F4F6DBBA}"/>
              </a:ext>
            </a:extLst>
          </p:cNvPr>
          <p:cNvSpPr/>
          <p:nvPr/>
        </p:nvSpPr>
        <p:spPr>
          <a:xfrm rot="586976" flipH="1">
            <a:off x="5044558" y="4111885"/>
            <a:ext cx="2310938" cy="899514"/>
          </a:xfrm>
          <a:prstGeom prst="homePlate">
            <a:avLst/>
          </a:prstGeom>
          <a:blipFill>
            <a:blip r:embed="rId10"/>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ahoma" panose="020B0604030504040204" pitchFamily="34" charset="0"/>
                <a:ea typeface="Tahoma" panose="020B0604030504040204" pitchFamily="34" charset="0"/>
                <a:cs typeface="Tahoma" panose="020B0604030504040204" pitchFamily="34" charset="0"/>
              </a:rPr>
              <a:t>GO HOME</a:t>
            </a:r>
          </a:p>
        </p:txBody>
      </p:sp>
      <p:sp>
        <p:nvSpPr>
          <p:cNvPr id="36" name="Flowchart: Summing Junction 35"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9A9D8C94-FF71-4542-A1F8-47F84D77E78E}"/>
              </a:ext>
            </a:extLst>
          </p:cNvPr>
          <p:cNvSpPr/>
          <p:nvPr/>
        </p:nvSpPr>
        <p:spPr>
          <a:xfrm>
            <a:off x="6269051" y="4237190"/>
            <a:ext cx="154406"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431D4799-01BE-422D-9BB8-792204DC8F82}"/>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5323926" y="3437713"/>
            <a:ext cx="777978" cy="768642"/>
          </a:xfrm>
          <a:prstGeom prst="rect">
            <a:avLst/>
          </a:prstGeom>
        </p:spPr>
      </p:pic>
      <p:pic>
        <p:nvPicPr>
          <p:cNvPr id="51" name="Picture 50"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CE2D8554-4EA9-4489-87EE-9EE8BCAD807D}"/>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flipH="1">
            <a:off x="6801045" y="3707743"/>
            <a:ext cx="880161" cy="843194"/>
          </a:xfrm>
          <a:prstGeom prst="rect">
            <a:avLst/>
          </a:prstGeom>
        </p:spPr>
      </p:pic>
      <p:pic>
        <p:nvPicPr>
          <p:cNvPr id="53" name="Picture 52"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642873B8-CC7C-4CCD-B555-E79C2046F99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883321" y="3919037"/>
            <a:ext cx="495300" cy="438150"/>
          </a:xfrm>
          <a:prstGeom prst="rect">
            <a:avLst/>
          </a:prstGeom>
        </p:spPr>
      </p:pic>
      <p:pic>
        <p:nvPicPr>
          <p:cNvPr id="55" name="Picture 54">
            <a:extLst>
              <a:ext uri="{FF2B5EF4-FFF2-40B4-BE49-F238E27FC236}">
                <a16:creationId xmlns:a16="http://schemas.microsoft.com/office/drawing/2014/main" id="{BF1CB1F2-B380-48F5-8964-31095DE91B5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050492" y="3822034"/>
            <a:ext cx="714375" cy="1190625"/>
          </a:xfrm>
          <a:prstGeom prst="rect">
            <a:avLst/>
          </a:prstGeom>
        </p:spPr>
      </p:pic>
      <p:sp>
        <p:nvSpPr>
          <p:cNvPr id="2" name="Content Placeholder 4">
            <a:extLst>
              <a:ext uri="{FF2B5EF4-FFF2-40B4-BE49-F238E27FC236}">
                <a16:creationId xmlns:a16="http://schemas.microsoft.com/office/drawing/2014/main" id="{5AF4F7B2-5BEB-F484-CC9E-705389694A15}"/>
              </a:ext>
            </a:extLst>
          </p:cNvPr>
          <p:cNvSpPr txBox="1">
            <a:spLocks/>
          </p:cNvSpPr>
          <p:nvPr/>
        </p:nvSpPr>
        <p:spPr>
          <a:xfrm>
            <a:off x="1676400" y="335280"/>
            <a:ext cx="8153400" cy="28651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p>
          <a:p>
            <a:endParaRPr lang="en-US"/>
          </a:p>
          <a:p>
            <a:endParaRPr lang="en-US"/>
          </a:p>
          <a:p>
            <a:endParaRPr lang="en-US"/>
          </a:p>
          <a:p>
            <a:endParaRPr lang="en-US"/>
          </a:p>
          <a:p>
            <a:endParaRPr lang="en-US"/>
          </a:p>
          <a:p>
            <a:endParaRPr lang="en-US"/>
          </a:p>
          <a:p>
            <a:endParaRPr lang="en-US"/>
          </a:p>
          <a:p>
            <a:endParaRPr lang="en-US" dirty="0"/>
          </a:p>
        </p:txBody>
      </p:sp>
      <p:sp>
        <p:nvSpPr>
          <p:cNvPr id="3" name="Rectangle 2">
            <a:hlinkClick r:id="rId16" action="ppaction://hlinksldjump"/>
            <a:extLst>
              <a:ext uri="{FF2B5EF4-FFF2-40B4-BE49-F238E27FC236}">
                <a16:creationId xmlns:a16="http://schemas.microsoft.com/office/drawing/2014/main" id="{E5A4886B-2813-DF67-8855-E30DE6EFE0DB}"/>
              </a:ext>
            </a:extLst>
          </p:cNvPr>
          <p:cNvSpPr>
            <a:spLocks noChangeArrowheads="1"/>
          </p:cNvSpPr>
          <p:nvPr/>
        </p:nvSpPr>
        <p:spPr bwMode="auto">
          <a:xfrm>
            <a:off x="914401" y="131902"/>
            <a:ext cx="1314175"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altLang="en-US" sz="32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Câu</a:t>
            </a:r>
            <a:r>
              <a:rPr lang="en-US" altLang="en-US"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1</a:t>
            </a:r>
            <a:r>
              <a:rPr lang="en-US" alt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endParaRPr lang="en-US" altLang="en-US" sz="28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37B5E84-FE23-3C6A-582C-DD76ACBC63BB}"/>
                  </a:ext>
                </a:extLst>
              </p:cNvPr>
              <p:cNvSpPr txBox="1"/>
              <p:nvPr/>
            </p:nvSpPr>
            <p:spPr>
              <a:xfrm>
                <a:off x="2362200" y="193457"/>
                <a:ext cx="85812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Cho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dirty="0" smtClean="0">
                        <a:latin typeface="Cambria Math" panose="02040503050406030204" pitchFamily="18" charset="0"/>
                        <a:cs typeface="Times New Roman" panose="02020603050405020304" pitchFamily="18" charset="0"/>
                      </a:rPr>
                      <m:t>𝐴𝐵𝐶</m:t>
                    </m:r>
                    <m:r>
                      <a:rPr lang="en-US" sz="2800" i="1" dirty="0" smtClean="0">
                        <a:latin typeface="Cambria Math" panose="02040503050406030204" pitchFamily="18" charset="0"/>
                        <a:cs typeface="Times New Roman" panose="02020603050405020304" pitchFamily="18" charset="0"/>
                      </a:rPr>
                      <m:t> </m:t>
                    </m:r>
                  </m:oMath>
                </a14:m>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dirty="0" smtClean="0">
                        <a:latin typeface="Cambria Math" panose="02040503050406030204" pitchFamily="18" charset="0"/>
                        <a:cs typeface="Times New Roman" panose="02020603050405020304" pitchFamily="18" charset="0"/>
                      </a:rPr>
                      <m:t>𝐴</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a:t>
                </a:r>
              </a:p>
            </p:txBody>
          </p:sp>
        </mc:Choice>
        <mc:Fallback xmlns="">
          <p:sp>
            <p:nvSpPr>
              <p:cNvPr id="4" name="TextBox 3">
                <a:extLst>
                  <a:ext uri="{FF2B5EF4-FFF2-40B4-BE49-F238E27FC236}">
                    <a16:creationId xmlns:a16="http://schemas.microsoft.com/office/drawing/2014/main" id="{937B5E84-FE23-3C6A-582C-DD76ACBC63BB}"/>
                  </a:ext>
                </a:extLst>
              </p:cNvPr>
              <p:cNvSpPr txBox="1">
                <a:spLocks noRot="1" noChangeAspect="1" noMove="1" noResize="1" noEditPoints="1" noAdjustHandles="1" noChangeArrowheads="1" noChangeShapeType="1" noTextEdit="1"/>
              </p:cNvSpPr>
              <p:nvPr/>
            </p:nvSpPr>
            <p:spPr>
              <a:xfrm>
                <a:off x="2362200" y="193457"/>
                <a:ext cx="8581292" cy="523220"/>
              </a:xfrm>
              <a:prstGeom prst="rect">
                <a:avLst/>
              </a:prstGeom>
              <a:blipFill>
                <a:blip r:embed="rId17"/>
                <a:stretch>
                  <a:fillRect l="-1493" t="-12791" b="-31395"/>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F198C30F-6FBA-686D-BA99-14382B8C6FE5}"/>
              </a:ext>
            </a:extLst>
          </p:cNvPr>
          <p:cNvGrpSpPr/>
          <p:nvPr/>
        </p:nvGrpSpPr>
        <p:grpSpPr>
          <a:xfrm>
            <a:off x="984741" y="1204127"/>
            <a:ext cx="3859174" cy="612910"/>
            <a:chOff x="1223890" y="2613875"/>
            <a:chExt cx="3859174" cy="612910"/>
          </a:xfrm>
        </p:grpSpPr>
        <p:sp>
          <p:nvSpPr>
            <p:cNvPr id="8" name="TextBox 7">
              <a:extLst>
                <a:ext uri="{FF2B5EF4-FFF2-40B4-BE49-F238E27FC236}">
                  <a16:creationId xmlns:a16="http://schemas.microsoft.com/office/drawing/2014/main" id="{A9FD93E9-54AD-8E87-5990-6B4D4721AEF5}"/>
                </a:ext>
              </a:extLst>
            </p:cNvPr>
            <p:cNvSpPr txBox="1"/>
            <p:nvPr/>
          </p:nvSpPr>
          <p:spPr>
            <a:xfrm>
              <a:off x="1223890" y="2613875"/>
              <a:ext cx="984738"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A. </a:t>
              </a:r>
            </a:p>
          </p:txBody>
        </p:sp>
        <mc:AlternateContent xmlns:mc="http://schemas.openxmlformats.org/markup-compatibility/2006" xmlns:a14="http://schemas.microsoft.com/office/drawing/2010/main">
          <mc:Choice Requires="a14">
            <p:sp>
              <p:nvSpPr>
                <p:cNvPr id="10" name="Object 4">
                  <a:extLst>
                    <a:ext uri="{FF2B5EF4-FFF2-40B4-BE49-F238E27FC236}">
                      <a16:creationId xmlns:a16="http://schemas.microsoft.com/office/drawing/2014/main" id="{141891EE-15C8-C6D9-147D-D2F447E5B4BC}"/>
                    </a:ext>
                  </a:extLst>
                </p:cNvPr>
                <p:cNvSpPr txBox="1"/>
                <p:nvPr/>
              </p:nvSpPr>
              <p:spPr>
                <a:xfrm>
                  <a:off x="1793710" y="2642011"/>
                  <a:ext cx="3289354" cy="58477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sz="2800" i="1">
                            <a:solidFill>
                              <a:srgbClr val="000000"/>
                            </a:solidFill>
                            <a:latin typeface="Cambria Math" panose="02040503050406030204" pitchFamily="18" charset="0"/>
                          </a:rPr>
                          <m:t>𝐴</m:t>
                        </m:r>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panose="02040503050406030204" pitchFamily="18" charset="0"/>
                              </a:rPr>
                              <m:t>𝐵</m:t>
                            </m:r>
                          </m:e>
                          <m:sup>
                            <m:r>
                              <a:rPr lang="en-US" sz="2800" i="1">
                                <a:solidFill>
                                  <a:srgbClr val="000000"/>
                                </a:solidFill>
                                <a:latin typeface="Cambria Math" panose="02040503050406030204" pitchFamily="18" charset="0"/>
                              </a:rPr>
                              <m:t>2</m:t>
                            </m:r>
                          </m:sup>
                        </m:sSup>
                        <m:r>
                          <a:rPr lang="en-US" sz="2800" i="1">
                            <a:solidFill>
                              <a:srgbClr val="000000"/>
                            </a:solidFill>
                            <a:latin typeface="Cambria Math" panose="02040503050406030204" pitchFamily="18" charset="0"/>
                          </a:rPr>
                          <m:t>=</m:t>
                        </m:r>
                        <m:r>
                          <a:rPr lang="en-US" sz="2800" i="1">
                            <a:solidFill>
                              <a:srgbClr val="000000"/>
                            </a:solidFill>
                            <a:latin typeface="Cambria Math" panose="02040503050406030204" pitchFamily="18" charset="0"/>
                          </a:rPr>
                          <m:t>𝐴</m:t>
                        </m:r>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panose="02040503050406030204" pitchFamily="18" charset="0"/>
                              </a:rPr>
                              <m:t>𝐶</m:t>
                            </m:r>
                          </m:e>
                          <m:sup>
                            <m:r>
                              <a:rPr lang="en-US" sz="2800" i="1">
                                <a:solidFill>
                                  <a:srgbClr val="000000"/>
                                </a:solidFill>
                                <a:latin typeface="Cambria Math" panose="02040503050406030204" pitchFamily="18" charset="0"/>
                              </a:rPr>
                              <m:t>2</m:t>
                            </m:r>
                          </m:sup>
                        </m:sSup>
                        <m:r>
                          <a:rPr lang="en-US" sz="2800" i="1">
                            <a:solidFill>
                              <a:srgbClr val="000000"/>
                            </a:solidFill>
                            <a:latin typeface="Cambria Math" panose="02040503050406030204" pitchFamily="18" charset="0"/>
                          </a:rPr>
                          <m:t>+</m:t>
                        </m:r>
                        <m:r>
                          <a:rPr lang="en-US" sz="2800" i="1">
                            <a:solidFill>
                              <a:srgbClr val="000000"/>
                            </a:solidFill>
                            <a:latin typeface="Cambria Math" panose="02040503050406030204" pitchFamily="18" charset="0"/>
                          </a:rPr>
                          <m:t>𝐵</m:t>
                        </m:r>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panose="02040503050406030204" pitchFamily="18" charset="0"/>
                              </a:rPr>
                              <m:t>𝐶</m:t>
                            </m:r>
                          </m:e>
                          <m:sup>
                            <m:r>
                              <a:rPr lang="en-US" sz="2800" i="1">
                                <a:solidFill>
                                  <a:srgbClr val="000000"/>
                                </a:solidFill>
                                <a:latin typeface="Cambria Math" panose="02040503050406030204" pitchFamily="18" charset="0"/>
                              </a:rPr>
                              <m:t>2</m:t>
                            </m:r>
                          </m:sup>
                        </m:sSup>
                      </m:oMath>
                    </m:oMathPara>
                  </a14:m>
                  <a:endParaRPr lang="en-US" sz="2800" dirty="0"/>
                </a:p>
              </p:txBody>
            </p:sp>
          </mc:Choice>
          <mc:Fallback xmlns="">
            <p:sp>
              <p:nvSpPr>
                <p:cNvPr id="5" name="Object 4">
                  <a:extLst>
                    <a:ext uri="{FF2B5EF4-FFF2-40B4-BE49-F238E27FC236}">
                      <a16:creationId xmlns:a16="http://schemas.microsoft.com/office/drawing/2014/main" id="{8B19C03F-C3E4-0E0D-0686-315F136F720A}"/>
                    </a:ext>
                  </a:extLst>
                </p:cNvPr>
                <p:cNvSpPr txBox="1">
                  <a:spLocks noRot="1" noChangeAspect="1" noMove="1" noResize="1" noEditPoints="1" noAdjustHandles="1" noChangeArrowheads="1" noChangeShapeType="1" noTextEdit="1"/>
                </p:cNvSpPr>
                <p:nvPr/>
              </p:nvSpPr>
              <p:spPr>
                <a:xfrm>
                  <a:off x="1793710" y="2642011"/>
                  <a:ext cx="3289354" cy="584774"/>
                </a:xfrm>
                <a:prstGeom prst="rect">
                  <a:avLst/>
                </a:prstGeom>
                <a:blipFill>
                  <a:blip r:embed="rId18"/>
                  <a:stretch>
                    <a:fillRect/>
                  </a:stretch>
                </a:blipFill>
              </p:spPr>
              <p:txBody>
                <a:bodyPr/>
                <a:lstStyle/>
                <a:p>
                  <a:r>
                    <a:rPr lang="en-US">
                      <a:noFill/>
                    </a:rPr>
                    <a:t> </a:t>
                  </a:r>
                </a:p>
              </p:txBody>
            </p:sp>
          </mc:Fallback>
        </mc:AlternateContent>
      </p:grpSp>
      <p:grpSp>
        <p:nvGrpSpPr>
          <p:cNvPr id="11" name="Group 10">
            <a:extLst>
              <a:ext uri="{FF2B5EF4-FFF2-40B4-BE49-F238E27FC236}">
                <a16:creationId xmlns:a16="http://schemas.microsoft.com/office/drawing/2014/main" id="{F8BD4170-8023-17FC-7C35-99A700568ED8}"/>
              </a:ext>
            </a:extLst>
          </p:cNvPr>
          <p:cNvGrpSpPr/>
          <p:nvPr/>
        </p:nvGrpSpPr>
        <p:grpSpPr>
          <a:xfrm>
            <a:off x="970676" y="1978317"/>
            <a:ext cx="3859174" cy="626978"/>
            <a:chOff x="1223890" y="2613875"/>
            <a:chExt cx="3859174" cy="626978"/>
          </a:xfrm>
        </p:grpSpPr>
        <p:sp>
          <p:nvSpPr>
            <p:cNvPr id="12" name="TextBox 11">
              <a:extLst>
                <a:ext uri="{FF2B5EF4-FFF2-40B4-BE49-F238E27FC236}">
                  <a16:creationId xmlns:a16="http://schemas.microsoft.com/office/drawing/2014/main" id="{5DADC969-667B-624E-0025-A69400DEB1DE}"/>
                </a:ext>
              </a:extLst>
            </p:cNvPr>
            <p:cNvSpPr txBox="1"/>
            <p:nvPr/>
          </p:nvSpPr>
          <p:spPr>
            <a:xfrm>
              <a:off x="1223890" y="2613875"/>
              <a:ext cx="984738"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B. </a:t>
              </a:r>
            </a:p>
          </p:txBody>
        </p:sp>
        <mc:AlternateContent xmlns:mc="http://schemas.openxmlformats.org/markup-compatibility/2006" xmlns:a14="http://schemas.microsoft.com/office/drawing/2010/main">
          <mc:Choice Requires="a14">
            <p:sp>
              <p:nvSpPr>
                <p:cNvPr id="13" name="Object 10">
                  <a:extLst>
                    <a:ext uri="{FF2B5EF4-FFF2-40B4-BE49-F238E27FC236}">
                      <a16:creationId xmlns:a16="http://schemas.microsoft.com/office/drawing/2014/main" id="{6CF4F84B-D1BA-B5D4-B7CC-898A64112088}"/>
                    </a:ext>
                  </a:extLst>
                </p:cNvPr>
                <p:cNvSpPr txBox="1"/>
                <p:nvPr/>
              </p:nvSpPr>
              <p:spPr>
                <a:xfrm>
                  <a:off x="1793710" y="2656079"/>
                  <a:ext cx="3289354" cy="58477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sz="2800" i="1">
                            <a:solidFill>
                              <a:srgbClr val="000000"/>
                            </a:solidFill>
                            <a:latin typeface="Cambria Math" panose="02040503050406030204" pitchFamily="18" charset="0"/>
                          </a:rPr>
                          <m:t>𝐴</m:t>
                        </m:r>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panose="02040503050406030204" pitchFamily="18" charset="0"/>
                              </a:rPr>
                              <m:t>𝐶</m:t>
                            </m:r>
                          </m:e>
                          <m:sup>
                            <m:r>
                              <a:rPr lang="en-US" sz="2800" i="1">
                                <a:solidFill>
                                  <a:srgbClr val="000000"/>
                                </a:solidFill>
                                <a:latin typeface="Cambria Math" panose="02040503050406030204" pitchFamily="18" charset="0"/>
                              </a:rPr>
                              <m:t>2</m:t>
                            </m:r>
                          </m:sup>
                        </m:sSup>
                        <m:r>
                          <a:rPr lang="en-US" sz="2800" i="1">
                            <a:solidFill>
                              <a:srgbClr val="000000"/>
                            </a:solidFill>
                            <a:latin typeface="Cambria Math" panose="02040503050406030204" pitchFamily="18" charset="0"/>
                          </a:rPr>
                          <m:t>=</m:t>
                        </m:r>
                        <m:r>
                          <a:rPr lang="en-US" sz="2800" i="1">
                            <a:solidFill>
                              <a:srgbClr val="000000"/>
                            </a:solidFill>
                            <a:latin typeface="Cambria Math" panose="02040503050406030204" pitchFamily="18" charset="0"/>
                          </a:rPr>
                          <m:t>𝐴</m:t>
                        </m:r>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panose="02040503050406030204" pitchFamily="18" charset="0"/>
                              </a:rPr>
                              <m:t>𝐵</m:t>
                            </m:r>
                          </m:e>
                          <m:sup>
                            <m:r>
                              <a:rPr lang="en-US" sz="2800" i="1">
                                <a:solidFill>
                                  <a:srgbClr val="000000"/>
                                </a:solidFill>
                                <a:latin typeface="Cambria Math" panose="02040503050406030204" pitchFamily="18" charset="0"/>
                              </a:rPr>
                              <m:t>2</m:t>
                            </m:r>
                          </m:sup>
                        </m:sSup>
                        <m:r>
                          <a:rPr lang="en-US" sz="2800" i="1">
                            <a:solidFill>
                              <a:srgbClr val="000000"/>
                            </a:solidFill>
                            <a:latin typeface="Cambria Math" panose="02040503050406030204" pitchFamily="18" charset="0"/>
                          </a:rPr>
                          <m:t>+</m:t>
                        </m:r>
                        <m:r>
                          <a:rPr lang="en-US" sz="2800" i="1">
                            <a:solidFill>
                              <a:srgbClr val="000000"/>
                            </a:solidFill>
                            <a:latin typeface="Cambria Math" panose="02040503050406030204" pitchFamily="18" charset="0"/>
                          </a:rPr>
                          <m:t>𝐵</m:t>
                        </m:r>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panose="02040503050406030204" pitchFamily="18" charset="0"/>
                              </a:rPr>
                              <m:t>𝐶</m:t>
                            </m:r>
                          </m:e>
                          <m:sup>
                            <m:r>
                              <a:rPr lang="en-US" sz="2800" i="1">
                                <a:solidFill>
                                  <a:srgbClr val="000000"/>
                                </a:solidFill>
                                <a:latin typeface="Cambria Math" panose="02040503050406030204" pitchFamily="18" charset="0"/>
                              </a:rPr>
                              <m:t>2</m:t>
                            </m:r>
                          </m:sup>
                        </m:sSup>
                      </m:oMath>
                    </m:oMathPara>
                  </a14:m>
                  <a:endParaRPr lang="en-US" sz="2800" dirty="0"/>
                </a:p>
              </p:txBody>
            </p:sp>
          </mc:Choice>
          <mc:Fallback xmlns="">
            <p:sp>
              <p:nvSpPr>
                <p:cNvPr id="11" name="Object 10">
                  <a:extLst>
                    <a:ext uri="{FF2B5EF4-FFF2-40B4-BE49-F238E27FC236}">
                      <a16:creationId xmlns:a16="http://schemas.microsoft.com/office/drawing/2014/main" id="{FFA57B28-51E0-8EDE-621B-681A72C03782}"/>
                    </a:ext>
                  </a:extLst>
                </p:cNvPr>
                <p:cNvSpPr txBox="1">
                  <a:spLocks noRot="1" noChangeAspect="1" noMove="1" noResize="1" noEditPoints="1" noAdjustHandles="1" noChangeArrowheads="1" noChangeShapeType="1" noTextEdit="1"/>
                </p:cNvSpPr>
                <p:nvPr/>
              </p:nvSpPr>
              <p:spPr>
                <a:xfrm>
                  <a:off x="1793710" y="2656079"/>
                  <a:ext cx="3289354" cy="584774"/>
                </a:xfrm>
                <a:prstGeom prst="rect">
                  <a:avLst/>
                </a:prstGeom>
                <a:blipFill>
                  <a:blip r:embed="rId19"/>
                  <a:stretch>
                    <a:fillRect/>
                  </a:stretch>
                </a:blipFill>
              </p:spPr>
              <p:txBody>
                <a:bodyPr/>
                <a:lstStyle/>
                <a:p>
                  <a:r>
                    <a:rPr lang="en-US">
                      <a:noFill/>
                    </a:rPr>
                    <a:t> </a:t>
                  </a:r>
                </a:p>
              </p:txBody>
            </p:sp>
          </mc:Fallback>
        </mc:AlternateContent>
      </p:grpSp>
      <p:grpSp>
        <p:nvGrpSpPr>
          <p:cNvPr id="14" name="Group 13">
            <a:extLst>
              <a:ext uri="{FF2B5EF4-FFF2-40B4-BE49-F238E27FC236}">
                <a16:creationId xmlns:a16="http://schemas.microsoft.com/office/drawing/2014/main" id="{8653D207-8BCD-443A-B507-068646A44E85}"/>
              </a:ext>
            </a:extLst>
          </p:cNvPr>
          <p:cNvGrpSpPr/>
          <p:nvPr/>
        </p:nvGrpSpPr>
        <p:grpSpPr>
          <a:xfrm>
            <a:off x="956608" y="2929635"/>
            <a:ext cx="3859174" cy="626978"/>
            <a:chOff x="1223890" y="2613875"/>
            <a:chExt cx="3859174" cy="626978"/>
          </a:xfrm>
        </p:grpSpPr>
        <p:sp>
          <p:nvSpPr>
            <p:cNvPr id="15" name="TextBox 14">
              <a:extLst>
                <a:ext uri="{FF2B5EF4-FFF2-40B4-BE49-F238E27FC236}">
                  <a16:creationId xmlns:a16="http://schemas.microsoft.com/office/drawing/2014/main" id="{5F987631-FA33-50ED-2F78-BF9DAC35F76E}"/>
                </a:ext>
              </a:extLst>
            </p:cNvPr>
            <p:cNvSpPr txBox="1"/>
            <p:nvPr/>
          </p:nvSpPr>
          <p:spPr>
            <a:xfrm>
              <a:off x="1223890" y="2613875"/>
              <a:ext cx="984738"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C. </a:t>
              </a:r>
            </a:p>
          </p:txBody>
        </p:sp>
        <mc:AlternateContent xmlns:mc="http://schemas.openxmlformats.org/markup-compatibility/2006" xmlns:a14="http://schemas.microsoft.com/office/drawing/2010/main">
          <mc:Choice Requires="a14">
            <p:sp>
              <p:nvSpPr>
                <p:cNvPr id="16" name="Object 13">
                  <a:extLst>
                    <a:ext uri="{FF2B5EF4-FFF2-40B4-BE49-F238E27FC236}">
                      <a16:creationId xmlns:a16="http://schemas.microsoft.com/office/drawing/2014/main" id="{BBBFB5A1-3B35-DBF8-6F13-4612479C3FB5}"/>
                    </a:ext>
                  </a:extLst>
                </p:cNvPr>
                <p:cNvSpPr txBox="1"/>
                <p:nvPr/>
              </p:nvSpPr>
              <p:spPr>
                <a:xfrm>
                  <a:off x="1793710" y="2656079"/>
                  <a:ext cx="3289354" cy="58477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sz="2800" i="1">
                            <a:solidFill>
                              <a:srgbClr val="000000"/>
                            </a:solidFill>
                            <a:latin typeface="Cambria Math" panose="02040503050406030204" pitchFamily="18" charset="0"/>
                          </a:rPr>
                          <m:t>𝐵</m:t>
                        </m:r>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panose="02040503050406030204" pitchFamily="18" charset="0"/>
                              </a:rPr>
                              <m:t>𝐶</m:t>
                            </m:r>
                          </m:e>
                          <m:sup>
                            <m:r>
                              <a:rPr lang="en-US" sz="2800" i="1">
                                <a:solidFill>
                                  <a:srgbClr val="000000"/>
                                </a:solidFill>
                                <a:latin typeface="Cambria Math" panose="02040503050406030204" pitchFamily="18" charset="0"/>
                              </a:rPr>
                              <m:t>2</m:t>
                            </m:r>
                          </m:sup>
                        </m:sSup>
                        <m:r>
                          <a:rPr lang="en-US" sz="2800" i="1">
                            <a:solidFill>
                              <a:srgbClr val="000000"/>
                            </a:solidFill>
                            <a:latin typeface="Cambria Math" panose="02040503050406030204" pitchFamily="18" charset="0"/>
                          </a:rPr>
                          <m:t>=</m:t>
                        </m:r>
                        <m:r>
                          <a:rPr lang="en-US" sz="2800" i="1">
                            <a:solidFill>
                              <a:srgbClr val="000000"/>
                            </a:solidFill>
                            <a:latin typeface="Cambria Math" panose="02040503050406030204" pitchFamily="18" charset="0"/>
                          </a:rPr>
                          <m:t>𝐴</m:t>
                        </m:r>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panose="02040503050406030204" pitchFamily="18" charset="0"/>
                              </a:rPr>
                              <m:t>𝐵</m:t>
                            </m:r>
                          </m:e>
                          <m:sup>
                            <m:r>
                              <a:rPr lang="en-US" sz="2800" i="1">
                                <a:solidFill>
                                  <a:srgbClr val="000000"/>
                                </a:solidFill>
                                <a:latin typeface="Cambria Math" panose="02040503050406030204" pitchFamily="18" charset="0"/>
                              </a:rPr>
                              <m:t>2</m:t>
                            </m:r>
                          </m:sup>
                        </m:sSup>
                        <m:r>
                          <a:rPr lang="en-US" sz="2800" i="1">
                            <a:solidFill>
                              <a:srgbClr val="000000"/>
                            </a:solidFill>
                            <a:latin typeface="Cambria Math" panose="02040503050406030204" pitchFamily="18" charset="0"/>
                          </a:rPr>
                          <m:t>+</m:t>
                        </m:r>
                        <m:r>
                          <a:rPr lang="en-US" sz="2800" i="1">
                            <a:solidFill>
                              <a:srgbClr val="000000"/>
                            </a:solidFill>
                            <a:latin typeface="Cambria Math" panose="02040503050406030204" pitchFamily="18" charset="0"/>
                          </a:rPr>
                          <m:t>𝐴</m:t>
                        </m:r>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panose="02040503050406030204" pitchFamily="18" charset="0"/>
                              </a:rPr>
                              <m:t>𝐶</m:t>
                            </m:r>
                          </m:e>
                          <m:sup>
                            <m:r>
                              <a:rPr lang="en-US" sz="2800" i="1">
                                <a:solidFill>
                                  <a:srgbClr val="000000"/>
                                </a:solidFill>
                                <a:latin typeface="Cambria Math" panose="02040503050406030204" pitchFamily="18" charset="0"/>
                              </a:rPr>
                              <m:t>2</m:t>
                            </m:r>
                          </m:sup>
                        </m:sSup>
                      </m:oMath>
                    </m:oMathPara>
                  </a14:m>
                  <a:endParaRPr lang="en-US" sz="2800" dirty="0"/>
                </a:p>
              </p:txBody>
            </p:sp>
          </mc:Choice>
          <mc:Fallback xmlns="">
            <p:sp>
              <p:nvSpPr>
                <p:cNvPr id="14" name="Object 13">
                  <a:extLst>
                    <a:ext uri="{FF2B5EF4-FFF2-40B4-BE49-F238E27FC236}">
                      <a16:creationId xmlns:a16="http://schemas.microsoft.com/office/drawing/2014/main" id="{5503352D-9927-5E5E-C934-1CBC1D0102DC}"/>
                    </a:ext>
                  </a:extLst>
                </p:cNvPr>
                <p:cNvSpPr txBox="1">
                  <a:spLocks noRot="1" noChangeAspect="1" noMove="1" noResize="1" noEditPoints="1" noAdjustHandles="1" noChangeArrowheads="1" noChangeShapeType="1" noTextEdit="1"/>
                </p:cNvSpPr>
                <p:nvPr/>
              </p:nvSpPr>
              <p:spPr>
                <a:xfrm>
                  <a:off x="1793710" y="2656079"/>
                  <a:ext cx="3289354" cy="584774"/>
                </a:xfrm>
                <a:prstGeom prst="rect">
                  <a:avLst/>
                </a:prstGeom>
                <a:blipFill>
                  <a:blip r:embed="rId20"/>
                  <a:stretch>
                    <a:fillRect/>
                  </a:stretch>
                </a:blipFill>
              </p:spPr>
              <p:txBody>
                <a:bodyPr/>
                <a:lstStyle/>
                <a:p>
                  <a:r>
                    <a:rPr lang="en-US">
                      <a:noFill/>
                    </a:rPr>
                    <a:t> </a:t>
                  </a:r>
                </a:p>
              </p:txBody>
            </p:sp>
          </mc:Fallback>
        </mc:AlternateContent>
      </p:grpSp>
      <p:grpSp>
        <p:nvGrpSpPr>
          <p:cNvPr id="17" name="Group 16">
            <a:extLst>
              <a:ext uri="{FF2B5EF4-FFF2-40B4-BE49-F238E27FC236}">
                <a16:creationId xmlns:a16="http://schemas.microsoft.com/office/drawing/2014/main" id="{05C200F0-BD42-2490-4C76-B75295E4897A}"/>
              </a:ext>
            </a:extLst>
          </p:cNvPr>
          <p:cNvGrpSpPr/>
          <p:nvPr/>
        </p:nvGrpSpPr>
        <p:grpSpPr>
          <a:xfrm>
            <a:off x="956608" y="3793395"/>
            <a:ext cx="3511842" cy="640496"/>
            <a:chOff x="1223890" y="2613875"/>
            <a:chExt cx="3511842" cy="640496"/>
          </a:xfrm>
        </p:grpSpPr>
        <p:sp>
          <p:nvSpPr>
            <p:cNvPr id="18" name="TextBox 17">
              <a:extLst>
                <a:ext uri="{FF2B5EF4-FFF2-40B4-BE49-F238E27FC236}">
                  <a16:creationId xmlns:a16="http://schemas.microsoft.com/office/drawing/2014/main" id="{505C7228-0300-4F96-648D-C795CBFE35E8}"/>
                </a:ext>
              </a:extLst>
            </p:cNvPr>
            <p:cNvSpPr txBox="1"/>
            <p:nvPr/>
          </p:nvSpPr>
          <p:spPr>
            <a:xfrm>
              <a:off x="1223890" y="2613875"/>
              <a:ext cx="984738"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D. </a:t>
              </a:r>
            </a:p>
          </p:txBody>
        </p:sp>
        <mc:AlternateContent xmlns:mc="http://schemas.openxmlformats.org/markup-compatibility/2006" xmlns:a14="http://schemas.microsoft.com/office/drawing/2010/main">
          <mc:Choice Requires="a14">
            <p:sp>
              <p:nvSpPr>
                <p:cNvPr id="19" name="Object 16">
                  <a:extLst>
                    <a:ext uri="{FF2B5EF4-FFF2-40B4-BE49-F238E27FC236}">
                      <a16:creationId xmlns:a16="http://schemas.microsoft.com/office/drawing/2014/main" id="{7E9B0106-007E-F6D8-C5B1-4D2BC3D2100E}"/>
                    </a:ext>
                  </a:extLst>
                </p:cNvPr>
                <p:cNvSpPr txBox="1"/>
                <p:nvPr/>
              </p:nvSpPr>
              <p:spPr>
                <a:xfrm>
                  <a:off x="1776632" y="2670171"/>
                  <a:ext cx="2959100" cy="58420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sz="2800" i="1">
                            <a:solidFill>
                              <a:srgbClr val="000000"/>
                            </a:solidFill>
                            <a:latin typeface="Cambria Math" panose="02040503050406030204" pitchFamily="18" charset="0"/>
                          </a:rPr>
                          <m:t>𝐵</m:t>
                        </m:r>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panose="02040503050406030204" pitchFamily="18" charset="0"/>
                              </a:rPr>
                              <m:t>𝐶</m:t>
                            </m:r>
                          </m:e>
                          <m:sup>
                            <m:r>
                              <a:rPr lang="en-US" sz="2800" i="1">
                                <a:solidFill>
                                  <a:srgbClr val="000000"/>
                                </a:solidFill>
                                <a:latin typeface="Cambria Math" panose="02040503050406030204" pitchFamily="18" charset="0"/>
                              </a:rPr>
                              <m:t>2</m:t>
                            </m:r>
                          </m:sup>
                        </m:sSup>
                        <m:r>
                          <a:rPr lang="en-US" sz="2800" i="1">
                            <a:solidFill>
                              <a:srgbClr val="000000"/>
                            </a:solidFill>
                            <a:latin typeface="Cambria Math" panose="02040503050406030204" pitchFamily="18" charset="0"/>
                          </a:rPr>
                          <m:t>=</m:t>
                        </m:r>
                        <m:r>
                          <a:rPr lang="en-US" sz="2800" i="1">
                            <a:solidFill>
                              <a:srgbClr val="000000"/>
                            </a:solidFill>
                            <a:latin typeface="Cambria Math" panose="02040503050406030204" pitchFamily="18" charset="0"/>
                          </a:rPr>
                          <m:t>𝐴</m:t>
                        </m:r>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panose="02040503050406030204" pitchFamily="18" charset="0"/>
                              </a:rPr>
                              <m:t>𝐵</m:t>
                            </m:r>
                          </m:e>
                          <m:sup>
                            <m:r>
                              <a:rPr lang="en-US" sz="2800" i="1">
                                <a:solidFill>
                                  <a:srgbClr val="000000"/>
                                </a:solidFill>
                                <a:latin typeface="Cambria Math" panose="02040503050406030204" pitchFamily="18" charset="0"/>
                              </a:rPr>
                              <m:t>2</m:t>
                            </m:r>
                          </m:sup>
                        </m:sSup>
                        <m:r>
                          <a:rPr lang="en-US" sz="2800" i="1">
                            <a:solidFill>
                              <a:srgbClr val="000000"/>
                            </a:solidFill>
                            <a:latin typeface="Cambria Math" panose="02040503050406030204" pitchFamily="18" charset="0"/>
                          </a:rPr>
                          <m:t>.</m:t>
                        </m:r>
                        <m:r>
                          <a:rPr lang="en-US" sz="2800" i="1">
                            <a:solidFill>
                              <a:srgbClr val="000000"/>
                            </a:solidFill>
                            <a:latin typeface="Cambria Math" panose="02040503050406030204" pitchFamily="18" charset="0"/>
                          </a:rPr>
                          <m:t>𝐴</m:t>
                        </m:r>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panose="02040503050406030204" pitchFamily="18" charset="0"/>
                              </a:rPr>
                              <m:t>𝐶</m:t>
                            </m:r>
                          </m:e>
                          <m:sup>
                            <m:r>
                              <a:rPr lang="en-US" sz="2800" i="1">
                                <a:solidFill>
                                  <a:srgbClr val="000000"/>
                                </a:solidFill>
                                <a:latin typeface="Cambria Math" panose="02040503050406030204" pitchFamily="18" charset="0"/>
                              </a:rPr>
                              <m:t>2</m:t>
                            </m:r>
                          </m:sup>
                        </m:sSup>
                      </m:oMath>
                    </m:oMathPara>
                  </a14:m>
                  <a:endParaRPr lang="en-US" sz="2800" dirty="0"/>
                </a:p>
              </p:txBody>
            </p:sp>
          </mc:Choice>
          <mc:Fallback xmlns="">
            <p:sp>
              <p:nvSpPr>
                <p:cNvPr id="17" name="Object 16">
                  <a:extLst>
                    <a:ext uri="{FF2B5EF4-FFF2-40B4-BE49-F238E27FC236}">
                      <a16:creationId xmlns:a16="http://schemas.microsoft.com/office/drawing/2014/main" id="{28E11C7B-CD3A-4BEE-9528-9889D2A80FE9}"/>
                    </a:ext>
                  </a:extLst>
                </p:cNvPr>
                <p:cNvSpPr txBox="1">
                  <a:spLocks noRot="1" noChangeAspect="1" noMove="1" noResize="1" noEditPoints="1" noAdjustHandles="1" noChangeArrowheads="1" noChangeShapeType="1" noTextEdit="1"/>
                </p:cNvSpPr>
                <p:nvPr/>
              </p:nvSpPr>
              <p:spPr>
                <a:xfrm>
                  <a:off x="1776632" y="2670171"/>
                  <a:ext cx="2959100" cy="584200"/>
                </a:xfrm>
                <a:prstGeom prst="rect">
                  <a:avLst/>
                </a:prstGeom>
                <a:blipFill>
                  <a:blip r:embed="rId21"/>
                  <a:stretch>
                    <a:fillRect/>
                  </a:stretch>
                </a:blipFill>
              </p:spPr>
              <p:txBody>
                <a:bodyPr/>
                <a:lstStyle/>
                <a:p>
                  <a:r>
                    <a:rPr lang="en-US">
                      <a:noFill/>
                    </a:rPr>
                    <a:t> </a:t>
                  </a:r>
                </a:p>
              </p:txBody>
            </p:sp>
          </mc:Fallback>
        </mc:AlternateContent>
      </p:grpSp>
      <p:sp>
        <p:nvSpPr>
          <p:cNvPr id="20" name="Oval 19">
            <a:extLst>
              <a:ext uri="{FF2B5EF4-FFF2-40B4-BE49-F238E27FC236}">
                <a16:creationId xmlns:a16="http://schemas.microsoft.com/office/drawing/2014/main" id="{EE06068C-D665-AD55-2A74-AB023FCB5101}"/>
              </a:ext>
            </a:extLst>
          </p:cNvPr>
          <p:cNvSpPr/>
          <p:nvPr/>
        </p:nvSpPr>
        <p:spPr>
          <a:xfrm>
            <a:off x="914401" y="2929635"/>
            <a:ext cx="541687" cy="584775"/>
          </a:xfrm>
          <a:prstGeom prst="ellipse">
            <a:avLst/>
          </a:prstGeom>
          <a:no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9">
            <a:extLst>
              <a:ext uri="{FF2B5EF4-FFF2-40B4-BE49-F238E27FC236}">
                <a16:creationId xmlns:a16="http://schemas.microsoft.com/office/drawing/2014/main" id="{D2249DA3-B5DD-FC49-D553-5F23BBD740D9}"/>
              </a:ext>
            </a:extLst>
          </p:cNvPr>
          <p:cNvPicPr>
            <a:picLocks noChangeAspect="1" noChangeArrowheads="1" noCrop="1"/>
          </p:cNvPicPr>
          <p:nvPr/>
        </p:nvPicPr>
        <p:blipFill>
          <a:blip r:embed="rId22">
            <a:lum contrast="12000"/>
            <a:extLst>
              <a:ext uri="{28A0092B-C50C-407E-A947-70E740481C1C}">
                <a14:useLocalDpi xmlns:a14="http://schemas.microsoft.com/office/drawing/2010/main" val="0"/>
              </a:ext>
            </a:extLst>
          </a:blip>
          <a:srcRect/>
          <a:stretch>
            <a:fillRect/>
          </a:stretch>
        </p:blipFill>
        <p:spPr bwMode="auto">
          <a:xfrm>
            <a:off x="1295699" y="5727368"/>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 name="Group 14">
            <a:extLst>
              <a:ext uri="{FF2B5EF4-FFF2-40B4-BE49-F238E27FC236}">
                <a16:creationId xmlns:a16="http://schemas.microsoft.com/office/drawing/2014/main" id="{2204F8D9-327C-8F9C-9CF9-80E883B178C4}"/>
              </a:ext>
            </a:extLst>
          </p:cNvPr>
          <p:cNvGrpSpPr>
            <a:grpSpLocks/>
          </p:cNvGrpSpPr>
          <p:nvPr/>
        </p:nvGrpSpPr>
        <p:grpSpPr bwMode="auto">
          <a:xfrm>
            <a:off x="8289142" y="5360654"/>
            <a:ext cx="1370012" cy="1295400"/>
            <a:chOff x="4574" y="3342"/>
            <a:chExt cx="960" cy="912"/>
          </a:xfrm>
        </p:grpSpPr>
        <p:sp>
          <p:nvSpPr>
            <p:cNvPr id="39" name="AutoShape 15">
              <a:extLst>
                <a:ext uri="{FF2B5EF4-FFF2-40B4-BE49-F238E27FC236}">
                  <a16:creationId xmlns:a16="http://schemas.microsoft.com/office/drawing/2014/main" id="{83B6912E-B20F-68AC-8D84-99F4F10AA34E}"/>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 name="Text Box 16">
              <a:extLst>
                <a:ext uri="{FF2B5EF4-FFF2-40B4-BE49-F238E27FC236}">
                  <a16:creationId xmlns:a16="http://schemas.microsoft.com/office/drawing/2014/main" id="{B82E165D-B00E-1013-1D9C-6E53AA7EA9C9}"/>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15</a:t>
              </a:r>
            </a:p>
          </p:txBody>
        </p:sp>
      </p:grpSp>
      <p:grpSp>
        <p:nvGrpSpPr>
          <p:cNvPr id="41" name="Group 17">
            <a:extLst>
              <a:ext uri="{FF2B5EF4-FFF2-40B4-BE49-F238E27FC236}">
                <a16:creationId xmlns:a16="http://schemas.microsoft.com/office/drawing/2014/main" id="{A3B26041-660A-83E6-1FF7-182ECF954E91}"/>
              </a:ext>
            </a:extLst>
          </p:cNvPr>
          <p:cNvGrpSpPr>
            <a:grpSpLocks/>
          </p:cNvGrpSpPr>
          <p:nvPr/>
        </p:nvGrpSpPr>
        <p:grpSpPr bwMode="auto">
          <a:xfrm>
            <a:off x="8287555" y="5360654"/>
            <a:ext cx="1370013" cy="1295400"/>
            <a:chOff x="4574" y="3342"/>
            <a:chExt cx="960" cy="912"/>
          </a:xfrm>
        </p:grpSpPr>
        <p:sp>
          <p:nvSpPr>
            <p:cNvPr id="42" name="AutoShape 18">
              <a:extLst>
                <a:ext uri="{FF2B5EF4-FFF2-40B4-BE49-F238E27FC236}">
                  <a16:creationId xmlns:a16="http://schemas.microsoft.com/office/drawing/2014/main" id="{1390C05F-E2AE-6CE2-3BFE-F4E2C99F51E2}"/>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 name="Text Box 19">
              <a:extLst>
                <a:ext uri="{FF2B5EF4-FFF2-40B4-BE49-F238E27FC236}">
                  <a16:creationId xmlns:a16="http://schemas.microsoft.com/office/drawing/2014/main" id="{4773131F-F4C6-8A07-3AE6-D9A9B55799A4}"/>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14</a:t>
              </a:r>
            </a:p>
          </p:txBody>
        </p:sp>
      </p:grpSp>
      <p:grpSp>
        <p:nvGrpSpPr>
          <p:cNvPr id="46" name="Group 20">
            <a:extLst>
              <a:ext uri="{FF2B5EF4-FFF2-40B4-BE49-F238E27FC236}">
                <a16:creationId xmlns:a16="http://schemas.microsoft.com/office/drawing/2014/main" id="{6A314799-159B-1E12-86E7-CDB24E107C81}"/>
              </a:ext>
            </a:extLst>
          </p:cNvPr>
          <p:cNvGrpSpPr>
            <a:grpSpLocks/>
          </p:cNvGrpSpPr>
          <p:nvPr/>
        </p:nvGrpSpPr>
        <p:grpSpPr bwMode="auto">
          <a:xfrm>
            <a:off x="8287555" y="5360654"/>
            <a:ext cx="1370013" cy="1295400"/>
            <a:chOff x="4574" y="3342"/>
            <a:chExt cx="960" cy="912"/>
          </a:xfrm>
        </p:grpSpPr>
        <p:sp>
          <p:nvSpPr>
            <p:cNvPr id="47" name="AutoShape 21">
              <a:extLst>
                <a:ext uri="{FF2B5EF4-FFF2-40B4-BE49-F238E27FC236}">
                  <a16:creationId xmlns:a16="http://schemas.microsoft.com/office/drawing/2014/main" id="{6E90560B-C205-D4DE-A13F-7CE2FDBADECA}"/>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 name="Text Box 22">
              <a:extLst>
                <a:ext uri="{FF2B5EF4-FFF2-40B4-BE49-F238E27FC236}">
                  <a16:creationId xmlns:a16="http://schemas.microsoft.com/office/drawing/2014/main" id="{E363FAA7-BD44-105A-4311-3AF5258C9973}"/>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13</a:t>
              </a:r>
            </a:p>
          </p:txBody>
        </p:sp>
      </p:grpSp>
      <p:grpSp>
        <p:nvGrpSpPr>
          <p:cNvPr id="50" name="Group 23">
            <a:extLst>
              <a:ext uri="{FF2B5EF4-FFF2-40B4-BE49-F238E27FC236}">
                <a16:creationId xmlns:a16="http://schemas.microsoft.com/office/drawing/2014/main" id="{4ABCC5B9-6D06-B759-7AE7-8B2F30A2730E}"/>
              </a:ext>
            </a:extLst>
          </p:cNvPr>
          <p:cNvGrpSpPr>
            <a:grpSpLocks/>
          </p:cNvGrpSpPr>
          <p:nvPr/>
        </p:nvGrpSpPr>
        <p:grpSpPr bwMode="auto">
          <a:xfrm>
            <a:off x="8278030" y="5371767"/>
            <a:ext cx="1370013" cy="1295400"/>
            <a:chOff x="4574" y="3342"/>
            <a:chExt cx="960" cy="912"/>
          </a:xfrm>
        </p:grpSpPr>
        <p:sp>
          <p:nvSpPr>
            <p:cNvPr id="52" name="AutoShape 24">
              <a:extLst>
                <a:ext uri="{FF2B5EF4-FFF2-40B4-BE49-F238E27FC236}">
                  <a16:creationId xmlns:a16="http://schemas.microsoft.com/office/drawing/2014/main" id="{7AD6F234-F452-BF1F-6461-4E289383E9EA}"/>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4" name="Text Box 25">
              <a:extLst>
                <a:ext uri="{FF2B5EF4-FFF2-40B4-BE49-F238E27FC236}">
                  <a16:creationId xmlns:a16="http://schemas.microsoft.com/office/drawing/2014/main" id="{C28B2087-6ECD-1343-6523-9CCB79DBC97D}"/>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12</a:t>
              </a:r>
            </a:p>
          </p:txBody>
        </p:sp>
      </p:grpSp>
      <p:grpSp>
        <p:nvGrpSpPr>
          <p:cNvPr id="56" name="Group 26">
            <a:extLst>
              <a:ext uri="{FF2B5EF4-FFF2-40B4-BE49-F238E27FC236}">
                <a16:creationId xmlns:a16="http://schemas.microsoft.com/office/drawing/2014/main" id="{97D80C18-3041-D03C-831A-C768AA2DEE30}"/>
              </a:ext>
            </a:extLst>
          </p:cNvPr>
          <p:cNvGrpSpPr>
            <a:grpSpLocks/>
          </p:cNvGrpSpPr>
          <p:nvPr/>
        </p:nvGrpSpPr>
        <p:grpSpPr bwMode="auto">
          <a:xfrm>
            <a:off x="8289142" y="5371767"/>
            <a:ext cx="1370012" cy="1295400"/>
            <a:chOff x="4574" y="3342"/>
            <a:chExt cx="960" cy="912"/>
          </a:xfrm>
        </p:grpSpPr>
        <p:sp>
          <p:nvSpPr>
            <p:cNvPr id="57" name="AutoShape 27">
              <a:extLst>
                <a:ext uri="{FF2B5EF4-FFF2-40B4-BE49-F238E27FC236}">
                  <a16:creationId xmlns:a16="http://schemas.microsoft.com/office/drawing/2014/main" id="{04DA7E60-EE6C-3846-52D5-17B9D11837BA}"/>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8" name="Text Box 28">
              <a:extLst>
                <a:ext uri="{FF2B5EF4-FFF2-40B4-BE49-F238E27FC236}">
                  <a16:creationId xmlns:a16="http://schemas.microsoft.com/office/drawing/2014/main" id="{83D46FF9-1FCA-44D9-FC1C-21F95FDCEDEE}"/>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11</a:t>
              </a:r>
            </a:p>
          </p:txBody>
        </p:sp>
      </p:grpSp>
      <p:grpSp>
        <p:nvGrpSpPr>
          <p:cNvPr id="59" name="Group 29">
            <a:extLst>
              <a:ext uri="{FF2B5EF4-FFF2-40B4-BE49-F238E27FC236}">
                <a16:creationId xmlns:a16="http://schemas.microsoft.com/office/drawing/2014/main" id="{311279C4-FA00-E35D-0A80-6F333021FC77}"/>
              </a:ext>
            </a:extLst>
          </p:cNvPr>
          <p:cNvGrpSpPr>
            <a:grpSpLocks/>
          </p:cNvGrpSpPr>
          <p:nvPr/>
        </p:nvGrpSpPr>
        <p:grpSpPr bwMode="auto">
          <a:xfrm>
            <a:off x="8289142" y="5371767"/>
            <a:ext cx="1370012" cy="1295400"/>
            <a:chOff x="4574" y="3342"/>
            <a:chExt cx="960" cy="912"/>
          </a:xfrm>
        </p:grpSpPr>
        <p:sp>
          <p:nvSpPr>
            <p:cNvPr id="60" name="AutoShape 30">
              <a:extLst>
                <a:ext uri="{FF2B5EF4-FFF2-40B4-BE49-F238E27FC236}">
                  <a16:creationId xmlns:a16="http://schemas.microsoft.com/office/drawing/2014/main" id="{3DFF85AA-22E4-9791-1B04-268A823489A3}"/>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 name="Text Box 31">
              <a:extLst>
                <a:ext uri="{FF2B5EF4-FFF2-40B4-BE49-F238E27FC236}">
                  <a16:creationId xmlns:a16="http://schemas.microsoft.com/office/drawing/2014/main" id="{E42B01C7-321F-2B5A-89F3-3069C3F15C1B}"/>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10</a:t>
              </a:r>
            </a:p>
          </p:txBody>
        </p:sp>
      </p:grpSp>
      <p:grpSp>
        <p:nvGrpSpPr>
          <p:cNvPr id="62" name="Group 32">
            <a:extLst>
              <a:ext uri="{FF2B5EF4-FFF2-40B4-BE49-F238E27FC236}">
                <a16:creationId xmlns:a16="http://schemas.microsoft.com/office/drawing/2014/main" id="{C47D25F9-4230-FF54-3786-943C2CF2678B}"/>
              </a:ext>
            </a:extLst>
          </p:cNvPr>
          <p:cNvGrpSpPr>
            <a:grpSpLocks/>
          </p:cNvGrpSpPr>
          <p:nvPr/>
        </p:nvGrpSpPr>
        <p:grpSpPr bwMode="auto">
          <a:xfrm>
            <a:off x="8287555" y="5360654"/>
            <a:ext cx="1370013" cy="1295400"/>
            <a:chOff x="4574" y="3342"/>
            <a:chExt cx="960" cy="912"/>
          </a:xfrm>
        </p:grpSpPr>
        <p:sp>
          <p:nvSpPr>
            <p:cNvPr id="63" name="AutoShape 33">
              <a:extLst>
                <a:ext uri="{FF2B5EF4-FFF2-40B4-BE49-F238E27FC236}">
                  <a16:creationId xmlns:a16="http://schemas.microsoft.com/office/drawing/2014/main" id="{443C505D-FD55-F37B-F538-C559ADFABCE4}"/>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4" name="Text Box 34">
              <a:extLst>
                <a:ext uri="{FF2B5EF4-FFF2-40B4-BE49-F238E27FC236}">
                  <a16:creationId xmlns:a16="http://schemas.microsoft.com/office/drawing/2014/main" id="{BAF7111B-CD30-D7CE-2F64-05081B534217}"/>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9</a:t>
              </a:r>
            </a:p>
          </p:txBody>
        </p:sp>
      </p:grpSp>
      <p:grpSp>
        <p:nvGrpSpPr>
          <p:cNvPr id="65" name="Group 35">
            <a:extLst>
              <a:ext uri="{FF2B5EF4-FFF2-40B4-BE49-F238E27FC236}">
                <a16:creationId xmlns:a16="http://schemas.microsoft.com/office/drawing/2014/main" id="{CA9E2568-8111-A49E-BCFA-D55DC413857A}"/>
              </a:ext>
            </a:extLst>
          </p:cNvPr>
          <p:cNvGrpSpPr>
            <a:grpSpLocks/>
          </p:cNvGrpSpPr>
          <p:nvPr/>
        </p:nvGrpSpPr>
        <p:grpSpPr bwMode="auto">
          <a:xfrm>
            <a:off x="8309780" y="5371767"/>
            <a:ext cx="1370013" cy="1295400"/>
            <a:chOff x="4574" y="3342"/>
            <a:chExt cx="960" cy="912"/>
          </a:xfrm>
        </p:grpSpPr>
        <p:sp>
          <p:nvSpPr>
            <p:cNvPr id="66" name="AutoShape 36">
              <a:extLst>
                <a:ext uri="{FF2B5EF4-FFF2-40B4-BE49-F238E27FC236}">
                  <a16:creationId xmlns:a16="http://schemas.microsoft.com/office/drawing/2014/main" id="{AEDB5325-E30F-E4FA-5D46-3024C07EDC7F}"/>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7" name="Text Box 37">
              <a:extLst>
                <a:ext uri="{FF2B5EF4-FFF2-40B4-BE49-F238E27FC236}">
                  <a16:creationId xmlns:a16="http://schemas.microsoft.com/office/drawing/2014/main" id="{494B77AE-E5B3-EAA4-9991-43BEABFEB3D9}"/>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8</a:t>
              </a:r>
            </a:p>
          </p:txBody>
        </p:sp>
      </p:grpSp>
      <p:grpSp>
        <p:nvGrpSpPr>
          <p:cNvPr id="68" name="Group 38">
            <a:extLst>
              <a:ext uri="{FF2B5EF4-FFF2-40B4-BE49-F238E27FC236}">
                <a16:creationId xmlns:a16="http://schemas.microsoft.com/office/drawing/2014/main" id="{572A34AC-1C95-A042-001A-5AC77552A8DC}"/>
              </a:ext>
            </a:extLst>
          </p:cNvPr>
          <p:cNvGrpSpPr>
            <a:grpSpLocks/>
          </p:cNvGrpSpPr>
          <p:nvPr/>
        </p:nvGrpSpPr>
        <p:grpSpPr bwMode="auto">
          <a:xfrm>
            <a:off x="8278030" y="5360654"/>
            <a:ext cx="1370013" cy="1295400"/>
            <a:chOff x="4574" y="3342"/>
            <a:chExt cx="960" cy="912"/>
          </a:xfrm>
        </p:grpSpPr>
        <p:sp>
          <p:nvSpPr>
            <p:cNvPr id="69" name="AutoShape 39">
              <a:extLst>
                <a:ext uri="{FF2B5EF4-FFF2-40B4-BE49-F238E27FC236}">
                  <a16:creationId xmlns:a16="http://schemas.microsoft.com/office/drawing/2014/main" id="{3F8B20D3-D934-7FC8-3760-8B0EB9714FBB}"/>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0" name="Text Box 40">
              <a:extLst>
                <a:ext uri="{FF2B5EF4-FFF2-40B4-BE49-F238E27FC236}">
                  <a16:creationId xmlns:a16="http://schemas.microsoft.com/office/drawing/2014/main" id="{35EDC798-190D-DE35-9003-D01C23C97CE7}"/>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7</a:t>
              </a:r>
            </a:p>
          </p:txBody>
        </p:sp>
      </p:grpSp>
      <p:grpSp>
        <p:nvGrpSpPr>
          <p:cNvPr id="71" name="Group 41">
            <a:extLst>
              <a:ext uri="{FF2B5EF4-FFF2-40B4-BE49-F238E27FC236}">
                <a16:creationId xmlns:a16="http://schemas.microsoft.com/office/drawing/2014/main" id="{9926B1E7-CC5F-43A4-9C40-A44207A3ED03}"/>
              </a:ext>
            </a:extLst>
          </p:cNvPr>
          <p:cNvGrpSpPr>
            <a:grpSpLocks/>
          </p:cNvGrpSpPr>
          <p:nvPr/>
        </p:nvGrpSpPr>
        <p:grpSpPr bwMode="auto">
          <a:xfrm>
            <a:off x="8309779" y="5360654"/>
            <a:ext cx="1371600" cy="1295400"/>
            <a:chOff x="4574" y="3342"/>
            <a:chExt cx="960" cy="912"/>
          </a:xfrm>
        </p:grpSpPr>
        <p:sp>
          <p:nvSpPr>
            <p:cNvPr id="72" name="AutoShape 42">
              <a:extLst>
                <a:ext uri="{FF2B5EF4-FFF2-40B4-BE49-F238E27FC236}">
                  <a16:creationId xmlns:a16="http://schemas.microsoft.com/office/drawing/2014/main" id="{E1BD7ACA-1F68-C24A-283A-882EBCECB141}"/>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3" name="Text Box 43">
              <a:extLst>
                <a:ext uri="{FF2B5EF4-FFF2-40B4-BE49-F238E27FC236}">
                  <a16:creationId xmlns:a16="http://schemas.microsoft.com/office/drawing/2014/main" id="{88A6E0FF-06DE-6153-AE85-360317EFB8F5}"/>
                </a:ext>
              </a:extLst>
            </p:cNvPr>
            <p:cNvSpPr txBox="1">
              <a:spLocks noChangeArrowheads="1"/>
            </p:cNvSpPr>
            <p:nvPr/>
          </p:nvSpPr>
          <p:spPr bwMode="auto">
            <a:xfrm>
              <a:off x="4828" y="3591"/>
              <a:ext cx="480" cy="408"/>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6</a:t>
              </a:r>
            </a:p>
          </p:txBody>
        </p:sp>
      </p:grpSp>
      <p:sp>
        <p:nvSpPr>
          <p:cNvPr id="74" name="Text Box 44">
            <a:extLst>
              <a:ext uri="{FF2B5EF4-FFF2-40B4-BE49-F238E27FC236}">
                <a16:creationId xmlns:a16="http://schemas.microsoft.com/office/drawing/2014/main" id="{195D425B-F125-5F03-8139-9720F9E1B14F}"/>
              </a:ext>
            </a:extLst>
          </p:cNvPr>
          <p:cNvSpPr txBox="1">
            <a:spLocks noChangeArrowheads="1"/>
          </p:cNvSpPr>
          <p:nvPr/>
        </p:nvSpPr>
        <p:spPr bwMode="auto">
          <a:xfrm>
            <a:off x="2300398" y="6101888"/>
            <a:ext cx="16764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15s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nvGrpSpPr>
          <p:cNvPr id="75" name="Group 45">
            <a:extLst>
              <a:ext uri="{FF2B5EF4-FFF2-40B4-BE49-F238E27FC236}">
                <a16:creationId xmlns:a16="http://schemas.microsoft.com/office/drawing/2014/main" id="{20AA0B80-4351-BEA6-698E-EDE62AE3D47C}"/>
              </a:ext>
            </a:extLst>
          </p:cNvPr>
          <p:cNvGrpSpPr>
            <a:grpSpLocks/>
          </p:cNvGrpSpPr>
          <p:nvPr/>
        </p:nvGrpSpPr>
        <p:grpSpPr bwMode="auto">
          <a:xfrm>
            <a:off x="8287554" y="5360654"/>
            <a:ext cx="1371600" cy="1295400"/>
            <a:chOff x="4574" y="3342"/>
            <a:chExt cx="960" cy="912"/>
          </a:xfrm>
        </p:grpSpPr>
        <p:sp>
          <p:nvSpPr>
            <p:cNvPr id="76" name="AutoShape 46">
              <a:extLst>
                <a:ext uri="{FF2B5EF4-FFF2-40B4-BE49-F238E27FC236}">
                  <a16:creationId xmlns:a16="http://schemas.microsoft.com/office/drawing/2014/main" id="{192F126E-777D-B315-A721-8194610E1FFD}"/>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7" name="Text Box 47">
              <a:extLst>
                <a:ext uri="{FF2B5EF4-FFF2-40B4-BE49-F238E27FC236}">
                  <a16:creationId xmlns:a16="http://schemas.microsoft.com/office/drawing/2014/main" id="{D5CB9B14-3985-9094-C3B6-02B9B79AA1AB}"/>
                </a:ext>
              </a:extLst>
            </p:cNvPr>
            <p:cNvSpPr txBox="1">
              <a:spLocks noChangeArrowheads="1"/>
            </p:cNvSpPr>
            <p:nvPr/>
          </p:nvSpPr>
          <p:spPr bwMode="auto">
            <a:xfrm>
              <a:off x="4827" y="3589"/>
              <a:ext cx="480"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5</a:t>
              </a:r>
            </a:p>
          </p:txBody>
        </p:sp>
      </p:grpSp>
      <p:grpSp>
        <p:nvGrpSpPr>
          <p:cNvPr id="78" name="Group 48">
            <a:extLst>
              <a:ext uri="{FF2B5EF4-FFF2-40B4-BE49-F238E27FC236}">
                <a16:creationId xmlns:a16="http://schemas.microsoft.com/office/drawing/2014/main" id="{F1AB8727-837D-7FB6-A0C5-7BD32A4CAE23}"/>
              </a:ext>
            </a:extLst>
          </p:cNvPr>
          <p:cNvGrpSpPr>
            <a:grpSpLocks/>
          </p:cNvGrpSpPr>
          <p:nvPr/>
        </p:nvGrpSpPr>
        <p:grpSpPr bwMode="auto">
          <a:xfrm>
            <a:off x="8298667" y="5360654"/>
            <a:ext cx="1371600" cy="1295400"/>
            <a:chOff x="4574" y="3342"/>
            <a:chExt cx="960" cy="912"/>
          </a:xfrm>
        </p:grpSpPr>
        <p:sp>
          <p:nvSpPr>
            <p:cNvPr id="79" name="AutoShape 49">
              <a:extLst>
                <a:ext uri="{FF2B5EF4-FFF2-40B4-BE49-F238E27FC236}">
                  <a16:creationId xmlns:a16="http://schemas.microsoft.com/office/drawing/2014/main" id="{EFF459BD-FD2C-1F8E-CDA6-1AE56713DD10}"/>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0" name="Text Box 50">
              <a:extLst>
                <a:ext uri="{FF2B5EF4-FFF2-40B4-BE49-F238E27FC236}">
                  <a16:creationId xmlns:a16="http://schemas.microsoft.com/office/drawing/2014/main" id="{006C9F73-A0AA-68B1-7375-A9265721773F}"/>
                </a:ext>
              </a:extLst>
            </p:cNvPr>
            <p:cNvSpPr txBox="1">
              <a:spLocks noChangeArrowheads="1"/>
            </p:cNvSpPr>
            <p:nvPr/>
          </p:nvSpPr>
          <p:spPr bwMode="auto">
            <a:xfrm>
              <a:off x="4826" y="3589"/>
              <a:ext cx="480"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4</a:t>
              </a:r>
            </a:p>
          </p:txBody>
        </p:sp>
      </p:grpSp>
      <p:grpSp>
        <p:nvGrpSpPr>
          <p:cNvPr id="81" name="Group 51">
            <a:extLst>
              <a:ext uri="{FF2B5EF4-FFF2-40B4-BE49-F238E27FC236}">
                <a16:creationId xmlns:a16="http://schemas.microsoft.com/office/drawing/2014/main" id="{ABD45B59-B9C6-9F72-6FD0-1B0A625E8D17}"/>
              </a:ext>
            </a:extLst>
          </p:cNvPr>
          <p:cNvGrpSpPr>
            <a:grpSpLocks/>
          </p:cNvGrpSpPr>
          <p:nvPr/>
        </p:nvGrpSpPr>
        <p:grpSpPr bwMode="auto">
          <a:xfrm>
            <a:off x="8285968" y="5360654"/>
            <a:ext cx="1371600" cy="1295400"/>
            <a:chOff x="4574" y="3342"/>
            <a:chExt cx="960" cy="912"/>
          </a:xfrm>
        </p:grpSpPr>
        <p:sp>
          <p:nvSpPr>
            <p:cNvPr id="82" name="AutoShape 52">
              <a:extLst>
                <a:ext uri="{FF2B5EF4-FFF2-40B4-BE49-F238E27FC236}">
                  <a16:creationId xmlns:a16="http://schemas.microsoft.com/office/drawing/2014/main" id="{5C17C7FC-3605-6473-F2A1-02A26EBD8DC0}"/>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3" name="Text Box 53">
              <a:extLst>
                <a:ext uri="{FF2B5EF4-FFF2-40B4-BE49-F238E27FC236}">
                  <a16:creationId xmlns:a16="http://schemas.microsoft.com/office/drawing/2014/main" id="{E00A09CE-2264-0AE1-4129-5F2C58373671}"/>
                </a:ext>
              </a:extLst>
            </p:cNvPr>
            <p:cNvSpPr txBox="1">
              <a:spLocks noChangeArrowheads="1"/>
            </p:cNvSpPr>
            <p:nvPr/>
          </p:nvSpPr>
          <p:spPr bwMode="auto">
            <a:xfrm>
              <a:off x="4826" y="3589"/>
              <a:ext cx="480"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3</a:t>
              </a:r>
            </a:p>
          </p:txBody>
        </p:sp>
      </p:grpSp>
      <p:grpSp>
        <p:nvGrpSpPr>
          <p:cNvPr id="84" name="Group 54">
            <a:extLst>
              <a:ext uri="{FF2B5EF4-FFF2-40B4-BE49-F238E27FC236}">
                <a16:creationId xmlns:a16="http://schemas.microsoft.com/office/drawing/2014/main" id="{C1DFA62C-5A46-2473-583B-C27710D93900}"/>
              </a:ext>
            </a:extLst>
          </p:cNvPr>
          <p:cNvGrpSpPr>
            <a:grpSpLocks/>
          </p:cNvGrpSpPr>
          <p:nvPr/>
        </p:nvGrpSpPr>
        <p:grpSpPr bwMode="auto">
          <a:xfrm>
            <a:off x="8278029" y="5360654"/>
            <a:ext cx="1371600" cy="1295400"/>
            <a:chOff x="4574" y="3342"/>
            <a:chExt cx="960" cy="912"/>
          </a:xfrm>
        </p:grpSpPr>
        <p:sp>
          <p:nvSpPr>
            <p:cNvPr id="85" name="AutoShape 55">
              <a:extLst>
                <a:ext uri="{FF2B5EF4-FFF2-40B4-BE49-F238E27FC236}">
                  <a16:creationId xmlns:a16="http://schemas.microsoft.com/office/drawing/2014/main" id="{3A681887-F0C8-4A71-A506-725ADF2565F2}"/>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6" name="Text Box 56">
              <a:extLst>
                <a:ext uri="{FF2B5EF4-FFF2-40B4-BE49-F238E27FC236}">
                  <a16:creationId xmlns:a16="http://schemas.microsoft.com/office/drawing/2014/main" id="{AEEA8B7A-8D5C-8107-5ABA-77581A5BBE26}"/>
                </a:ext>
              </a:extLst>
            </p:cNvPr>
            <p:cNvSpPr txBox="1">
              <a:spLocks noChangeArrowheads="1"/>
            </p:cNvSpPr>
            <p:nvPr/>
          </p:nvSpPr>
          <p:spPr bwMode="auto">
            <a:xfrm>
              <a:off x="4826" y="3588"/>
              <a:ext cx="480" cy="451"/>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2</a:t>
              </a:r>
            </a:p>
          </p:txBody>
        </p:sp>
      </p:grpSp>
      <p:grpSp>
        <p:nvGrpSpPr>
          <p:cNvPr id="87" name="Group 57">
            <a:extLst>
              <a:ext uri="{FF2B5EF4-FFF2-40B4-BE49-F238E27FC236}">
                <a16:creationId xmlns:a16="http://schemas.microsoft.com/office/drawing/2014/main" id="{5ED18B0B-C1A6-97C4-DEC2-74DC8B444469}"/>
              </a:ext>
            </a:extLst>
          </p:cNvPr>
          <p:cNvGrpSpPr>
            <a:grpSpLocks/>
          </p:cNvGrpSpPr>
          <p:nvPr/>
        </p:nvGrpSpPr>
        <p:grpSpPr bwMode="auto">
          <a:xfrm>
            <a:off x="8088424" y="5632561"/>
            <a:ext cx="1559619" cy="926620"/>
            <a:chOff x="4574" y="3330"/>
            <a:chExt cx="960" cy="924"/>
          </a:xfrm>
        </p:grpSpPr>
        <p:sp>
          <p:nvSpPr>
            <p:cNvPr id="88" name="AutoShape 58">
              <a:extLst>
                <a:ext uri="{FF2B5EF4-FFF2-40B4-BE49-F238E27FC236}">
                  <a16:creationId xmlns:a16="http://schemas.microsoft.com/office/drawing/2014/main" id="{EAABC3BC-1EE1-BB1F-FEFB-26BD4C1ECF2C}"/>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9" name="Text Box 59">
              <a:extLst>
                <a:ext uri="{FF2B5EF4-FFF2-40B4-BE49-F238E27FC236}">
                  <a16:creationId xmlns:a16="http://schemas.microsoft.com/office/drawing/2014/main" id="{FB24EC80-C4A8-3717-C9DF-4BC94BC915C3}"/>
                </a:ext>
              </a:extLst>
            </p:cNvPr>
            <p:cNvSpPr txBox="1">
              <a:spLocks noChangeArrowheads="1"/>
            </p:cNvSpPr>
            <p:nvPr/>
          </p:nvSpPr>
          <p:spPr bwMode="auto">
            <a:xfrm>
              <a:off x="4849" y="3330"/>
              <a:ext cx="480" cy="80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mn-cs"/>
                </a:rPr>
                <a:t>Hết</a:t>
              </a:r>
              <a:r>
                <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mn-cs"/>
                </a:rPr>
                <a:t>giờ</a:t>
              </a:r>
              <a:endPar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grpSp>
    </p:spTree>
    <p:custDataLst>
      <p:tags r:id="rId1"/>
    </p:custDataLst>
    <p:extLst>
      <p:ext uri="{BB962C8B-B14F-4D97-AF65-F5344CB8AC3E}">
        <p14:creationId xmlns:p14="http://schemas.microsoft.com/office/powerpoint/2010/main" val="2075836292"/>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2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3.75E-6 4.44444E-6 L 3.75E-6 -0.07223 " pathEditMode="relative" rAng="0" ptsTypes="AA">
                                      <p:cBhvr>
                                        <p:cTn id="6" dur="250" accel="50000" decel="50000" autoRev="1" fill="hold">
                                          <p:stCondLst>
                                            <p:cond delay="0"/>
                                          </p:stCondLst>
                                        </p:cTn>
                                        <p:tgtEl>
                                          <p:spTgt spid="3"/>
                                        </p:tgtEl>
                                        <p:attrNameLst>
                                          <p:attrName>ppt_x</p:attrName>
                                          <p:attrName>ppt_y</p:attrName>
                                        </p:attrNameLst>
                                      </p:cBhvr>
                                      <p:rCtr x="0" y="-3611"/>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4"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seq concurrent="1" nextAc="seek">
              <p:cTn id="39" restart="whenNotActive" fill="hold" evtFilter="cancelBubble" nodeType="interactiveSeq">
                <p:stCondLst>
                  <p:cond evt="onClick" delay="0">
                    <p:tgtEl>
                      <p:spTgt spid="74"/>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1000"/>
                                  </p:stCondLst>
                                  <p:childTnLst>
                                    <p:set>
                                      <p:cBhvr>
                                        <p:cTn id="43" dur="1" fill="hold">
                                          <p:stCondLst>
                                            <p:cond delay="499"/>
                                          </p:stCondLst>
                                        </p:cTn>
                                        <p:tgtEl>
                                          <p:spTgt spid="37"/>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5" name="beep.wav"/>
                                        </p:tgtEl>
                                      </p:cMediaNode>
                                    </p:audio>
                                  </p:subTnLst>
                                </p:cTn>
                              </p:par>
                            </p:childTnLst>
                          </p:cTn>
                        </p:par>
                        <p:par>
                          <p:cTn id="44" fill="hold">
                            <p:stCondLst>
                              <p:cond delay="1500"/>
                            </p:stCondLst>
                            <p:childTnLst>
                              <p:par>
                                <p:cTn id="45" presetID="1" presetClass="entr" presetSubtype="0" fill="hold" nodeType="afterEffect">
                                  <p:stCondLst>
                                    <p:cond delay="1000"/>
                                  </p:stCondLst>
                                  <p:childTnLst>
                                    <p:set>
                                      <p:cBhvr>
                                        <p:cTn id="46" dur="1" fill="hold">
                                          <p:stCondLst>
                                            <p:cond delay="499"/>
                                          </p:stCondLst>
                                        </p:cTn>
                                        <p:tgtEl>
                                          <p:spTgt spid="4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5" name="beep.wav"/>
                                        </p:tgtEl>
                                      </p:cMediaNode>
                                    </p:audio>
                                  </p:subTnLst>
                                </p:cTn>
                              </p:par>
                            </p:childTnLst>
                          </p:cTn>
                        </p:par>
                        <p:par>
                          <p:cTn id="47" fill="hold">
                            <p:stCondLst>
                              <p:cond delay="3000"/>
                            </p:stCondLst>
                            <p:childTnLst>
                              <p:par>
                                <p:cTn id="48" presetID="1" presetClass="entr" presetSubtype="0" fill="hold" nodeType="afterEffect">
                                  <p:stCondLst>
                                    <p:cond delay="1000"/>
                                  </p:stCondLst>
                                  <p:childTnLst>
                                    <p:set>
                                      <p:cBhvr>
                                        <p:cTn id="49" dur="1" fill="hold">
                                          <p:stCondLst>
                                            <p:cond delay="499"/>
                                          </p:stCondLst>
                                        </p:cTn>
                                        <p:tgtEl>
                                          <p:spTgt spid="46"/>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beep.wav"/>
                                        </p:tgtEl>
                                      </p:cMediaNode>
                                    </p:audio>
                                  </p:subTnLst>
                                </p:cTn>
                              </p:par>
                            </p:childTnLst>
                          </p:cTn>
                        </p:par>
                        <p:par>
                          <p:cTn id="50" fill="hold">
                            <p:stCondLst>
                              <p:cond delay="4500"/>
                            </p:stCondLst>
                            <p:childTnLst>
                              <p:par>
                                <p:cTn id="51" presetID="1" presetClass="entr" presetSubtype="0" fill="hold" nodeType="afterEffect">
                                  <p:stCondLst>
                                    <p:cond delay="1000"/>
                                  </p:stCondLst>
                                  <p:childTnLst>
                                    <p:set>
                                      <p:cBhvr>
                                        <p:cTn id="52" dur="1" fill="hold">
                                          <p:stCondLst>
                                            <p:cond delay="499"/>
                                          </p:stCondLst>
                                        </p:cTn>
                                        <p:tgtEl>
                                          <p:spTgt spid="50"/>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5" name="beep.wav"/>
                                        </p:tgtEl>
                                      </p:cMediaNode>
                                    </p:audio>
                                  </p:subTnLst>
                                </p:cTn>
                              </p:par>
                            </p:childTnLst>
                          </p:cTn>
                        </p:par>
                        <p:par>
                          <p:cTn id="53" fill="hold">
                            <p:stCondLst>
                              <p:cond delay="6000"/>
                            </p:stCondLst>
                            <p:childTnLst>
                              <p:par>
                                <p:cTn id="54" presetID="1" presetClass="entr" presetSubtype="0" fill="hold" nodeType="afterEffect">
                                  <p:stCondLst>
                                    <p:cond delay="1000"/>
                                  </p:stCondLst>
                                  <p:childTnLst>
                                    <p:set>
                                      <p:cBhvr>
                                        <p:cTn id="55" dur="1" fill="hold">
                                          <p:stCondLst>
                                            <p:cond delay="499"/>
                                          </p:stCondLst>
                                        </p:cTn>
                                        <p:tgtEl>
                                          <p:spTgt spid="56"/>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5" name="beep.wav"/>
                                        </p:tgtEl>
                                      </p:cMediaNode>
                                    </p:audio>
                                  </p:subTnLst>
                                </p:cTn>
                              </p:par>
                            </p:childTnLst>
                          </p:cTn>
                        </p:par>
                        <p:par>
                          <p:cTn id="56" fill="hold">
                            <p:stCondLst>
                              <p:cond delay="7500"/>
                            </p:stCondLst>
                            <p:childTnLst>
                              <p:par>
                                <p:cTn id="57" presetID="1" presetClass="entr" presetSubtype="0" fill="hold" nodeType="afterEffect">
                                  <p:stCondLst>
                                    <p:cond delay="1000"/>
                                  </p:stCondLst>
                                  <p:childTnLst>
                                    <p:set>
                                      <p:cBhvr>
                                        <p:cTn id="58" dur="1" fill="hold">
                                          <p:stCondLst>
                                            <p:cond delay="499"/>
                                          </p:stCondLst>
                                        </p:cTn>
                                        <p:tgtEl>
                                          <p:spTgt spid="59"/>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5" name="beep.wav"/>
                                        </p:tgtEl>
                                      </p:cMediaNode>
                                    </p:audio>
                                  </p:subTnLst>
                                </p:cTn>
                              </p:par>
                            </p:childTnLst>
                          </p:cTn>
                        </p:par>
                        <p:par>
                          <p:cTn id="59" fill="hold">
                            <p:stCondLst>
                              <p:cond delay="9000"/>
                            </p:stCondLst>
                            <p:childTnLst>
                              <p:par>
                                <p:cTn id="60" presetID="1" presetClass="entr" presetSubtype="0" fill="hold" nodeType="afterEffect">
                                  <p:stCondLst>
                                    <p:cond delay="1000"/>
                                  </p:stCondLst>
                                  <p:childTnLst>
                                    <p:set>
                                      <p:cBhvr>
                                        <p:cTn id="61" dur="1" fill="hold">
                                          <p:stCondLst>
                                            <p:cond delay="499"/>
                                          </p:stCondLst>
                                        </p:cTn>
                                        <p:tgtEl>
                                          <p:spTgt spid="62"/>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5" name="beep.wav"/>
                                        </p:tgtEl>
                                      </p:cMediaNode>
                                    </p:audio>
                                  </p:subTnLst>
                                </p:cTn>
                              </p:par>
                            </p:childTnLst>
                          </p:cTn>
                        </p:par>
                        <p:par>
                          <p:cTn id="62" fill="hold">
                            <p:stCondLst>
                              <p:cond delay="10500"/>
                            </p:stCondLst>
                            <p:childTnLst>
                              <p:par>
                                <p:cTn id="63" presetID="1" presetClass="entr" presetSubtype="0" fill="hold" nodeType="afterEffect">
                                  <p:stCondLst>
                                    <p:cond delay="1000"/>
                                  </p:stCondLst>
                                  <p:childTnLst>
                                    <p:set>
                                      <p:cBhvr>
                                        <p:cTn id="64" dur="1" fill="hold">
                                          <p:stCondLst>
                                            <p:cond delay="499"/>
                                          </p:stCondLst>
                                        </p:cTn>
                                        <p:tgtEl>
                                          <p:spTgt spid="65"/>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5" name="beep.wav"/>
                                        </p:tgtEl>
                                      </p:cMediaNode>
                                    </p:audio>
                                  </p:subTnLst>
                                </p:cTn>
                              </p:par>
                            </p:childTnLst>
                          </p:cTn>
                        </p:par>
                        <p:par>
                          <p:cTn id="65" fill="hold">
                            <p:stCondLst>
                              <p:cond delay="12000"/>
                            </p:stCondLst>
                            <p:childTnLst>
                              <p:par>
                                <p:cTn id="66" presetID="1" presetClass="entr" presetSubtype="0" fill="hold" nodeType="afterEffect">
                                  <p:stCondLst>
                                    <p:cond delay="1000"/>
                                  </p:stCondLst>
                                  <p:childTnLst>
                                    <p:set>
                                      <p:cBhvr>
                                        <p:cTn id="67" dur="1" fill="hold">
                                          <p:stCondLst>
                                            <p:cond delay="499"/>
                                          </p:stCondLst>
                                        </p:cTn>
                                        <p:tgtEl>
                                          <p:spTgt spid="68"/>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5" name="beep.wav"/>
                                        </p:tgtEl>
                                      </p:cMediaNode>
                                    </p:audio>
                                  </p:subTnLst>
                                </p:cTn>
                              </p:par>
                            </p:childTnLst>
                          </p:cTn>
                        </p:par>
                        <p:par>
                          <p:cTn id="68" fill="hold">
                            <p:stCondLst>
                              <p:cond delay="13500"/>
                            </p:stCondLst>
                            <p:childTnLst>
                              <p:par>
                                <p:cTn id="69" presetID="1" presetClass="entr" presetSubtype="0" fill="hold" nodeType="afterEffect">
                                  <p:stCondLst>
                                    <p:cond delay="1000"/>
                                  </p:stCondLst>
                                  <p:childTnLst>
                                    <p:set>
                                      <p:cBhvr>
                                        <p:cTn id="70" dur="1" fill="hold">
                                          <p:stCondLst>
                                            <p:cond delay="499"/>
                                          </p:stCondLst>
                                        </p:cTn>
                                        <p:tgtEl>
                                          <p:spTgt spid="71"/>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5" name="beep.wav"/>
                                        </p:tgtEl>
                                      </p:cMediaNode>
                                    </p:audio>
                                  </p:subTnLst>
                                </p:cTn>
                              </p:par>
                            </p:childTnLst>
                          </p:cTn>
                        </p:par>
                        <p:par>
                          <p:cTn id="71" fill="hold">
                            <p:stCondLst>
                              <p:cond delay="15000"/>
                            </p:stCondLst>
                            <p:childTnLst>
                              <p:par>
                                <p:cTn id="72" presetID="1" presetClass="entr" presetSubtype="0" fill="hold" nodeType="afterEffect">
                                  <p:stCondLst>
                                    <p:cond delay="1000"/>
                                  </p:stCondLst>
                                  <p:childTnLst>
                                    <p:set>
                                      <p:cBhvr>
                                        <p:cTn id="73" dur="1" fill="hold">
                                          <p:stCondLst>
                                            <p:cond delay="499"/>
                                          </p:stCondLst>
                                        </p:cTn>
                                        <p:tgtEl>
                                          <p:spTgt spid="75"/>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5" name="beep.wav"/>
                                        </p:tgtEl>
                                      </p:cMediaNode>
                                    </p:audio>
                                  </p:subTnLst>
                                </p:cTn>
                              </p:par>
                            </p:childTnLst>
                          </p:cTn>
                        </p:par>
                        <p:par>
                          <p:cTn id="74" fill="hold">
                            <p:stCondLst>
                              <p:cond delay="16500"/>
                            </p:stCondLst>
                            <p:childTnLst>
                              <p:par>
                                <p:cTn id="75" presetID="1" presetClass="entr" presetSubtype="0" fill="hold" nodeType="afterEffect">
                                  <p:stCondLst>
                                    <p:cond delay="1000"/>
                                  </p:stCondLst>
                                  <p:childTnLst>
                                    <p:set>
                                      <p:cBhvr>
                                        <p:cTn id="76" dur="1" fill="hold">
                                          <p:stCondLst>
                                            <p:cond delay="499"/>
                                          </p:stCondLst>
                                        </p:cTn>
                                        <p:tgtEl>
                                          <p:spTgt spid="78"/>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5" name="beep.wav"/>
                                        </p:tgtEl>
                                      </p:cMediaNode>
                                    </p:audio>
                                  </p:subTnLst>
                                </p:cTn>
                              </p:par>
                            </p:childTnLst>
                          </p:cTn>
                        </p:par>
                        <p:par>
                          <p:cTn id="77" fill="hold">
                            <p:stCondLst>
                              <p:cond delay="18000"/>
                            </p:stCondLst>
                            <p:childTnLst>
                              <p:par>
                                <p:cTn id="78" presetID="1" presetClass="entr" presetSubtype="0" fill="hold" nodeType="afterEffect">
                                  <p:stCondLst>
                                    <p:cond delay="1000"/>
                                  </p:stCondLst>
                                  <p:childTnLst>
                                    <p:set>
                                      <p:cBhvr>
                                        <p:cTn id="79" dur="1" fill="hold">
                                          <p:stCondLst>
                                            <p:cond delay="499"/>
                                          </p:stCondLst>
                                        </p:cTn>
                                        <p:tgtEl>
                                          <p:spTgt spid="81"/>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5" name="beep.wav"/>
                                        </p:tgtEl>
                                      </p:cMediaNode>
                                    </p:audio>
                                  </p:subTnLst>
                                </p:cTn>
                              </p:par>
                            </p:childTnLst>
                          </p:cTn>
                        </p:par>
                        <p:par>
                          <p:cTn id="80" fill="hold">
                            <p:stCondLst>
                              <p:cond delay="19500"/>
                            </p:stCondLst>
                            <p:childTnLst>
                              <p:par>
                                <p:cTn id="81" presetID="1" presetClass="entr" presetSubtype="0" fill="hold" nodeType="afterEffect">
                                  <p:stCondLst>
                                    <p:cond delay="1000"/>
                                  </p:stCondLst>
                                  <p:childTnLst>
                                    <p:set>
                                      <p:cBhvr>
                                        <p:cTn id="82" dur="1" fill="hold">
                                          <p:stCondLst>
                                            <p:cond delay="499"/>
                                          </p:stCondLst>
                                        </p:cTn>
                                        <p:tgtEl>
                                          <p:spTgt spid="84"/>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5" name="beep.wav"/>
                                        </p:tgtEl>
                                      </p:cMediaNode>
                                    </p:audio>
                                  </p:subTnLst>
                                </p:cTn>
                              </p:par>
                            </p:childTnLst>
                          </p:cTn>
                        </p:par>
                        <p:par>
                          <p:cTn id="83" fill="hold">
                            <p:stCondLst>
                              <p:cond delay="21000"/>
                            </p:stCondLst>
                            <p:childTnLst>
                              <p:par>
                                <p:cTn id="84" presetID="1" presetClass="entr" presetSubtype="0" fill="hold" nodeType="afterEffect">
                                  <p:stCondLst>
                                    <p:cond delay="1000"/>
                                  </p:stCondLst>
                                  <p:childTnLst>
                                    <p:set>
                                      <p:cBhvr>
                                        <p:cTn id="85" dur="1" fill="hold">
                                          <p:stCondLst>
                                            <p:cond delay="499"/>
                                          </p:stCondLst>
                                        </p:cTn>
                                        <p:tgtEl>
                                          <p:spTgt spid="87"/>
                                        </p:tgtEl>
                                        <p:attrNameLst>
                                          <p:attrName>style.visibility</p:attrName>
                                        </p:attrNameLst>
                                      </p:cBhvr>
                                      <p:to>
                                        <p:strVal val="visible"/>
                                      </p:to>
                                    </p:set>
                                  </p:childTnLst>
                                  <p:subTnLst>
                                    <p:audio>
                                      <p:cMediaNode>
                                        <p:cTn display="0" masterRel="sameClick">
                                          <p:stCondLst>
                                            <p:cond evt="begin" delay="0">
                                              <p:tn val="84"/>
                                            </p:cond>
                                          </p:stCondLst>
                                          <p:endCondLst>
                                            <p:cond evt="onStopAudio" delay="0">
                                              <p:tgtEl>
                                                <p:sldTgt/>
                                              </p:tgtEl>
                                            </p:cond>
                                          </p:endCondLst>
                                        </p:cTn>
                                        <p:tgtEl>
                                          <p:sndTgt r:embed="rId6" name="8. Ket thuc cau hoi.wav"/>
                                        </p:tgtEl>
                                      </p:cMediaNode>
                                    </p:audio>
                                  </p:subTnLst>
                                </p:cTn>
                              </p:par>
                            </p:childTnLst>
                          </p:cTn>
                        </p:par>
                      </p:childTnLst>
                    </p:cTn>
                  </p:par>
                </p:childTnLst>
              </p:cTn>
              <p:nextCondLst>
                <p:cond evt="onClick" delay="0">
                  <p:tgtEl>
                    <p:spTgt spid="74"/>
                  </p:tgtEl>
                </p:cond>
              </p:nextCondLst>
            </p:seq>
          </p:childTnLst>
        </p:cTn>
      </p:par>
    </p:tnLst>
    <p:bldLst>
      <p:bldP spid="9" grpId="0" animBg="1"/>
      <p:bldP spid="9" grpId="1" animBg="1"/>
      <p:bldP spid="3"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808B5389-96DF-4FAF-96B3-8993C7E56721}"/>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691155" y="253552"/>
            <a:ext cx="1941429" cy="1856600"/>
          </a:xfrm>
          <a:prstGeom prst="rect">
            <a:avLst/>
          </a:prstGeom>
        </p:spPr>
      </p:pic>
      <p:pic>
        <p:nvPicPr>
          <p:cNvPr id="5" name="Picture 4"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123805F6-EA77-4D51-9744-9F37A57F23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72827" y="4860841"/>
            <a:ext cx="1969179" cy="1743607"/>
          </a:xfrm>
          <a:prstGeom prst="rect">
            <a:avLst/>
          </a:prstGeom>
        </p:spPr>
      </p:pic>
      <p:pic>
        <p:nvPicPr>
          <p:cNvPr id="7" name="Picture 6"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18B3DB36-0CAB-4CD0-BE48-595E0CADE40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27102" y="4348732"/>
            <a:ext cx="2060627" cy="1383912"/>
          </a:xfrm>
          <a:prstGeom prst="rect">
            <a:avLst/>
          </a:prstGeom>
        </p:spPr>
      </p:pic>
      <p:sp>
        <p:nvSpPr>
          <p:cNvPr id="9" name="Rectangle: Folded Corner 8"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6FCD71A2-4BFE-4953-931C-BECE5B4A1D66}"/>
              </a:ext>
            </a:extLst>
          </p:cNvPr>
          <p:cNvSpPr/>
          <p:nvPr/>
        </p:nvSpPr>
        <p:spPr>
          <a:xfrm>
            <a:off x="9926540" y="3920234"/>
            <a:ext cx="1470660"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noProof="0"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b="1" noProof="0" dirty="0">
                <a:solidFill>
                  <a:prstClr val="black"/>
                </a:solidFill>
                <a:latin typeface="Tahoma" panose="020B0604030504040204" pitchFamily="34" charset="0"/>
                <a:ea typeface="Tahoma" panose="020B0604030504040204" pitchFamily="34" charset="0"/>
                <a:cs typeface="Tahoma" panose="020B0604030504040204" pitchFamily="34" charset="0"/>
              </a:rPr>
              <a:t> 10 </a:t>
            </a:r>
            <a:r>
              <a:rPr lang="en-US" b="1" noProof="0" dirty="0" err="1">
                <a:solidFill>
                  <a:prstClr val="black"/>
                </a:solidFill>
                <a:latin typeface="Tahoma" panose="020B0604030504040204" pitchFamily="34" charset="0"/>
                <a:ea typeface="Tahoma" panose="020B0604030504040204" pitchFamily="34" charset="0"/>
                <a:cs typeface="Tahoma" panose="020B0604030504040204" pitchFamily="34" charset="0"/>
              </a:rPr>
              <a:t>dành</a:t>
            </a:r>
            <a:r>
              <a:rPr lang="en-US" b="1" noProof="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noProof="0" dirty="0" err="1">
                <a:solidFill>
                  <a:prstClr val="black"/>
                </a:solidFill>
                <a:latin typeface="Tahoma" panose="020B0604030504040204" pitchFamily="34" charset="0"/>
                <a:ea typeface="Tahoma" panose="020B0604030504040204" pitchFamily="34" charset="0"/>
                <a:cs typeface="Tahoma" panose="020B0604030504040204" pitchFamily="34" charset="0"/>
              </a:rPr>
              <a:t>cho</a:t>
            </a:r>
            <a:r>
              <a:rPr lang="en-US" b="1" noProof="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noProof="0" dirty="0" err="1">
                <a:solidFill>
                  <a:prstClr val="black"/>
                </a:solidFill>
                <a:latin typeface="Tahoma" panose="020B0604030504040204" pitchFamily="34" charset="0"/>
                <a:ea typeface="Tahoma" panose="020B0604030504040204" pitchFamily="34" charset="0"/>
                <a:cs typeface="Tahoma" panose="020B0604030504040204" pitchFamily="34" charset="0"/>
              </a:rPr>
              <a:t>bạn</a:t>
            </a: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33" name="Rectangle 32"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8A1AF95E-ACBD-46E9-8F43-1F6D65A0D221}"/>
              </a:ext>
            </a:extLst>
          </p:cNvPr>
          <p:cNvSpPr/>
          <p:nvPr/>
        </p:nvSpPr>
        <p:spPr>
          <a:xfrm rot="5600923">
            <a:off x="6246334" y="5151267"/>
            <a:ext cx="2438330" cy="250979"/>
          </a:xfrm>
          <a:prstGeom prst="rect">
            <a:avLst/>
          </a:prstGeom>
          <a:blipFill>
            <a:blip r:embed="rId10"/>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row: Pentagon 30" descr="OPL20U25GSXzBJYl68kk8uQGfFKzs7yb1M4KJWUiLk6ZEvGF+qCIPSnY57AbBFCvTW2023.15.119+K4lPs7H94VUqPe2XwIsfPRnrXQE//QTEXxb8/8N4CNc6FpgZahzpTjFhMzSA7T/nHJa11DE8Ng2TP3iAmRczFlmslSuUNOgUeb6yRvs0=">
            <a:hlinkClick r:id="rId11" action="ppaction://hlinksldjump"/>
            <a:extLst>
              <a:ext uri="{FF2B5EF4-FFF2-40B4-BE49-F238E27FC236}">
                <a16:creationId xmlns:a16="http://schemas.microsoft.com/office/drawing/2014/main" id="{AA693000-41B6-4481-BACC-F3E8F4F6DBBA}"/>
              </a:ext>
            </a:extLst>
          </p:cNvPr>
          <p:cNvSpPr/>
          <p:nvPr/>
        </p:nvSpPr>
        <p:spPr>
          <a:xfrm rot="586976" flipH="1">
            <a:off x="6102722" y="4240607"/>
            <a:ext cx="2310938" cy="899514"/>
          </a:xfrm>
          <a:prstGeom prst="homePlate">
            <a:avLst/>
          </a:prstGeom>
          <a:blipFill>
            <a:blip r:embed="rId10"/>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AD4177A1-A88F-4280-9343-2E28544658A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89249" y="5614621"/>
            <a:ext cx="952500" cy="1019175"/>
          </a:xfrm>
          <a:prstGeom prst="rect">
            <a:avLst/>
          </a:prstGeom>
        </p:spPr>
      </p:pic>
      <p:sp>
        <p:nvSpPr>
          <p:cNvPr id="36" name="Flowchart: Summing Junction 35"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9A9D8C94-FF71-4542-A1F8-47F84D77E78E}"/>
              </a:ext>
            </a:extLst>
          </p:cNvPr>
          <p:cNvSpPr/>
          <p:nvPr/>
        </p:nvSpPr>
        <p:spPr>
          <a:xfrm>
            <a:off x="7440909" y="4351481"/>
            <a:ext cx="154406"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9" name="Picture 48"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431D4799-01BE-422D-9BB8-792204DC8F82}"/>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6424355" y="3594868"/>
            <a:ext cx="777978" cy="768642"/>
          </a:xfrm>
          <a:prstGeom prst="rect">
            <a:avLst/>
          </a:prstGeom>
        </p:spPr>
      </p:pic>
      <p:pic>
        <p:nvPicPr>
          <p:cNvPr id="51" name="Picture 50"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CE2D8554-4EA9-4489-87EE-9EE8BCAD807D}"/>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flipH="1">
            <a:off x="7972903" y="3822034"/>
            <a:ext cx="880161" cy="843194"/>
          </a:xfrm>
          <a:prstGeom prst="rect">
            <a:avLst/>
          </a:prstGeom>
        </p:spPr>
      </p:pic>
      <p:pic>
        <p:nvPicPr>
          <p:cNvPr id="53" name="Picture 52">
            <a:extLst>
              <a:ext uri="{FF2B5EF4-FFF2-40B4-BE49-F238E27FC236}">
                <a16:creationId xmlns:a16="http://schemas.microsoft.com/office/drawing/2014/main" id="{642873B8-CC7C-4CCD-B555-E79C2046F99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883321" y="3919037"/>
            <a:ext cx="495300" cy="438150"/>
          </a:xfrm>
          <a:prstGeom prst="rect">
            <a:avLst/>
          </a:prstGeom>
        </p:spPr>
      </p:pic>
      <p:pic>
        <p:nvPicPr>
          <p:cNvPr id="55" name="Picture 54">
            <a:extLst>
              <a:ext uri="{FF2B5EF4-FFF2-40B4-BE49-F238E27FC236}">
                <a16:creationId xmlns:a16="http://schemas.microsoft.com/office/drawing/2014/main" id="{BF1CB1F2-B380-48F5-8964-31095DE91B5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050492" y="3822034"/>
            <a:ext cx="714375" cy="1190625"/>
          </a:xfrm>
          <a:prstGeom prst="rect">
            <a:avLst/>
          </a:prstGeom>
        </p:spPr>
      </p:pic>
      <p:sp>
        <p:nvSpPr>
          <p:cNvPr id="2" name="Content Placeholder 4">
            <a:extLst>
              <a:ext uri="{FF2B5EF4-FFF2-40B4-BE49-F238E27FC236}">
                <a16:creationId xmlns:a16="http://schemas.microsoft.com/office/drawing/2014/main" id="{EBE91CB0-1820-C21F-5732-0077F0A3398A}"/>
              </a:ext>
            </a:extLst>
          </p:cNvPr>
          <p:cNvSpPr txBox="1">
            <a:spLocks/>
          </p:cNvSpPr>
          <p:nvPr/>
        </p:nvSpPr>
        <p:spPr>
          <a:xfrm>
            <a:off x="1676400" y="335280"/>
            <a:ext cx="8153400" cy="28651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p>
          <a:p>
            <a:endParaRPr lang="en-US"/>
          </a:p>
          <a:p>
            <a:endParaRPr lang="en-US"/>
          </a:p>
          <a:p>
            <a:endParaRPr lang="en-US"/>
          </a:p>
          <a:p>
            <a:endParaRPr lang="en-US"/>
          </a:p>
          <a:p>
            <a:endParaRPr lang="en-US"/>
          </a:p>
          <a:p>
            <a:endParaRPr lang="en-US"/>
          </a:p>
          <a:p>
            <a:endParaRPr lang="en-US"/>
          </a:p>
          <a:p>
            <a:endParaRPr lang="en-US" dirty="0"/>
          </a:p>
        </p:txBody>
      </p:sp>
      <p:sp>
        <p:nvSpPr>
          <p:cNvPr id="3" name="Rectangle 2">
            <a:hlinkClick r:id="rId17" action="ppaction://hlinksldjump"/>
            <a:extLst>
              <a:ext uri="{FF2B5EF4-FFF2-40B4-BE49-F238E27FC236}">
                <a16:creationId xmlns:a16="http://schemas.microsoft.com/office/drawing/2014/main" id="{EBE7A418-7D2B-0E68-AAEE-7F696D9F21CB}"/>
              </a:ext>
            </a:extLst>
          </p:cNvPr>
          <p:cNvSpPr>
            <a:spLocks noChangeArrowheads="1"/>
          </p:cNvSpPr>
          <p:nvPr/>
        </p:nvSpPr>
        <p:spPr bwMode="auto">
          <a:xfrm>
            <a:off x="362225" y="335280"/>
            <a:ext cx="1314175"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32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Câu</a:t>
            </a:r>
            <a:r>
              <a:rPr lang="en-US" altLang="en-US"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vi-VN" altLang="en-US"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2</a:t>
            </a:r>
            <a:r>
              <a:rPr lang="en-US" altLang="en-US"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endParaRPr lang="en-US" altLang="en-US" sz="3200" b="1"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4ABA906-4FAC-F821-9BC3-66F9C92C04A6}"/>
                  </a:ext>
                </a:extLst>
              </p:cNvPr>
              <p:cNvSpPr txBox="1"/>
              <p:nvPr/>
            </p:nvSpPr>
            <p:spPr>
              <a:xfrm>
                <a:off x="1676400" y="366191"/>
                <a:ext cx="724486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dirty="0" smtClean="0">
                        <a:latin typeface="Cambria Math" panose="02040503050406030204" pitchFamily="18" charset="0"/>
                        <a:cs typeface="Times New Roman" panose="02020603050405020304" pitchFamily="18" charset="0"/>
                      </a:rPr>
                      <m:t>𝐴𝐵𝐶</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dirty="0" smtClean="0">
                        <a:latin typeface="Cambria Math" panose="02040503050406030204" pitchFamily="18" charset="0"/>
                        <a:cs typeface="Times New Roman" panose="02020603050405020304" pitchFamily="18" charset="0"/>
                      </a:rPr>
                      <m:t>𝐶</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a:t>
                </a:r>
              </a:p>
            </p:txBody>
          </p:sp>
        </mc:Choice>
        <mc:Fallback xmlns="">
          <p:sp>
            <p:nvSpPr>
              <p:cNvPr id="4" name="TextBox 3">
                <a:extLst>
                  <a:ext uri="{FF2B5EF4-FFF2-40B4-BE49-F238E27FC236}">
                    <a16:creationId xmlns:a16="http://schemas.microsoft.com/office/drawing/2014/main" id="{34ABA906-4FAC-F821-9BC3-66F9C92C04A6}"/>
                  </a:ext>
                </a:extLst>
              </p:cNvPr>
              <p:cNvSpPr txBox="1">
                <a:spLocks noRot="1" noChangeAspect="1" noMove="1" noResize="1" noEditPoints="1" noAdjustHandles="1" noChangeArrowheads="1" noChangeShapeType="1" noTextEdit="1"/>
              </p:cNvSpPr>
              <p:nvPr/>
            </p:nvSpPr>
            <p:spPr>
              <a:xfrm>
                <a:off x="1676400" y="366191"/>
                <a:ext cx="7244861" cy="523220"/>
              </a:xfrm>
              <a:prstGeom prst="rect">
                <a:avLst/>
              </a:prstGeom>
              <a:blipFill>
                <a:blip r:embed="rId18"/>
                <a:stretch>
                  <a:fillRect l="-1684" t="-11628" b="-31395"/>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DBEFB36E-78F6-4489-43BF-37FC491226C2}"/>
              </a:ext>
            </a:extLst>
          </p:cNvPr>
          <p:cNvGrpSpPr/>
          <p:nvPr/>
        </p:nvGrpSpPr>
        <p:grpSpPr>
          <a:xfrm>
            <a:off x="1659985" y="1263379"/>
            <a:ext cx="3859174" cy="626978"/>
            <a:chOff x="1223890" y="2613875"/>
            <a:chExt cx="3859174" cy="626978"/>
          </a:xfrm>
        </p:grpSpPr>
        <p:sp>
          <p:nvSpPr>
            <p:cNvPr id="8" name="TextBox 7">
              <a:extLst>
                <a:ext uri="{FF2B5EF4-FFF2-40B4-BE49-F238E27FC236}">
                  <a16:creationId xmlns:a16="http://schemas.microsoft.com/office/drawing/2014/main" id="{79E4795E-53A4-8880-7A49-F054A66ACD3F}"/>
                </a:ext>
              </a:extLst>
            </p:cNvPr>
            <p:cNvSpPr txBox="1"/>
            <p:nvPr/>
          </p:nvSpPr>
          <p:spPr>
            <a:xfrm>
              <a:off x="1223890" y="2613875"/>
              <a:ext cx="984738"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A. </a:t>
              </a:r>
            </a:p>
          </p:txBody>
        </p:sp>
        <mc:AlternateContent xmlns:mc="http://schemas.openxmlformats.org/markup-compatibility/2006" xmlns:a14="http://schemas.microsoft.com/office/drawing/2010/main">
          <mc:Choice Requires="a14">
            <p:sp>
              <p:nvSpPr>
                <p:cNvPr id="10" name="Object 4">
                  <a:extLst>
                    <a:ext uri="{FF2B5EF4-FFF2-40B4-BE49-F238E27FC236}">
                      <a16:creationId xmlns:a16="http://schemas.microsoft.com/office/drawing/2014/main" id="{651C0097-02F4-DA42-F08E-D00B0116B082}"/>
                    </a:ext>
                  </a:extLst>
                </p:cNvPr>
                <p:cNvSpPr txBox="1"/>
                <p:nvPr/>
              </p:nvSpPr>
              <p:spPr>
                <a:xfrm>
                  <a:off x="1793710" y="2656079"/>
                  <a:ext cx="3289354" cy="58477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sz="2800" i="1">
                            <a:solidFill>
                              <a:srgbClr val="000000"/>
                            </a:solidFill>
                            <a:latin typeface="Cambria Math" panose="02040503050406030204" pitchFamily="18" charset="0"/>
                          </a:rPr>
                          <m:t>𝐴</m:t>
                        </m:r>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panose="02040503050406030204" pitchFamily="18" charset="0"/>
                              </a:rPr>
                              <m:t>𝐵</m:t>
                            </m:r>
                          </m:e>
                          <m:sup>
                            <m:r>
                              <a:rPr lang="en-US" sz="2800" i="1">
                                <a:solidFill>
                                  <a:srgbClr val="000000"/>
                                </a:solidFill>
                                <a:latin typeface="Cambria Math" panose="02040503050406030204" pitchFamily="18" charset="0"/>
                              </a:rPr>
                              <m:t>2</m:t>
                            </m:r>
                          </m:sup>
                        </m:sSup>
                        <m:r>
                          <a:rPr lang="en-US" sz="2800" i="1">
                            <a:solidFill>
                              <a:srgbClr val="000000"/>
                            </a:solidFill>
                            <a:latin typeface="Cambria Math" panose="02040503050406030204" pitchFamily="18" charset="0"/>
                          </a:rPr>
                          <m:t>=</m:t>
                        </m:r>
                        <m:r>
                          <a:rPr lang="en-US" sz="2800" i="1">
                            <a:solidFill>
                              <a:srgbClr val="000000"/>
                            </a:solidFill>
                            <a:latin typeface="Cambria Math" panose="02040503050406030204" pitchFamily="18" charset="0"/>
                          </a:rPr>
                          <m:t>𝐴</m:t>
                        </m:r>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panose="02040503050406030204" pitchFamily="18" charset="0"/>
                              </a:rPr>
                              <m:t>𝐶</m:t>
                            </m:r>
                          </m:e>
                          <m:sup>
                            <m:r>
                              <a:rPr lang="en-US" sz="2800" i="1">
                                <a:solidFill>
                                  <a:srgbClr val="000000"/>
                                </a:solidFill>
                                <a:latin typeface="Cambria Math" panose="02040503050406030204" pitchFamily="18" charset="0"/>
                              </a:rPr>
                              <m:t>2</m:t>
                            </m:r>
                          </m:sup>
                        </m:sSup>
                        <m:r>
                          <a:rPr lang="en-US" sz="2800" i="1">
                            <a:solidFill>
                              <a:srgbClr val="000000"/>
                            </a:solidFill>
                            <a:latin typeface="Cambria Math" panose="02040503050406030204" pitchFamily="18" charset="0"/>
                          </a:rPr>
                          <m:t>+</m:t>
                        </m:r>
                        <m:r>
                          <a:rPr lang="en-US" sz="2800" i="1">
                            <a:solidFill>
                              <a:srgbClr val="000000"/>
                            </a:solidFill>
                            <a:latin typeface="Cambria Math" panose="02040503050406030204" pitchFamily="18" charset="0"/>
                          </a:rPr>
                          <m:t>𝐵</m:t>
                        </m:r>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panose="02040503050406030204" pitchFamily="18" charset="0"/>
                              </a:rPr>
                              <m:t>𝐶</m:t>
                            </m:r>
                          </m:e>
                          <m:sup>
                            <m:r>
                              <a:rPr lang="en-US" sz="2800" i="1">
                                <a:solidFill>
                                  <a:srgbClr val="000000"/>
                                </a:solidFill>
                                <a:latin typeface="Cambria Math" panose="02040503050406030204" pitchFamily="18" charset="0"/>
                              </a:rPr>
                              <m:t>2</m:t>
                            </m:r>
                          </m:sup>
                        </m:sSup>
                      </m:oMath>
                    </m:oMathPara>
                  </a14:m>
                  <a:endParaRPr lang="en-US" sz="2800" dirty="0"/>
                </a:p>
              </p:txBody>
            </p:sp>
          </mc:Choice>
          <mc:Fallback xmlns="">
            <p:sp>
              <p:nvSpPr>
                <p:cNvPr id="5" name="Object 4">
                  <a:extLst>
                    <a:ext uri="{FF2B5EF4-FFF2-40B4-BE49-F238E27FC236}">
                      <a16:creationId xmlns:a16="http://schemas.microsoft.com/office/drawing/2014/main" id="{8B19C03F-C3E4-0E0D-0686-315F136F720A}"/>
                    </a:ext>
                  </a:extLst>
                </p:cNvPr>
                <p:cNvSpPr txBox="1">
                  <a:spLocks noRot="1" noChangeAspect="1" noMove="1" noResize="1" noEditPoints="1" noAdjustHandles="1" noChangeArrowheads="1" noChangeShapeType="1" noTextEdit="1"/>
                </p:cNvSpPr>
                <p:nvPr/>
              </p:nvSpPr>
              <p:spPr>
                <a:xfrm>
                  <a:off x="1793710" y="2656079"/>
                  <a:ext cx="3289354" cy="584774"/>
                </a:xfrm>
                <a:prstGeom prst="rect">
                  <a:avLst/>
                </a:prstGeom>
                <a:blipFill>
                  <a:blip r:embed="rId19"/>
                  <a:stretch>
                    <a:fillRect/>
                  </a:stretch>
                </a:blipFill>
              </p:spPr>
              <p:txBody>
                <a:bodyPr/>
                <a:lstStyle/>
                <a:p>
                  <a:r>
                    <a:rPr lang="en-US">
                      <a:noFill/>
                    </a:rPr>
                    <a:t> </a:t>
                  </a:r>
                </a:p>
              </p:txBody>
            </p:sp>
          </mc:Fallback>
        </mc:AlternateContent>
      </p:grpSp>
      <p:grpSp>
        <p:nvGrpSpPr>
          <p:cNvPr id="11" name="Group 10">
            <a:extLst>
              <a:ext uri="{FF2B5EF4-FFF2-40B4-BE49-F238E27FC236}">
                <a16:creationId xmlns:a16="http://schemas.microsoft.com/office/drawing/2014/main" id="{323B0FD9-5F78-DB94-6DFE-F8447D3BF118}"/>
              </a:ext>
            </a:extLst>
          </p:cNvPr>
          <p:cNvGrpSpPr/>
          <p:nvPr/>
        </p:nvGrpSpPr>
        <p:grpSpPr>
          <a:xfrm>
            <a:off x="1645920" y="2037569"/>
            <a:ext cx="3859174" cy="612910"/>
            <a:chOff x="1223890" y="2613875"/>
            <a:chExt cx="3859174" cy="612910"/>
          </a:xfrm>
        </p:grpSpPr>
        <p:sp>
          <p:nvSpPr>
            <p:cNvPr id="12" name="TextBox 11">
              <a:extLst>
                <a:ext uri="{FF2B5EF4-FFF2-40B4-BE49-F238E27FC236}">
                  <a16:creationId xmlns:a16="http://schemas.microsoft.com/office/drawing/2014/main" id="{5DBD3862-3679-C404-3E22-85F3FDE2F7B7}"/>
                </a:ext>
              </a:extLst>
            </p:cNvPr>
            <p:cNvSpPr txBox="1"/>
            <p:nvPr/>
          </p:nvSpPr>
          <p:spPr>
            <a:xfrm>
              <a:off x="1223890" y="2613875"/>
              <a:ext cx="984738"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B. </a:t>
              </a:r>
            </a:p>
          </p:txBody>
        </p:sp>
        <mc:AlternateContent xmlns:mc="http://schemas.openxmlformats.org/markup-compatibility/2006" xmlns:a14="http://schemas.microsoft.com/office/drawing/2010/main">
          <mc:Choice Requires="a14">
            <p:sp>
              <p:nvSpPr>
                <p:cNvPr id="13" name="Object 10">
                  <a:extLst>
                    <a:ext uri="{FF2B5EF4-FFF2-40B4-BE49-F238E27FC236}">
                      <a16:creationId xmlns:a16="http://schemas.microsoft.com/office/drawing/2014/main" id="{F72656A0-0BC5-1FA4-B1C9-E4D53E605028}"/>
                    </a:ext>
                  </a:extLst>
                </p:cNvPr>
                <p:cNvSpPr txBox="1"/>
                <p:nvPr/>
              </p:nvSpPr>
              <p:spPr>
                <a:xfrm>
                  <a:off x="1793710" y="2642011"/>
                  <a:ext cx="3289354" cy="58477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sz="2800" i="1">
                            <a:solidFill>
                              <a:srgbClr val="000000"/>
                            </a:solidFill>
                            <a:latin typeface="Cambria Math" panose="02040503050406030204" pitchFamily="18" charset="0"/>
                          </a:rPr>
                          <m:t>𝐴</m:t>
                        </m:r>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panose="02040503050406030204" pitchFamily="18" charset="0"/>
                              </a:rPr>
                              <m:t>𝐶</m:t>
                            </m:r>
                          </m:e>
                          <m:sup>
                            <m:r>
                              <a:rPr lang="en-US" sz="2800" i="1">
                                <a:solidFill>
                                  <a:srgbClr val="000000"/>
                                </a:solidFill>
                                <a:latin typeface="Cambria Math" panose="02040503050406030204" pitchFamily="18" charset="0"/>
                              </a:rPr>
                              <m:t>2</m:t>
                            </m:r>
                          </m:sup>
                        </m:sSup>
                        <m:r>
                          <a:rPr lang="en-US" sz="2800" i="1">
                            <a:solidFill>
                              <a:srgbClr val="000000"/>
                            </a:solidFill>
                            <a:latin typeface="Cambria Math" panose="02040503050406030204" pitchFamily="18" charset="0"/>
                          </a:rPr>
                          <m:t>=</m:t>
                        </m:r>
                        <m:r>
                          <a:rPr lang="en-US" sz="2800" i="1">
                            <a:solidFill>
                              <a:srgbClr val="000000"/>
                            </a:solidFill>
                            <a:latin typeface="Cambria Math" panose="02040503050406030204" pitchFamily="18" charset="0"/>
                          </a:rPr>
                          <m:t>𝐴</m:t>
                        </m:r>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panose="02040503050406030204" pitchFamily="18" charset="0"/>
                              </a:rPr>
                              <m:t>𝐵</m:t>
                            </m:r>
                          </m:e>
                          <m:sup>
                            <m:r>
                              <a:rPr lang="en-US" sz="2800" i="1">
                                <a:solidFill>
                                  <a:srgbClr val="000000"/>
                                </a:solidFill>
                                <a:latin typeface="Cambria Math" panose="02040503050406030204" pitchFamily="18" charset="0"/>
                              </a:rPr>
                              <m:t>2</m:t>
                            </m:r>
                          </m:sup>
                        </m:sSup>
                        <m:r>
                          <a:rPr lang="en-US" sz="2800" i="1">
                            <a:solidFill>
                              <a:srgbClr val="000000"/>
                            </a:solidFill>
                            <a:latin typeface="Cambria Math" panose="02040503050406030204" pitchFamily="18" charset="0"/>
                          </a:rPr>
                          <m:t>+</m:t>
                        </m:r>
                        <m:r>
                          <a:rPr lang="en-US" sz="2800" i="1">
                            <a:solidFill>
                              <a:srgbClr val="000000"/>
                            </a:solidFill>
                            <a:latin typeface="Cambria Math" panose="02040503050406030204" pitchFamily="18" charset="0"/>
                          </a:rPr>
                          <m:t>𝐵</m:t>
                        </m:r>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panose="02040503050406030204" pitchFamily="18" charset="0"/>
                              </a:rPr>
                              <m:t>𝐶</m:t>
                            </m:r>
                          </m:e>
                          <m:sup>
                            <m:r>
                              <a:rPr lang="en-US" sz="2800" i="1">
                                <a:solidFill>
                                  <a:srgbClr val="000000"/>
                                </a:solidFill>
                                <a:latin typeface="Cambria Math" panose="02040503050406030204" pitchFamily="18" charset="0"/>
                              </a:rPr>
                              <m:t>2</m:t>
                            </m:r>
                          </m:sup>
                        </m:sSup>
                      </m:oMath>
                    </m:oMathPara>
                  </a14:m>
                  <a:endParaRPr lang="en-US" sz="2800" dirty="0"/>
                </a:p>
              </p:txBody>
            </p:sp>
          </mc:Choice>
          <mc:Fallback xmlns="">
            <p:sp>
              <p:nvSpPr>
                <p:cNvPr id="11" name="Object 10">
                  <a:extLst>
                    <a:ext uri="{FF2B5EF4-FFF2-40B4-BE49-F238E27FC236}">
                      <a16:creationId xmlns:a16="http://schemas.microsoft.com/office/drawing/2014/main" id="{FFA57B28-51E0-8EDE-621B-681A72C03782}"/>
                    </a:ext>
                  </a:extLst>
                </p:cNvPr>
                <p:cNvSpPr txBox="1">
                  <a:spLocks noRot="1" noChangeAspect="1" noMove="1" noResize="1" noEditPoints="1" noAdjustHandles="1" noChangeArrowheads="1" noChangeShapeType="1" noTextEdit="1"/>
                </p:cNvSpPr>
                <p:nvPr/>
              </p:nvSpPr>
              <p:spPr>
                <a:xfrm>
                  <a:off x="1793710" y="2642011"/>
                  <a:ext cx="3289354" cy="584774"/>
                </a:xfrm>
                <a:prstGeom prst="rect">
                  <a:avLst/>
                </a:prstGeom>
                <a:blipFill>
                  <a:blip r:embed="rId20"/>
                  <a:stretch>
                    <a:fillRect/>
                  </a:stretch>
                </a:blipFill>
              </p:spPr>
              <p:txBody>
                <a:bodyPr/>
                <a:lstStyle/>
                <a:p>
                  <a:r>
                    <a:rPr lang="en-US">
                      <a:noFill/>
                    </a:rPr>
                    <a:t> </a:t>
                  </a:r>
                </a:p>
              </p:txBody>
            </p:sp>
          </mc:Fallback>
        </mc:AlternateContent>
      </p:grpSp>
      <p:grpSp>
        <p:nvGrpSpPr>
          <p:cNvPr id="14" name="Group 13">
            <a:extLst>
              <a:ext uri="{FF2B5EF4-FFF2-40B4-BE49-F238E27FC236}">
                <a16:creationId xmlns:a16="http://schemas.microsoft.com/office/drawing/2014/main" id="{16A13EE5-FCB8-E2E7-15B4-E978509367A4}"/>
              </a:ext>
            </a:extLst>
          </p:cNvPr>
          <p:cNvGrpSpPr/>
          <p:nvPr/>
        </p:nvGrpSpPr>
        <p:grpSpPr>
          <a:xfrm>
            <a:off x="1610667" y="2946807"/>
            <a:ext cx="3859174" cy="612910"/>
            <a:chOff x="1223890" y="2613875"/>
            <a:chExt cx="3859174" cy="612910"/>
          </a:xfrm>
        </p:grpSpPr>
        <p:sp>
          <p:nvSpPr>
            <p:cNvPr id="15" name="TextBox 14">
              <a:extLst>
                <a:ext uri="{FF2B5EF4-FFF2-40B4-BE49-F238E27FC236}">
                  <a16:creationId xmlns:a16="http://schemas.microsoft.com/office/drawing/2014/main" id="{B66AF9BF-9B7D-50C6-CBFB-97B81A592559}"/>
                </a:ext>
              </a:extLst>
            </p:cNvPr>
            <p:cNvSpPr txBox="1"/>
            <p:nvPr/>
          </p:nvSpPr>
          <p:spPr>
            <a:xfrm>
              <a:off x="1223890" y="2613875"/>
              <a:ext cx="984738"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C. </a:t>
              </a:r>
            </a:p>
          </p:txBody>
        </p:sp>
        <mc:AlternateContent xmlns:mc="http://schemas.openxmlformats.org/markup-compatibility/2006" xmlns:a14="http://schemas.microsoft.com/office/drawing/2010/main">
          <mc:Choice Requires="a14">
            <p:sp>
              <p:nvSpPr>
                <p:cNvPr id="16" name="Object 13">
                  <a:extLst>
                    <a:ext uri="{FF2B5EF4-FFF2-40B4-BE49-F238E27FC236}">
                      <a16:creationId xmlns:a16="http://schemas.microsoft.com/office/drawing/2014/main" id="{4D8A6E90-C141-8977-FAF7-0468516BBEA0}"/>
                    </a:ext>
                  </a:extLst>
                </p:cNvPr>
                <p:cNvSpPr txBox="1"/>
                <p:nvPr/>
              </p:nvSpPr>
              <p:spPr>
                <a:xfrm>
                  <a:off x="1793710" y="2642011"/>
                  <a:ext cx="3289354" cy="58477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sz="2800" i="1">
                            <a:solidFill>
                              <a:srgbClr val="000000"/>
                            </a:solidFill>
                            <a:latin typeface="Cambria Math" panose="02040503050406030204" pitchFamily="18" charset="0"/>
                          </a:rPr>
                          <m:t>𝐵</m:t>
                        </m:r>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panose="02040503050406030204" pitchFamily="18" charset="0"/>
                              </a:rPr>
                              <m:t>𝐶</m:t>
                            </m:r>
                          </m:e>
                          <m:sup>
                            <m:r>
                              <a:rPr lang="en-US" sz="2800" i="1">
                                <a:solidFill>
                                  <a:srgbClr val="000000"/>
                                </a:solidFill>
                                <a:latin typeface="Cambria Math" panose="02040503050406030204" pitchFamily="18" charset="0"/>
                              </a:rPr>
                              <m:t>2</m:t>
                            </m:r>
                          </m:sup>
                        </m:sSup>
                        <m:r>
                          <a:rPr lang="en-US" sz="2800" i="1">
                            <a:solidFill>
                              <a:srgbClr val="000000"/>
                            </a:solidFill>
                            <a:latin typeface="Cambria Math" panose="02040503050406030204" pitchFamily="18" charset="0"/>
                          </a:rPr>
                          <m:t>=</m:t>
                        </m:r>
                        <m:r>
                          <a:rPr lang="en-US" sz="2800" i="1">
                            <a:solidFill>
                              <a:srgbClr val="000000"/>
                            </a:solidFill>
                            <a:latin typeface="Cambria Math" panose="02040503050406030204" pitchFamily="18" charset="0"/>
                          </a:rPr>
                          <m:t>𝐴</m:t>
                        </m:r>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panose="02040503050406030204" pitchFamily="18" charset="0"/>
                              </a:rPr>
                              <m:t>𝐵</m:t>
                            </m:r>
                          </m:e>
                          <m:sup>
                            <m:r>
                              <a:rPr lang="en-US" sz="2800" i="1">
                                <a:solidFill>
                                  <a:srgbClr val="000000"/>
                                </a:solidFill>
                                <a:latin typeface="Cambria Math" panose="02040503050406030204" pitchFamily="18" charset="0"/>
                              </a:rPr>
                              <m:t>2</m:t>
                            </m:r>
                          </m:sup>
                        </m:sSup>
                        <m:r>
                          <a:rPr lang="en-US" sz="2800" i="1">
                            <a:solidFill>
                              <a:srgbClr val="000000"/>
                            </a:solidFill>
                            <a:latin typeface="Cambria Math" panose="02040503050406030204" pitchFamily="18" charset="0"/>
                          </a:rPr>
                          <m:t>+</m:t>
                        </m:r>
                        <m:r>
                          <a:rPr lang="en-US" sz="2800" i="1">
                            <a:solidFill>
                              <a:srgbClr val="000000"/>
                            </a:solidFill>
                            <a:latin typeface="Cambria Math" panose="02040503050406030204" pitchFamily="18" charset="0"/>
                          </a:rPr>
                          <m:t>𝐴</m:t>
                        </m:r>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panose="02040503050406030204" pitchFamily="18" charset="0"/>
                              </a:rPr>
                              <m:t>𝐶</m:t>
                            </m:r>
                          </m:e>
                          <m:sup>
                            <m:r>
                              <a:rPr lang="en-US" sz="2800" i="1">
                                <a:solidFill>
                                  <a:srgbClr val="000000"/>
                                </a:solidFill>
                                <a:latin typeface="Cambria Math" panose="02040503050406030204" pitchFamily="18" charset="0"/>
                              </a:rPr>
                              <m:t>2</m:t>
                            </m:r>
                          </m:sup>
                        </m:sSup>
                      </m:oMath>
                    </m:oMathPara>
                  </a14:m>
                  <a:endParaRPr lang="en-US" sz="2800" dirty="0"/>
                </a:p>
              </p:txBody>
            </p:sp>
          </mc:Choice>
          <mc:Fallback xmlns="">
            <p:sp>
              <p:nvSpPr>
                <p:cNvPr id="14" name="Object 13">
                  <a:extLst>
                    <a:ext uri="{FF2B5EF4-FFF2-40B4-BE49-F238E27FC236}">
                      <a16:creationId xmlns:a16="http://schemas.microsoft.com/office/drawing/2014/main" id="{5503352D-9927-5E5E-C934-1CBC1D0102DC}"/>
                    </a:ext>
                  </a:extLst>
                </p:cNvPr>
                <p:cNvSpPr txBox="1">
                  <a:spLocks noRot="1" noChangeAspect="1" noMove="1" noResize="1" noEditPoints="1" noAdjustHandles="1" noChangeArrowheads="1" noChangeShapeType="1" noTextEdit="1"/>
                </p:cNvSpPr>
                <p:nvPr/>
              </p:nvSpPr>
              <p:spPr>
                <a:xfrm>
                  <a:off x="1793710" y="2642011"/>
                  <a:ext cx="3289354" cy="584774"/>
                </a:xfrm>
                <a:prstGeom prst="rect">
                  <a:avLst/>
                </a:prstGeom>
                <a:blipFill>
                  <a:blip r:embed="rId21"/>
                  <a:stretch>
                    <a:fillRect/>
                  </a:stretch>
                </a:blipFill>
              </p:spPr>
              <p:txBody>
                <a:bodyPr/>
                <a:lstStyle/>
                <a:p>
                  <a:r>
                    <a:rPr lang="en-US">
                      <a:noFill/>
                    </a:rPr>
                    <a:t> </a:t>
                  </a:r>
                </a:p>
              </p:txBody>
            </p:sp>
          </mc:Fallback>
        </mc:AlternateContent>
      </p:grpSp>
      <p:grpSp>
        <p:nvGrpSpPr>
          <p:cNvPr id="17" name="Group 16">
            <a:extLst>
              <a:ext uri="{FF2B5EF4-FFF2-40B4-BE49-F238E27FC236}">
                <a16:creationId xmlns:a16="http://schemas.microsoft.com/office/drawing/2014/main" id="{88E8E061-4080-A3C1-9F7D-60D8FAB621A3}"/>
              </a:ext>
            </a:extLst>
          </p:cNvPr>
          <p:cNvGrpSpPr/>
          <p:nvPr/>
        </p:nvGrpSpPr>
        <p:grpSpPr>
          <a:xfrm>
            <a:off x="1631852" y="3852647"/>
            <a:ext cx="3554043" cy="612360"/>
            <a:chOff x="1223890" y="2613875"/>
            <a:chExt cx="3554043" cy="612360"/>
          </a:xfrm>
        </p:grpSpPr>
        <p:sp>
          <p:nvSpPr>
            <p:cNvPr id="18" name="TextBox 17">
              <a:extLst>
                <a:ext uri="{FF2B5EF4-FFF2-40B4-BE49-F238E27FC236}">
                  <a16:creationId xmlns:a16="http://schemas.microsoft.com/office/drawing/2014/main" id="{16A1F730-0AC9-8CE9-FB6A-071485521078}"/>
                </a:ext>
              </a:extLst>
            </p:cNvPr>
            <p:cNvSpPr txBox="1"/>
            <p:nvPr/>
          </p:nvSpPr>
          <p:spPr>
            <a:xfrm>
              <a:off x="1223890" y="2613875"/>
              <a:ext cx="984738"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D. </a:t>
              </a:r>
            </a:p>
          </p:txBody>
        </p:sp>
        <mc:AlternateContent xmlns:mc="http://schemas.openxmlformats.org/markup-compatibility/2006" xmlns:a14="http://schemas.microsoft.com/office/drawing/2010/main">
          <mc:Choice Requires="a14">
            <p:sp>
              <p:nvSpPr>
                <p:cNvPr id="19" name="Object 16">
                  <a:extLst>
                    <a:ext uri="{FF2B5EF4-FFF2-40B4-BE49-F238E27FC236}">
                      <a16:creationId xmlns:a16="http://schemas.microsoft.com/office/drawing/2014/main" id="{69F2B49A-ABC8-A396-AE7A-CB77095903BE}"/>
                    </a:ext>
                  </a:extLst>
                </p:cNvPr>
                <p:cNvSpPr txBox="1"/>
                <p:nvPr/>
              </p:nvSpPr>
              <p:spPr>
                <a:xfrm>
                  <a:off x="1818833" y="2642035"/>
                  <a:ext cx="2959100" cy="58420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sz="2800" i="1">
                            <a:solidFill>
                              <a:srgbClr val="000000"/>
                            </a:solidFill>
                            <a:latin typeface="Cambria Math" panose="02040503050406030204" pitchFamily="18" charset="0"/>
                          </a:rPr>
                          <m:t>𝐵</m:t>
                        </m:r>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panose="02040503050406030204" pitchFamily="18" charset="0"/>
                              </a:rPr>
                              <m:t>𝐶</m:t>
                            </m:r>
                          </m:e>
                          <m:sup>
                            <m:r>
                              <a:rPr lang="en-US" sz="2800" i="1">
                                <a:solidFill>
                                  <a:srgbClr val="000000"/>
                                </a:solidFill>
                                <a:latin typeface="Cambria Math" panose="02040503050406030204" pitchFamily="18" charset="0"/>
                              </a:rPr>
                              <m:t>2</m:t>
                            </m:r>
                          </m:sup>
                        </m:sSup>
                        <m:r>
                          <a:rPr lang="en-US" sz="2800" i="1">
                            <a:solidFill>
                              <a:srgbClr val="000000"/>
                            </a:solidFill>
                            <a:latin typeface="Cambria Math" panose="02040503050406030204" pitchFamily="18" charset="0"/>
                          </a:rPr>
                          <m:t>=</m:t>
                        </m:r>
                        <m:r>
                          <a:rPr lang="en-US" sz="2800" i="1">
                            <a:solidFill>
                              <a:srgbClr val="000000"/>
                            </a:solidFill>
                            <a:latin typeface="Cambria Math" panose="02040503050406030204" pitchFamily="18" charset="0"/>
                          </a:rPr>
                          <m:t>𝐴</m:t>
                        </m:r>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panose="02040503050406030204" pitchFamily="18" charset="0"/>
                              </a:rPr>
                              <m:t>𝐵</m:t>
                            </m:r>
                          </m:e>
                          <m:sup>
                            <m:r>
                              <a:rPr lang="en-US" sz="2800" i="1">
                                <a:solidFill>
                                  <a:srgbClr val="000000"/>
                                </a:solidFill>
                                <a:latin typeface="Cambria Math" panose="02040503050406030204" pitchFamily="18" charset="0"/>
                              </a:rPr>
                              <m:t>2</m:t>
                            </m:r>
                          </m:sup>
                        </m:sSup>
                        <m:r>
                          <a:rPr lang="en-US" sz="2800" i="1">
                            <a:solidFill>
                              <a:srgbClr val="000000"/>
                            </a:solidFill>
                            <a:latin typeface="Cambria Math" panose="02040503050406030204" pitchFamily="18" charset="0"/>
                          </a:rPr>
                          <m:t>.</m:t>
                        </m:r>
                        <m:r>
                          <a:rPr lang="en-US" sz="2800" i="1">
                            <a:solidFill>
                              <a:srgbClr val="000000"/>
                            </a:solidFill>
                            <a:latin typeface="Cambria Math" panose="02040503050406030204" pitchFamily="18" charset="0"/>
                          </a:rPr>
                          <m:t>𝐴</m:t>
                        </m:r>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panose="02040503050406030204" pitchFamily="18" charset="0"/>
                              </a:rPr>
                              <m:t>𝐶</m:t>
                            </m:r>
                          </m:e>
                          <m:sup>
                            <m:r>
                              <a:rPr lang="en-US" sz="2800" i="1">
                                <a:solidFill>
                                  <a:srgbClr val="000000"/>
                                </a:solidFill>
                                <a:latin typeface="Cambria Math" panose="02040503050406030204" pitchFamily="18" charset="0"/>
                              </a:rPr>
                              <m:t>2</m:t>
                            </m:r>
                          </m:sup>
                        </m:sSup>
                      </m:oMath>
                    </m:oMathPara>
                  </a14:m>
                  <a:endParaRPr lang="en-US" sz="2800" dirty="0"/>
                </a:p>
              </p:txBody>
            </p:sp>
          </mc:Choice>
          <mc:Fallback xmlns="">
            <p:sp>
              <p:nvSpPr>
                <p:cNvPr id="17" name="Object 16">
                  <a:extLst>
                    <a:ext uri="{FF2B5EF4-FFF2-40B4-BE49-F238E27FC236}">
                      <a16:creationId xmlns:a16="http://schemas.microsoft.com/office/drawing/2014/main" id="{28E11C7B-CD3A-4BEE-9528-9889D2A80FE9}"/>
                    </a:ext>
                  </a:extLst>
                </p:cNvPr>
                <p:cNvSpPr txBox="1">
                  <a:spLocks noRot="1" noChangeAspect="1" noMove="1" noResize="1" noEditPoints="1" noAdjustHandles="1" noChangeArrowheads="1" noChangeShapeType="1" noTextEdit="1"/>
                </p:cNvSpPr>
                <p:nvPr/>
              </p:nvSpPr>
              <p:spPr>
                <a:xfrm>
                  <a:off x="1818833" y="2642035"/>
                  <a:ext cx="2959100" cy="584200"/>
                </a:xfrm>
                <a:prstGeom prst="rect">
                  <a:avLst/>
                </a:prstGeom>
                <a:blipFill>
                  <a:blip r:embed="rId22"/>
                  <a:stretch>
                    <a:fillRect/>
                  </a:stretch>
                </a:blipFill>
              </p:spPr>
              <p:txBody>
                <a:bodyPr/>
                <a:lstStyle/>
                <a:p>
                  <a:r>
                    <a:rPr lang="en-US">
                      <a:noFill/>
                    </a:rPr>
                    <a:t> </a:t>
                  </a:r>
                </a:p>
              </p:txBody>
            </p:sp>
          </mc:Fallback>
        </mc:AlternateContent>
      </p:grpSp>
      <p:sp>
        <p:nvSpPr>
          <p:cNvPr id="20" name="Oval 19">
            <a:extLst>
              <a:ext uri="{FF2B5EF4-FFF2-40B4-BE49-F238E27FC236}">
                <a16:creationId xmlns:a16="http://schemas.microsoft.com/office/drawing/2014/main" id="{F889CAB9-3D25-E111-CFD7-35E63E48DCFF}"/>
              </a:ext>
            </a:extLst>
          </p:cNvPr>
          <p:cNvSpPr/>
          <p:nvPr/>
        </p:nvSpPr>
        <p:spPr>
          <a:xfrm>
            <a:off x="1610667" y="1298083"/>
            <a:ext cx="541687" cy="584775"/>
          </a:xfrm>
          <a:prstGeom prst="ellipse">
            <a:avLst/>
          </a:prstGeom>
          <a:no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9">
            <a:extLst>
              <a:ext uri="{FF2B5EF4-FFF2-40B4-BE49-F238E27FC236}">
                <a16:creationId xmlns:a16="http://schemas.microsoft.com/office/drawing/2014/main" id="{356271AE-6C28-C8B0-6295-85FFC96C3B63}"/>
              </a:ext>
            </a:extLst>
          </p:cNvPr>
          <p:cNvPicPr>
            <a:picLocks noChangeAspect="1" noChangeArrowheads="1" noCrop="1"/>
          </p:cNvPicPr>
          <p:nvPr/>
        </p:nvPicPr>
        <p:blipFill>
          <a:blip r:embed="rId23">
            <a:lum contrast="12000"/>
            <a:extLst>
              <a:ext uri="{28A0092B-C50C-407E-A947-70E740481C1C}">
                <a14:useLocalDpi xmlns:a14="http://schemas.microsoft.com/office/drawing/2010/main" val="0"/>
              </a:ext>
            </a:extLst>
          </a:blip>
          <a:srcRect/>
          <a:stretch>
            <a:fillRect/>
          </a:stretch>
        </p:blipFill>
        <p:spPr bwMode="auto">
          <a:xfrm>
            <a:off x="1295699" y="5705332"/>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14">
            <a:extLst>
              <a:ext uri="{FF2B5EF4-FFF2-40B4-BE49-F238E27FC236}">
                <a16:creationId xmlns:a16="http://schemas.microsoft.com/office/drawing/2014/main" id="{378B11AE-878E-CE5F-25D3-95A2E6E53AAF}"/>
              </a:ext>
            </a:extLst>
          </p:cNvPr>
          <p:cNvGrpSpPr>
            <a:grpSpLocks/>
          </p:cNvGrpSpPr>
          <p:nvPr/>
        </p:nvGrpSpPr>
        <p:grpSpPr bwMode="auto">
          <a:xfrm>
            <a:off x="8289142" y="5338618"/>
            <a:ext cx="1370012" cy="1295400"/>
            <a:chOff x="4574" y="3342"/>
            <a:chExt cx="960" cy="912"/>
          </a:xfrm>
        </p:grpSpPr>
        <p:sp>
          <p:nvSpPr>
            <p:cNvPr id="23" name="AutoShape 15">
              <a:extLst>
                <a:ext uri="{FF2B5EF4-FFF2-40B4-BE49-F238E27FC236}">
                  <a16:creationId xmlns:a16="http://schemas.microsoft.com/office/drawing/2014/main" id="{35E24184-B72B-3DD9-0019-C310C4BC74E9}"/>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 name="Text Box 16">
              <a:extLst>
                <a:ext uri="{FF2B5EF4-FFF2-40B4-BE49-F238E27FC236}">
                  <a16:creationId xmlns:a16="http://schemas.microsoft.com/office/drawing/2014/main" id="{6FB55164-EFA8-A78F-E184-524181C114F2}"/>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15</a:t>
              </a:r>
            </a:p>
          </p:txBody>
        </p:sp>
      </p:grpSp>
      <p:grpSp>
        <p:nvGrpSpPr>
          <p:cNvPr id="25" name="Group 17">
            <a:extLst>
              <a:ext uri="{FF2B5EF4-FFF2-40B4-BE49-F238E27FC236}">
                <a16:creationId xmlns:a16="http://schemas.microsoft.com/office/drawing/2014/main" id="{09A0556B-2A0D-368A-8354-496E20AF728D}"/>
              </a:ext>
            </a:extLst>
          </p:cNvPr>
          <p:cNvGrpSpPr>
            <a:grpSpLocks/>
          </p:cNvGrpSpPr>
          <p:nvPr/>
        </p:nvGrpSpPr>
        <p:grpSpPr bwMode="auto">
          <a:xfrm>
            <a:off x="8287555" y="5338618"/>
            <a:ext cx="1370013" cy="1295400"/>
            <a:chOff x="4574" y="3342"/>
            <a:chExt cx="960" cy="912"/>
          </a:xfrm>
        </p:grpSpPr>
        <p:sp>
          <p:nvSpPr>
            <p:cNvPr id="26" name="AutoShape 18">
              <a:extLst>
                <a:ext uri="{FF2B5EF4-FFF2-40B4-BE49-F238E27FC236}">
                  <a16:creationId xmlns:a16="http://schemas.microsoft.com/office/drawing/2014/main" id="{126843DD-B135-B71A-12F4-7A1D318198E7}"/>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 name="Text Box 19">
              <a:extLst>
                <a:ext uri="{FF2B5EF4-FFF2-40B4-BE49-F238E27FC236}">
                  <a16:creationId xmlns:a16="http://schemas.microsoft.com/office/drawing/2014/main" id="{984B2BEA-E933-1CE0-A08E-D71931CBA514}"/>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14</a:t>
              </a:r>
            </a:p>
          </p:txBody>
        </p:sp>
      </p:grpSp>
      <p:grpSp>
        <p:nvGrpSpPr>
          <p:cNvPr id="28" name="Group 20">
            <a:extLst>
              <a:ext uri="{FF2B5EF4-FFF2-40B4-BE49-F238E27FC236}">
                <a16:creationId xmlns:a16="http://schemas.microsoft.com/office/drawing/2014/main" id="{52192467-729D-7234-7C68-E4DF6B8E677F}"/>
              </a:ext>
            </a:extLst>
          </p:cNvPr>
          <p:cNvGrpSpPr>
            <a:grpSpLocks/>
          </p:cNvGrpSpPr>
          <p:nvPr/>
        </p:nvGrpSpPr>
        <p:grpSpPr bwMode="auto">
          <a:xfrm>
            <a:off x="8287555" y="5338618"/>
            <a:ext cx="1370013" cy="1295400"/>
            <a:chOff x="4574" y="3342"/>
            <a:chExt cx="960" cy="912"/>
          </a:xfrm>
        </p:grpSpPr>
        <p:sp>
          <p:nvSpPr>
            <p:cNvPr id="29" name="AutoShape 21">
              <a:extLst>
                <a:ext uri="{FF2B5EF4-FFF2-40B4-BE49-F238E27FC236}">
                  <a16:creationId xmlns:a16="http://schemas.microsoft.com/office/drawing/2014/main" id="{FC228E1E-C5B5-AF02-06CF-4057781B6E7B}"/>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 name="Text Box 22">
              <a:extLst>
                <a:ext uri="{FF2B5EF4-FFF2-40B4-BE49-F238E27FC236}">
                  <a16:creationId xmlns:a16="http://schemas.microsoft.com/office/drawing/2014/main" id="{CAF2CB5A-02C5-5EDE-BE06-0930933F921F}"/>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13</a:t>
              </a:r>
            </a:p>
          </p:txBody>
        </p:sp>
      </p:grpSp>
      <p:grpSp>
        <p:nvGrpSpPr>
          <p:cNvPr id="32" name="Group 23">
            <a:extLst>
              <a:ext uri="{FF2B5EF4-FFF2-40B4-BE49-F238E27FC236}">
                <a16:creationId xmlns:a16="http://schemas.microsoft.com/office/drawing/2014/main" id="{2B90FE45-D534-3D28-3539-8066C8765C7E}"/>
              </a:ext>
            </a:extLst>
          </p:cNvPr>
          <p:cNvGrpSpPr>
            <a:grpSpLocks/>
          </p:cNvGrpSpPr>
          <p:nvPr/>
        </p:nvGrpSpPr>
        <p:grpSpPr bwMode="auto">
          <a:xfrm>
            <a:off x="8278030" y="5349731"/>
            <a:ext cx="1370013" cy="1295400"/>
            <a:chOff x="4574" y="3342"/>
            <a:chExt cx="960" cy="912"/>
          </a:xfrm>
        </p:grpSpPr>
        <p:sp>
          <p:nvSpPr>
            <p:cNvPr id="34" name="AutoShape 24">
              <a:extLst>
                <a:ext uri="{FF2B5EF4-FFF2-40B4-BE49-F238E27FC236}">
                  <a16:creationId xmlns:a16="http://schemas.microsoft.com/office/drawing/2014/main" id="{E918C12F-AB73-7056-E855-1ABE428D17AB}"/>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 name="Text Box 25">
              <a:extLst>
                <a:ext uri="{FF2B5EF4-FFF2-40B4-BE49-F238E27FC236}">
                  <a16:creationId xmlns:a16="http://schemas.microsoft.com/office/drawing/2014/main" id="{486C9424-880B-23AB-C514-ADD0C89E156B}"/>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12</a:t>
              </a:r>
            </a:p>
          </p:txBody>
        </p:sp>
      </p:grpSp>
      <p:grpSp>
        <p:nvGrpSpPr>
          <p:cNvPr id="39" name="Group 26">
            <a:extLst>
              <a:ext uri="{FF2B5EF4-FFF2-40B4-BE49-F238E27FC236}">
                <a16:creationId xmlns:a16="http://schemas.microsoft.com/office/drawing/2014/main" id="{743B5C40-140E-994C-A42F-3A933D2F60C7}"/>
              </a:ext>
            </a:extLst>
          </p:cNvPr>
          <p:cNvGrpSpPr>
            <a:grpSpLocks/>
          </p:cNvGrpSpPr>
          <p:nvPr/>
        </p:nvGrpSpPr>
        <p:grpSpPr bwMode="auto">
          <a:xfrm>
            <a:off x="8289142" y="5349731"/>
            <a:ext cx="1370012" cy="1295400"/>
            <a:chOff x="4574" y="3342"/>
            <a:chExt cx="960" cy="912"/>
          </a:xfrm>
        </p:grpSpPr>
        <p:sp>
          <p:nvSpPr>
            <p:cNvPr id="40" name="AutoShape 27">
              <a:extLst>
                <a:ext uri="{FF2B5EF4-FFF2-40B4-BE49-F238E27FC236}">
                  <a16:creationId xmlns:a16="http://schemas.microsoft.com/office/drawing/2014/main" id="{6F02996A-657D-3DE7-457F-B21D89D935FD}"/>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 name="Text Box 28">
              <a:extLst>
                <a:ext uri="{FF2B5EF4-FFF2-40B4-BE49-F238E27FC236}">
                  <a16:creationId xmlns:a16="http://schemas.microsoft.com/office/drawing/2014/main" id="{55EA1456-5646-26C4-AA8E-1983D692A517}"/>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11</a:t>
              </a:r>
            </a:p>
          </p:txBody>
        </p:sp>
      </p:grpSp>
      <p:grpSp>
        <p:nvGrpSpPr>
          <p:cNvPr id="42" name="Group 29">
            <a:extLst>
              <a:ext uri="{FF2B5EF4-FFF2-40B4-BE49-F238E27FC236}">
                <a16:creationId xmlns:a16="http://schemas.microsoft.com/office/drawing/2014/main" id="{AB448D54-93EA-FA7F-9351-3560B5719823}"/>
              </a:ext>
            </a:extLst>
          </p:cNvPr>
          <p:cNvGrpSpPr>
            <a:grpSpLocks/>
          </p:cNvGrpSpPr>
          <p:nvPr/>
        </p:nvGrpSpPr>
        <p:grpSpPr bwMode="auto">
          <a:xfrm>
            <a:off x="8289142" y="5349731"/>
            <a:ext cx="1370012" cy="1295400"/>
            <a:chOff x="4574" y="3342"/>
            <a:chExt cx="960" cy="912"/>
          </a:xfrm>
        </p:grpSpPr>
        <p:sp>
          <p:nvSpPr>
            <p:cNvPr id="43" name="AutoShape 30">
              <a:extLst>
                <a:ext uri="{FF2B5EF4-FFF2-40B4-BE49-F238E27FC236}">
                  <a16:creationId xmlns:a16="http://schemas.microsoft.com/office/drawing/2014/main" id="{4963C206-EE6B-C044-21A4-28A66ACCEFF4}"/>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6" name="Text Box 31">
              <a:extLst>
                <a:ext uri="{FF2B5EF4-FFF2-40B4-BE49-F238E27FC236}">
                  <a16:creationId xmlns:a16="http://schemas.microsoft.com/office/drawing/2014/main" id="{ED9AC12A-94E4-E251-E24D-B6DC42A0270C}"/>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10</a:t>
              </a:r>
            </a:p>
          </p:txBody>
        </p:sp>
      </p:grpSp>
      <p:grpSp>
        <p:nvGrpSpPr>
          <p:cNvPr id="47" name="Group 32">
            <a:extLst>
              <a:ext uri="{FF2B5EF4-FFF2-40B4-BE49-F238E27FC236}">
                <a16:creationId xmlns:a16="http://schemas.microsoft.com/office/drawing/2014/main" id="{C8AE72B7-F15B-251A-2B1A-B59C9064F6E7}"/>
              </a:ext>
            </a:extLst>
          </p:cNvPr>
          <p:cNvGrpSpPr>
            <a:grpSpLocks/>
          </p:cNvGrpSpPr>
          <p:nvPr/>
        </p:nvGrpSpPr>
        <p:grpSpPr bwMode="auto">
          <a:xfrm>
            <a:off x="8287555" y="5338618"/>
            <a:ext cx="1370013" cy="1295400"/>
            <a:chOff x="4574" y="3342"/>
            <a:chExt cx="960" cy="912"/>
          </a:xfrm>
        </p:grpSpPr>
        <p:sp>
          <p:nvSpPr>
            <p:cNvPr id="48" name="AutoShape 33">
              <a:extLst>
                <a:ext uri="{FF2B5EF4-FFF2-40B4-BE49-F238E27FC236}">
                  <a16:creationId xmlns:a16="http://schemas.microsoft.com/office/drawing/2014/main" id="{724118AD-D09E-BE5E-AA2F-F878339CFE2B}"/>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0" name="Text Box 34">
              <a:extLst>
                <a:ext uri="{FF2B5EF4-FFF2-40B4-BE49-F238E27FC236}">
                  <a16:creationId xmlns:a16="http://schemas.microsoft.com/office/drawing/2014/main" id="{6B6FD744-BC97-61D6-0553-1476A9235078}"/>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9</a:t>
              </a:r>
            </a:p>
          </p:txBody>
        </p:sp>
      </p:grpSp>
      <p:grpSp>
        <p:nvGrpSpPr>
          <p:cNvPr id="52" name="Group 35">
            <a:extLst>
              <a:ext uri="{FF2B5EF4-FFF2-40B4-BE49-F238E27FC236}">
                <a16:creationId xmlns:a16="http://schemas.microsoft.com/office/drawing/2014/main" id="{CF884FB4-2776-E3FD-F673-0DE8392D8DFA}"/>
              </a:ext>
            </a:extLst>
          </p:cNvPr>
          <p:cNvGrpSpPr>
            <a:grpSpLocks/>
          </p:cNvGrpSpPr>
          <p:nvPr/>
        </p:nvGrpSpPr>
        <p:grpSpPr bwMode="auto">
          <a:xfrm>
            <a:off x="8309780" y="5349731"/>
            <a:ext cx="1370013" cy="1295400"/>
            <a:chOff x="4574" y="3342"/>
            <a:chExt cx="960" cy="912"/>
          </a:xfrm>
        </p:grpSpPr>
        <p:sp>
          <p:nvSpPr>
            <p:cNvPr id="54" name="AutoShape 36">
              <a:extLst>
                <a:ext uri="{FF2B5EF4-FFF2-40B4-BE49-F238E27FC236}">
                  <a16:creationId xmlns:a16="http://schemas.microsoft.com/office/drawing/2014/main" id="{3D6EF952-7310-9FE9-107F-B0FD0435C3D5}"/>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6" name="Text Box 37">
              <a:extLst>
                <a:ext uri="{FF2B5EF4-FFF2-40B4-BE49-F238E27FC236}">
                  <a16:creationId xmlns:a16="http://schemas.microsoft.com/office/drawing/2014/main" id="{0687E094-066C-98F9-95B7-7C331724EC5F}"/>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8</a:t>
              </a:r>
            </a:p>
          </p:txBody>
        </p:sp>
      </p:grpSp>
      <p:grpSp>
        <p:nvGrpSpPr>
          <p:cNvPr id="57" name="Group 38">
            <a:extLst>
              <a:ext uri="{FF2B5EF4-FFF2-40B4-BE49-F238E27FC236}">
                <a16:creationId xmlns:a16="http://schemas.microsoft.com/office/drawing/2014/main" id="{145687E3-74EB-2FB7-7D03-9C7C3B36327F}"/>
              </a:ext>
            </a:extLst>
          </p:cNvPr>
          <p:cNvGrpSpPr>
            <a:grpSpLocks/>
          </p:cNvGrpSpPr>
          <p:nvPr/>
        </p:nvGrpSpPr>
        <p:grpSpPr bwMode="auto">
          <a:xfrm>
            <a:off x="8278030" y="5338618"/>
            <a:ext cx="1370013" cy="1295400"/>
            <a:chOff x="4574" y="3342"/>
            <a:chExt cx="960" cy="912"/>
          </a:xfrm>
        </p:grpSpPr>
        <p:sp>
          <p:nvSpPr>
            <p:cNvPr id="58" name="AutoShape 39">
              <a:extLst>
                <a:ext uri="{FF2B5EF4-FFF2-40B4-BE49-F238E27FC236}">
                  <a16:creationId xmlns:a16="http://schemas.microsoft.com/office/drawing/2014/main" id="{8B119171-97A6-1E94-433A-A2013E65189F}"/>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9" name="Text Box 40">
              <a:extLst>
                <a:ext uri="{FF2B5EF4-FFF2-40B4-BE49-F238E27FC236}">
                  <a16:creationId xmlns:a16="http://schemas.microsoft.com/office/drawing/2014/main" id="{2BC76924-D4EC-BBB5-1D18-27F7780770CC}"/>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7</a:t>
              </a:r>
            </a:p>
          </p:txBody>
        </p:sp>
      </p:grpSp>
      <p:grpSp>
        <p:nvGrpSpPr>
          <p:cNvPr id="60" name="Group 41">
            <a:extLst>
              <a:ext uri="{FF2B5EF4-FFF2-40B4-BE49-F238E27FC236}">
                <a16:creationId xmlns:a16="http://schemas.microsoft.com/office/drawing/2014/main" id="{EE964834-0F90-0B30-3500-DCD52EBEC857}"/>
              </a:ext>
            </a:extLst>
          </p:cNvPr>
          <p:cNvGrpSpPr>
            <a:grpSpLocks/>
          </p:cNvGrpSpPr>
          <p:nvPr/>
        </p:nvGrpSpPr>
        <p:grpSpPr bwMode="auto">
          <a:xfrm>
            <a:off x="8309779" y="5338618"/>
            <a:ext cx="1371600" cy="1295400"/>
            <a:chOff x="4574" y="3342"/>
            <a:chExt cx="960" cy="912"/>
          </a:xfrm>
        </p:grpSpPr>
        <p:sp>
          <p:nvSpPr>
            <p:cNvPr id="61" name="AutoShape 42">
              <a:extLst>
                <a:ext uri="{FF2B5EF4-FFF2-40B4-BE49-F238E27FC236}">
                  <a16:creationId xmlns:a16="http://schemas.microsoft.com/office/drawing/2014/main" id="{FAFE03F8-AAC1-5009-B5D4-D9F716D0C7C3}"/>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2" name="Text Box 43">
              <a:extLst>
                <a:ext uri="{FF2B5EF4-FFF2-40B4-BE49-F238E27FC236}">
                  <a16:creationId xmlns:a16="http://schemas.microsoft.com/office/drawing/2014/main" id="{E3198ACE-7405-6D08-0EA0-881EB44B28D0}"/>
                </a:ext>
              </a:extLst>
            </p:cNvPr>
            <p:cNvSpPr txBox="1">
              <a:spLocks noChangeArrowheads="1"/>
            </p:cNvSpPr>
            <p:nvPr/>
          </p:nvSpPr>
          <p:spPr bwMode="auto">
            <a:xfrm>
              <a:off x="4828" y="3591"/>
              <a:ext cx="480" cy="408"/>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6</a:t>
              </a:r>
            </a:p>
          </p:txBody>
        </p:sp>
      </p:grpSp>
      <p:sp>
        <p:nvSpPr>
          <p:cNvPr id="63" name="Text Box 44">
            <a:extLst>
              <a:ext uri="{FF2B5EF4-FFF2-40B4-BE49-F238E27FC236}">
                <a16:creationId xmlns:a16="http://schemas.microsoft.com/office/drawing/2014/main" id="{4C071B82-74F9-9C38-8D24-1A34D2E2A6A6}"/>
              </a:ext>
            </a:extLst>
          </p:cNvPr>
          <p:cNvSpPr txBox="1">
            <a:spLocks noChangeArrowheads="1"/>
          </p:cNvSpPr>
          <p:nvPr/>
        </p:nvSpPr>
        <p:spPr bwMode="auto">
          <a:xfrm>
            <a:off x="2300398" y="6079852"/>
            <a:ext cx="16764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15s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nvGrpSpPr>
          <p:cNvPr id="64" name="Group 45">
            <a:extLst>
              <a:ext uri="{FF2B5EF4-FFF2-40B4-BE49-F238E27FC236}">
                <a16:creationId xmlns:a16="http://schemas.microsoft.com/office/drawing/2014/main" id="{CCF1044D-9173-00D5-182F-42D4AEF3A8D7}"/>
              </a:ext>
            </a:extLst>
          </p:cNvPr>
          <p:cNvGrpSpPr>
            <a:grpSpLocks/>
          </p:cNvGrpSpPr>
          <p:nvPr/>
        </p:nvGrpSpPr>
        <p:grpSpPr bwMode="auto">
          <a:xfrm>
            <a:off x="8287554" y="5338618"/>
            <a:ext cx="1371600" cy="1295400"/>
            <a:chOff x="4574" y="3342"/>
            <a:chExt cx="960" cy="912"/>
          </a:xfrm>
        </p:grpSpPr>
        <p:sp>
          <p:nvSpPr>
            <p:cNvPr id="65" name="AutoShape 46">
              <a:extLst>
                <a:ext uri="{FF2B5EF4-FFF2-40B4-BE49-F238E27FC236}">
                  <a16:creationId xmlns:a16="http://schemas.microsoft.com/office/drawing/2014/main" id="{150E184F-35E8-F218-C48C-8B646AA9CAF5}"/>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6" name="Text Box 47">
              <a:extLst>
                <a:ext uri="{FF2B5EF4-FFF2-40B4-BE49-F238E27FC236}">
                  <a16:creationId xmlns:a16="http://schemas.microsoft.com/office/drawing/2014/main" id="{580E815D-AA0E-F1EE-67AC-088C4FB50672}"/>
                </a:ext>
              </a:extLst>
            </p:cNvPr>
            <p:cNvSpPr txBox="1">
              <a:spLocks noChangeArrowheads="1"/>
            </p:cNvSpPr>
            <p:nvPr/>
          </p:nvSpPr>
          <p:spPr bwMode="auto">
            <a:xfrm>
              <a:off x="4827" y="3589"/>
              <a:ext cx="480"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5</a:t>
              </a:r>
            </a:p>
          </p:txBody>
        </p:sp>
      </p:grpSp>
      <p:grpSp>
        <p:nvGrpSpPr>
          <p:cNvPr id="67" name="Group 48">
            <a:extLst>
              <a:ext uri="{FF2B5EF4-FFF2-40B4-BE49-F238E27FC236}">
                <a16:creationId xmlns:a16="http://schemas.microsoft.com/office/drawing/2014/main" id="{74A8A15B-1EFD-0A2C-516E-2DB15487D4F5}"/>
              </a:ext>
            </a:extLst>
          </p:cNvPr>
          <p:cNvGrpSpPr>
            <a:grpSpLocks/>
          </p:cNvGrpSpPr>
          <p:nvPr/>
        </p:nvGrpSpPr>
        <p:grpSpPr bwMode="auto">
          <a:xfrm>
            <a:off x="8298667" y="5338618"/>
            <a:ext cx="1371600" cy="1295400"/>
            <a:chOff x="4574" y="3342"/>
            <a:chExt cx="960" cy="912"/>
          </a:xfrm>
        </p:grpSpPr>
        <p:sp>
          <p:nvSpPr>
            <p:cNvPr id="68" name="AutoShape 49">
              <a:extLst>
                <a:ext uri="{FF2B5EF4-FFF2-40B4-BE49-F238E27FC236}">
                  <a16:creationId xmlns:a16="http://schemas.microsoft.com/office/drawing/2014/main" id="{B2065BC1-B44A-16C8-9A89-1A39DD7EECEF}"/>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9" name="Text Box 50">
              <a:extLst>
                <a:ext uri="{FF2B5EF4-FFF2-40B4-BE49-F238E27FC236}">
                  <a16:creationId xmlns:a16="http://schemas.microsoft.com/office/drawing/2014/main" id="{1028D42D-C30E-04DC-0AD9-F4F43CC5F2E6}"/>
                </a:ext>
              </a:extLst>
            </p:cNvPr>
            <p:cNvSpPr txBox="1">
              <a:spLocks noChangeArrowheads="1"/>
            </p:cNvSpPr>
            <p:nvPr/>
          </p:nvSpPr>
          <p:spPr bwMode="auto">
            <a:xfrm>
              <a:off x="4826" y="3589"/>
              <a:ext cx="480"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4</a:t>
              </a:r>
            </a:p>
          </p:txBody>
        </p:sp>
      </p:grpSp>
      <p:grpSp>
        <p:nvGrpSpPr>
          <p:cNvPr id="70" name="Group 51">
            <a:extLst>
              <a:ext uri="{FF2B5EF4-FFF2-40B4-BE49-F238E27FC236}">
                <a16:creationId xmlns:a16="http://schemas.microsoft.com/office/drawing/2014/main" id="{5C736B0E-59B6-8E5C-22A2-4658463A9EF0}"/>
              </a:ext>
            </a:extLst>
          </p:cNvPr>
          <p:cNvGrpSpPr>
            <a:grpSpLocks/>
          </p:cNvGrpSpPr>
          <p:nvPr/>
        </p:nvGrpSpPr>
        <p:grpSpPr bwMode="auto">
          <a:xfrm>
            <a:off x="8285968" y="5338618"/>
            <a:ext cx="1371600" cy="1295400"/>
            <a:chOff x="4574" y="3342"/>
            <a:chExt cx="960" cy="912"/>
          </a:xfrm>
        </p:grpSpPr>
        <p:sp>
          <p:nvSpPr>
            <p:cNvPr id="71" name="AutoShape 52">
              <a:extLst>
                <a:ext uri="{FF2B5EF4-FFF2-40B4-BE49-F238E27FC236}">
                  <a16:creationId xmlns:a16="http://schemas.microsoft.com/office/drawing/2014/main" id="{87C5D94B-6076-6257-806E-3881463AF891}"/>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 name="Text Box 53">
              <a:extLst>
                <a:ext uri="{FF2B5EF4-FFF2-40B4-BE49-F238E27FC236}">
                  <a16:creationId xmlns:a16="http://schemas.microsoft.com/office/drawing/2014/main" id="{0DF8444E-1A74-D65E-0E98-FFAED79FC851}"/>
                </a:ext>
              </a:extLst>
            </p:cNvPr>
            <p:cNvSpPr txBox="1">
              <a:spLocks noChangeArrowheads="1"/>
            </p:cNvSpPr>
            <p:nvPr/>
          </p:nvSpPr>
          <p:spPr bwMode="auto">
            <a:xfrm>
              <a:off x="4826" y="3589"/>
              <a:ext cx="480"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3</a:t>
              </a:r>
            </a:p>
          </p:txBody>
        </p:sp>
      </p:grpSp>
      <p:grpSp>
        <p:nvGrpSpPr>
          <p:cNvPr id="73" name="Group 54">
            <a:extLst>
              <a:ext uri="{FF2B5EF4-FFF2-40B4-BE49-F238E27FC236}">
                <a16:creationId xmlns:a16="http://schemas.microsoft.com/office/drawing/2014/main" id="{ABA74833-0F28-7AA1-8474-00BE9490589E}"/>
              </a:ext>
            </a:extLst>
          </p:cNvPr>
          <p:cNvGrpSpPr>
            <a:grpSpLocks/>
          </p:cNvGrpSpPr>
          <p:nvPr/>
        </p:nvGrpSpPr>
        <p:grpSpPr bwMode="auto">
          <a:xfrm>
            <a:off x="8278029" y="5338618"/>
            <a:ext cx="1371600" cy="1295400"/>
            <a:chOff x="4574" y="3342"/>
            <a:chExt cx="960" cy="912"/>
          </a:xfrm>
        </p:grpSpPr>
        <p:sp>
          <p:nvSpPr>
            <p:cNvPr id="74" name="AutoShape 55">
              <a:extLst>
                <a:ext uri="{FF2B5EF4-FFF2-40B4-BE49-F238E27FC236}">
                  <a16:creationId xmlns:a16="http://schemas.microsoft.com/office/drawing/2014/main" id="{14B97AD3-D70F-CFC0-8AB0-F2A91A9E6764}"/>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5" name="Text Box 56">
              <a:extLst>
                <a:ext uri="{FF2B5EF4-FFF2-40B4-BE49-F238E27FC236}">
                  <a16:creationId xmlns:a16="http://schemas.microsoft.com/office/drawing/2014/main" id="{2764B668-39EE-BCD4-7E42-73E636FAF969}"/>
                </a:ext>
              </a:extLst>
            </p:cNvPr>
            <p:cNvSpPr txBox="1">
              <a:spLocks noChangeArrowheads="1"/>
            </p:cNvSpPr>
            <p:nvPr/>
          </p:nvSpPr>
          <p:spPr bwMode="auto">
            <a:xfrm>
              <a:off x="4826" y="3588"/>
              <a:ext cx="480" cy="451"/>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2</a:t>
              </a:r>
            </a:p>
          </p:txBody>
        </p:sp>
      </p:grpSp>
      <p:grpSp>
        <p:nvGrpSpPr>
          <p:cNvPr id="76" name="Group 57">
            <a:extLst>
              <a:ext uri="{FF2B5EF4-FFF2-40B4-BE49-F238E27FC236}">
                <a16:creationId xmlns:a16="http://schemas.microsoft.com/office/drawing/2014/main" id="{ECE8A994-6E74-9D02-7746-38D2F31E05D1}"/>
              </a:ext>
            </a:extLst>
          </p:cNvPr>
          <p:cNvGrpSpPr>
            <a:grpSpLocks/>
          </p:cNvGrpSpPr>
          <p:nvPr/>
        </p:nvGrpSpPr>
        <p:grpSpPr bwMode="auto">
          <a:xfrm>
            <a:off x="8088424" y="5610525"/>
            <a:ext cx="1559619" cy="926620"/>
            <a:chOff x="4574" y="3330"/>
            <a:chExt cx="960" cy="924"/>
          </a:xfrm>
        </p:grpSpPr>
        <p:sp>
          <p:nvSpPr>
            <p:cNvPr id="77" name="AutoShape 58">
              <a:extLst>
                <a:ext uri="{FF2B5EF4-FFF2-40B4-BE49-F238E27FC236}">
                  <a16:creationId xmlns:a16="http://schemas.microsoft.com/office/drawing/2014/main" id="{65BC7E9C-603B-20F6-14AE-E87B9F59F65A}"/>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8" name="Text Box 59">
              <a:extLst>
                <a:ext uri="{FF2B5EF4-FFF2-40B4-BE49-F238E27FC236}">
                  <a16:creationId xmlns:a16="http://schemas.microsoft.com/office/drawing/2014/main" id="{9C62C79E-BE29-6677-B054-7C7B5BEBA10E}"/>
                </a:ext>
              </a:extLst>
            </p:cNvPr>
            <p:cNvSpPr txBox="1">
              <a:spLocks noChangeArrowheads="1"/>
            </p:cNvSpPr>
            <p:nvPr/>
          </p:nvSpPr>
          <p:spPr bwMode="auto">
            <a:xfrm>
              <a:off x="4849" y="3330"/>
              <a:ext cx="480" cy="80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mn-cs"/>
                </a:rPr>
                <a:t>Hết</a:t>
              </a:r>
              <a:r>
                <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mn-cs"/>
                </a:rPr>
                <a:t>giờ</a:t>
              </a:r>
              <a:endPar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grpSp>
    </p:spTree>
    <p:custDataLst>
      <p:tags r:id="rId1"/>
    </p:custDataLst>
    <p:extLst>
      <p:ext uri="{BB962C8B-B14F-4D97-AF65-F5344CB8AC3E}">
        <p14:creationId xmlns:p14="http://schemas.microsoft.com/office/powerpoint/2010/main" val="3659559649"/>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2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3.75E-6 4.81481E-6 L -3.75E-6 -0.07223 " pathEditMode="relative" rAng="0" ptsTypes="AA">
                                      <p:cBhvr>
                                        <p:cTn id="6" dur="250" accel="50000" decel="50000" autoRev="1" fill="hold">
                                          <p:stCondLst>
                                            <p:cond delay="0"/>
                                          </p:stCondLst>
                                        </p:cTn>
                                        <p:tgtEl>
                                          <p:spTgt spid="3"/>
                                        </p:tgtEl>
                                        <p:attrNameLst>
                                          <p:attrName>ppt_x</p:attrName>
                                          <p:attrName>ppt_y</p:attrName>
                                        </p:attrNameLst>
                                      </p:cBhvr>
                                      <p:rCtr x="0" y="-3611"/>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circle(in)">
                                      <p:cBhvr>
                                        <p:cTn id="15"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64" presetClass="path" presetSubtype="0" accel="50000" decel="50000" fill="hold" nodeType="clickEffect">
                                  <p:stCondLst>
                                    <p:cond delay="0"/>
                                  </p:stCondLst>
                                  <p:childTnLst>
                                    <p:animMotion origin="layout" path="M -1.66667E-6 -3.7037E-6 L -1.66667E-6 -0.22476 " pathEditMode="relative" rAng="0" ptsTypes="AA">
                                      <p:cBhvr>
                                        <p:cTn id="20" dur="2000" fill="hold"/>
                                        <p:tgtEl>
                                          <p:spTgt spid="7"/>
                                        </p:tgtEl>
                                        <p:attrNameLst>
                                          <p:attrName>ppt_x</p:attrName>
                                          <p:attrName>ppt_y</p:attrName>
                                        </p:attrNameLst>
                                      </p:cBhvr>
                                      <p:rCtr x="0" y="-11250"/>
                                    </p:animMotion>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subTnLst>
                                    <p:audio>
                                      <p:cMediaNode>
                                        <p:cTn display="0" masterRel="sameClick">
                                          <p:stCondLst>
                                            <p:cond evt="begin" delay="0">
                                              <p:tn val="22"/>
                                            </p:cond>
                                          </p:stCondLst>
                                          <p:endCondLst>
                                            <p:cond evt="onStopAudio" delay="0">
                                              <p:tgtEl>
                                                <p:sldTgt/>
                                              </p:tgtEl>
                                            </p:cond>
                                          </p:endCondLst>
                                        </p:cTn>
                                        <p:tgtEl>
                                          <p:sndTgt r:embed="rId4" name="applause.wav"/>
                                        </p:tgtEl>
                                      </p:cMediaNode>
                                    </p:audio>
                                  </p:subTnLst>
                                </p:cTn>
                              </p:par>
                              <p:par>
                                <p:cTn id="25" presetID="10" presetClass="entr" presetSubtype="0"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childTnLst>
                                </p:cTn>
                              </p:par>
                              <p:par>
                                <p:cTn id="28" presetID="10" presetClass="entr" presetSubtype="0" fill="hold" nodeType="with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500"/>
                                        <p:tgtEl>
                                          <p:spTgt spid="55"/>
                                        </p:tgtEl>
                                      </p:cBhvr>
                                    </p:animEffect>
                                  </p:childTnLst>
                                </p:cTn>
                              </p:par>
                            </p:childTnLst>
                          </p:cTn>
                        </p:par>
                        <p:par>
                          <p:cTn id="31" fill="hold">
                            <p:stCondLst>
                              <p:cond delay="2500"/>
                            </p:stCondLst>
                            <p:childTnLst>
                              <p:par>
                                <p:cTn id="32" presetID="32" presetClass="emph" presetSubtype="0" repeatCount="indefinite" fill="hold" grpId="1" nodeType="afterEffect">
                                  <p:stCondLst>
                                    <p:cond delay="0"/>
                                  </p:stCondLst>
                                  <p:childTnLst>
                                    <p:animRot by="120000">
                                      <p:cBhvr>
                                        <p:cTn id="33" dur="100" fill="hold">
                                          <p:stCondLst>
                                            <p:cond delay="0"/>
                                          </p:stCondLst>
                                        </p:cTn>
                                        <p:tgtEl>
                                          <p:spTgt spid="9"/>
                                        </p:tgtEl>
                                        <p:attrNameLst>
                                          <p:attrName>r</p:attrName>
                                        </p:attrNameLst>
                                      </p:cBhvr>
                                    </p:animRot>
                                    <p:animRot by="-240000">
                                      <p:cBhvr>
                                        <p:cTn id="34" dur="200" fill="hold">
                                          <p:stCondLst>
                                            <p:cond delay="200"/>
                                          </p:stCondLst>
                                        </p:cTn>
                                        <p:tgtEl>
                                          <p:spTgt spid="9"/>
                                        </p:tgtEl>
                                        <p:attrNameLst>
                                          <p:attrName>r</p:attrName>
                                        </p:attrNameLst>
                                      </p:cBhvr>
                                    </p:animRot>
                                    <p:animRot by="240000">
                                      <p:cBhvr>
                                        <p:cTn id="35" dur="200" fill="hold">
                                          <p:stCondLst>
                                            <p:cond delay="400"/>
                                          </p:stCondLst>
                                        </p:cTn>
                                        <p:tgtEl>
                                          <p:spTgt spid="9"/>
                                        </p:tgtEl>
                                        <p:attrNameLst>
                                          <p:attrName>r</p:attrName>
                                        </p:attrNameLst>
                                      </p:cBhvr>
                                    </p:animRot>
                                    <p:animRot by="-240000">
                                      <p:cBhvr>
                                        <p:cTn id="36" dur="200" fill="hold">
                                          <p:stCondLst>
                                            <p:cond delay="600"/>
                                          </p:stCondLst>
                                        </p:cTn>
                                        <p:tgtEl>
                                          <p:spTgt spid="9"/>
                                        </p:tgtEl>
                                        <p:attrNameLst>
                                          <p:attrName>r</p:attrName>
                                        </p:attrNameLst>
                                      </p:cBhvr>
                                    </p:animRot>
                                    <p:animRot by="120000">
                                      <p:cBhvr>
                                        <p:cTn id="37"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seq concurrent="1" nextAc="seek">
              <p:cTn id="38" restart="whenNotActive" fill="hold" evtFilter="cancelBubble" nodeType="interactiveSeq">
                <p:stCondLst>
                  <p:cond evt="onClick" delay="0">
                    <p:tgtEl>
                      <p:spTgt spid="63"/>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nodeType="clickEffect">
                                  <p:stCondLst>
                                    <p:cond delay="1000"/>
                                  </p:stCondLst>
                                  <p:childTnLst>
                                    <p:set>
                                      <p:cBhvr>
                                        <p:cTn id="42" dur="1" fill="hold">
                                          <p:stCondLst>
                                            <p:cond delay="499"/>
                                          </p:stCondLst>
                                        </p:cTn>
                                        <p:tgtEl>
                                          <p:spTgt spid="22"/>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5" name="beep.wav"/>
                                        </p:tgtEl>
                                      </p:cMediaNode>
                                    </p:audio>
                                  </p:subTnLst>
                                </p:cTn>
                              </p:par>
                            </p:childTnLst>
                          </p:cTn>
                        </p:par>
                        <p:par>
                          <p:cTn id="43" fill="hold">
                            <p:stCondLst>
                              <p:cond delay="1500"/>
                            </p:stCondLst>
                            <p:childTnLst>
                              <p:par>
                                <p:cTn id="44" presetID="1" presetClass="entr" presetSubtype="0" fill="hold" nodeType="afterEffect">
                                  <p:stCondLst>
                                    <p:cond delay="1000"/>
                                  </p:stCondLst>
                                  <p:childTnLst>
                                    <p:set>
                                      <p:cBhvr>
                                        <p:cTn id="45" dur="1" fill="hold">
                                          <p:stCondLst>
                                            <p:cond delay="4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5" name="beep.wav"/>
                                        </p:tgtEl>
                                      </p:cMediaNode>
                                    </p:audio>
                                  </p:subTnLst>
                                </p:cTn>
                              </p:par>
                            </p:childTnLst>
                          </p:cTn>
                        </p:par>
                        <p:par>
                          <p:cTn id="46" fill="hold">
                            <p:stCondLst>
                              <p:cond delay="3000"/>
                            </p:stCondLst>
                            <p:childTnLst>
                              <p:par>
                                <p:cTn id="47" presetID="1" presetClass="entr" presetSubtype="0" fill="hold" nodeType="afterEffect">
                                  <p:stCondLst>
                                    <p:cond delay="1000"/>
                                  </p:stCondLst>
                                  <p:childTnLst>
                                    <p:set>
                                      <p:cBhvr>
                                        <p:cTn id="48" dur="1" fill="hold">
                                          <p:stCondLst>
                                            <p:cond delay="499"/>
                                          </p:stCondLst>
                                        </p:cTn>
                                        <p:tgtEl>
                                          <p:spTgt spid="2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5" name="beep.wav"/>
                                        </p:tgtEl>
                                      </p:cMediaNode>
                                    </p:audio>
                                  </p:subTnLst>
                                </p:cTn>
                              </p:par>
                            </p:childTnLst>
                          </p:cTn>
                        </p:par>
                        <p:par>
                          <p:cTn id="49" fill="hold">
                            <p:stCondLst>
                              <p:cond delay="4500"/>
                            </p:stCondLst>
                            <p:childTnLst>
                              <p:par>
                                <p:cTn id="50" presetID="1" presetClass="entr" presetSubtype="0" fill="hold" nodeType="afterEffect">
                                  <p:stCondLst>
                                    <p:cond delay="1000"/>
                                  </p:stCondLst>
                                  <p:childTnLst>
                                    <p:set>
                                      <p:cBhvr>
                                        <p:cTn id="51" dur="1" fill="hold">
                                          <p:stCondLst>
                                            <p:cond delay="499"/>
                                          </p:stCondLst>
                                        </p:cTn>
                                        <p:tgtEl>
                                          <p:spTgt spid="32"/>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5" name="beep.wav"/>
                                        </p:tgtEl>
                                      </p:cMediaNode>
                                    </p:audio>
                                  </p:subTnLst>
                                </p:cTn>
                              </p:par>
                            </p:childTnLst>
                          </p:cTn>
                        </p:par>
                        <p:par>
                          <p:cTn id="52" fill="hold">
                            <p:stCondLst>
                              <p:cond delay="6000"/>
                            </p:stCondLst>
                            <p:childTnLst>
                              <p:par>
                                <p:cTn id="53" presetID="1" presetClass="entr" presetSubtype="0" fill="hold" nodeType="afterEffect">
                                  <p:stCondLst>
                                    <p:cond delay="1000"/>
                                  </p:stCondLst>
                                  <p:childTnLst>
                                    <p:set>
                                      <p:cBhvr>
                                        <p:cTn id="54" dur="1" fill="hold">
                                          <p:stCondLst>
                                            <p:cond delay="499"/>
                                          </p:stCondLst>
                                        </p:cTn>
                                        <p:tgtEl>
                                          <p:spTgt spid="3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5" name="beep.wav"/>
                                        </p:tgtEl>
                                      </p:cMediaNode>
                                    </p:audio>
                                  </p:subTnLst>
                                </p:cTn>
                              </p:par>
                            </p:childTnLst>
                          </p:cTn>
                        </p:par>
                        <p:par>
                          <p:cTn id="55" fill="hold">
                            <p:stCondLst>
                              <p:cond delay="7500"/>
                            </p:stCondLst>
                            <p:childTnLst>
                              <p:par>
                                <p:cTn id="56" presetID="1" presetClass="entr" presetSubtype="0" fill="hold" nodeType="afterEffect">
                                  <p:stCondLst>
                                    <p:cond delay="1000"/>
                                  </p:stCondLst>
                                  <p:childTnLst>
                                    <p:set>
                                      <p:cBhvr>
                                        <p:cTn id="57" dur="1" fill="hold">
                                          <p:stCondLst>
                                            <p:cond delay="499"/>
                                          </p:stCondLst>
                                        </p:cTn>
                                        <p:tgtEl>
                                          <p:spTgt spid="4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5" name="beep.wav"/>
                                        </p:tgtEl>
                                      </p:cMediaNode>
                                    </p:audio>
                                  </p:subTnLst>
                                </p:cTn>
                              </p:par>
                            </p:childTnLst>
                          </p:cTn>
                        </p:par>
                        <p:par>
                          <p:cTn id="58" fill="hold">
                            <p:stCondLst>
                              <p:cond delay="9000"/>
                            </p:stCondLst>
                            <p:childTnLst>
                              <p:par>
                                <p:cTn id="59" presetID="1" presetClass="entr" presetSubtype="0" fill="hold" nodeType="afterEffect">
                                  <p:stCondLst>
                                    <p:cond delay="1000"/>
                                  </p:stCondLst>
                                  <p:childTnLst>
                                    <p:set>
                                      <p:cBhvr>
                                        <p:cTn id="60" dur="1" fill="hold">
                                          <p:stCondLst>
                                            <p:cond delay="499"/>
                                          </p:stCondLst>
                                        </p:cTn>
                                        <p:tgtEl>
                                          <p:spTgt spid="47"/>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beep.wav"/>
                                        </p:tgtEl>
                                      </p:cMediaNode>
                                    </p:audio>
                                  </p:subTnLst>
                                </p:cTn>
                              </p:par>
                            </p:childTnLst>
                          </p:cTn>
                        </p:par>
                        <p:par>
                          <p:cTn id="61" fill="hold">
                            <p:stCondLst>
                              <p:cond delay="10500"/>
                            </p:stCondLst>
                            <p:childTnLst>
                              <p:par>
                                <p:cTn id="62" presetID="1" presetClass="entr" presetSubtype="0" fill="hold" nodeType="afterEffect">
                                  <p:stCondLst>
                                    <p:cond delay="1000"/>
                                  </p:stCondLst>
                                  <p:childTnLst>
                                    <p:set>
                                      <p:cBhvr>
                                        <p:cTn id="63" dur="1" fill="hold">
                                          <p:stCondLst>
                                            <p:cond delay="499"/>
                                          </p:stCondLst>
                                        </p:cTn>
                                        <p:tgtEl>
                                          <p:spTgt spid="5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5" name="beep.wav"/>
                                        </p:tgtEl>
                                      </p:cMediaNode>
                                    </p:audio>
                                  </p:subTnLst>
                                </p:cTn>
                              </p:par>
                            </p:childTnLst>
                          </p:cTn>
                        </p:par>
                        <p:par>
                          <p:cTn id="64" fill="hold">
                            <p:stCondLst>
                              <p:cond delay="12000"/>
                            </p:stCondLst>
                            <p:childTnLst>
                              <p:par>
                                <p:cTn id="65" presetID="1" presetClass="entr" presetSubtype="0" fill="hold" nodeType="afterEffect">
                                  <p:stCondLst>
                                    <p:cond delay="1000"/>
                                  </p:stCondLst>
                                  <p:childTnLst>
                                    <p:set>
                                      <p:cBhvr>
                                        <p:cTn id="66" dur="1" fill="hold">
                                          <p:stCondLst>
                                            <p:cond delay="499"/>
                                          </p:stCondLst>
                                        </p:cTn>
                                        <p:tgtEl>
                                          <p:spTgt spid="57"/>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5" name="beep.wav"/>
                                        </p:tgtEl>
                                      </p:cMediaNode>
                                    </p:audio>
                                  </p:subTnLst>
                                </p:cTn>
                              </p:par>
                            </p:childTnLst>
                          </p:cTn>
                        </p:par>
                        <p:par>
                          <p:cTn id="67" fill="hold">
                            <p:stCondLst>
                              <p:cond delay="13500"/>
                            </p:stCondLst>
                            <p:childTnLst>
                              <p:par>
                                <p:cTn id="68" presetID="1" presetClass="entr" presetSubtype="0" fill="hold" nodeType="afterEffect">
                                  <p:stCondLst>
                                    <p:cond delay="1000"/>
                                  </p:stCondLst>
                                  <p:childTnLst>
                                    <p:set>
                                      <p:cBhvr>
                                        <p:cTn id="69" dur="1" fill="hold">
                                          <p:stCondLst>
                                            <p:cond delay="499"/>
                                          </p:stCondLst>
                                        </p:cTn>
                                        <p:tgtEl>
                                          <p:spTgt spid="60"/>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5" name="beep.wav"/>
                                        </p:tgtEl>
                                      </p:cMediaNode>
                                    </p:audio>
                                  </p:subTnLst>
                                </p:cTn>
                              </p:par>
                            </p:childTnLst>
                          </p:cTn>
                        </p:par>
                        <p:par>
                          <p:cTn id="70" fill="hold">
                            <p:stCondLst>
                              <p:cond delay="15000"/>
                            </p:stCondLst>
                            <p:childTnLst>
                              <p:par>
                                <p:cTn id="71" presetID="1" presetClass="entr" presetSubtype="0" fill="hold" nodeType="afterEffect">
                                  <p:stCondLst>
                                    <p:cond delay="1000"/>
                                  </p:stCondLst>
                                  <p:childTnLst>
                                    <p:set>
                                      <p:cBhvr>
                                        <p:cTn id="72" dur="1" fill="hold">
                                          <p:stCondLst>
                                            <p:cond delay="499"/>
                                          </p:stCondLst>
                                        </p:cTn>
                                        <p:tgtEl>
                                          <p:spTgt spid="6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5" name="beep.wav"/>
                                        </p:tgtEl>
                                      </p:cMediaNode>
                                    </p:audio>
                                  </p:subTnLst>
                                </p:cTn>
                              </p:par>
                            </p:childTnLst>
                          </p:cTn>
                        </p:par>
                        <p:par>
                          <p:cTn id="73" fill="hold">
                            <p:stCondLst>
                              <p:cond delay="16500"/>
                            </p:stCondLst>
                            <p:childTnLst>
                              <p:par>
                                <p:cTn id="74" presetID="1" presetClass="entr" presetSubtype="0" fill="hold" nodeType="afterEffect">
                                  <p:stCondLst>
                                    <p:cond delay="1000"/>
                                  </p:stCondLst>
                                  <p:childTnLst>
                                    <p:set>
                                      <p:cBhvr>
                                        <p:cTn id="75" dur="1" fill="hold">
                                          <p:stCondLst>
                                            <p:cond delay="499"/>
                                          </p:stCondLst>
                                        </p:cTn>
                                        <p:tgtEl>
                                          <p:spTgt spid="67"/>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5" name="beep.wav"/>
                                        </p:tgtEl>
                                      </p:cMediaNode>
                                    </p:audio>
                                  </p:subTnLst>
                                </p:cTn>
                              </p:par>
                            </p:childTnLst>
                          </p:cTn>
                        </p:par>
                        <p:par>
                          <p:cTn id="76" fill="hold">
                            <p:stCondLst>
                              <p:cond delay="18000"/>
                            </p:stCondLst>
                            <p:childTnLst>
                              <p:par>
                                <p:cTn id="77" presetID="1" presetClass="entr" presetSubtype="0" fill="hold" nodeType="afterEffect">
                                  <p:stCondLst>
                                    <p:cond delay="1000"/>
                                  </p:stCondLst>
                                  <p:childTnLst>
                                    <p:set>
                                      <p:cBhvr>
                                        <p:cTn id="78" dur="1" fill="hold">
                                          <p:stCondLst>
                                            <p:cond delay="499"/>
                                          </p:stCondLst>
                                        </p:cTn>
                                        <p:tgtEl>
                                          <p:spTgt spid="70"/>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beep.wav"/>
                                        </p:tgtEl>
                                      </p:cMediaNode>
                                    </p:audio>
                                  </p:subTnLst>
                                </p:cTn>
                              </p:par>
                            </p:childTnLst>
                          </p:cTn>
                        </p:par>
                        <p:par>
                          <p:cTn id="79" fill="hold">
                            <p:stCondLst>
                              <p:cond delay="19500"/>
                            </p:stCondLst>
                            <p:childTnLst>
                              <p:par>
                                <p:cTn id="80" presetID="1" presetClass="entr" presetSubtype="0" fill="hold" nodeType="afterEffect">
                                  <p:stCondLst>
                                    <p:cond delay="1000"/>
                                  </p:stCondLst>
                                  <p:childTnLst>
                                    <p:set>
                                      <p:cBhvr>
                                        <p:cTn id="81" dur="1" fill="hold">
                                          <p:stCondLst>
                                            <p:cond delay="499"/>
                                          </p:stCondLst>
                                        </p:cTn>
                                        <p:tgtEl>
                                          <p:spTgt spid="73"/>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beep.wav"/>
                                        </p:tgtEl>
                                      </p:cMediaNode>
                                    </p:audio>
                                  </p:subTnLst>
                                </p:cTn>
                              </p:par>
                            </p:childTnLst>
                          </p:cTn>
                        </p:par>
                        <p:par>
                          <p:cTn id="82" fill="hold">
                            <p:stCondLst>
                              <p:cond delay="21000"/>
                            </p:stCondLst>
                            <p:childTnLst>
                              <p:par>
                                <p:cTn id="83" presetID="1" presetClass="entr" presetSubtype="0" fill="hold" nodeType="afterEffect">
                                  <p:stCondLst>
                                    <p:cond delay="1000"/>
                                  </p:stCondLst>
                                  <p:childTnLst>
                                    <p:set>
                                      <p:cBhvr>
                                        <p:cTn id="84" dur="1" fill="hold">
                                          <p:stCondLst>
                                            <p:cond delay="499"/>
                                          </p:stCondLst>
                                        </p:cTn>
                                        <p:tgtEl>
                                          <p:spTgt spid="76"/>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6" name="8. Ket thuc cau hoi.wav"/>
                                        </p:tgtEl>
                                      </p:cMediaNode>
                                    </p:audio>
                                  </p:subTnLst>
                                </p:cTn>
                              </p:par>
                            </p:childTnLst>
                          </p:cTn>
                        </p:par>
                      </p:childTnLst>
                    </p:cTn>
                  </p:par>
                </p:childTnLst>
              </p:cTn>
              <p:nextCondLst>
                <p:cond evt="onClick" delay="0">
                  <p:tgtEl>
                    <p:spTgt spid="63"/>
                  </p:tgtEl>
                </p:cond>
              </p:nextCondLst>
            </p:seq>
          </p:childTnLst>
        </p:cTn>
      </p:par>
    </p:tnLst>
    <p:bldLst>
      <p:bldP spid="9" grpId="0" animBg="1"/>
      <p:bldP spid="9" grpId="1" animBg="1"/>
      <p:bldP spid="3"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808B5389-96DF-4FAF-96B3-8993C7E56721}"/>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250571" y="468522"/>
            <a:ext cx="1941429" cy="1856600"/>
          </a:xfrm>
          <a:prstGeom prst="rect">
            <a:avLst/>
          </a:prstGeom>
        </p:spPr>
      </p:pic>
      <p:pic>
        <p:nvPicPr>
          <p:cNvPr id="5" name="Picture 4"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123805F6-EA77-4D51-9744-9F37A57F23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72827" y="4860841"/>
            <a:ext cx="1969179" cy="1743607"/>
          </a:xfrm>
          <a:prstGeom prst="rect">
            <a:avLst/>
          </a:prstGeom>
        </p:spPr>
      </p:pic>
      <p:pic>
        <p:nvPicPr>
          <p:cNvPr id="7" name="Picture 6"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18B3DB36-0CAB-4CD0-BE48-595E0CADE40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27102" y="4348732"/>
            <a:ext cx="2060627" cy="1383912"/>
          </a:xfrm>
          <a:prstGeom prst="rect">
            <a:avLst/>
          </a:prstGeom>
        </p:spPr>
      </p:pic>
      <p:sp>
        <p:nvSpPr>
          <p:cNvPr id="9" name="Rectangle: Folded Corner 8"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6FCD71A2-4BFE-4953-931C-BECE5B4A1D66}"/>
              </a:ext>
            </a:extLst>
          </p:cNvPr>
          <p:cNvSpPr/>
          <p:nvPr/>
        </p:nvSpPr>
        <p:spPr>
          <a:xfrm>
            <a:off x="9926540" y="3920234"/>
            <a:ext cx="1470660"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Bạn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hãy</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chỉ</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định</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một</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bạn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hát</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1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bài</a:t>
            </a: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33" name="Rectangle 32"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8A1AF95E-ACBD-46E9-8F43-1F6D65A0D221}"/>
              </a:ext>
            </a:extLst>
          </p:cNvPr>
          <p:cNvSpPr/>
          <p:nvPr/>
        </p:nvSpPr>
        <p:spPr>
          <a:xfrm rot="5600923">
            <a:off x="6188345" y="5151267"/>
            <a:ext cx="2438330" cy="250979"/>
          </a:xfrm>
          <a:prstGeom prst="rect">
            <a:avLst/>
          </a:prstGeom>
          <a:blipFill>
            <a:blip r:embed="rId10"/>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row: Pentagon 30" descr="OPL20U25GSXzBJYl68kk8uQGfFKzs7yb1M4KJWUiLk6ZEvGF+qCIPSnY57AbBFCvTW2023.15.119+K4lPs7H94VUqPe2XwIsfPRnrXQE//QTEXxb8/8N4CNc6FpgZahzpTjFhMzSA7T/nHJa11DE8Ng2TP3iAmRczFlmslSuUNOgUeb6yRvs0=">
            <a:hlinkClick r:id="rId11" action="ppaction://hlinksldjump"/>
            <a:extLst>
              <a:ext uri="{FF2B5EF4-FFF2-40B4-BE49-F238E27FC236}">
                <a16:creationId xmlns:a16="http://schemas.microsoft.com/office/drawing/2014/main" id="{AA693000-41B6-4481-BACC-F3E8F4F6DBBA}"/>
              </a:ext>
            </a:extLst>
          </p:cNvPr>
          <p:cNvSpPr/>
          <p:nvPr/>
        </p:nvSpPr>
        <p:spPr>
          <a:xfrm rot="586976" flipH="1">
            <a:off x="6158427" y="4226176"/>
            <a:ext cx="2310938" cy="899514"/>
          </a:xfrm>
          <a:prstGeom prst="homePlate">
            <a:avLst/>
          </a:prstGeom>
          <a:blipFill>
            <a:blip r:embed="rId10"/>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AD4177A1-A88F-4280-9343-2E28544658A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31260" y="5614621"/>
            <a:ext cx="952500" cy="1019175"/>
          </a:xfrm>
          <a:prstGeom prst="rect">
            <a:avLst/>
          </a:prstGeom>
        </p:spPr>
      </p:pic>
      <p:sp>
        <p:nvSpPr>
          <p:cNvPr id="36" name="Flowchart: Summing Junction 35"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9A9D8C94-FF71-4542-A1F8-47F84D77E78E}"/>
              </a:ext>
            </a:extLst>
          </p:cNvPr>
          <p:cNvSpPr/>
          <p:nvPr/>
        </p:nvSpPr>
        <p:spPr>
          <a:xfrm>
            <a:off x="7382920" y="4351481"/>
            <a:ext cx="154406"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9" name="Picture 48"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431D4799-01BE-422D-9BB8-792204DC8F82}"/>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6366366" y="3594868"/>
            <a:ext cx="777978" cy="768642"/>
          </a:xfrm>
          <a:prstGeom prst="rect">
            <a:avLst/>
          </a:prstGeom>
        </p:spPr>
      </p:pic>
      <p:pic>
        <p:nvPicPr>
          <p:cNvPr id="51" name="Picture 50"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CE2D8554-4EA9-4489-87EE-9EE8BCAD807D}"/>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flipH="1">
            <a:off x="7914914" y="3822034"/>
            <a:ext cx="880161" cy="843194"/>
          </a:xfrm>
          <a:prstGeom prst="rect">
            <a:avLst/>
          </a:prstGeom>
        </p:spPr>
      </p:pic>
      <p:pic>
        <p:nvPicPr>
          <p:cNvPr id="53" name="Picture 52">
            <a:extLst>
              <a:ext uri="{FF2B5EF4-FFF2-40B4-BE49-F238E27FC236}">
                <a16:creationId xmlns:a16="http://schemas.microsoft.com/office/drawing/2014/main" id="{642873B8-CC7C-4CCD-B555-E79C2046F99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883321" y="3919037"/>
            <a:ext cx="495300" cy="438150"/>
          </a:xfrm>
          <a:prstGeom prst="rect">
            <a:avLst/>
          </a:prstGeom>
        </p:spPr>
      </p:pic>
      <p:pic>
        <p:nvPicPr>
          <p:cNvPr id="55" name="Picture 54">
            <a:extLst>
              <a:ext uri="{FF2B5EF4-FFF2-40B4-BE49-F238E27FC236}">
                <a16:creationId xmlns:a16="http://schemas.microsoft.com/office/drawing/2014/main" id="{BF1CB1F2-B380-48F5-8964-31095DE91B5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050492" y="3822034"/>
            <a:ext cx="714375" cy="1190625"/>
          </a:xfrm>
          <a:prstGeom prst="rect">
            <a:avLst/>
          </a:prstGeom>
        </p:spPr>
      </p:pic>
      <p:sp>
        <p:nvSpPr>
          <p:cNvPr id="2" name="Rectangle 22">
            <a:hlinkClick r:id="rId17" action="ppaction://hlinksldjump"/>
            <a:extLst>
              <a:ext uri="{FF2B5EF4-FFF2-40B4-BE49-F238E27FC236}">
                <a16:creationId xmlns:a16="http://schemas.microsoft.com/office/drawing/2014/main" id="{DD01D383-2CEB-D6AC-6476-DD132689FF8F}"/>
              </a:ext>
            </a:extLst>
          </p:cNvPr>
          <p:cNvSpPr>
            <a:spLocks noChangeArrowheads="1"/>
          </p:cNvSpPr>
          <p:nvPr/>
        </p:nvSpPr>
        <p:spPr bwMode="auto">
          <a:xfrm>
            <a:off x="584983" y="318220"/>
            <a:ext cx="1314175"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32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Câu</a:t>
            </a:r>
            <a:r>
              <a:rPr lang="en-US" altLang="en-US"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3 </a:t>
            </a:r>
            <a:endParaRPr lang="en-US" altLang="en-US" sz="3200" b="1"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75FE151-D7D8-A0B3-E285-8429DE088941}"/>
                  </a:ext>
                </a:extLst>
              </p:cNvPr>
              <p:cNvSpPr txBox="1"/>
              <p:nvPr/>
            </p:nvSpPr>
            <p:spPr>
              <a:xfrm>
                <a:off x="1984716" y="334369"/>
                <a:ext cx="9622301"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Cho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dirty="0" smtClean="0">
                        <a:latin typeface="Cambria Math" panose="02040503050406030204" pitchFamily="18" charset="0"/>
                        <a:cs typeface="Times New Roman" panose="02020603050405020304" pitchFamily="18" charset="0"/>
                      </a:rPr>
                      <m:t>𝐴𝐵𝐶</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dirty="0" smtClean="0">
                        <a:latin typeface="Cambria Math" panose="02040503050406030204" pitchFamily="18" charset="0"/>
                        <a:cs typeface="Times New Roman" panose="02020603050405020304" pitchFamily="18" charset="0"/>
                      </a:rPr>
                      <m:t>𝐴</m:t>
                    </m:r>
                  </m:oMath>
                </a14:m>
                <a:r>
                  <a:rPr lang="en-US" sz="2800" dirty="0">
                    <a:latin typeface="Times New Roman" panose="02020603050405020304" pitchFamily="18" charset="0"/>
                    <a:cs typeface="Times New Roman" panose="02020603050405020304" pitchFamily="18" charset="0"/>
                  </a:rPr>
                  <a:t>. Trong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sai</a:t>
                </a:r>
                <a:r>
                  <a:rPr lang="en-US" sz="2800" dirty="0">
                    <a:latin typeface="Times New Roman" panose="02020603050405020304" pitchFamily="18" charset="0"/>
                    <a:cs typeface="Times New Roman" panose="02020603050405020304" pitchFamily="18" charset="0"/>
                  </a:rPr>
                  <a:t>?</a:t>
                </a:r>
              </a:p>
            </p:txBody>
          </p:sp>
        </mc:Choice>
        <mc:Fallback xmlns="">
          <p:sp>
            <p:nvSpPr>
              <p:cNvPr id="3" name="TextBox 2">
                <a:extLst>
                  <a:ext uri="{FF2B5EF4-FFF2-40B4-BE49-F238E27FC236}">
                    <a16:creationId xmlns:a16="http://schemas.microsoft.com/office/drawing/2014/main" id="{A75FE151-D7D8-A0B3-E285-8429DE088941}"/>
                  </a:ext>
                </a:extLst>
              </p:cNvPr>
              <p:cNvSpPr txBox="1">
                <a:spLocks noRot="1" noChangeAspect="1" noMove="1" noResize="1" noEditPoints="1" noAdjustHandles="1" noChangeArrowheads="1" noChangeShapeType="1" noTextEdit="1"/>
              </p:cNvSpPr>
              <p:nvPr/>
            </p:nvSpPr>
            <p:spPr>
              <a:xfrm>
                <a:off x="1984716" y="334369"/>
                <a:ext cx="9622301" cy="954107"/>
              </a:xfrm>
              <a:prstGeom prst="rect">
                <a:avLst/>
              </a:prstGeom>
              <a:blipFill>
                <a:blip r:embed="rId18"/>
                <a:stretch>
                  <a:fillRect l="-1331" t="-7051" b="-17308"/>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1C91327B-516C-5C0F-C33A-1E9E7AAC3544}"/>
              </a:ext>
            </a:extLst>
          </p:cNvPr>
          <p:cNvGrpSpPr/>
          <p:nvPr/>
        </p:nvGrpSpPr>
        <p:grpSpPr>
          <a:xfrm>
            <a:off x="1083210" y="1516594"/>
            <a:ext cx="3859174" cy="641046"/>
            <a:chOff x="1223890" y="2613875"/>
            <a:chExt cx="3859174" cy="641046"/>
          </a:xfrm>
        </p:grpSpPr>
        <p:sp>
          <p:nvSpPr>
            <p:cNvPr id="6" name="TextBox 5">
              <a:extLst>
                <a:ext uri="{FF2B5EF4-FFF2-40B4-BE49-F238E27FC236}">
                  <a16:creationId xmlns:a16="http://schemas.microsoft.com/office/drawing/2014/main" id="{EEC2EAF5-F3BF-DCDA-D8BC-E96F25D09622}"/>
                </a:ext>
              </a:extLst>
            </p:cNvPr>
            <p:cNvSpPr txBox="1"/>
            <p:nvPr/>
          </p:nvSpPr>
          <p:spPr>
            <a:xfrm>
              <a:off x="1223890" y="2613875"/>
              <a:ext cx="984738"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a) </a:t>
              </a:r>
            </a:p>
          </p:txBody>
        </p:sp>
        <mc:AlternateContent xmlns:mc="http://schemas.openxmlformats.org/markup-compatibility/2006" xmlns:a14="http://schemas.microsoft.com/office/drawing/2010/main">
          <mc:Choice Requires="a14">
            <p:sp>
              <p:nvSpPr>
                <p:cNvPr id="8" name="Object 4">
                  <a:extLst>
                    <a:ext uri="{FF2B5EF4-FFF2-40B4-BE49-F238E27FC236}">
                      <a16:creationId xmlns:a16="http://schemas.microsoft.com/office/drawing/2014/main" id="{0E4EDDD9-3EAC-EBED-4FC4-94E5D6E6613A}"/>
                    </a:ext>
                  </a:extLst>
                </p:cNvPr>
                <p:cNvSpPr txBox="1"/>
                <p:nvPr/>
              </p:nvSpPr>
              <p:spPr>
                <a:xfrm>
                  <a:off x="1793710" y="2670147"/>
                  <a:ext cx="3289354" cy="58477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sz="2800" i="1">
                            <a:solidFill>
                              <a:srgbClr val="000000"/>
                            </a:solidFill>
                            <a:latin typeface="Cambria Math" panose="02040503050406030204" pitchFamily="18" charset="0"/>
                          </a:rPr>
                          <m:t>𝐴</m:t>
                        </m:r>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panose="02040503050406030204" pitchFamily="18" charset="0"/>
                              </a:rPr>
                              <m:t>𝐵</m:t>
                            </m:r>
                          </m:e>
                          <m:sup>
                            <m:r>
                              <a:rPr lang="en-US" sz="2800" i="1">
                                <a:solidFill>
                                  <a:srgbClr val="000000"/>
                                </a:solidFill>
                                <a:latin typeface="Cambria Math" panose="02040503050406030204" pitchFamily="18" charset="0"/>
                              </a:rPr>
                              <m:t>2</m:t>
                            </m:r>
                          </m:sup>
                        </m:sSup>
                        <m:r>
                          <a:rPr lang="en-US" sz="2800" i="1">
                            <a:solidFill>
                              <a:srgbClr val="000000"/>
                            </a:solidFill>
                            <a:latin typeface="Cambria Math" panose="02040503050406030204" pitchFamily="18" charset="0"/>
                          </a:rPr>
                          <m:t>+</m:t>
                        </m:r>
                        <m:r>
                          <a:rPr lang="en-US" sz="2800" i="1">
                            <a:solidFill>
                              <a:srgbClr val="000000"/>
                            </a:solidFill>
                            <a:latin typeface="Cambria Math" panose="02040503050406030204" pitchFamily="18" charset="0"/>
                          </a:rPr>
                          <m:t>𝐵</m:t>
                        </m:r>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panose="02040503050406030204" pitchFamily="18" charset="0"/>
                              </a:rPr>
                              <m:t>𝐶</m:t>
                            </m:r>
                          </m:e>
                          <m:sup>
                            <m:r>
                              <a:rPr lang="en-US" sz="2800" i="1">
                                <a:solidFill>
                                  <a:srgbClr val="000000"/>
                                </a:solidFill>
                                <a:latin typeface="Cambria Math" panose="02040503050406030204" pitchFamily="18" charset="0"/>
                              </a:rPr>
                              <m:t>2</m:t>
                            </m:r>
                          </m:sup>
                        </m:sSup>
                        <m:r>
                          <a:rPr lang="en-US" sz="2800" i="1">
                            <a:solidFill>
                              <a:srgbClr val="000000"/>
                            </a:solidFill>
                            <a:latin typeface="Cambria Math" panose="02040503050406030204" pitchFamily="18" charset="0"/>
                          </a:rPr>
                          <m:t>=</m:t>
                        </m:r>
                        <m:r>
                          <a:rPr lang="en-US" sz="2800" i="1">
                            <a:solidFill>
                              <a:srgbClr val="000000"/>
                            </a:solidFill>
                            <a:latin typeface="Cambria Math" panose="02040503050406030204" pitchFamily="18" charset="0"/>
                          </a:rPr>
                          <m:t>𝐴</m:t>
                        </m:r>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panose="02040503050406030204" pitchFamily="18" charset="0"/>
                              </a:rPr>
                              <m:t>𝐶</m:t>
                            </m:r>
                          </m:e>
                          <m:sup>
                            <m:r>
                              <a:rPr lang="en-US" sz="2800" i="1">
                                <a:solidFill>
                                  <a:srgbClr val="000000"/>
                                </a:solidFill>
                                <a:latin typeface="Cambria Math" panose="02040503050406030204" pitchFamily="18" charset="0"/>
                              </a:rPr>
                              <m:t>2</m:t>
                            </m:r>
                          </m:sup>
                        </m:sSup>
                      </m:oMath>
                    </m:oMathPara>
                  </a14:m>
                  <a:endParaRPr lang="en-US" sz="2800" dirty="0"/>
                </a:p>
              </p:txBody>
            </p:sp>
          </mc:Choice>
          <mc:Fallback xmlns="">
            <p:sp>
              <p:nvSpPr>
                <p:cNvPr id="5" name="Object 4">
                  <a:extLst>
                    <a:ext uri="{FF2B5EF4-FFF2-40B4-BE49-F238E27FC236}">
                      <a16:creationId xmlns:a16="http://schemas.microsoft.com/office/drawing/2014/main" id="{8B19C03F-C3E4-0E0D-0686-315F136F720A}"/>
                    </a:ext>
                  </a:extLst>
                </p:cNvPr>
                <p:cNvSpPr txBox="1">
                  <a:spLocks noRot="1" noChangeAspect="1" noMove="1" noResize="1" noEditPoints="1" noAdjustHandles="1" noChangeArrowheads="1" noChangeShapeType="1" noTextEdit="1"/>
                </p:cNvSpPr>
                <p:nvPr/>
              </p:nvSpPr>
              <p:spPr>
                <a:xfrm>
                  <a:off x="1793710" y="2670147"/>
                  <a:ext cx="3289354" cy="584774"/>
                </a:xfrm>
                <a:prstGeom prst="rect">
                  <a:avLst/>
                </a:prstGeom>
                <a:blipFill>
                  <a:blip r:embed="rId19"/>
                  <a:stretch>
                    <a:fillRect/>
                  </a:stretch>
                </a:blipFill>
              </p:spPr>
              <p:txBody>
                <a:bodyPr/>
                <a:lstStyle/>
                <a:p>
                  <a:r>
                    <a:rPr lang="en-US">
                      <a:noFill/>
                    </a:rPr>
                    <a:t> </a:t>
                  </a:r>
                </a:p>
              </p:txBody>
            </p:sp>
          </mc:Fallback>
        </mc:AlternateContent>
      </p:grpSp>
      <p:grpSp>
        <p:nvGrpSpPr>
          <p:cNvPr id="10" name="Group 9">
            <a:extLst>
              <a:ext uri="{FF2B5EF4-FFF2-40B4-BE49-F238E27FC236}">
                <a16:creationId xmlns:a16="http://schemas.microsoft.com/office/drawing/2014/main" id="{B32EB29F-EF0C-C7D7-5A97-CD62F792B9DF}"/>
              </a:ext>
            </a:extLst>
          </p:cNvPr>
          <p:cNvGrpSpPr/>
          <p:nvPr/>
        </p:nvGrpSpPr>
        <p:grpSpPr>
          <a:xfrm>
            <a:off x="1069145" y="2318920"/>
            <a:ext cx="3858455" cy="626503"/>
            <a:chOff x="1223890" y="2613875"/>
            <a:chExt cx="3858455" cy="626503"/>
          </a:xfrm>
        </p:grpSpPr>
        <p:sp>
          <p:nvSpPr>
            <p:cNvPr id="11" name="TextBox 10">
              <a:extLst>
                <a:ext uri="{FF2B5EF4-FFF2-40B4-BE49-F238E27FC236}">
                  <a16:creationId xmlns:a16="http://schemas.microsoft.com/office/drawing/2014/main" id="{ED5087A7-63BB-423C-73EC-1C0BBCCDA66E}"/>
                </a:ext>
              </a:extLst>
            </p:cNvPr>
            <p:cNvSpPr txBox="1"/>
            <p:nvPr/>
          </p:nvSpPr>
          <p:spPr>
            <a:xfrm>
              <a:off x="1223890" y="2613875"/>
              <a:ext cx="984738"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b) </a:t>
              </a:r>
            </a:p>
          </p:txBody>
        </p:sp>
        <mc:AlternateContent xmlns:mc="http://schemas.openxmlformats.org/markup-compatibility/2006" xmlns:a14="http://schemas.microsoft.com/office/drawing/2010/main">
          <mc:Choice Requires="a14">
            <p:sp>
              <p:nvSpPr>
                <p:cNvPr id="12" name="Object 10">
                  <a:extLst>
                    <a:ext uri="{FF2B5EF4-FFF2-40B4-BE49-F238E27FC236}">
                      <a16:creationId xmlns:a16="http://schemas.microsoft.com/office/drawing/2014/main" id="{742E9701-81F2-ECC0-9B3E-A9539F6EEE31}"/>
                    </a:ext>
                  </a:extLst>
                </p:cNvPr>
                <p:cNvSpPr txBox="1"/>
                <p:nvPr/>
              </p:nvSpPr>
              <p:spPr>
                <a:xfrm>
                  <a:off x="1793045" y="2656178"/>
                  <a:ext cx="3289300" cy="58420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sz="2800" i="1">
                            <a:solidFill>
                              <a:srgbClr val="000000"/>
                            </a:solidFill>
                            <a:latin typeface="Cambria Math" panose="02040503050406030204" pitchFamily="18" charset="0"/>
                          </a:rPr>
                          <m:t>𝐵</m:t>
                        </m:r>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panose="02040503050406030204" pitchFamily="18" charset="0"/>
                              </a:rPr>
                              <m:t>𝐶</m:t>
                            </m:r>
                          </m:e>
                          <m:sup>
                            <m:r>
                              <a:rPr lang="en-US" sz="2800" i="1">
                                <a:solidFill>
                                  <a:srgbClr val="000000"/>
                                </a:solidFill>
                                <a:latin typeface="Cambria Math" panose="02040503050406030204" pitchFamily="18" charset="0"/>
                              </a:rPr>
                              <m:t>2</m:t>
                            </m:r>
                          </m:sup>
                        </m:sSup>
                        <m:r>
                          <a:rPr lang="en-US" sz="2800" i="1">
                            <a:solidFill>
                              <a:srgbClr val="000000"/>
                            </a:solidFill>
                            <a:latin typeface="Cambria Math" panose="02040503050406030204" pitchFamily="18" charset="0"/>
                          </a:rPr>
                          <m:t>−</m:t>
                        </m:r>
                        <m:r>
                          <a:rPr lang="en-US" sz="2800" i="1">
                            <a:solidFill>
                              <a:srgbClr val="000000"/>
                            </a:solidFill>
                            <a:latin typeface="Cambria Math" panose="02040503050406030204" pitchFamily="18" charset="0"/>
                          </a:rPr>
                          <m:t>𝐴</m:t>
                        </m:r>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panose="02040503050406030204" pitchFamily="18" charset="0"/>
                              </a:rPr>
                              <m:t>𝐶</m:t>
                            </m:r>
                          </m:e>
                          <m:sup>
                            <m:r>
                              <a:rPr lang="en-US" sz="2800" i="1">
                                <a:solidFill>
                                  <a:srgbClr val="000000"/>
                                </a:solidFill>
                                <a:latin typeface="Cambria Math" panose="02040503050406030204" pitchFamily="18" charset="0"/>
                              </a:rPr>
                              <m:t>2</m:t>
                            </m:r>
                          </m:sup>
                        </m:sSup>
                        <m:r>
                          <a:rPr lang="en-US" sz="2800" i="1">
                            <a:solidFill>
                              <a:srgbClr val="000000"/>
                            </a:solidFill>
                            <a:latin typeface="Cambria Math" panose="02040503050406030204" pitchFamily="18" charset="0"/>
                          </a:rPr>
                          <m:t>=</m:t>
                        </m:r>
                        <m:r>
                          <a:rPr lang="en-US" sz="2800" i="1">
                            <a:solidFill>
                              <a:srgbClr val="000000"/>
                            </a:solidFill>
                            <a:latin typeface="Cambria Math" panose="02040503050406030204" pitchFamily="18" charset="0"/>
                          </a:rPr>
                          <m:t>𝐴</m:t>
                        </m:r>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panose="02040503050406030204" pitchFamily="18" charset="0"/>
                              </a:rPr>
                              <m:t>𝐵</m:t>
                            </m:r>
                          </m:e>
                          <m:sup>
                            <m:r>
                              <a:rPr lang="en-US" sz="2800" i="1">
                                <a:solidFill>
                                  <a:srgbClr val="000000"/>
                                </a:solidFill>
                                <a:latin typeface="Cambria Math" panose="02040503050406030204" pitchFamily="18" charset="0"/>
                              </a:rPr>
                              <m:t>2</m:t>
                            </m:r>
                          </m:sup>
                        </m:sSup>
                      </m:oMath>
                    </m:oMathPara>
                  </a14:m>
                  <a:endParaRPr lang="en-US" sz="2800" dirty="0"/>
                </a:p>
              </p:txBody>
            </p:sp>
          </mc:Choice>
          <mc:Fallback xmlns="">
            <p:sp>
              <p:nvSpPr>
                <p:cNvPr id="11" name="Object 10">
                  <a:extLst>
                    <a:ext uri="{FF2B5EF4-FFF2-40B4-BE49-F238E27FC236}">
                      <a16:creationId xmlns:a16="http://schemas.microsoft.com/office/drawing/2014/main" id="{FFA57B28-51E0-8EDE-621B-681A72C03782}"/>
                    </a:ext>
                  </a:extLst>
                </p:cNvPr>
                <p:cNvSpPr txBox="1">
                  <a:spLocks noRot="1" noChangeAspect="1" noMove="1" noResize="1" noEditPoints="1" noAdjustHandles="1" noChangeArrowheads="1" noChangeShapeType="1" noTextEdit="1"/>
                </p:cNvSpPr>
                <p:nvPr/>
              </p:nvSpPr>
              <p:spPr>
                <a:xfrm>
                  <a:off x="1793045" y="2656178"/>
                  <a:ext cx="3289300" cy="584200"/>
                </a:xfrm>
                <a:prstGeom prst="rect">
                  <a:avLst/>
                </a:prstGeom>
                <a:blipFill>
                  <a:blip r:embed="rId20"/>
                  <a:stretch>
                    <a:fillRect/>
                  </a:stretch>
                </a:blipFill>
              </p:spPr>
              <p:txBody>
                <a:bodyPr/>
                <a:lstStyle/>
                <a:p>
                  <a:r>
                    <a:rPr lang="en-US">
                      <a:noFill/>
                    </a:rPr>
                    <a:t> </a:t>
                  </a:r>
                </a:p>
              </p:txBody>
            </p:sp>
          </mc:Fallback>
        </mc:AlternateContent>
      </p:grpSp>
      <p:grpSp>
        <p:nvGrpSpPr>
          <p:cNvPr id="13" name="Group 12">
            <a:extLst>
              <a:ext uri="{FF2B5EF4-FFF2-40B4-BE49-F238E27FC236}">
                <a16:creationId xmlns:a16="http://schemas.microsoft.com/office/drawing/2014/main" id="{56C3F6FC-9A04-E73D-DC19-46EE470F2EAA}"/>
              </a:ext>
            </a:extLst>
          </p:cNvPr>
          <p:cNvGrpSpPr/>
          <p:nvPr/>
        </p:nvGrpSpPr>
        <p:grpSpPr>
          <a:xfrm>
            <a:off x="1055077" y="3242102"/>
            <a:ext cx="3859174" cy="626978"/>
            <a:chOff x="1223890" y="2613875"/>
            <a:chExt cx="3859174" cy="626978"/>
          </a:xfrm>
        </p:grpSpPr>
        <p:sp>
          <p:nvSpPr>
            <p:cNvPr id="14" name="TextBox 13">
              <a:extLst>
                <a:ext uri="{FF2B5EF4-FFF2-40B4-BE49-F238E27FC236}">
                  <a16:creationId xmlns:a16="http://schemas.microsoft.com/office/drawing/2014/main" id="{7921B336-90DD-2ABE-F1B3-ACC62548111C}"/>
                </a:ext>
              </a:extLst>
            </p:cNvPr>
            <p:cNvSpPr txBox="1"/>
            <p:nvPr/>
          </p:nvSpPr>
          <p:spPr>
            <a:xfrm>
              <a:off x="1223890" y="2613875"/>
              <a:ext cx="984738"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c) </a:t>
              </a:r>
            </a:p>
          </p:txBody>
        </p:sp>
        <mc:AlternateContent xmlns:mc="http://schemas.openxmlformats.org/markup-compatibility/2006" xmlns:a14="http://schemas.microsoft.com/office/drawing/2010/main">
          <mc:Choice Requires="a14">
            <p:sp>
              <p:nvSpPr>
                <p:cNvPr id="15" name="Object 13">
                  <a:extLst>
                    <a:ext uri="{FF2B5EF4-FFF2-40B4-BE49-F238E27FC236}">
                      <a16:creationId xmlns:a16="http://schemas.microsoft.com/office/drawing/2014/main" id="{1D1B50EC-98C5-A4EA-6B4A-DC940F4738C4}"/>
                    </a:ext>
                  </a:extLst>
                </p:cNvPr>
                <p:cNvSpPr txBox="1"/>
                <p:nvPr/>
              </p:nvSpPr>
              <p:spPr>
                <a:xfrm>
                  <a:off x="1793710" y="2656079"/>
                  <a:ext cx="3289354" cy="58477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sz="2800" i="1">
                            <a:solidFill>
                              <a:srgbClr val="000000"/>
                            </a:solidFill>
                            <a:latin typeface="Cambria Math" panose="02040503050406030204" pitchFamily="18" charset="0"/>
                          </a:rPr>
                          <m:t>𝐴</m:t>
                        </m:r>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panose="02040503050406030204" pitchFamily="18" charset="0"/>
                              </a:rPr>
                              <m:t>𝐶</m:t>
                            </m:r>
                          </m:e>
                          <m:sup>
                            <m:r>
                              <a:rPr lang="en-US" sz="2800" i="1">
                                <a:solidFill>
                                  <a:srgbClr val="000000"/>
                                </a:solidFill>
                                <a:latin typeface="Cambria Math" panose="02040503050406030204" pitchFamily="18" charset="0"/>
                              </a:rPr>
                              <m:t>2</m:t>
                            </m:r>
                          </m:sup>
                        </m:sSup>
                        <m:r>
                          <a:rPr lang="en-US" sz="2800" i="1">
                            <a:solidFill>
                              <a:srgbClr val="000000"/>
                            </a:solidFill>
                            <a:latin typeface="Cambria Math" panose="02040503050406030204" pitchFamily="18" charset="0"/>
                          </a:rPr>
                          <m:t>+</m:t>
                        </m:r>
                        <m:r>
                          <a:rPr lang="en-US" sz="2800" i="1">
                            <a:solidFill>
                              <a:srgbClr val="000000"/>
                            </a:solidFill>
                            <a:latin typeface="Cambria Math" panose="02040503050406030204" pitchFamily="18" charset="0"/>
                          </a:rPr>
                          <m:t>𝐵</m:t>
                        </m:r>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panose="02040503050406030204" pitchFamily="18" charset="0"/>
                              </a:rPr>
                              <m:t>𝐶</m:t>
                            </m:r>
                          </m:e>
                          <m:sup>
                            <m:r>
                              <a:rPr lang="en-US" sz="2800" i="1">
                                <a:solidFill>
                                  <a:srgbClr val="000000"/>
                                </a:solidFill>
                                <a:latin typeface="Cambria Math" panose="02040503050406030204" pitchFamily="18" charset="0"/>
                              </a:rPr>
                              <m:t>2</m:t>
                            </m:r>
                          </m:sup>
                        </m:sSup>
                        <m:r>
                          <a:rPr lang="en-US" sz="2800" i="1">
                            <a:solidFill>
                              <a:srgbClr val="000000"/>
                            </a:solidFill>
                            <a:latin typeface="Cambria Math" panose="02040503050406030204" pitchFamily="18" charset="0"/>
                          </a:rPr>
                          <m:t>=</m:t>
                        </m:r>
                        <m:r>
                          <a:rPr lang="en-US" sz="2800" i="1">
                            <a:solidFill>
                              <a:srgbClr val="000000"/>
                            </a:solidFill>
                            <a:latin typeface="Cambria Math" panose="02040503050406030204" pitchFamily="18" charset="0"/>
                          </a:rPr>
                          <m:t>𝐴</m:t>
                        </m:r>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panose="02040503050406030204" pitchFamily="18" charset="0"/>
                              </a:rPr>
                              <m:t>𝐵</m:t>
                            </m:r>
                          </m:e>
                          <m:sup>
                            <m:r>
                              <a:rPr lang="en-US" sz="2800" i="1">
                                <a:solidFill>
                                  <a:srgbClr val="000000"/>
                                </a:solidFill>
                                <a:latin typeface="Cambria Math" panose="02040503050406030204" pitchFamily="18" charset="0"/>
                              </a:rPr>
                              <m:t>2</m:t>
                            </m:r>
                          </m:sup>
                        </m:sSup>
                      </m:oMath>
                    </m:oMathPara>
                  </a14:m>
                  <a:endParaRPr lang="en-US" sz="2800" dirty="0"/>
                </a:p>
              </p:txBody>
            </p:sp>
          </mc:Choice>
          <mc:Fallback xmlns="">
            <p:sp>
              <p:nvSpPr>
                <p:cNvPr id="14" name="Object 13">
                  <a:extLst>
                    <a:ext uri="{FF2B5EF4-FFF2-40B4-BE49-F238E27FC236}">
                      <a16:creationId xmlns:a16="http://schemas.microsoft.com/office/drawing/2014/main" id="{5503352D-9927-5E5E-C934-1CBC1D0102DC}"/>
                    </a:ext>
                  </a:extLst>
                </p:cNvPr>
                <p:cNvSpPr txBox="1">
                  <a:spLocks noRot="1" noChangeAspect="1" noMove="1" noResize="1" noEditPoints="1" noAdjustHandles="1" noChangeArrowheads="1" noChangeShapeType="1" noTextEdit="1"/>
                </p:cNvSpPr>
                <p:nvPr/>
              </p:nvSpPr>
              <p:spPr>
                <a:xfrm>
                  <a:off x="1793710" y="2656079"/>
                  <a:ext cx="3289354" cy="584774"/>
                </a:xfrm>
                <a:prstGeom prst="rect">
                  <a:avLst/>
                </a:prstGeom>
                <a:blipFill>
                  <a:blip r:embed="rId21"/>
                  <a:stretch>
                    <a:fillRect/>
                  </a:stretch>
                </a:blipFill>
              </p:spPr>
              <p:txBody>
                <a:bodyPr/>
                <a:lstStyle/>
                <a:p>
                  <a:r>
                    <a:rPr lang="en-US">
                      <a:noFill/>
                    </a:rPr>
                    <a:t> </a:t>
                  </a:r>
                </a:p>
              </p:txBody>
            </p:sp>
          </mc:Fallback>
        </mc:AlternateContent>
      </p:grpSp>
      <p:grpSp>
        <p:nvGrpSpPr>
          <p:cNvPr id="16" name="Group 15">
            <a:extLst>
              <a:ext uri="{FF2B5EF4-FFF2-40B4-BE49-F238E27FC236}">
                <a16:creationId xmlns:a16="http://schemas.microsoft.com/office/drawing/2014/main" id="{0E54296F-8C57-752C-1A50-2B596F350FCF}"/>
              </a:ext>
            </a:extLst>
          </p:cNvPr>
          <p:cNvGrpSpPr/>
          <p:nvPr/>
        </p:nvGrpSpPr>
        <p:grpSpPr>
          <a:xfrm>
            <a:off x="1055077" y="4148066"/>
            <a:ext cx="3859823" cy="640225"/>
            <a:chOff x="1223890" y="2613875"/>
            <a:chExt cx="3859823" cy="640225"/>
          </a:xfrm>
        </p:grpSpPr>
        <p:sp>
          <p:nvSpPr>
            <p:cNvPr id="17" name="TextBox 16">
              <a:extLst>
                <a:ext uri="{FF2B5EF4-FFF2-40B4-BE49-F238E27FC236}">
                  <a16:creationId xmlns:a16="http://schemas.microsoft.com/office/drawing/2014/main" id="{FD4ACADD-2E1F-21EB-C444-1F7C3479695C}"/>
                </a:ext>
              </a:extLst>
            </p:cNvPr>
            <p:cNvSpPr txBox="1"/>
            <p:nvPr/>
          </p:nvSpPr>
          <p:spPr>
            <a:xfrm>
              <a:off x="1223890" y="2613875"/>
              <a:ext cx="984738"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d) </a:t>
              </a:r>
            </a:p>
          </p:txBody>
        </p:sp>
        <mc:AlternateContent xmlns:mc="http://schemas.openxmlformats.org/markup-compatibility/2006" xmlns:a14="http://schemas.microsoft.com/office/drawing/2010/main">
          <mc:Choice Requires="a14">
            <p:sp>
              <p:nvSpPr>
                <p:cNvPr id="18" name="Object 16">
                  <a:extLst>
                    <a:ext uri="{FF2B5EF4-FFF2-40B4-BE49-F238E27FC236}">
                      <a16:creationId xmlns:a16="http://schemas.microsoft.com/office/drawing/2014/main" id="{77A4F858-18F0-9EFA-070D-EF598A23116E}"/>
                    </a:ext>
                  </a:extLst>
                </p:cNvPr>
                <p:cNvSpPr txBox="1"/>
                <p:nvPr/>
              </p:nvSpPr>
              <p:spPr>
                <a:xfrm>
                  <a:off x="1796001" y="2669900"/>
                  <a:ext cx="3287712" cy="58420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sz="2800" i="1">
                            <a:solidFill>
                              <a:srgbClr val="000000"/>
                            </a:solidFill>
                            <a:latin typeface="Cambria Math" panose="02040503050406030204" pitchFamily="18" charset="0"/>
                          </a:rPr>
                          <m:t>𝐵</m:t>
                        </m:r>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panose="02040503050406030204" pitchFamily="18" charset="0"/>
                              </a:rPr>
                              <m:t>𝐶</m:t>
                            </m:r>
                          </m:e>
                          <m:sup>
                            <m:r>
                              <a:rPr lang="en-US" sz="2800" i="1">
                                <a:solidFill>
                                  <a:srgbClr val="000000"/>
                                </a:solidFill>
                                <a:latin typeface="Cambria Math" panose="02040503050406030204" pitchFamily="18" charset="0"/>
                              </a:rPr>
                              <m:t>2</m:t>
                            </m:r>
                          </m:sup>
                        </m:sSup>
                        <m:r>
                          <a:rPr lang="en-US" sz="2800" i="1">
                            <a:solidFill>
                              <a:srgbClr val="000000"/>
                            </a:solidFill>
                            <a:latin typeface="Cambria Math" panose="02040503050406030204" pitchFamily="18" charset="0"/>
                          </a:rPr>
                          <m:t>−</m:t>
                        </m:r>
                        <m:r>
                          <a:rPr lang="en-US" sz="2800" i="1">
                            <a:solidFill>
                              <a:srgbClr val="000000"/>
                            </a:solidFill>
                            <a:latin typeface="Cambria Math" panose="02040503050406030204" pitchFamily="18" charset="0"/>
                          </a:rPr>
                          <m:t>𝐴</m:t>
                        </m:r>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panose="02040503050406030204" pitchFamily="18" charset="0"/>
                              </a:rPr>
                              <m:t>𝐵</m:t>
                            </m:r>
                          </m:e>
                          <m:sup>
                            <m:r>
                              <a:rPr lang="en-US" sz="2800" i="1">
                                <a:solidFill>
                                  <a:srgbClr val="000000"/>
                                </a:solidFill>
                                <a:latin typeface="Cambria Math" panose="02040503050406030204" pitchFamily="18" charset="0"/>
                              </a:rPr>
                              <m:t>2</m:t>
                            </m:r>
                          </m:sup>
                        </m:sSup>
                        <m:r>
                          <a:rPr lang="en-US" sz="2800" i="1">
                            <a:solidFill>
                              <a:srgbClr val="000000"/>
                            </a:solidFill>
                            <a:latin typeface="Cambria Math" panose="02040503050406030204" pitchFamily="18" charset="0"/>
                          </a:rPr>
                          <m:t>=</m:t>
                        </m:r>
                        <m:r>
                          <a:rPr lang="en-US" sz="2800" i="1">
                            <a:solidFill>
                              <a:srgbClr val="000000"/>
                            </a:solidFill>
                            <a:latin typeface="Cambria Math" panose="02040503050406030204" pitchFamily="18" charset="0"/>
                          </a:rPr>
                          <m:t>𝐴</m:t>
                        </m:r>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panose="02040503050406030204" pitchFamily="18" charset="0"/>
                              </a:rPr>
                              <m:t>𝐶</m:t>
                            </m:r>
                          </m:e>
                          <m:sup>
                            <m:r>
                              <a:rPr lang="en-US" sz="2800" i="1">
                                <a:solidFill>
                                  <a:srgbClr val="000000"/>
                                </a:solidFill>
                                <a:latin typeface="Cambria Math" panose="02040503050406030204" pitchFamily="18" charset="0"/>
                              </a:rPr>
                              <m:t>2</m:t>
                            </m:r>
                          </m:sup>
                        </m:sSup>
                      </m:oMath>
                    </m:oMathPara>
                  </a14:m>
                  <a:endParaRPr lang="en-US" sz="2800" dirty="0"/>
                </a:p>
              </p:txBody>
            </p:sp>
          </mc:Choice>
          <mc:Fallback xmlns="">
            <p:sp>
              <p:nvSpPr>
                <p:cNvPr id="17" name="Object 16">
                  <a:extLst>
                    <a:ext uri="{FF2B5EF4-FFF2-40B4-BE49-F238E27FC236}">
                      <a16:creationId xmlns:a16="http://schemas.microsoft.com/office/drawing/2014/main" id="{28E11C7B-CD3A-4BEE-9528-9889D2A80FE9}"/>
                    </a:ext>
                  </a:extLst>
                </p:cNvPr>
                <p:cNvSpPr txBox="1">
                  <a:spLocks noRot="1" noChangeAspect="1" noMove="1" noResize="1" noEditPoints="1" noAdjustHandles="1" noChangeArrowheads="1" noChangeShapeType="1" noTextEdit="1"/>
                </p:cNvSpPr>
                <p:nvPr/>
              </p:nvSpPr>
              <p:spPr>
                <a:xfrm>
                  <a:off x="1796001" y="2669900"/>
                  <a:ext cx="3287712" cy="584200"/>
                </a:xfrm>
                <a:prstGeom prst="rect">
                  <a:avLst/>
                </a:prstGeom>
                <a:blipFill>
                  <a:blip r:embed="rId22"/>
                  <a:stretch>
                    <a:fillRect/>
                  </a:stretch>
                </a:blipFill>
              </p:spPr>
              <p:txBody>
                <a:bodyPr/>
                <a:lstStyle/>
                <a:p>
                  <a:r>
                    <a:rPr lang="en-US">
                      <a:noFill/>
                    </a:rPr>
                    <a:t> </a:t>
                  </a:r>
                </a:p>
              </p:txBody>
            </p:sp>
          </mc:Fallback>
        </mc:AlternateContent>
      </p:grpSp>
      <p:sp>
        <p:nvSpPr>
          <p:cNvPr id="19" name="Rectangle 18">
            <a:extLst>
              <a:ext uri="{FF2B5EF4-FFF2-40B4-BE49-F238E27FC236}">
                <a16:creationId xmlns:a16="http://schemas.microsoft.com/office/drawing/2014/main" id="{8460F943-1B98-73B7-75B0-187EF398EA7A}"/>
              </a:ext>
            </a:extLst>
          </p:cNvPr>
          <p:cNvSpPr/>
          <p:nvPr/>
        </p:nvSpPr>
        <p:spPr>
          <a:xfrm>
            <a:off x="5064369" y="1474390"/>
            <a:ext cx="604911" cy="52321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91F5CC5-F291-AF9A-E625-C25A87F10CF4}"/>
              </a:ext>
            </a:extLst>
          </p:cNvPr>
          <p:cNvSpPr txBox="1"/>
          <p:nvPr/>
        </p:nvSpPr>
        <p:spPr>
          <a:xfrm>
            <a:off x="5162843" y="1505167"/>
            <a:ext cx="506437"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S</a:t>
            </a:r>
          </a:p>
        </p:txBody>
      </p:sp>
      <p:sp>
        <p:nvSpPr>
          <p:cNvPr id="21" name="Rectangle 20">
            <a:extLst>
              <a:ext uri="{FF2B5EF4-FFF2-40B4-BE49-F238E27FC236}">
                <a16:creationId xmlns:a16="http://schemas.microsoft.com/office/drawing/2014/main" id="{C3D53391-8F7E-BEBF-F0E6-8019D6DE82E5}"/>
              </a:ext>
            </a:extLst>
          </p:cNvPr>
          <p:cNvSpPr/>
          <p:nvPr/>
        </p:nvSpPr>
        <p:spPr>
          <a:xfrm>
            <a:off x="5064369" y="2304851"/>
            <a:ext cx="604911" cy="52321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2979EF0-D991-D91A-AA4B-A9C7097A9475}"/>
              </a:ext>
            </a:extLst>
          </p:cNvPr>
          <p:cNvSpPr/>
          <p:nvPr/>
        </p:nvSpPr>
        <p:spPr>
          <a:xfrm>
            <a:off x="5064369" y="3199898"/>
            <a:ext cx="604911" cy="52321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B53A33C-1B78-A4D0-10D1-0797A27C1640}"/>
              </a:ext>
            </a:extLst>
          </p:cNvPr>
          <p:cNvSpPr/>
          <p:nvPr/>
        </p:nvSpPr>
        <p:spPr>
          <a:xfrm>
            <a:off x="5100320" y="4058175"/>
            <a:ext cx="604911" cy="52321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A71DB88-CA40-752F-C691-19C6CC7C1DB1}"/>
              </a:ext>
            </a:extLst>
          </p:cNvPr>
          <p:cNvSpPr txBox="1"/>
          <p:nvPr/>
        </p:nvSpPr>
        <p:spPr>
          <a:xfrm>
            <a:off x="5149556" y="3171985"/>
            <a:ext cx="506437"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S</a:t>
            </a:r>
          </a:p>
        </p:txBody>
      </p:sp>
      <p:sp>
        <p:nvSpPr>
          <p:cNvPr id="25" name="TextBox 24">
            <a:extLst>
              <a:ext uri="{FF2B5EF4-FFF2-40B4-BE49-F238E27FC236}">
                <a16:creationId xmlns:a16="http://schemas.microsoft.com/office/drawing/2014/main" id="{5463BD7E-E9C2-210C-3D30-C58A971D880A}"/>
              </a:ext>
            </a:extLst>
          </p:cNvPr>
          <p:cNvSpPr txBox="1"/>
          <p:nvPr/>
        </p:nvSpPr>
        <p:spPr>
          <a:xfrm>
            <a:off x="5171376" y="2313707"/>
            <a:ext cx="506437" cy="523220"/>
          </a:xfrm>
          <a:prstGeom prst="rect">
            <a:avLst/>
          </a:prstGeom>
          <a:noFill/>
        </p:spPr>
        <p:txBody>
          <a:bodyPr wrap="square" rtlCol="0">
            <a:spAutoFit/>
          </a:bodyPr>
          <a:lstStyle/>
          <a:p>
            <a:r>
              <a:rPr lang="en-US" sz="2800" b="1" dirty="0">
                <a:solidFill>
                  <a:srgbClr val="0000FF"/>
                </a:solidFill>
                <a:latin typeface="Times New Roman" panose="02020603050405020304" pitchFamily="18" charset="0"/>
                <a:cs typeface="Times New Roman" panose="02020603050405020304" pitchFamily="18" charset="0"/>
              </a:rPr>
              <a:t>Đ</a:t>
            </a:r>
          </a:p>
        </p:txBody>
      </p:sp>
      <p:sp>
        <p:nvSpPr>
          <p:cNvPr id="26" name="TextBox 25">
            <a:extLst>
              <a:ext uri="{FF2B5EF4-FFF2-40B4-BE49-F238E27FC236}">
                <a16:creationId xmlns:a16="http://schemas.microsoft.com/office/drawing/2014/main" id="{C8A200CF-7959-9C33-B902-8364D653C0A3}"/>
              </a:ext>
            </a:extLst>
          </p:cNvPr>
          <p:cNvSpPr txBox="1"/>
          <p:nvPr/>
        </p:nvSpPr>
        <p:spPr>
          <a:xfrm>
            <a:off x="5198794" y="4049318"/>
            <a:ext cx="506437" cy="523220"/>
          </a:xfrm>
          <a:prstGeom prst="rect">
            <a:avLst/>
          </a:prstGeom>
          <a:noFill/>
        </p:spPr>
        <p:txBody>
          <a:bodyPr wrap="square" rtlCol="0">
            <a:spAutoFit/>
          </a:bodyPr>
          <a:lstStyle/>
          <a:p>
            <a:r>
              <a:rPr lang="en-US" sz="2800" b="1" dirty="0">
                <a:solidFill>
                  <a:srgbClr val="0000FF"/>
                </a:solidFill>
                <a:latin typeface="Times New Roman" panose="02020603050405020304" pitchFamily="18" charset="0"/>
                <a:cs typeface="Times New Roman" panose="02020603050405020304" pitchFamily="18" charset="0"/>
              </a:rPr>
              <a:t>Đ</a:t>
            </a:r>
          </a:p>
        </p:txBody>
      </p:sp>
      <p:pic>
        <p:nvPicPr>
          <p:cNvPr id="27" name="Picture 9">
            <a:extLst>
              <a:ext uri="{FF2B5EF4-FFF2-40B4-BE49-F238E27FC236}">
                <a16:creationId xmlns:a16="http://schemas.microsoft.com/office/drawing/2014/main" id="{3FB3C595-7B26-F20E-4941-FD573E9C0408}"/>
              </a:ext>
            </a:extLst>
          </p:cNvPr>
          <p:cNvPicPr>
            <a:picLocks noChangeAspect="1" noChangeArrowheads="1" noCrop="1"/>
          </p:cNvPicPr>
          <p:nvPr/>
        </p:nvPicPr>
        <p:blipFill>
          <a:blip r:embed="rId23">
            <a:lum contrast="12000"/>
            <a:extLst>
              <a:ext uri="{28A0092B-C50C-407E-A947-70E740481C1C}">
                <a14:useLocalDpi xmlns:a14="http://schemas.microsoft.com/office/drawing/2010/main" val="0"/>
              </a:ext>
            </a:extLst>
          </a:blip>
          <a:srcRect/>
          <a:stretch>
            <a:fillRect/>
          </a:stretch>
        </p:blipFill>
        <p:spPr bwMode="auto">
          <a:xfrm>
            <a:off x="1295699" y="5525939"/>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up 14">
            <a:extLst>
              <a:ext uri="{FF2B5EF4-FFF2-40B4-BE49-F238E27FC236}">
                <a16:creationId xmlns:a16="http://schemas.microsoft.com/office/drawing/2014/main" id="{3968910E-E0F0-5492-7040-8C65CF444E87}"/>
              </a:ext>
            </a:extLst>
          </p:cNvPr>
          <p:cNvGrpSpPr>
            <a:grpSpLocks/>
          </p:cNvGrpSpPr>
          <p:nvPr/>
        </p:nvGrpSpPr>
        <p:grpSpPr bwMode="auto">
          <a:xfrm>
            <a:off x="8289142" y="5159225"/>
            <a:ext cx="1370012" cy="1295400"/>
            <a:chOff x="4574" y="3342"/>
            <a:chExt cx="960" cy="912"/>
          </a:xfrm>
        </p:grpSpPr>
        <p:sp>
          <p:nvSpPr>
            <p:cNvPr id="29" name="AutoShape 15">
              <a:extLst>
                <a:ext uri="{FF2B5EF4-FFF2-40B4-BE49-F238E27FC236}">
                  <a16:creationId xmlns:a16="http://schemas.microsoft.com/office/drawing/2014/main" id="{4CD0A0DF-D8C9-790A-635C-8C0DAF52AE6B}"/>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 name="Text Box 16">
              <a:extLst>
                <a:ext uri="{FF2B5EF4-FFF2-40B4-BE49-F238E27FC236}">
                  <a16:creationId xmlns:a16="http://schemas.microsoft.com/office/drawing/2014/main" id="{18CB7332-8405-FD3E-8EDE-75BCBC653DCF}"/>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15</a:t>
              </a:r>
            </a:p>
          </p:txBody>
        </p:sp>
      </p:grpSp>
      <p:grpSp>
        <p:nvGrpSpPr>
          <p:cNvPr id="32" name="Group 17">
            <a:extLst>
              <a:ext uri="{FF2B5EF4-FFF2-40B4-BE49-F238E27FC236}">
                <a16:creationId xmlns:a16="http://schemas.microsoft.com/office/drawing/2014/main" id="{F4F3334D-3C88-0A7E-0160-B523E3D9C6EC}"/>
              </a:ext>
            </a:extLst>
          </p:cNvPr>
          <p:cNvGrpSpPr>
            <a:grpSpLocks/>
          </p:cNvGrpSpPr>
          <p:nvPr/>
        </p:nvGrpSpPr>
        <p:grpSpPr bwMode="auto">
          <a:xfrm>
            <a:off x="8287555" y="5159225"/>
            <a:ext cx="1370013" cy="1295400"/>
            <a:chOff x="4574" y="3342"/>
            <a:chExt cx="960" cy="912"/>
          </a:xfrm>
        </p:grpSpPr>
        <p:sp>
          <p:nvSpPr>
            <p:cNvPr id="34" name="AutoShape 18">
              <a:extLst>
                <a:ext uri="{FF2B5EF4-FFF2-40B4-BE49-F238E27FC236}">
                  <a16:creationId xmlns:a16="http://schemas.microsoft.com/office/drawing/2014/main" id="{2905EC40-A373-0C7F-02DB-E3704EFBD455}"/>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 name="Text Box 19">
              <a:extLst>
                <a:ext uri="{FF2B5EF4-FFF2-40B4-BE49-F238E27FC236}">
                  <a16:creationId xmlns:a16="http://schemas.microsoft.com/office/drawing/2014/main" id="{61EBF843-8741-FA01-83C0-8BDF115FABFE}"/>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14</a:t>
              </a:r>
            </a:p>
          </p:txBody>
        </p:sp>
      </p:grpSp>
      <p:grpSp>
        <p:nvGrpSpPr>
          <p:cNvPr id="39" name="Group 20">
            <a:extLst>
              <a:ext uri="{FF2B5EF4-FFF2-40B4-BE49-F238E27FC236}">
                <a16:creationId xmlns:a16="http://schemas.microsoft.com/office/drawing/2014/main" id="{3867F0F3-A8A3-07CE-13B8-9DA336F6928E}"/>
              </a:ext>
            </a:extLst>
          </p:cNvPr>
          <p:cNvGrpSpPr>
            <a:grpSpLocks/>
          </p:cNvGrpSpPr>
          <p:nvPr/>
        </p:nvGrpSpPr>
        <p:grpSpPr bwMode="auto">
          <a:xfrm>
            <a:off x="8287555" y="5159225"/>
            <a:ext cx="1370013" cy="1295400"/>
            <a:chOff x="4574" y="3342"/>
            <a:chExt cx="960" cy="912"/>
          </a:xfrm>
        </p:grpSpPr>
        <p:sp>
          <p:nvSpPr>
            <p:cNvPr id="40" name="AutoShape 21">
              <a:extLst>
                <a:ext uri="{FF2B5EF4-FFF2-40B4-BE49-F238E27FC236}">
                  <a16:creationId xmlns:a16="http://schemas.microsoft.com/office/drawing/2014/main" id="{48FDDDBF-C648-9B91-9881-44916D1F6A42}"/>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 name="Text Box 22">
              <a:extLst>
                <a:ext uri="{FF2B5EF4-FFF2-40B4-BE49-F238E27FC236}">
                  <a16:creationId xmlns:a16="http://schemas.microsoft.com/office/drawing/2014/main" id="{D72FBA67-3403-E5A5-90DC-1402CC66EA64}"/>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13</a:t>
              </a:r>
            </a:p>
          </p:txBody>
        </p:sp>
      </p:grpSp>
      <p:grpSp>
        <p:nvGrpSpPr>
          <p:cNvPr id="42" name="Group 23">
            <a:extLst>
              <a:ext uri="{FF2B5EF4-FFF2-40B4-BE49-F238E27FC236}">
                <a16:creationId xmlns:a16="http://schemas.microsoft.com/office/drawing/2014/main" id="{3CC512FD-BD84-6586-3925-54DAE3E03F09}"/>
              </a:ext>
            </a:extLst>
          </p:cNvPr>
          <p:cNvGrpSpPr>
            <a:grpSpLocks/>
          </p:cNvGrpSpPr>
          <p:nvPr/>
        </p:nvGrpSpPr>
        <p:grpSpPr bwMode="auto">
          <a:xfrm>
            <a:off x="8278030" y="5170338"/>
            <a:ext cx="1370013" cy="1295400"/>
            <a:chOff x="4574" y="3342"/>
            <a:chExt cx="960" cy="912"/>
          </a:xfrm>
        </p:grpSpPr>
        <p:sp>
          <p:nvSpPr>
            <p:cNvPr id="43" name="AutoShape 24">
              <a:extLst>
                <a:ext uri="{FF2B5EF4-FFF2-40B4-BE49-F238E27FC236}">
                  <a16:creationId xmlns:a16="http://schemas.microsoft.com/office/drawing/2014/main" id="{97C73B76-EA3F-7ECB-3955-ABACFA35843D}"/>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6" name="Text Box 25">
              <a:extLst>
                <a:ext uri="{FF2B5EF4-FFF2-40B4-BE49-F238E27FC236}">
                  <a16:creationId xmlns:a16="http://schemas.microsoft.com/office/drawing/2014/main" id="{D424558D-426E-AC42-4A29-CE9C03173E48}"/>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12</a:t>
              </a:r>
            </a:p>
          </p:txBody>
        </p:sp>
      </p:grpSp>
      <p:grpSp>
        <p:nvGrpSpPr>
          <p:cNvPr id="47" name="Group 26">
            <a:extLst>
              <a:ext uri="{FF2B5EF4-FFF2-40B4-BE49-F238E27FC236}">
                <a16:creationId xmlns:a16="http://schemas.microsoft.com/office/drawing/2014/main" id="{C1D06916-2726-EB5E-EFA5-4D9A1846ABB8}"/>
              </a:ext>
            </a:extLst>
          </p:cNvPr>
          <p:cNvGrpSpPr>
            <a:grpSpLocks/>
          </p:cNvGrpSpPr>
          <p:nvPr/>
        </p:nvGrpSpPr>
        <p:grpSpPr bwMode="auto">
          <a:xfrm>
            <a:off x="8289142" y="5170338"/>
            <a:ext cx="1370012" cy="1295400"/>
            <a:chOff x="4574" y="3342"/>
            <a:chExt cx="960" cy="912"/>
          </a:xfrm>
        </p:grpSpPr>
        <p:sp>
          <p:nvSpPr>
            <p:cNvPr id="48" name="AutoShape 27">
              <a:extLst>
                <a:ext uri="{FF2B5EF4-FFF2-40B4-BE49-F238E27FC236}">
                  <a16:creationId xmlns:a16="http://schemas.microsoft.com/office/drawing/2014/main" id="{3EF502AE-1CD3-F4EB-3B85-B0AAEF7E2A67}"/>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0" name="Text Box 28">
              <a:extLst>
                <a:ext uri="{FF2B5EF4-FFF2-40B4-BE49-F238E27FC236}">
                  <a16:creationId xmlns:a16="http://schemas.microsoft.com/office/drawing/2014/main" id="{E7A77333-CC91-6049-7389-DBAFB8740379}"/>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11</a:t>
              </a:r>
            </a:p>
          </p:txBody>
        </p:sp>
      </p:grpSp>
      <p:grpSp>
        <p:nvGrpSpPr>
          <p:cNvPr id="52" name="Group 29">
            <a:extLst>
              <a:ext uri="{FF2B5EF4-FFF2-40B4-BE49-F238E27FC236}">
                <a16:creationId xmlns:a16="http://schemas.microsoft.com/office/drawing/2014/main" id="{44FFDD36-0299-9299-C03E-E22768455505}"/>
              </a:ext>
            </a:extLst>
          </p:cNvPr>
          <p:cNvGrpSpPr>
            <a:grpSpLocks/>
          </p:cNvGrpSpPr>
          <p:nvPr/>
        </p:nvGrpSpPr>
        <p:grpSpPr bwMode="auto">
          <a:xfrm>
            <a:off x="8289142" y="5170338"/>
            <a:ext cx="1370012" cy="1295400"/>
            <a:chOff x="4574" y="3342"/>
            <a:chExt cx="960" cy="912"/>
          </a:xfrm>
        </p:grpSpPr>
        <p:sp>
          <p:nvSpPr>
            <p:cNvPr id="54" name="AutoShape 30">
              <a:extLst>
                <a:ext uri="{FF2B5EF4-FFF2-40B4-BE49-F238E27FC236}">
                  <a16:creationId xmlns:a16="http://schemas.microsoft.com/office/drawing/2014/main" id="{D2F5D3C5-FD36-CB5D-5B39-EE4605175189}"/>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6" name="Text Box 31">
              <a:extLst>
                <a:ext uri="{FF2B5EF4-FFF2-40B4-BE49-F238E27FC236}">
                  <a16:creationId xmlns:a16="http://schemas.microsoft.com/office/drawing/2014/main" id="{3300155A-34D5-B62F-24B1-1552F169B7A7}"/>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10</a:t>
              </a:r>
            </a:p>
          </p:txBody>
        </p:sp>
      </p:grpSp>
      <p:grpSp>
        <p:nvGrpSpPr>
          <p:cNvPr id="57" name="Group 32">
            <a:extLst>
              <a:ext uri="{FF2B5EF4-FFF2-40B4-BE49-F238E27FC236}">
                <a16:creationId xmlns:a16="http://schemas.microsoft.com/office/drawing/2014/main" id="{B860F374-48ED-2DFC-1FF2-8C496FF5FE68}"/>
              </a:ext>
            </a:extLst>
          </p:cNvPr>
          <p:cNvGrpSpPr>
            <a:grpSpLocks/>
          </p:cNvGrpSpPr>
          <p:nvPr/>
        </p:nvGrpSpPr>
        <p:grpSpPr bwMode="auto">
          <a:xfrm>
            <a:off x="8287555" y="5159225"/>
            <a:ext cx="1370013" cy="1295400"/>
            <a:chOff x="4574" y="3342"/>
            <a:chExt cx="960" cy="912"/>
          </a:xfrm>
        </p:grpSpPr>
        <p:sp>
          <p:nvSpPr>
            <p:cNvPr id="58" name="AutoShape 33">
              <a:extLst>
                <a:ext uri="{FF2B5EF4-FFF2-40B4-BE49-F238E27FC236}">
                  <a16:creationId xmlns:a16="http://schemas.microsoft.com/office/drawing/2014/main" id="{D8966ADA-0CB8-F5AA-FB7C-53C6BB344991}"/>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9" name="Text Box 34">
              <a:extLst>
                <a:ext uri="{FF2B5EF4-FFF2-40B4-BE49-F238E27FC236}">
                  <a16:creationId xmlns:a16="http://schemas.microsoft.com/office/drawing/2014/main" id="{A9F7D743-EE5E-9EA7-FAFE-6C3352FD385D}"/>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9</a:t>
              </a:r>
            </a:p>
          </p:txBody>
        </p:sp>
      </p:grpSp>
      <p:grpSp>
        <p:nvGrpSpPr>
          <p:cNvPr id="60" name="Group 35">
            <a:extLst>
              <a:ext uri="{FF2B5EF4-FFF2-40B4-BE49-F238E27FC236}">
                <a16:creationId xmlns:a16="http://schemas.microsoft.com/office/drawing/2014/main" id="{90EA0934-0228-1184-E79F-686F835771F0}"/>
              </a:ext>
            </a:extLst>
          </p:cNvPr>
          <p:cNvGrpSpPr>
            <a:grpSpLocks/>
          </p:cNvGrpSpPr>
          <p:nvPr/>
        </p:nvGrpSpPr>
        <p:grpSpPr bwMode="auto">
          <a:xfrm>
            <a:off x="8309780" y="5170338"/>
            <a:ext cx="1370013" cy="1295400"/>
            <a:chOff x="4574" y="3342"/>
            <a:chExt cx="960" cy="912"/>
          </a:xfrm>
        </p:grpSpPr>
        <p:sp>
          <p:nvSpPr>
            <p:cNvPr id="61" name="AutoShape 36">
              <a:extLst>
                <a:ext uri="{FF2B5EF4-FFF2-40B4-BE49-F238E27FC236}">
                  <a16:creationId xmlns:a16="http://schemas.microsoft.com/office/drawing/2014/main" id="{409C5731-7501-8FBD-B1CA-0D2D6A334306}"/>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2" name="Text Box 37">
              <a:extLst>
                <a:ext uri="{FF2B5EF4-FFF2-40B4-BE49-F238E27FC236}">
                  <a16:creationId xmlns:a16="http://schemas.microsoft.com/office/drawing/2014/main" id="{3DBA3176-AA60-E7D8-9511-5CA8BCD91595}"/>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8</a:t>
              </a:r>
            </a:p>
          </p:txBody>
        </p:sp>
      </p:grpSp>
      <p:grpSp>
        <p:nvGrpSpPr>
          <p:cNvPr id="63" name="Group 38">
            <a:extLst>
              <a:ext uri="{FF2B5EF4-FFF2-40B4-BE49-F238E27FC236}">
                <a16:creationId xmlns:a16="http://schemas.microsoft.com/office/drawing/2014/main" id="{AD5AF1BD-8927-2D79-C3A9-4C91A8717D78}"/>
              </a:ext>
            </a:extLst>
          </p:cNvPr>
          <p:cNvGrpSpPr>
            <a:grpSpLocks/>
          </p:cNvGrpSpPr>
          <p:nvPr/>
        </p:nvGrpSpPr>
        <p:grpSpPr bwMode="auto">
          <a:xfrm>
            <a:off x="8278030" y="5159225"/>
            <a:ext cx="1370013" cy="1295400"/>
            <a:chOff x="4574" y="3342"/>
            <a:chExt cx="960" cy="912"/>
          </a:xfrm>
        </p:grpSpPr>
        <p:sp>
          <p:nvSpPr>
            <p:cNvPr id="64" name="AutoShape 39">
              <a:extLst>
                <a:ext uri="{FF2B5EF4-FFF2-40B4-BE49-F238E27FC236}">
                  <a16:creationId xmlns:a16="http://schemas.microsoft.com/office/drawing/2014/main" id="{34AF4D5E-7429-FE87-CC6B-A8065A667B85}"/>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5" name="Text Box 40">
              <a:extLst>
                <a:ext uri="{FF2B5EF4-FFF2-40B4-BE49-F238E27FC236}">
                  <a16:creationId xmlns:a16="http://schemas.microsoft.com/office/drawing/2014/main" id="{714E2006-D9EC-7BBB-FDBD-097503C61D3D}"/>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7</a:t>
              </a:r>
            </a:p>
          </p:txBody>
        </p:sp>
      </p:grpSp>
      <p:grpSp>
        <p:nvGrpSpPr>
          <p:cNvPr id="66" name="Group 41">
            <a:extLst>
              <a:ext uri="{FF2B5EF4-FFF2-40B4-BE49-F238E27FC236}">
                <a16:creationId xmlns:a16="http://schemas.microsoft.com/office/drawing/2014/main" id="{FD63213A-CAC6-07E6-F2BD-066484AC3894}"/>
              </a:ext>
            </a:extLst>
          </p:cNvPr>
          <p:cNvGrpSpPr>
            <a:grpSpLocks/>
          </p:cNvGrpSpPr>
          <p:nvPr/>
        </p:nvGrpSpPr>
        <p:grpSpPr bwMode="auto">
          <a:xfrm>
            <a:off x="8309779" y="5159225"/>
            <a:ext cx="1371600" cy="1295400"/>
            <a:chOff x="4574" y="3342"/>
            <a:chExt cx="960" cy="912"/>
          </a:xfrm>
        </p:grpSpPr>
        <p:sp>
          <p:nvSpPr>
            <p:cNvPr id="67" name="AutoShape 42">
              <a:extLst>
                <a:ext uri="{FF2B5EF4-FFF2-40B4-BE49-F238E27FC236}">
                  <a16:creationId xmlns:a16="http://schemas.microsoft.com/office/drawing/2014/main" id="{072311E1-58DC-AD6A-3E99-CFCD3FDB3AF6}"/>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8" name="Text Box 43">
              <a:extLst>
                <a:ext uri="{FF2B5EF4-FFF2-40B4-BE49-F238E27FC236}">
                  <a16:creationId xmlns:a16="http://schemas.microsoft.com/office/drawing/2014/main" id="{6958C59D-720C-9B87-B3B2-45AADFE92A07}"/>
                </a:ext>
              </a:extLst>
            </p:cNvPr>
            <p:cNvSpPr txBox="1">
              <a:spLocks noChangeArrowheads="1"/>
            </p:cNvSpPr>
            <p:nvPr/>
          </p:nvSpPr>
          <p:spPr bwMode="auto">
            <a:xfrm>
              <a:off x="4828" y="3591"/>
              <a:ext cx="480" cy="408"/>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6</a:t>
              </a:r>
            </a:p>
          </p:txBody>
        </p:sp>
      </p:grpSp>
      <p:sp>
        <p:nvSpPr>
          <p:cNvPr id="69" name="Text Box 44">
            <a:extLst>
              <a:ext uri="{FF2B5EF4-FFF2-40B4-BE49-F238E27FC236}">
                <a16:creationId xmlns:a16="http://schemas.microsoft.com/office/drawing/2014/main" id="{2B01B52A-B502-7CFC-FBBA-6B88F07E0A2C}"/>
              </a:ext>
            </a:extLst>
          </p:cNvPr>
          <p:cNvSpPr txBox="1">
            <a:spLocks noChangeArrowheads="1"/>
          </p:cNvSpPr>
          <p:nvPr/>
        </p:nvSpPr>
        <p:spPr bwMode="auto">
          <a:xfrm>
            <a:off x="2300398" y="5900459"/>
            <a:ext cx="16764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15s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nvGrpSpPr>
          <p:cNvPr id="70" name="Group 45">
            <a:extLst>
              <a:ext uri="{FF2B5EF4-FFF2-40B4-BE49-F238E27FC236}">
                <a16:creationId xmlns:a16="http://schemas.microsoft.com/office/drawing/2014/main" id="{B05EE122-595C-9ED8-E521-2A56536CD8BA}"/>
              </a:ext>
            </a:extLst>
          </p:cNvPr>
          <p:cNvGrpSpPr>
            <a:grpSpLocks/>
          </p:cNvGrpSpPr>
          <p:nvPr/>
        </p:nvGrpSpPr>
        <p:grpSpPr bwMode="auto">
          <a:xfrm>
            <a:off x="8287554" y="5159225"/>
            <a:ext cx="1371600" cy="1295400"/>
            <a:chOff x="4574" y="3342"/>
            <a:chExt cx="960" cy="912"/>
          </a:xfrm>
        </p:grpSpPr>
        <p:sp>
          <p:nvSpPr>
            <p:cNvPr id="71" name="AutoShape 46">
              <a:extLst>
                <a:ext uri="{FF2B5EF4-FFF2-40B4-BE49-F238E27FC236}">
                  <a16:creationId xmlns:a16="http://schemas.microsoft.com/office/drawing/2014/main" id="{ADF3193F-B00F-EB67-E5B1-9BD9D06F479E}"/>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 name="Text Box 47">
              <a:extLst>
                <a:ext uri="{FF2B5EF4-FFF2-40B4-BE49-F238E27FC236}">
                  <a16:creationId xmlns:a16="http://schemas.microsoft.com/office/drawing/2014/main" id="{62574DB7-96BB-BD14-5088-A3677F473695}"/>
                </a:ext>
              </a:extLst>
            </p:cNvPr>
            <p:cNvSpPr txBox="1">
              <a:spLocks noChangeArrowheads="1"/>
            </p:cNvSpPr>
            <p:nvPr/>
          </p:nvSpPr>
          <p:spPr bwMode="auto">
            <a:xfrm>
              <a:off x="4827" y="3589"/>
              <a:ext cx="480"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5</a:t>
              </a:r>
            </a:p>
          </p:txBody>
        </p:sp>
      </p:grpSp>
      <p:grpSp>
        <p:nvGrpSpPr>
          <p:cNvPr id="73" name="Group 48">
            <a:extLst>
              <a:ext uri="{FF2B5EF4-FFF2-40B4-BE49-F238E27FC236}">
                <a16:creationId xmlns:a16="http://schemas.microsoft.com/office/drawing/2014/main" id="{17DEB584-01FD-B95B-FCC4-5A28E2C14CFA}"/>
              </a:ext>
            </a:extLst>
          </p:cNvPr>
          <p:cNvGrpSpPr>
            <a:grpSpLocks/>
          </p:cNvGrpSpPr>
          <p:nvPr/>
        </p:nvGrpSpPr>
        <p:grpSpPr bwMode="auto">
          <a:xfrm>
            <a:off x="8298667" y="5159225"/>
            <a:ext cx="1371600" cy="1295400"/>
            <a:chOff x="4574" y="3342"/>
            <a:chExt cx="960" cy="912"/>
          </a:xfrm>
        </p:grpSpPr>
        <p:sp>
          <p:nvSpPr>
            <p:cNvPr id="74" name="AutoShape 49">
              <a:extLst>
                <a:ext uri="{FF2B5EF4-FFF2-40B4-BE49-F238E27FC236}">
                  <a16:creationId xmlns:a16="http://schemas.microsoft.com/office/drawing/2014/main" id="{A6DF3EE6-BBC8-0ABE-275F-E06CF9301417}"/>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5" name="Text Box 50">
              <a:extLst>
                <a:ext uri="{FF2B5EF4-FFF2-40B4-BE49-F238E27FC236}">
                  <a16:creationId xmlns:a16="http://schemas.microsoft.com/office/drawing/2014/main" id="{B723F893-8625-F0EA-94A5-75ECB497E599}"/>
                </a:ext>
              </a:extLst>
            </p:cNvPr>
            <p:cNvSpPr txBox="1">
              <a:spLocks noChangeArrowheads="1"/>
            </p:cNvSpPr>
            <p:nvPr/>
          </p:nvSpPr>
          <p:spPr bwMode="auto">
            <a:xfrm>
              <a:off x="4826" y="3589"/>
              <a:ext cx="480"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4</a:t>
              </a:r>
            </a:p>
          </p:txBody>
        </p:sp>
      </p:grpSp>
      <p:grpSp>
        <p:nvGrpSpPr>
          <p:cNvPr id="76" name="Group 51">
            <a:extLst>
              <a:ext uri="{FF2B5EF4-FFF2-40B4-BE49-F238E27FC236}">
                <a16:creationId xmlns:a16="http://schemas.microsoft.com/office/drawing/2014/main" id="{3D6E180D-9776-1B53-845F-5515CD3DD0E7}"/>
              </a:ext>
            </a:extLst>
          </p:cNvPr>
          <p:cNvGrpSpPr>
            <a:grpSpLocks/>
          </p:cNvGrpSpPr>
          <p:nvPr/>
        </p:nvGrpSpPr>
        <p:grpSpPr bwMode="auto">
          <a:xfrm>
            <a:off x="8285968" y="5159225"/>
            <a:ext cx="1371600" cy="1295400"/>
            <a:chOff x="4574" y="3342"/>
            <a:chExt cx="960" cy="912"/>
          </a:xfrm>
        </p:grpSpPr>
        <p:sp>
          <p:nvSpPr>
            <p:cNvPr id="77" name="AutoShape 52">
              <a:extLst>
                <a:ext uri="{FF2B5EF4-FFF2-40B4-BE49-F238E27FC236}">
                  <a16:creationId xmlns:a16="http://schemas.microsoft.com/office/drawing/2014/main" id="{B27ED51D-64D5-4F9A-99DD-4DD25F848C31}"/>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8" name="Text Box 53">
              <a:extLst>
                <a:ext uri="{FF2B5EF4-FFF2-40B4-BE49-F238E27FC236}">
                  <a16:creationId xmlns:a16="http://schemas.microsoft.com/office/drawing/2014/main" id="{0443D864-1627-DEF7-4BE3-7343750EE53B}"/>
                </a:ext>
              </a:extLst>
            </p:cNvPr>
            <p:cNvSpPr txBox="1">
              <a:spLocks noChangeArrowheads="1"/>
            </p:cNvSpPr>
            <p:nvPr/>
          </p:nvSpPr>
          <p:spPr bwMode="auto">
            <a:xfrm>
              <a:off x="4826" y="3589"/>
              <a:ext cx="480"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3</a:t>
              </a:r>
            </a:p>
          </p:txBody>
        </p:sp>
      </p:grpSp>
      <p:grpSp>
        <p:nvGrpSpPr>
          <p:cNvPr id="79" name="Group 54">
            <a:extLst>
              <a:ext uri="{FF2B5EF4-FFF2-40B4-BE49-F238E27FC236}">
                <a16:creationId xmlns:a16="http://schemas.microsoft.com/office/drawing/2014/main" id="{C5B35D34-736E-77E1-90F4-7805339119A7}"/>
              </a:ext>
            </a:extLst>
          </p:cNvPr>
          <p:cNvGrpSpPr>
            <a:grpSpLocks/>
          </p:cNvGrpSpPr>
          <p:nvPr/>
        </p:nvGrpSpPr>
        <p:grpSpPr bwMode="auto">
          <a:xfrm>
            <a:off x="8278029" y="5159225"/>
            <a:ext cx="1371600" cy="1295400"/>
            <a:chOff x="4574" y="3342"/>
            <a:chExt cx="960" cy="912"/>
          </a:xfrm>
        </p:grpSpPr>
        <p:sp>
          <p:nvSpPr>
            <p:cNvPr id="80" name="AutoShape 55">
              <a:extLst>
                <a:ext uri="{FF2B5EF4-FFF2-40B4-BE49-F238E27FC236}">
                  <a16:creationId xmlns:a16="http://schemas.microsoft.com/office/drawing/2014/main" id="{947657FA-38D9-4B83-19AF-7BEA3AE08EB7}"/>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1" name="Text Box 56">
              <a:extLst>
                <a:ext uri="{FF2B5EF4-FFF2-40B4-BE49-F238E27FC236}">
                  <a16:creationId xmlns:a16="http://schemas.microsoft.com/office/drawing/2014/main" id="{ED3683A7-CC65-A784-036F-BFA6189790A7}"/>
                </a:ext>
              </a:extLst>
            </p:cNvPr>
            <p:cNvSpPr txBox="1">
              <a:spLocks noChangeArrowheads="1"/>
            </p:cNvSpPr>
            <p:nvPr/>
          </p:nvSpPr>
          <p:spPr bwMode="auto">
            <a:xfrm>
              <a:off x="4826" y="3588"/>
              <a:ext cx="480" cy="451"/>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2</a:t>
              </a:r>
            </a:p>
          </p:txBody>
        </p:sp>
      </p:grpSp>
      <p:grpSp>
        <p:nvGrpSpPr>
          <p:cNvPr id="82" name="Group 57">
            <a:extLst>
              <a:ext uri="{FF2B5EF4-FFF2-40B4-BE49-F238E27FC236}">
                <a16:creationId xmlns:a16="http://schemas.microsoft.com/office/drawing/2014/main" id="{CA1CA83C-5A78-A17A-C798-69B68E0D80D5}"/>
              </a:ext>
            </a:extLst>
          </p:cNvPr>
          <p:cNvGrpSpPr>
            <a:grpSpLocks/>
          </p:cNvGrpSpPr>
          <p:nvPr/>
        </p:nvGrpSpPr>
        <p:grpSpPr bwMode="auto">
          <a:xfrm>
            <a:off x="8088424" y="5431132"/>
            <a:ext cx="1559619" cy="926620"/>
            <a:chOff x="4574" y="3330"/>
            <a:chExt cx="960" cy="924"/>
          </a:xfrm>
        </p:grpSpPr>
        <p:sp>
          <p:nvSpPr>
            <p:cNvPr id="83" name="AutoShape 58">
              <a:extLst>
                <a:ext uri="{FF2B5EF4-FFF2-40B4-BE49-F238E27FC236}">
                  <a16:creationId xmlns:a16="http://schemas.microsoft.com/office/drawing/2014/main" id="{564509F6-1DA9-CBB1-20FC-4B75EB966849}"/>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4" name="Text Box 59">
              <a:extLst>
                <a:ext uri="{FF2B5EF4-FFF2-40B4-BE49-F238E27FC236}">
                  <a16:creationId xmlns:a16="http://schemas.microsoft.com/office/drawing/2014/main" id="{ABD5F146-8DB2-4B33-0C30-E522AB84C526}"/>
                </a:ext>
              </a:extLst>
            </p:cNvPr>
            <p:cNvSpPr txBox="1">
              <a:spLocks noChangeArrowheads="1"/>
            </p:cNvSpPr>
            <p:nvPr/>
          </p:nvSpPr>
          <p:spPr bwMode="auto">
            <a:xfrm>
              <a:off x="4849" y="3330"/>
              <a:ext cx="480" cy="80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mn-cs"/>
                </a:rPr>
                <a:t>Hết</a:t>
              </a:r>
              <a:r>
                <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mn-cs"/>
                </a:rPr>
                <a:t>giờ</a:t>
              </a:r>
              <a:endPar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grpSp>
    </p:spTree>
    <p:custDataLst>
      <p:tags r:id="rId1"/>
    </p:custDataLst>
    <p:extLst>
      <p:ext uri="{BB962C8B-B14F-4D97-AF65-F5344CB8AC3E}">
        <p14:creationId xmlns:p14="http://schemas.microsoft.com/office/powerpoint/2010/main" val="1923080657"/>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2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circle(in)">
                                      <p:cBhvr>
                                        <p:cTn id="11" dur="20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circle(in)">
                                      <p:cBhvr>
                                        <p:cTn id="20"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7"/>
                    </p:tgtEl>
                  </p:cond>
                </p:stCondLst>
                <p:endSync evt="end" delay="0">
                  <p:rtn val="all"/>
                </p:endSync>
                <p:childTnLst>
                  <p:par>
                    <p:cTn id="22" fill="hold">
                      <p:stCondLst>
                        <p:cond delay="0"/>
                      </p:stCondLst>
                      <p:childTnLst>
                        <p:par>
                          <p:cTn id="23" fill="hold">
                            <p:stCondLst>
                              <p:cond delay="0"/>
                            </p:stCondLst>
                            <p:childTnLst>
                              <p:par>
                                <p:cTn id="24" presetID="64" presetClass="path" presetSubtype="0" accel="50000" decel="50000" fill="hold" nodeType="clickEffect">
                                  <p:stCondLst>
                                    <p:cond delay="0"/>
                                  </p:stCondLst>
                                  <p:childTnLst>
                                    <p:animMotion origin="layout" path="M -1.66667E-6 -3.7037E-6 L -1.66667E-6 -0.22476 " pathEditMode="relative" rAng="0" ptsTypes="AA">
                                      <p:cBhvr>
                                        <p:cTn id="25" dur="2000" fill="hold"/>
                                        <p:tgtEl>
                                          <p:spTgt spid="7"/>
                                        </p:tgtEl>
                                        <p:attrNameLst>
                                          <p:attrName>ppt_x</p:attrName>
                                          <p:attrName>ppt_y</p:attrName>
                                        </p:attrNameLst>
                                      </p:cBhvr>
                                      <p:rCtr x="0" y="-11250"/>
                                    </p:animMotion>
                                  </p:childTnLst>
                                  <p:subTnLst>
                                    <p:audio>
                                      <p:cMediaNode>
                                        <p:cTn display="0" masterRel="sameClick">
                                          <p:stCondLst>
                                            <p:cond evt="begin" delay="0">
                                              <p:tn val="24"/>
                                            </p:cond>
                                          </p:stCondLst>
                                          <p:endCondLst>
                                            <p:cond evt="onStopAudio" delay="0">
                                              <p:tgtEl>
                                                <p:sldTgt/>
                                              </p:tgtEl>
                                            </p:cond>
                                          </p:endCondLst>
                                        </p:cTn>
                                        <p:tgtEl>
                                          <p:sndTgt r:embed="rId3" name="chimes.wav"/>
                                        </p:tgtEl>
                                      </p:cMediaNode>
                                    </p:audio>
                                  </p:sub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4" name="applause.wav"/>
                                        </p:tgtEl>
                                      </p:cMediaNode>
                                    </p:audio>
                                  </p:subTnLst>
                                </p:cTn>
                              </p:par>
                              <p:par>
                                <p:cTn id="30" presetID="10" presetClass="entr" presetSubtype="0" fill="hold" nodeType="with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500"/>
                                        <p:tgtEl>
                                          <p:spTgt spid="53"/>
                                        </p:tgtEl>
                                      </p:cBhvr>
                                    </p:animEffect>
                                  </p:childTnLst>
                                </p:cTn>
                              </p:par>
                              <p:par>
                                <p:cTn id="33" presetID="10" presetClass="entr" presetSubtype="0" fill="hold"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500"/>
                                        <p:tgtEl>
                                          <p:spTgt spid="55"/>
                                        </p:tgtEl>
                                      </p:cBhvr>
                                    </p:animEffect>
                                  </p:childTnLst>
                                </p:cTn>
                              </p:par>
                            </p:childTnLst>
                          </p:cTn>
                        </p:par>
                        <p:par>
                          <p:cTn id="36" fill="hold">
                            <p:stCondLst>
                              <p:cond delay="2500"/>
                            </p:stCondLst>
                            <p:childTnLst>
                              <p:par>
                                <p:cTn id="37" presetID="32" presetClass="emph" presetSubtype="0" repeatCount="indefinite" fill="hold" grpId="1" nodeType="afterEffect">
                                  <p:stCondLst>
                                    <p:cond delay="0"/>
                                  </p:stCondLst>
                                  <p:childTnLst>
                                    <p:animRot by="120000">
                                      <p:cBhvr>
                                        <p:cTn id="38" dur="100" fill="hold">
                                          <p:stCondLst>
                                            <p:cond delay="0"/>
                                          </p:stCondLst>
                                        </p:cTn>
                                        <p:tgtEl>
                                          <p:spTgt spid="9"/>
                                        </p:tgtEl>
                                        <p:attrNameLst>
                                          <p:attrName>r</p:attrName>
                                        </p:attrNameLst>
                                      </p:cBhvr>
                                    </p:animRot>
                                    <p:animRot by="-240000">
                                      <p:cBhvr>
                                        <p:cTn id="39" dur="200" fill="hold">
                                          <p:stCondLst>
                                            <p:cond delay="200"/>
                                          </p:stCondLst>
                                        </p:cTn>
                                        <p:tgtEl>
                                          <p:spTgt spid="9"/>
                                        </p:tgtEl>
                                        <p:attrNameLst>
                                          <p:attrName>r</p:attrName>
                                        </p:attrNameLst>
                                      </p:cBhvr>
                                    </p:animRot>
                                    <p:animRot by="240000">
                                      <p:cBhvr>
                                        <p:cTn id="40" dur="200" fill="hold">
                                          <p:stCondLst>
                                            <p:cond delay="400"/>
                                          </p:stCondLst>
                                        </p:cTn>
                                        <p:tgtEl>
                                          <p:spTgt spid="9"/>
                                        </p:tgtEl>
                                        <p:attrNameLst>
                                          <p:attrName>r</p:attrName>
                                        </p:attrNameLst>
                                      </p:cBhvr>
                                    </p:animRot>
                                    <p:animRot by="-240000">
                                      <p:cBhvr>
                                        <p:cTn id="41" dur="200" fill="hold">
                                          <p:stCondLst>
                                            <p:cond delay="600"/>
                                          </p:stCondLst>
                                        </p:cTn>
                                        <p:tgtEl>
                                          <p:spTgt spid="9"/>
                                        </p:tgtEl>
                                        <p:attrNameLst>
                                          <p:attrName>r</p:attrName>
                                        </p:attrNameLst>
                                      </p:cBhvr>
                                    </p:animRot>
                                    <p:animRot by="120000">
                                      <p:cBhvr>
                                        <p:cTn id="42"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seq concurrent="1" nextAc="seek">
              <p:cTn id="43" restart="whenNotActive" fill="hold" evtFilter="cancelBubble" nodeType="interactiveSeq">
                <p:stCondLst>
                  <p:cond evt="onClick" delay="0">
                    <p:tgtEl>
                      <p:spTgt spid="69"/>
                    </p:tgtEl>
                  </p:cond>
                </p:stCondLst>
                <p:endSync evt="end" delay="0">
                  <p:rtn val="all"/>
                </p:endSync>
                <p:childTnLst>
                  <p:par>
                    <p:cTn id="44" fill="hold">
                      <p:stCondLst>
                        <p:cond delay="0"/>
                      </p:stCondLst>
                      <p:childTnLst>
                        <p:par>
                          <p:cTn id="45" fill="hold">
                            <p:stCondLst>
                              <p:cond delay="0"/>
                            </p:stCondLst>
                            <p:childTnLst>
                              <p:par>
                                <p:cTn id="46" presetID="1" presetClass="entr" presetSubtype="0" fill="hold" nodeType="clickEffect">
                                  <p:stCondLst>
                                    <p:cond delay="1000"/>
                                  </p:stCondLst>
                                  <p:childTnLst>
                                    <p:set>
                                      <p:cBhvr>
                                        <p:cTn id="47" dur="1" fill="hold">
                                          <p:stCondLst>
                                            <p:cond delay="499"/>
                                          </p:stCondLst>
                                        </p:cTn>
                                        <p:tgtEl>
                                          <p:spTgt spid="28"/>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5" name="beep.wav"/>
                                        </p:tgtEl>
                                      </p:cMediaNode>
                                    </p:audio>
                                  </p:subTnLst>
                                </p:cTn>
                              </p:par>
                            </p:childTnLst>
                          </p:cTn>
                        </p:par>
                        <p:par>
                          <p:cTn id="48" fill="hold">
                            <p:stCondLst>
                              <p:cond delay="1500"/>
                            </p:stCondLst>
                            <p:childTnLst>
                              <p:par>
                                <p:cTn id="49" presetID="1" presetClass="entr" presetSubtype="0" fill="hold" nodeType="afterEffect">
                                  <p:stCondLst>
                                    <p:cond delay="1000"/>
                                  </p:stCondLst>
                                  <p:childTnLst>
                                    <p:set>
                                      <p:cBhvr>
                                        <p:cTn id="50" dur="1" fill="hold">
                                          <p:stCondLst>
                                            <p:cond delay="499"/>
                                          </p:stCondLst>
                                        </p:cTn>
                                        <p:tgtEl>
                                          <p:spTgt spid="32"/>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5" name="beep.wav"/>
                                        </p:tgtEl>
                                      </p:cMediaNode>
                                    </p:audio>
                                  </p:subTnLst>
                                </p:cTn>
                              </p:par>
                            </p:childTnLst>
                          </p:cTn>
                        </p:par>
                        <p:par>
                          <p:cTn id="51" fill="hold">
                            <p:stCondLst>
                              <p:cond delay="3000"/>
                            </p:stCondLst>
                            <p:childTnLst>
                              <p:par>
                                <p:cTn id="52" presetID="1" presetClass="entr" presetSubtype="0" fill="hold" nodeType="afterEffect">
                                  <p:stCondLst>
                                    <p:cond delay="1000"/>
                                  </p:stCondLst>
                                  <p:childTnLst>
                                    <p:set>
                                      <p:cBhvr>
                                        <p:cTn id="53" dur="1" fill="hold">
                                          <p:stCondLst>
                                            <p:cond delay="499"/>
                                          </p:stCondLst>
                                        </p:cTn>
                                        <p:tgtEl>
                                          <p:spTgt spid="39"/>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5" name="beep.wav"/>
                                        </p:tgtEl>
                                      </p:cMediaNode>
                                    </p:audio>
                                  </p:subTnLst>
                                </p:cTn>
                              </p:par>
                            </p:childTnLst>
                          </p:cTn>
                        </p:par>
                        <p:par>
                          <p:cTn id="54" fill="hold">
                            <p:stCondLst>
                              <p:cond delay="4500"/>
                            </p:stCondLst>
                            <p:childTnLst>
                              <p:par>
                                <p:cTn id="55" presetID="1" presetClass="entr" presetSubtype="0" fill="hold" nodeType="afterEffect">
                                  <p:stCondLst>
                                    <p:cond delay="1000"/>
                                  </p:stCondLst>
                                  <p:childTnLst>
                                    <p:set>
                                      <p:cBhvr>
                                        <p:cTn id="56" dur="1" fill="hold">
                                          <p:stCondLst>
                                            <p:cond delay="499"/>
                                          </p:stCondLst>
                                        </p:cTn>
                                        <p:tgtEl>
                                          <p:spTgt spid="4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5" name="beep.wav"/>
                                        </p:tgtEl>
                                      </p:cMediaNode>
                                    </p:audio>
                                  </p:subTnLst>
                                </p:cTn>
                              </p:par>
                            </p:childTnLst>
                          </p:cTn>
                        </p:par>
                        <p:par>
                          <p:cTn id="57" fill="hold">
                            <p:stCondLst>
                              <p:cond delay="6000"/>
                            </p:stCondLst>
                            <p:childTnLst>
                              <p:par>
                                <p:cTn id="58" presetID="1" presetClass="entr" presetSubtype="0" fill="hold" nodeType="afterEffect">
                                  <p:stCondLst>
                                    <p:cond delay="1000"/>
                                  </p:stCondLst>
                                  <p:childTnLst>
                                    <p:set>
                                      <p:cBhvr>
                                        <p:cTn id="59" dur="1" fill="hold">
                                          <p:stCondLst>
                                            <p:cond delay="499"/>
                                          </p:stCondLst>
                                        </p:cTn>
                                        <p:tgtEl>
                                          <p:spTgt spid="47"/>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beep.wav"/>
                                        </p:tgtEl>
                                      </p:cMediaNode>
                                    </p:audio>
                                  </p:subTnLst>
                                </p:cTn>
                              </p:par>
                            </p:childTnLst>
                          </p:cTn>
                        </p:par>
                        <p:par>
                          <p:cTn id="60" fill="hold">
                            <p:stCondLst>
                              <p:cond delay="7500"/>
                            </p:stCondLst>
                            <p:childTnLst>
                              <p:par>
                                <p:cTn id="61" presetID="1" presetClass="entr" presetSubtype="0" fill="hold" nodeType="afterEffect">
                                  <p:stCondLst>
                                    <p:cond delay="1000"/>
                                  </p:stCondLst>
                                  <p:childTnLst>
                                    <p:set>
                                      <p:cBhvr>
                                        <p:cTn id="62" dur="1" fill="hold">
                                          <p:stCondLst>
                                            <p:cond delay="499"/>
                                          </p:stCondLst>
                                        </p:cTn>
                                        <p:tgtEl>
                                          <p:spTgt spid="52"/>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5" name="beep.wav"/>
                                        </p:tgtEl>
                                      </p:cMediaNode>
                                    </p:audio>
                                  </p:subTnLst>
                                </p:cTn>
                              </p:par>
                            </p:childTnLst>
                          </p:cTn>
                        </p:par>
                        <p:par>
                          <p:cTn id="63" fill="hold">
                            <p:stCondLst>
                              <p:cond delay="9000"/>
                            </p:stCondLst>
                            <p:childTnLst>
                              <p:par>
                                <p:cTn id="64" presetID="1" presetClass="entr" presetSubtype="0" fill="hold" nodeType="afterEffect">
                                  <p:stCondLst>
                                    <p:cond delay="1000"/>
                                  </p:stCondLst>
                                  <p:childTnLst>
                                    <p:set>
                                      <p:cBhvr>
                                        <p:cTn id="65" dur="1" fill="hold">
                                          <p:stCondLst>
                                            <p:cond delay="499"/>
                                          </p:stCondLst>
                                        </p:cTn>
                                        <p:tgtEl>
                                          <p:spTgt spid="57"/>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5" name="beep.wav"/>
                                        </p:tgtEl>
                                      </p:cMediaNode>
                                    </p:audio>
                                  </p:subTnLst>
                                </p:cTn>
                              </p:par>
                            </p:childTnLst>
                          </p:cTn>
                        </p:par>
                        <p:par>
                          <p:cTn id="66" fill="hold">
                            <p:stCondLst>
                              <p:cond delay="10500"/>
                            </p:stCondLst>
                            <p:childTnLst>
                              <p:par>
                                <p:cTn id="67" presetID="1" presetClass="entr" presetSubtype="0" fill="hold" nodeType="afterEffect">
                                  <p:stCondLst>
                                    <p:cond delay="1000"/>
                                  </p:stCondLst>
                                  <p:childTnLst>
                                    <p:set>
                                      <p:cBhvr>
                                        <p:cTn id="68" dur="1" fill="hold">
                                          <p:stCondLst>
                                            <p:cond delay="499"/>
                                          </p:stCondLst>
                                        </p:cTn>
                                        <p:tgtEl>
                                          <p:spTgt spid="60"/>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5" name="beep.wav"/>
                                        </p:tgtEl>
                                      </p:cMediaNode>
                                    </p:audio>
                                  </p:subTnLst>
                                </p:cTn>
                              </p:par>
                            </p:childTnLst>
                          </p:cTn>
                        </p:par>
                        <p:par>
                          <p:cTn id="69" fill="hold">
                            <p:stCondLst>
                              <p:cond delay="12000"/>
                            </p:stCondLst>
                            <p:childTnLst>
                              <p:par>
                                <p:cTn id="70" presetID="1" presetClass="entr" presetSubtype="0" fill="hold" nodeType="afterEffect">
                                  <p:stCondLst>
                                    <p:cond delay="1000"/>
                                  </p:stCondLst>
                                  <p:childTnLst>
                                    <p:set>
                                      <p:cBhvr>
                                        <p:cTn id="71" dur="1" fill="hold">
                                          <p:stCondLst>
                                            <p:cond delay="499"/>
                                          </p:stCondLst>
                                        </p:cTn>
                                        <p:tgtEl>
                                          <p:spTgt spid="63"/>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5" name="beep.wav"/>
                                        </p:tgtEl>
                                      </p:cMediaNode>
                                    </p:audio>
                                  </p:subTnLst>
                                </p:cTn>
                              </p:par>
                            </p:childTnLst>
                          </p:cTn>
                        </p:par>
                        <p:par>
                          <p:cTn id="72" fill="hold">
                            <p:stCondLst>
                              <p:cond delay="13500"/>
                            </p:stCondLst>
                            <p:childTnLst>
                              <p:par>
                                <p:cTn id="73" presetID="1" presetClass="entr" presetSubtype="0" fill="hold" nodeType="afterEffect">
                                  <p:stCondLst>
                                    <p:cond delay="1000"/>
                                  </p:stCondLst>
                                  <p:childTnLst>
                                    <p:set>
                                      <p:cBhvr>
                                        <p:cTn id="74" dur="1" fill="hold">
                                          <p:stCondLst>
                                            <p:cond delay="499"/>
                                          </p:stCondLst>
                                        </p:cTn>
                                        <p:tgtEl>
                                          <p:spTgt spid="66"/>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5" name="beep.wav"/>
                                        </p:tgtEl>
                                      </p:cMediaNode>
                                    </p:audio>
                                  </p:subTnLst>
                                </p:cTn>
                              </p:par>
                            </p:childTnLst>
                          </p:cTn>
                        </p:par>
                        <p:par>
                          <p:cTn id="75" fill="hold">
                            <p:stCondLst>
                              <p:cond delay="15000"/>
                            </p:stCondLst>
                            <p:childTnLst>
                              <p:par>
                                <p:cTn id="76" presetID="1" presetClass="entr" presetSubtype="0" fill="hold" nodeType="afterEffect">
                                  <p:stCondLst>
                                    <p:cond delay="1000"/>
                                  </p:stCondLst>
                                  <p:childTnLst>
                                    <p:set>
                                      <p:cBhvr>
                                        <p:cTn id="77" dur="1" fill="hold">
                                          <p:stCondLst>
                                            <p:cond delay="499"/>
                                          </p:stCondLst>
                                        </p:cTn>
                                        <p:tgtEl>
                                          <p:spTgt spid="70"/>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5" name="beep.wav"/>
                                        </p:tgtEl>
                                      </p:cMediaNode>
                                    </p:audio>
                                  </p:subTnLst>
                                </p:cTn>
                              </p:par>
                            </p:childTnLst>
                          </p:cTn>
                        </p:par>
                        <p:par>
                          <p:cTn id="78" fill="hold">
                            <p:stCondLst>
                              <p:cond delay="16500"/>
                            </p:stCondLst>
                            <p:childTnLst>
                              <p:par>
                                <p:cTn id="79" presetID="1" presetClass="entr" presetSubtype="0" fill="hold" nodeType="afterEffect">
                                  <p:stCondLst>
                                    <p:cond delay="1000"/>
                                  </p:stCondLst>
                                  <p:childTnLst>
                                    <p:set>
                                      <p:cBhvr>
                                        <p:cTn id="80" dur="1" fill="hold">
                                          <p:stCondLst>
                                            <p:cond delay="499"/>
                                          </p:stCondLst>
                                        </p:cTn>
                                        <p:tgtEl>
                                          <p:spTgt spid="73"/>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5" name="beep.wav"/>
                                        </p:tgtEl>
                                      </p:cMediaNode>
                                    </p:audio>
                                  </p:subTnLst>
                                </p:cTn>
                              </p:par>
                            </p:childTnLst>
                          </p:cTn>
                        </p:par>
                        <p:par>
                          <p:cTn id="81" fill="hold">
                            <p:stCondLst>
                              <p:cond delay="18000"/>
                            </p:stCondLst>
                            <p:childTnLst>
                              <p:par>
                                <p:cTn id="82" presetID="1" presetClass="entr" presetSubtype="0" fill="hold" nodeType="afterEffect">
                                  <p:stCondLst>
                                    <p:cond delay="1000"/>
                                  </p:stCondLst>
                                  <p:childTnLst>
                                    <p:set>
                                      <p:cBhvr>
                                        <p:cTn id="83" dur="1" fill="hold">
                                          <p:stCondLst>
                                            <p:cond delay="499"/>
                                          </p:stCondLst>
                                        </p:cTn>
                                        <p:tgtEl>
                                          <p:spTgt spid="76"/>
                                        </p:tgtEl>
                                        <p:attrNameLst>
                                          <p:attrName>style.visibility</p:attrName>
                                        </p:attrNameLst>
                                      </p:cBhvr>
                                      <p:to>
                                        <p:strVal val="visible"/>
                                      </p:to>
                                    </p:set>
                                  </p:childTnLst>
                                  <p:subTnLst>
                                    <p:audio>
                                      <p:cMediaNode>
                                        <p:cTn display="0" masterRel="sameClick">
                                          <p:stCondLst>
                                            <p:cond evt="begin" delay="0">
                                              <p:tn val="82"/>
                                            </p:cond>
                                          </p:stCondLst>
                                          <p:endCondLst>
                                            <p:cond evt="onStopAudio" delay="0">
                                              <p:tgtEl>
                                                <p:sldTgt/>
                                              </p:tgtEl>
                                            </p:cond>
                                          </p:endCondLst>
                                        </p:cTn>
                                        <p:tgtEl>
                                          <p:sndTgt r:embed="rId5" name="beep.wav"/>
                                        </p:tgtEl>
                                      </p:cMediaNode>
                                    </p:audio>
                                  </p:subTnLst>
                                </p:cTn>
                              </p:par>
                            </p:childTnLst>
                          </p:cTn>
                        </p:par>
                        <p:par>
                          <p:cTn id="84" fill="hold">
                            <p:stCondLst>
                              <p:cond delay="19500"/>
                            </p:stCondLst>
                            <p:childTnLst>
                              <p:par>
                                <p:cTn id="85" presetID="1" presetClass="entr" presetSubtype="0" fill="hold" nodeType="afterEffect">
                                  <p:stCondLst>
                                    <p:cond delay="1000"/>
                                  </p:stCondLst>
                                  <p:childTnLst>
                                    <p:set>
                                      <p:cBhvr>
                                        <p:cTn id="86" dur="1" fill="hold">
                                          <p:stCondLst>
                                            <p:cond delay="499"/>
                                          </p:stCondLst>
                                        </p:cTn>
                                        <p:tgtEl>
                                          <p:spTgt spid="79"/>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5" name="beep.wav"/>
                                        </p:tgtEl>
                                      </p:cMediaNode>
                                    </p:audio>
                                  </p:subTnLst>
                                </p:cTn>
                              </p:par>
                            </p:childTnLst>
                          </p:cTn>
                        </p:par>
                        <p:par>
                          <p:cTn id="87" fill="hold">
                            <p:stCondLst>
                              <p:cond delay="21000"/>
                            </p:stCondLst>
                            <p:childTnLst>
                              <p:par>
                                <p:cTn id="88" presetID="1" presetClass="entr" presetSubtype="0" fill="hold" nodeType="afterEffect">
                                  <p:stCondLst>
                                    <p:cond delay="1000"/>
                                  </p:stCondLst>
                                  <p:childTnLst>
                                    <p:set>
                                      <p:cBhvr>
                                        <p:cTn id="89" dur="1" fill="hold">
                                          <p:stCondLst>
                                            <p:cond delay="499"/>
                                          </p:stCondLst>
                                        </p:cTn>
                                        <p:tgtEl>
                                          <p:spTgt spid="82"/>
                                        </p:tgtEl>
                                        <p:attrNameLst>
                                          <p:attrName>style.visibility</p:attrName>
                                        </p:attrNameLst>
                                      </p:cBhvr>
                                      <p:to>
                                        <p:strVal val="visible"/>
                                      </p:to>
                                    </p:set>
                                  </p:childTnLst>
                                  <p:subTnLst>
                                    <p:audio>
                                      <p:cMediaNode>
                                        <p:cTn display="0" masterRel="sameClick">
                                          <p:stCondLst>
                                            <p:cond evt="begin" delay="0">
                                              <p:tn val="88"/>
                                            </p:cond>
                                          </p:stCondLst>
                                          <p:endCondLst>
                                            <p:cond evt="onStopAudio" delay="0">
                                              <p:tgtEl>
                                                <p:sldTgt/>
                                              </p:tgtEl>
                                            </p:cond>
                                          </p:endCondLst>
                                        </p:cTn>
                                        <p:tgtEl>
                                          <p:sndTgt r:embed="rId6" name="8. Ket thuc cau hoi.wav"/>
                                        </p:tgtEl>
                                      </p:cMediaNode>
                                    </p:audio>
                                  </p:subTnLst>
                                </p:cTn>
                              </p:par>
                            </p:childTnLst>
                          </p:cTn>
                        </p:par>
                      </p:childTnLst>
                    </p:cTn>
                  </p:par>
                </p:childTnLst>
              </p:cTn>
              <p:nextCondLst>
                <p:cond evt="onClick" delay="0">
                  <p:tgtEl>
                    <p:spTgt spid="69"/>
                  </p:tgtEl>
                </p:cond>
              </p:nextCondLst>
            </p:seq>
          </p:childTnLst>
        </p:cTn>
      </p:par>
    </p:tnLst>
    <p:bldLst>
      <p:bldP spid="9" grpId="0" animBg="1"/>
      <p:bldP spid="9" grpId="1" animBg="1"/>
      <p:bldP spid="20" grpId="0"/>
      <p:bldP spid="24" grpId="0"/>
      <p:bldP spid="25" grpId="0"/>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808B5389-96DF-4FAF-96B3-8993C7E56721}"/>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208415" y="740912"/>
            <a:ext cx="1941429" cy="1856600"/>
          </a:xfrm>
          <a:prstGeom prst="rect">
            <a:avLst/>
          </a:prstGeom>
        </p:spPr>
      </p:pic>
      <p:pic>
        <p:nvPicPr>
          <p:cNvPr id="5" name="Picture 4"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123805F6-EA77-4D51-9744-9F37A57F23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72827" y="4860841"/>
            <a:ext cx="1969179" cy="1743607"/>
          </a:xfrm>
          <a:prstGeom prst="rect">
            <a:avLst/>
          </a:prstGeom>
        </p:spPr>
      </p:pic>
      <p:pic>
        <p:nvPicPr>
          <p:cNvPr id="7" name="Picture 6"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18B3DB36-0CAB-4CD0-BE48-595E0CADE40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27102" y="4348732"/>
            <a:ext cx="2060627" cy="1383912"/>
          </a:xfrm>
          <a:prstGeom prst="rect">
            <a:avLst/>
          </a:prstGeom>
        </p:spPr>
      </p:pic>
      <p:sp>
        <p:nvSpPr>
          <p:cNvPr id="9" name="Rectangle: Folded Corner 8"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6FCD71A2-4BFE-4953-931C-BECE5B4A1D66}"/>
              </a:ext>
            </a:extLst>
          </p:cNvPr>
          <p:cNvSpPr/>
          <p:nvPr/>
        </p:nvSpPr>
        <p:spPr>
          <a:xfrm>
            <a:off x="9926540" y="3920234"/>
            <a:ext cx="1470660"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You are given 2 candies </a:t>
            </a:r>
          </a:p>
        </p:txBody>
      </p:sp>
      <p:sp>
        <p:nvSpPr>
          <p:cNvPr id="33" name="Rectangle 32"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8A1AF95E-ACBD-46E9-8F43-1F6D65A0D221}"/>
              </a:ext>
            </a:extLst>
          </p:cNvPr>
          <p:cNvSpPr/>
          <p:nvPr/>
        </p:nvSpPr>
        <p:spPr>
          <a:xfrm rot="5600923">
            <a:off x="6223473" y="5088236"/>
            <a:ext cx="2438330" cy="250979"/>
          </a:xfrm>
          <a:prstGeom prst="rect">
            <a:avLst/>
          </a:prstGeom>
          <a:blipFill>
            <a:blip r:embed="rId10"/>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row: Pentagon 30" descr="OPL20U25GSXzBJYl68kk8uQGfFKzs7yb1M4KJWUiLk6ZEvGF+qCIPSnY57AbBFCvTW2023.15.119+K4lPs7H94VUqPe2XwIsfPRnrXQE//QTEXxb8/8N4CNc6FpgZahzpTjFhMzSA7T/nHJa11DE8Ng2TP3iAmRczFlmslSuUNOgUeb6yRvs0=">
            <a:hlinkClick r:id="rId11" action="ppaction://hlinksldjump"/>
            <a:extLst>
              <a:ext uri="{FF2B5EF4-FFF2-40B4-BE49-F238E27FC236}">
                <a16:creationId xmlns:a16="http://schemas.microsoft.com/office/drawing/2014/main" id="{AA693000-41B6-4481-BACC-F3E8F4F6DBBA}"/>
              </a:ext>
            </a:extLst>
          </p:cNvPr>
          <p:cNvSpPr/>
          <p:nvPr/>
        </p:nvSpPr>
        <p:spPr>
          <a:xfrm rot="586976" flipH="1">
            <a:off x="6193555" y="4163145"/>
            <a:ext cx="2310938" cy="899514"/>
          </a:xfrm>
          <a:prstGeom prst="homePlate">
            <a:avLst/>
          </a:prstGeom>
          <a:blipFill>
            <a:blip r:embed="rId10"/>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AD4177A1-A88F-4280-9343-2E28544658A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186670" y="5516554"/>
            <a:ext cx="952500" cy="1019175"/>
          </a:xfrm>
          <a:prstGeom prst="rect">
            <a:avLst/>
          </a:prstGeom>
        </p:spPr>
      </p:pic>
      <p:sp>
        <p:nvSpPr>
          <p:cNvPr id="36" name="Flowchart: Summing Junction 35"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9A9D8C94-FF71-4542-A1F8-47F84D77E78E}"/>
              </a:ext>
            </a:extLst>
          </p:cNvPr>
          <p:cNvSpPr/>
          <p:nvPr/>
        </p:nvSpPr>
        <p:spPr>
          <a:xfrm>
            <a:off x="7418048" y="4288450"/>
            <a:ext cx="154406"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9" name="Picture 48"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431D4799-01BE-422D-9BB8-792204DC8F82}"/>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6401494" y="3531837"/>
            <a:ext cx="777978" cy="768642"/>
          </a:xfrm>
          <a:prstGeom prst="rect">
            <a:avLst/>
          </a:prstGeom>
        </p:spPr>
      </p:pic>
      <p:pic>
        <p:nvPicPr>
          <p:cNvPr id="51" name="Picture 50"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CE2D8554-4EA9-4489-87EE-9EE8BCAD807D}"/>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flipH="1">
            <a:off x="7950042" y="3759003"/>
            <a:ext cx="880161" cy="843194"/>
          </a:xfrm>
          <a:prstGeom prst="rect">
            <a:avLst/>
          </a:prstGeom>
        </p:spPr>
      </p:pic>
      <p:pic>
        <p:nvPicPr>
          <p:cNvPr id="53" name="Picture 52">
            <a:extLst>
              <a:ext uri="{FF2B5EF4-FFF2-40B4-BE49-F238E27FC236}">
                <a16:creationId xmlns:a16="http://schemas.microsoft.com/office/drawing/2014/main" id="{642873B8-CC7C-4CCD-B555-E79C2046F99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883321" y="3919037"/>
            <a:ext cx="495300" cy="438150"/>
          </a:xfrm>
          <a:prstGeom prst="rect">
            <a:avLst/>
          </a:prstGeom>
        </p:spPr>
      </p:pic>
      <p:pic>
        <p:nvPicPr>
          <p:cNvPr id="55" name="Picture 54">
            <a:extLst>
              <a:ext uri="{FF2B5EF4-FFF2-40B4-BE49-F238E27FC236}">
                <a16:creationId xmlns:a16="http://schemas.microsoft.com/office/drawing/2014/main" id="{BF1CB1F2-B380-48F5-8964-31095DE91B5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050492" y="3822034"/>
            <a:ext cx="714375" cy="1190625"/>
          </a:xfrm>
          <a:prstGeom prst="rect">
            <a:avLst/>
          </a:prstGeom>
        </p:spPr>
      </p:pic>
      <p:sp>
        <p:nvSpPr>
          <p:cNvPr id="2" name="Rectangle 22">
            <a:hlinkClick r:id="rId17" action="ppaction://hlinksldjump"/>
            <a:extLst>
              <a:ext uri="{FF2B5EF4-FFF2-40B4-BE49-F238E27FC236}">
                <a16:creationId xmlns:a16="http://schemas.microsoft.com/office/drawing/2014/main" id="{ABF77344-07E3-A69E-523D-5D0D1C526A88}"/>
              </a:ext>
            </a:extLst>
          </p:cNvPr>
          <p:cNvSpPr>
            <a:spLocks noChangeArrowheads="1"/>
          </p:cNvSpPr>
          <p:nvPr/>
        </p:nvSpPr>
        <p:spPr bwMode="auto">
          <a:xfrm>
            <a:off x="405025" y="317767"/>
            <a:ext cx="1314175"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32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Câu</a:t>
            </a:r>
            <a:r>
              <a:rPr lang="en-US" altLang="en-US"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4 </a:t>
            </a:r>
            <a:endParaRPr lang="en-US" altLang="en-US" sz="3200" b="1" dirty="0">
              <a:solidFill>
                <a:schemeClr val="tx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3C1234AD-845B-7687-6822-0BD57AB0A36F}"/>
              </a:ext>
            </a:extLst>
          </p:cNvPr>
          <p:cNvSpPr txBox="1"/>
          <p:nvPr/>
        </p:nvSpPr>
        <p:spPr>
          <a:xfrm>
            <a:off x="1744391" y="295773"/>
            <a:ext cx="9953229" cy="1077218"/>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dưới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vuông</a:t>
            </a:r>
            <a:r>
              <a:rPr lang="en-US" sz="3200" dirty="0">
                <a:latin typeface="Times New Roman" panose="02020603050405020304" pitchFamily="18" charset="0"/>
                <a:cs typeface="Times New Roman" panose="02020603050405020304" pitchFamily="18" charset="0"/>
              </a:rPr>
              <a:t>?</a:t>
            </a:r>
          </a:p>
        </p:txBody>
      </p:sp>
      <p:grpSp>
        <p:nvGrpSpPr>
          <p:cNvPr id="4" name="Group 3">
            <a:extLst>
              <a:ext uri="{FF2B5EF4-FFF2-40B4-BE49-F238E27FC236}">
                <a16:creationId xmlns:a16="http://schemas.microsoft.com/office/drawing/2014/main" id="{34DC98BE-0234-01B2-D17D-394CBFD6C41F}"/>
              </a:ext>
            </a:extLst>
          </p:cNvPr>
          <p:cNvGrpSpPr/>
          <p:nvPr/>
        </p:nvGrpSpPr>
        <p:grpSpPr>
          <a:xfrm>
            <a:off x="1012870" y="1446260"/>
            <a:ext cx="3749140" cy="646192"/>
            <a:chOff x="1223890" y="2529467"/>
            <a:chExt cx="3749140" cy="646192"/>
          </a:xfrm>
        </p:grpSpPr>
        <p:sp>
          <p:nvSpPr>
            <p:cNvPr id="6" name="TextBox 5">
              <a:extLst>
                <a:ext uri="{FF2B5EF4-FFF2-40B4-BE49-F238E27FC236}">
                  <a16:creationId xmlns:a16="http://schemas.microsoft.com/office/drawing/2014/main" id="{4B6D3456-79C8-DAC0-53C8-9877AE4CE59E}"/>
                </a:ext>
              </a:extLst>
            </p:cNvPr>
            <p:cNvSpPr txBox="1"/>
            <p:nvPr/>
          </p:nvSpPr>
          <p:spPr>
            <a:xfrm>
              <a:off x="1223890" y="2529467"/>
              <a:ext cx="984738"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A. </a:t>
              </a:r>
            </a:p>
          </p:txBody>
        </p:sp>
        <mc:AlternateContent xmlns:mc="http://schemas.openxmlformats.org/markup-compatibility/2006" xmlns:a14="http://schemas.microsoft.com/office/drawing/2010/main">
          <mc:Choice Requires="a14">
            <p:sp>
              <p:nvSpPr>
                <p:cNvPr id="8" name="Object 4">
                  <a:extLst>
                    <a:ext uri="{FF2B5EF4-FFF2-40B4-BE49-F238E27FC236}">
                      <a16:creationId xmlns:a16="http://schemas.microsoft.com/office/drawing/2014/main" id="{910320A8-7CC2-9644-00AE-366D46BEC3D3}"/>
                    </a:ext>
                  </a:extLst>
                </p:cNvPr>
                <p:cNvSpPr txBox="1"/>
                <p:nvPr/>
              </p:nvSpPr>
              <p:spPr>
                <a:xfrm>
                  <a:off x="1902805" y="2554946"/>
                  <a:ext cx="3070225" cy="62071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sz="3200" i="0" smtClean="0">
                            <a:solidFill>
                              <a:srgbClr val="000000"/>
                            </a:solidFill>
                            <a:latin typeface="Cambria Math" panose="02040503050406030204" pitchFamily="18" charset="0"/>
                          </a:rPr>
                          <m:t>1</m:t>
                        </m:r>
                        <m:r>
                          <m:rPr>
                            <m:nor/>
                          </m:rPr>
                          <a:rPr lang="en-US" sz="3200" i="0">
                            <a:solidFill>
                              <a:srgbClr val="000000"/>
                            </a:solidFill>
                            <a:latin typeface="Cambria Math" panose="02040503050406030204" pitchFamily="18" charset="0"/>
                          </a:rPr>
                          <m:t>cm</m:t>
                        </m:r>
                        <m:r>
                          <m:rPr>
                            <m:nor/>
                          </m:rPr>
                          <a:rPr lang="en-US" sz="3200" i="0">
                            <a:solidFill>
                              <a:srgbClr val="000000"/>
                            </a:solidFill>
                            <a:latin typeface="Cambria Math" panose="02040503050406030204" pitchFamily="18" charset="0"/>
                          </a:rPr>
                          <m:t>,</m:t>
                        </m:r>
                        <m:r>
                          <a:rPr lang="en-US" sz="3200" b="0" i="0" smtClean="0">
                            <a:solidFill>
                              <a:srgbClr val="000000"/>
                            </a:solidFill>
                            <a:latin typeface="Cambria Math" panose="02040503050406030204" pitchFamily="18" charset="0"/>
                          </a:rPr>
                          <m:t>   </m:t>
                        </m:r>
                        <m:r>
                          <a:rPr lang="en-US" sz="3200" i="0">
                            <a:solidFill>
                              <a:srgbClr val="000000"/>
                            </a:solidFill>
                            <a:latin typeface="Cambria Math" panose="02040503050406030204" pitchFamily="18" charset="0"/>
                          </a:rPr>
                          <m:t>1</m:t>
                        </m:r>
                        <m:r>
                          <m:rPr>
                            <m:nor/>
                          </m:rPr>
                          <a:rPr lang="en-US" sz="3200" i="0">
                            <a:solidFill>
                              <a:srgbClr val="000000"/>
                            </a:solidFill>
                            <a:latin typeface="Cambria Math" panose="02040503050406030204" pitchFamily="18" charset="0"/>
                          </a:rPr>
                          <m:t>cm</m:t>
                        </m:r>
                        <m:r>
                          <m:rPr>
                            <m:nor/>
                          </m:rPr>
                          <a:rPr lang="en-US" sz="3200" i="0">
                            <a:solidFill>
                              <a:srgbClr val="000000"/>
                            </a:solidFill>
                            <a:latin typeface="Cambria Math" panose="02040503050406030204" pitchFamily="18" charset="0"/>
                          </a:rPr>
                          <m:t>,</m:t>
                        </m:r>
                        <m:r>
                          <a:rPr lang="en-US" sz="3200" b="0" i="0" smtClean="0">
                            <a:solidFill>
                              <a:srgbClr val="000000"/>
                            </a:solidFill>
                            <a:latin typeface="Cambria Math" panose="02040503050406030204" pitchFamily="18" charset="0"/>
                          </a:rPr>
                          <m:t>   </m:t>
                        </m:r>
                        <m:r>
                          <a:rPr lang="en-US" sz="3200" i="0">
                            <a:solidFill>
                              <a:srgbClr val="000000"/>
                            </a:solidFill>
                            <a:latin typeface="Cambria Math" panose="02040503050406030204" pitchFamily="18" charset="0"/>
                          </a:rPr>
                          <m:t>2</m:t>
                        </m:r>
                        <m:r>
                          <m:rPr>
                            <m:nor/>
                          </m:rPr>
                          <a:rPr lang="en-US" sz="3200" i="0">
                            <a:solidFill>
                              <a:srgbClr val="000000"/>
                            </a:solidFill>
                            <a:latin typeface="Cambria Math" panose="02040503050406030204" pitchFamily="18" charset="0"/>
                          </a:rPr>
                          <m:t>cm</m:t>
                        </m:r>
                      </m:oMath>
                    </m:oMathPara>
                  </a14:m>
                  <a:endParaRPr lang="en-US" sz="3200" dirty="0"/>
                </a:p>
              </p:txBody>
            </p:sp>
          </mc:Choice>
          <mc:Fallback xmlns="">
            <p:sp>
              <p:nvSpPr>
                <p:cNvPr id="8" name="Object 4">
                  <a:extLst>
                    <a:ext uri="{FF2B5EF4-FFF2-40B4-BE49-F238E27FC236}">
                      <a16:creationId xmlns:a16="http://schemas.microsoft.com/office/drawing/2014/main" id="{910320A8-7CC2-9644-00AE-366D46BEC3D3}"/>
                    </a:ext>
                  </a:extLst>
                </p:cNvPr>
                <p:cNvSpPr txBox="1">
                  <a:spLocks noRot="1" noChangeAspect="1" noMove="1" noResize="1" noEditPoints="1" noAdjustHandles="1" noChangeArrowheads="1" noChangeShapeType="1" noTextEdit="1"/>
                </p:cNvSpPr>
                <p:nvPr/>
              </p:nvSpPr>
              <p:spPr>
                <a:xfrm>
                  <a:off x="1902805" y="2554946"/>
                  <a:ext cx="3070225" cy="620713"/>
                </a:xfrm>
                <a:prstGeom prst="rect">
                  <a:avLst/>
                </a:prstGeom>
                <a:blipFill>
                  <a:blip r:embed="rId18"/>
                  <a:stretch>
                    <a:fillRect/>
                  </a:stretch>
                </a:blipFill>
              </p:spPr>
              <p:txBody>
                <a:bodyPr/>
                <a:lstStyle/>
                <a:p>
                  <a:r>
                    <a:rPr lang="en-US">
                      <a:noFill/>
                    </a:rPr>
                    <a:t> </a:t>
                  </a:r>
                </a:p>
              </p:txBody>
            </p:sp>
          </mc:Fallback>
        </mc:AlternateContent>
      </p:grpSp>
      <p:grpSp>
        <p:nvGrpSpPr>
          <p:cNvPr id="10" name="Group 9">
            <a:extLst>
              <a:ext uri="{FF2B5EF4-FFF2-40B4-BE49-F238E27FC236}">
                <a16:creationId xmlns:a16="http://schemas.microsoft.com/office/drawing/2014/main" id="{8E4BE2D3-EC14-4646-5C22-6CA608BF7558}"/>
              </a:ext>
            </a:extLst>
          </p:cNvPr>
          <p:cNvGrpSpPr/>
          <p:nvPr/>
        </p:nvGrpSpPr>
        <p:grpSpPr>
          <a:xfrm>
            <a:off x="1052730" y="2119163"/>
            <a:ext cx="4038873" cy="645679"/>
            <a:chOff x="1153550" y="2529467"/>
            <a:chExt cx="4038873" cy="645679"/>
          </a:xfrm>
        </p:grpSpPr>
        <p:sp>
          <p:nvSpPr>
            <p:cNvPr id="11" name="TextBox 10">
              <a:extLst>
                <a:ext uri="{FF2B5EF4-FFF2-40B4-BE49-F238E27FC236}">
                  <a16:creationId xmlns:a16="http://schemas.microsoft.com/office/drawing/2014/main" id="{D7CCDA42-1B18-AEFA-DDE3-2FDAD84B6876}"/>
                </a:ext>
              </a:extLst>
            </p:cNvPr>
            <p:cNvSpPr txBox="1"/>
            <p:nvPr/>
          </p:nvSpPr>
          <p:spPr>
            <a:xfrm>
              <a:off x="1153550" y="2529467"/>
              <a:ext cx="593190"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B.   </a:t>
              </a:r>
            </a:p>
          </p:txBody>
        </p:sp>
        <mc:AlternateContent xmlns:mc="http://schemas.openxmlformats.org/markup-compatibility/2006" xmlns:a14="http://schemas.microsoft.com/office/drawing/2010/main">
          <mc:Choice Requires="a14">
            <p:sp>
              <p:nvSpPr>
                <p:cNvPr id="12" name="Object 23">
                  <a:extLst>
                    <a:ext uri="{FF2B5EF4-FFF2-40B4-BE49-F238E27FC236}">
                      <a16:creationId xmlns:a16="http://schemas.microsoft.com/office/drawing/2014/main" id="{5A25E409-A06F-3063-8B53-2DE24E4354AC}"/>
                    </a:ext>
                  </a:extLst>
                </p:cNvPr>
                <p:cNvSpPr txBox="1"/>
                <p:nvPr/>
              </p:nvSpPr>
              <p:spPr>
                <a:xfrm>
                  <a:off x="1684048" y="2554434"/>
                  <a:ext cx="3508375" cy="62071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sz="3200" i="1">
                            <a:solidFill>
                              <a:srgbClr val="000000"/>
                            </a:solidFill>
                            <a:latin typeface="Cambria Math" panose="02040503050406030204" pitchFamily="18" charset="0"/>
                          </a:rPr>
                          <m:t>2</m:t>
                        </m:r>
                        <m:r>
                          <m:rPr>
                            <m:nor/>
                          </m:rPr>
                          <a:rPr lang="en-US" sz="3200" i="0">
                            <a:solidFill>
                              <a:srgbClr val="000000"/>
                            </a:solidFill>
                            <a:latin typeface="Cambria Math" panose="02040503050406030204" pitchFamily="18" charset="0"/>
                          </a:rPr>
                          <m:t>cm</m:t>
                        </m:r>
                        <m:r>
                          <m:rPr>
                            <m:nor/>
                          </m:rPr>
                          <a:rPr lang="en-US" sz="3200" i="0">
                            <a:solidFill>
                              <a:srgbClr val="000000"/>
                            </a:solidFill>
                            <a:latin typeface="Cambria Math" panose="02040503050406030204" pitchFamily="18" charset="0"/>
                          </a:rPr>
                          <m:t>, </m:t>
                        </m:r>
                        <m:r>
                          <a:rPr lang="en-US" sz="3200" i="1">
                            <a:solidFill>
                              <a:srgbClr val="000000"/>
                            </a:solidFill>
                            <a:latin typeface="Cambria Math" panose="02040503050406030204" pitchFamily="18" charset="0"/>
                          </a:rPr>
                          <m:t>4</m:t>
                        </m:r>
                        <m:r>
                          <m:rPr>
                            <m:nor/>
                          </m:rPr>
                          <a:rPr lang="en-US" sz="3200" i="0">
                            <a:solidFill>
                              <a:srgbClr val="000000"/>
                            </a:solidFill>
                            <a:latin typeface="Cambria Math" panose="02040503050406030204" pitchFamily="18" charset="0"/>
                          </a:rPr>
                          <m:t>cm</m:t>
                        </m:r>
                        <m:r>
                          <m:rPr>
                            <m:nor/>
                          </m:rPr>
                          <a:rPr lang="en-US" sz="3200" i="0">
                            <a:solidFill>
                              <a:srgbClr val="000000"/>
                            </a:solidFill>
                            <a:latin typeface="Cambria Math" panose="02040503050406030204" pitchFamily="18" charset="0"/>
                          </a:rPr>
                          <m:t>, 20</m:t>
                        </m:r>
                        <m:r>
                          <m:rPr>
                            <m:nor/>
                          </m:rPr>
                          <a:rPr lang="en-US" sz="3200" i="0">
                            <a:solidFill>
                              <a:srgbClr val="000000"/>
                            </a:solidFill>
                            <a:latin typeface="Cambria Math" panose="02040503050406030204" pitchFamily="18" charset="0"/>
                          </a:rPr>
                          <m:t>cm</m:t>
                        </m:r>
                      </m:oMath>
                    </m:oMathPara>
                  </a14:m>
                  <a:endParaRPr lang="en-US" sz="3200" dirty="0"/>
                </a:p>
              </p:txBody>
            </p:sp>
          </mc:Choice>
          <mc:Fallback xmlns="">
            <p:sp>
              <p:nvSpPr>
                <p:cNvPr id="12" name="Object 23">
                  <a:extLst>
                    <a:ext uri="{FF2B5EF4-FFF2-40B4-BE49-F238E27FC236}">
                      <a16:creationId xmlns:a16="http://schemas.microsoft.com/office/drawing/2014/main" id="{5A25E409-A06F-3063-8B53-2DE24E4354AC}"/>
                    </a:ext>
                  </a:extLst>
                </p:cNvPr>
                <p:cNvSpPr txBox="1">
                  <a:spLocks noRot="1" noChangeAspect="1" noMove="1" noResize="1" noEditPoints="1" noAdjustHandles="1" noChangeArrowheads="1" noChangeShapeType="1" noTextEdit="1"/>
                </p:cNvSpPr>
                <p:nvPr/>
              </p:nvSpPr>
              <p:spPr>
                <a:xfrm>
                  <a:off x="1684048" y="2554434"/>
                  <a:ext cx="3508375" cy="620712"/>
                </a:xfrm>
                <a:prstGeom prst="rect">
                  <a:avLst/>
                </a:prstGeom>
                <a:blipFill>
                  <a:blip r:embed="rId19"/>
                  <a:stretch>
                    <a:fillRect/>
                  </a:stretch>
                </a:blipFill>
              </p:spPr>
              <p:txBody>
                <a:bodyPr/>
                <a:lstStyle/>
                <a:p>
                  <a:r>
                    <a:rPr lang="en-US">
                      <a:noFill/>
                    </a:rPr>
                    <a:t> </a:t>
                  </a:r>
                </a:p>
              </p:txBody>
            </p:sp>
          </mc:Fallback>
        </mc:AlternateContent>
      </p:grpSp>
      <p:grpSp>
        <p:nvGrpSpPr>
          <p:cNvPr id="13" name="Group 12">
            <a:extLst>
              <a:ext uri="{FF2B5EF4-FFF2-40B4-BE49-F238E27FC236}">
                <a16:creationId xmlns:a16="http://schemas.microsoft.com/office/drawing/2014/main" id="{A775D847-6D18-6E13-019D-3F5C1BB6D385}"/>
              </a:ext>
            </a:extLst>
          </p:cNvPr>
          <p:cNvGrpSpPr/>
          <p:nvPr/>
        </p:nvGrpSpPr>
        <p:grpSpPr>
          <a:xfrm>
            <a:off x="1036315" y="2918677"/>
            <a:ext cx="3803973" cy="644897"/>
            <a:chOff x="1223890" y="2529467"/>
            <a:chExt cx="3803973" cy="644897"/>
          </a:xfrm>
        </p:grpSpPr>
        <p:sp>
          <p:nvSpPr>
            <p:cNvPr id="14" name="TextBox 13">
              <a:extLst>
                <a:ext uri="{FF2B5EF4-FFF2-40B4-BE49-F238E27FC236}">
                  <a16:creationId xmlns:a16="http://schemas.microsoft.com/office/drawing/2014/main" id="{00D4BCD2-7C45-34E8-ACD3-09D01C723A02}"/>
                </a:ext>
              </a:extLst>
            </p:cNvPr>
            <p:cNvSpPr txBox="1"/>
            <p:nvPr/>
          </p:nvSpPr>
          <p:spPr>
            <a:xfrm>
              <a:off x="1223890" y="2529467"/>
              <a:ext cx="593190"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C.   </a:t>
              </a:r>
            </a:p>
          </p:txBody>
        </p:sp>
        <mc:AlternateContent xmlns:mc="http://schemas.openxmlformats.org/markup-compatibility/2006" xmlns:a14="http://schemas.microsoft.com/office/drawing/2010/main">
          <mc:Choice Requires="a14">
            <p:sp>
              <p:nvSpPr>
                <p:cNvPr id="15" name="Object 31">
                  <a:extLst>
                    <a:ext uri="{FF2B5EF4-FFF2-40B4-BE49-F238E27FC236}">
                      <a16:creationId xmlns:a16="http://schemas.microsoft.com/office/drawing/2014/main" id="{E297D68B-1B23-B3AB-FD43-ED3919D293FD}"/>
                    </a:ext>
                  </a:extLst>
                </p:cNvPr>
                <p:cNvSpPr txBox="1"/>
                <p:nvPr/>
              </p:nvSpPr>
              <p:spPr>
                <a:xfrm>
                  <a:off x="1849688" y="2553652"/>
                  <a:ext cx="3178175" cy="62071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sz="3200" i="1" smtClean="0">
                            <a:solidFill>
                              <a:srgbClr val="000000"/>
                            </a:solidFill>
                            <a:latin typeface="Cambria Math" panose="02040503050406030204" pitchFamily="18" charset="0"/>
                          </a:rPr>
                          <m:t>5</m:t>
                        </m:r>
                        <m:r>
                          <m:rPr>
                            <m:nor/>
                          </m:rPr>
                          <a:rPr lang="en-US" sz="3200" i="0">
                            <a:solidFill>
                              <a:srgbClr val="000000"/>
                            </a:solidFill>
                            <a:latin typeface="Cambria Math" panose="02040503050406030204" pitchFamily="18" charset="0"/>
                          </a:rPr>
                          <m:t>cm</m:t>
                        </m:r>
                        <m:r>
                          <m:rPr>
                            <m:nor/>
                          </m:rPr>
                          <a:rPr lang="en-US" sz="3200" i="0">
                            <a:solidFill>
                              <a:srgbClr val="000000"/>
                            </a:solidFill>
                            <a:latin typeface="Cambria Math" panose="02040503050406030204" pitchFamily="18" charset="0"/>
                          </a:rPr>
                          <m:t>,</m:t>
                        </m:r>
                        <m:r>
                          <a:rPr lang="en-US" sz="3200" b="0" i="1" smtClean="0">
                            <a:solidFill>
                              <a:srgbClr val="000000"/>
                            </a:solidFill>
                            <a:latin typeface="Cambria Math" panose="02040503050406030204" pitchFamily="18" charset="0"/>
                          </a:rPr>
                          <m:t>   </m:t>
                        </m:r>
                        <m:r>
                          <a:rPr lang="en-US" sz="3200" i="1">
                            <a:solidFill>
                              <a:srgbClr val="000000"/>
                            </a:solidFill>
                            <a:latin typeface="Cambria Math" panose="02040503050406030204" pitchFamily="18" charset="0"/>
                          </a:rPr>
                          <m:t>4</m:t>
                        </m:r>
                        <m:r>
                          <m:rPr>
                            <m:nor/>
                          </m:rPr>
                          <a:rPr lang="en-US" sz="3200" i="0">
                            <a:solidFill>
                              <a:srgbClr val="000000"/>
                            </a:solidFill>
                            <a:latin typeface="Cambria Math" panose="02040503050406030204" pitchFamily="18" charset="0"/>
                          </a:rPr>
                          <m:t>cm</m:t>
                        </m:r>
                        <m:r>
                          <m:rPr>
                            <m:nor/>
                          </m:rPr>
                          <a:rPr lang="en-US" sz="3200" i="0">
                            <a:solidFill>
                              <a:srgbClr val="000000"/>
                            </a:solidFill>
                            <a:latin typeface="Cambria Math" panose="02040503050406030204" pitchFamily="18" charset="0"/>
                          </a:rPr>
                          <m:t>,</m:t>
                        </m:r>
                        <m:r>
                          <a:rPr lang="en-US" sz="3200" b="0" i="1" smtClean="0">
                            <a:solidFill>
                              <a:srgbClr val="000000"/>
                            </a:solidFill>
                            <a:latin typeface="Cambria Math" panose="02040503050406030204" pitchFamily="18" charset="0"/>
                          </a:rPr>
                          <m:t>   </m:t>
                        </m:r>
                        <m:r>
                          <a:rPr lang="en-US" sz="3200" i="1">
                            <a:solidFill>
                              <a:srgbClr val="000000"/>
                            </a:solidFill>
                            <a:latin typeface="Cambria Math" panose="02040503050406030204" pitchFamily="18" charset="0"/>
                          </a:rPr>
                          <m:t>3</m:t>
                        </m:r>
                        <m:r>
                          <m:rPr>
                            <m:nor/>
                          </m:rPr>
                          <a:rPr lang="en-US" sz="3200" i="0">
                            <a:solidFill>
                              <a:srgbClr val="000000"/>
                            </a:solidFill>
                            <a:latin typeface="Cambria Math" panose="02040503050406030204" pitchFamily="18" charset="0"/>
                          </a:rPr>
                          <m:t>cm</m:t>
                        </m:r>
                      </m:oMath>
                    </m:oMathPara>
                  </a14:m>
                  <a:endParaRPr lang="en-US" sz="3200" dirty="0"/>
                </a:p>
              </p:txBody>
            </p:sp>
          </mc:Choice>
          <mc:Fallback xmlns="">
            <p:sp>
              <p:nvSpPr>
                <p:cNvPr id="15" name="Object 31">
                  <a:extLst>
                    <a:ext uri="{FF2B5EF4-FFF2-40B4-BE49-F238E27FC236}">
                      <a16:creationId xmlns:a16="http://schemas.microsoft.com/office/drawing/2014/main" id="{E297D68B-1B23-B3AB-FD43-ED3919D293FD}"/>
                    </a:ext>
                  </a:extLst>
                </p:cNvPr>
                <p:cNvSpPr txBox="1">
                  <a:spLocks noRot="1" noChangeAspect="1" noMove="1" noResize="1" noEditPoints="1" noAdjustHandles="1" noChangeArrowheads="1" noChangeShapeType="1" noTextEdit="1"/>
                </p:cNvSpPr>
                <p:nvPr/>
              </p:nvSpPr>
              <p:spPr>
                <a:xfrm>
                  <a:off x="1849688" y="2553652"/>
                  <a:ext cx="3178175" cy="620712"/>
                </a:xfrm>
                <a:prstGeom prst="rect">
                  <a:avLst/>
                </a:prstGeom>
                <a:blipFill>
                  <a:blip r:embed="rId20"/>
                  <a:stretch>
                    <a:fillRect/>
                  </a:stretch>
                </a:blipFill>
              </p:spPr>
              <p:txBody>
                <a:bodyPr/>
                <a:lstStyle/>
                <a:p>
                  <a:r>
                    <a:rPr lang="en-US">
                      <a:noFill/>
                    </a:rPr>
                    <a:t> </a:t>
                  </a:r>
                </a:p>
              </p:txBody>
            </p:sp>
          </mc:Fallback>
        </mc:AlternateContent>
      </p:grpSp>
      <p:grpSp>
        <p:nvGrpSpPr>
          <p:cNvPr id="16" name="Group 15">
            <a:extLst>
              <a:ext uri="{FF2B5EF4-FFF2-40B4-BE49-F238E27FC236}">
                <a16:creationId xmlns:a16="http://schemas.microsoft.com/office/drawing/2014/main" id="{57B4C99D-E0A3-909B-E243-192A73F47A4E}"/>
              </a:ext>
            </a:extLst>
          </p:cNvPr>
          <p:cNvGrpSpPr/>
          <p:nvPr/>
        </p:nvGrpSpPr>
        <p:grpSpPr>
          <a:xfrm>
            <a:off x="1002934" y="3766943"/>
            <a:ext cx="4202479" cy="693737"/>
            <a:chOff x="1007626" y="2519091"/>
            <a:chExt cx="4202479" cy="693737"/>
          </a:xfrm>
        </p:grpSpPr>
        <p:sp>
          <p:nvSpPr>
            <p:cNvPr id="17" name="TextBox 16">
              <a:extLst>
                <a:ext uri="{FF2B5EF4-FFF2-40B4-BE49-F238E27FC236}">
                  <a16:creationId xmlns:a16="http://schemas.microsoft.com/office/drawing/2014/main" id="{7BF1A558-6ADE-60FF-DB4E-51C4D3282411}"/>
                </a:ext>
              </a:extLst>
            </p:cNvPr>
            <p:cNvSpPr txBox="1"/>
            <p:nvPr/>
          </p:nvSpPr>
          <p:spPr>
            <a:xfrm>
              <a:off x="1007626" y="2540892"/>
              <a:ext cx="593190"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D.   </a:t>
              </a:r>
            </a:p>
          </p:txBody>
        </p:sp>
        <mc:AlternateContent xmlns:mc="http://schemas.openxmlformats.org/markup-compatibility/2006" xmlns:a14="http://schemas.microsoft.com/office/drawing/2010/main">
          <mc:Choice Requires="a14">
            <p:sp>
              <p:nvSpPr>
                <p:cNvPr id="18" name="Object 36">
                  <a:extLst>
                    <a:ext uri="{FF2B5EF4-FFF2-40B4-BE49-F238E27FC236}">
                      <a16:creationId xmlns:a16="http://schemas.microsoft.com/office/drawing/2014/main" id="{C80C4A4D-E3CB-9390-4BF8-6C6EE05D1CBA}"/>
                    </a:ext>
                  </a:extLst>
                </p:cNvPr>
                <p:cNvSpPr txBox="1"/>
                <p:nvPr/>
              </p:nvSpPr>
              <p:spPr>
                <a:xfrm>
                  <a:off x="1665217" y="2519091"/>
                  <a:ext cx="3544888" cy="69373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sz="3200" i="1" smtClean="0">
                            <a:solidFill>
                              <a:srgbClr val="000000"/>
                            </a:solidFill>
                            <a:latin typeface="Cambria Math" panose="02040503050406030204" pitchFamily="18" charset="0"/>
                          </a:rPr>
                          <m:t>2</m:t>
                        </m:r>
                        <m:r>
                          <m:rPr>
                            <m:nor/>
                          </m:rPr>
                          <a:rPr lang="en-US" sz="3200" i="0">
                            <a:solidFill>
                              <a:srgbClr val="000000"/>
                            </a:solidFill>
                            <a:latin typeface="Cambria Math" panose="02040503050406030204" pitchFamily="18" charset="0"/>
                          </a:rPr>
                          <m:t>cm</m:t>
                        </m:r>
                        <m:r>
                          <m:rPr>
                            <m:nor/>
                          </m:rPr>
                          <a:rPr lang="en-US" sz="3200" i="0">
                            <a:solidFill>
                              <a:srgbClr val="000000"/>
                            </a:solidFill>
                            <a:latin typeface="Cambria Math" panose="02040503050406030204" pitchFamily="18" charset="0"/>
                          </a:rPr>
                          <m:t>, </m:t>
                        </m:r>
                        <m:r>
                          <a:rPr lang="en-US" sz="3200" i="1">
                            <a:solidFill>
                              <a:srgbClr val="000000"/>
                            </a:solidFill>
                            <a:latin typeface="Cambria Math" panose="02040503050406030204" pitchFamily="18" charset="0"/>
                          </a:rPr>
                          <m:t>2</m:t>
                        </m:r>
                        <m:r>
                          <m:rPr>
                            <m:nor/>
                          </m:rPr>
                          <a:rPr lang="en-US" sz="3200" i="0">
                            <a:solidFill>
                              <a:srgbClr val="000000"/>
                            </a:solidFill>
                            <a:latin typeface="Cambria Math" panose="02040503050406030204" pitchFamily="18" charset="0"/>
                          </a:rPr>
                          <m:t>cm</m:t>
                        </m:r>
                        <m:r>
                          <m:rPr>
                            <m:nor/>
                          </m:rPr>
                          <a:rPr lang="en-US" sz="3200" i="0">
                            <a:solidFill>
                              <a:srgbClr val="000000"/>
                            </a:solidFill>
                            <a:latin typeface="Cambria Math" panose="02040503050406030204" pitchFamily="18" charset="0"/>
                          </a:rPr>
                          <m:t>,</m:t>
                        </m:r>
                        <m:r>
                          <a:rPr lang="en-US" sz="3200" b="0" i="1" smtClean="0">
                            <a:solidFill>
                              <a:srgbClr val="000000"/>
                            </a:solidFill>
                            <a:latin typeface="Cambria Math" panose="02040503050406030204" pitchFamily="18" charset="0"/>
                          </a:rPr>
                          <m:t>   </m:t>
                        </m:r>
                        <m:rad>
                          <m:radPr>
                            <m:degHide m:val="on"/>
                            <m:ctrlPr>
                              <a:rPr lang="en-US" sz="3200" i="1">
                                <a:solidFill>
                                  <a:srgbClr val="000000"/>
                                </a:solidFill>
                                <a:latin typeface="Cambria Math" panose="02040503050406030204" pitchFamily="18" charset="0"/>
                              </a:rPr>
                            </m:ctrlPr>
                          </m:radPr>
                          <m:deg/>
                          <m:e>
                            <m:r>
                              <a:rPr lang="en-US" sz="3200" i="1">
                                <a:solidFill>
                                  <a:srgbClr val="000000"/>
                                </a:solidFill>
                                <a:latin typeface="Cambria Math" panose="02040503050406030204" pitchFamily="18" charset="0"/>
                              </a:rPr>
                              <m:t>2</m:t>
                            </m:r>
                          </m:e>
                        </m:rad>
                        <m:r>
                          <m:rPr>
                            <m:nor/>
                          </m:rPr>
                          <a:rPr lang="en-US" sz="3200" i="0">
                            <a:solidFill>
                              <a:srgbClr val="000000"/>
                            </a:solidFill>
                            <a:latin typeface="Cambria Math" panose="02040503050406030204" pitchFamily="18" charset="0"/>
                          </a:rPr>
                          <m:t>cm</m:t>
                        </m:r>
                      </m:oMath>
                    </m:oMathPara>
                  </a14:m>
                  <a:endParaRPr lang="en-US" sz="3200" dirty="0"/>
                </a:p>
              </p:txBody>
            </p:sp>
          </mc:Choice>
          <mc:Fallback xmlns="">
            <p:sp>
              <p:nvSpPr>
                <p:cNvPr id="18" name="Object 36">
                  <a:extLst>
                    <a:ext uri="{FF2B5EF4-FFF2-40B4-BE49-F238E27FC236}">
                      <a16:creationId xmlns:a16="http://schemas.microsoft.com/office/drawing/2014/main" id="{C80C4A4D-E3CB-9390-4BF8-6C6EE05D1CBA}"/>
                    </a:ext>
                  </a:extLst>
                </p:cNvPr>
                <p:cNvSpPr txBox="1">
                  <a:spLocks noRot="1" noChangeAspect="1" noMove="1" noResize="1" noEditPoints="1" noAdjustHandles="1" noChangeArrowheads="1" noChangeShapeType="1" noTextEdit="1"/>
                </p:cNvSpPr>
                <p:nvPr/>
              </p:nvSpPr>
              <p:spPr>
                <a:xfrm>
                  <a:off x="1665217" y="2519091"/>
                  <a:ext cx="3544888" cy="693737"/>
                </a:xfrm>
                <a:prstGeom prst="rect">
                  <a:avLst/>
                </a:prstGeom>
                <a:blipFill>
                  <a:blip r:embed="rId21"/>
                  <a:stretch>
                    <a:fillRect/>
                  </a:stretch>
                </a:blipFill>
              </p:spPr>
              <p:txBody>
                <a:bodyPr/>
                <a:lstStyle/>
                <a:p>
                  <a:r>
                    <a:rPr lang="en-US">
                      <a:noFill/>
                    </a:rPr>
                    <a:t> </a:t>
                  </a:r>
                </a:p>
              </p:txBody>
            </p:sp>
          </mc:Fallback>
        </mc:AlternateContent>
      </p:grpSp>
      <p:sp>
        <p:nvSpPr>
          <p:cNvPr id="19" name="Oval 18">
            <a:extLst>
              <a:ext uri="{FF2B5EF4-FFF2-40B4-BE49-F238E27FC236}">
                <a16:creationId xmlns:a16="http://schemas.microsoft.com/office/drawing/2014/main" id="{9E2407FA-131B-C570-DF62-12364F268C45}"/>
              </a:ext>
            </a:extLst>
          </p:cNvPr>
          <p:cNvSpPr/>
          <p:nvPr/>
        </p:nvSpPr>
        <p:spPr>
          <a:xfrm>
            <a:off x="1036315" y="2979581"/>
            <a:ext cx="546913" cy="523871"/>
          </a:xfrm>
          <a:prstGeom prst="ellipse">
            <a:avLst/>
          </a:prstGeom>
          <a:no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9">
            <a:extLst>
              <a:ext uri="{FF2B5EF4-FFF2-40B4-BE49-F238E27FC236}">
                <a16:creationId xmlns:a16="http://schemas.microsoft.com/office/drawing/2014/main" id="{A836FA0C-072A-23E2-2D04-0E31CE38AD82}"/>
              </a:ext>
            </a:extLst>
          </p:cNvPr>
          <p:cNvPicPr>
            <a:picLocks noChangeAspect="1" noChangeArrowheads="1" noCrop="1"/>
          </p:cNvPicPr>
          <p:nvPr/>
        </p:nvPicPr>
        <p:blipFill>
          <a:blip r:embed="rId22">
            <a:lum contrast="12000"/>
            <a:extLst>
              <a:ext uri="{28A0092B-C50C-407E-A947-70E740481C1C}">
                <a14:useLocalDpi xmlns:a14="http://schemas.microsoft.com/office/drawing/2010/main" val="0"/>
              </a:ext>
            </a:extLst>
          </a:blip>
          <a:srcRect/>
          <a:stretch>
            <a:fillRect/>
          </a:stretch>
        </p:blipFill>
        <p:spPr bwMode="auto">
          <a:xfrm>
            <a:off x="1258616" y="5532313"/>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oup 14">
            <a:extLst>
              <a:ext uri="{FF2B5EF4-FFF2-40B4-BE49-F238E27FC236}">
                <a16:creationId xmlns:a16="http://schemas.microsoft.com/office/drawing/2014/main" id="{2417AE34-8467-C253-4EFB-F9E606E88F48}"/>
              </a:ext>
            </a:extLst>
          </p:cNvPr>
          <p:cNvGrpSpPr>
            <a:grpSpLocks/>
          </p:cNvGrpSpPr>
          <p:nvPr/>
        </p:nvGrpSpPr>
        <p:grpSpPr bwMode="auto">
          <a:xfrm>
            <a:off x="8252059" y="5165599"/>
            <a:ext cx="1370012" cy="1295400"/>
            <a:chOff x="4574" y="3342"/>
            <a:chExt cx="960" cy="912"/>
          </a:xfrm>
        </p:grpSpPr>
        <p:sp>
          <p:nvSpPr>
            <p:cNvPr id="22" name="AutoShape 15">
              <a:extLst>
                <a:ext uri="{FF2B5EF4-FFF2-40B4-BE49-F238E27FC236}">
                  <a16:creationId xmlns:a16="http://schemas.microsoft.com/office/drawing/2014/main" id="{9315EB90-09E7-1419-319C-546F29D32A2D}"/>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 name="Text Box 16">
              <a:extLst>
                <a:ext uri="{FF2B5EF4-FFF2-40B4-BE49-F238E27FC236}">
                  <a16:creationId xmlns:a16="http://schemas.microsoft.com/office/drawing/2014/main" id="{03F8A16B-48A7-8EF4-76DF-E3430ECB71EB}"/>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15</a:t>
              </a:r>
            </a:p>
          </p:txBody>
        </p:sp>
      </p:grpSp>
      <p:grpSp>
        <p:nvGrpSpPr>
          <p:cNvPr id="24" name="Group 17">
            <a:extLst>
              <a:ext uri="{FF2B5EF4-FFF2-40B4-BE49-F238E27FC236}">
                <a16:creationId xmlns:a16="http://schemas.microsoft.com/office/drawing/2014/main" id="{9AA6EE75-EFF6-B051-B855-CFFF4D345521}"/>
              </a:ext>
            </a:extLst>
          </p:cNvPr>
          <p:cNvGrpSpPr>
            <a:grpSpLocks/>
          </p:cNvGrpSpPr>
          <p:nvPr/>
        </p:nvGrpSpPr>
        <p:grpSpPr bwMode="auto">
          <a:xfrm>
            <a:off x="8250472" y="5165599"/>
            <a:ext cx="1370013" cy="1295400"/>
            <a:chOff x="4574" y="3342"/>
            <a:chExt cx="960" cy="912"/>
          </a:xfrm>
        </p:grpSpPr>
        <p:sp>
          <p:nvSpPr>
            <p:cNvPr id="25" name="AutoShape 18">
              <a:extLst>
                <a:ext uri="{FF2B5EF4-FFF2-40B4-BE49-F238E27FC236}">
                  <a16:creationId xmlns:a16="http://schemas.microsoft.com/office/drawing/2014/main" id="{B8973745-BCA5-BB6A-78EA-A5EB21712820}"/>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6" name="Text Box 19">
              <a:extLst>
                <a:ext uri="{FF2B5EF4-FFF2-40B4-BE49-F238E27FC236}">
                  <a16:creationId xmlns:a16="http://schemas.microsoft.com/office/drawing/2014/main" id="{7D1E99BA-AA24-5A16-4E82-68A91FAC2FE2}"/>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14</a:t>
              </a:r>
            </a:p>
          </p:txBody>
        </p:sp>
      </p:grpSp>
      <p:grpSp>
        <p:nvGrpSpPr>
          <p:cNvPr id="27" name="Group 20">
            <a:extLst>
              <a:ext uri="{FF2B5EF4-FFF2-40B4-BE49-F238E27FC236}">
                <a16:creationId xmlns:a16="http://schemas.microsoft.com/office/drawing/2014/main" id="{D6E24A52-FE94-C4E6-4D45-91D67786358E}"/>
              </a:ext>
            </a:extLst>
          </p:cNvPr>
          <p:cNvGrpSpPr>
            <a:grpSpLocks/>
          </p:cNvGrpSpPr>
          <p:nvPr/>
        </p:nvGrpSpPr>
        <p:grpSpPr bwMode="auto">
          <a:xfrm>
            <a:off x="8250472" y="5165599"/>
            <a:ext cx="1370013" cy="1295400"/>
            <a:chOff x="4574" y="3342"/>
            <a:chExt cx="960" cy="912"/>
          </a:xfrm>
        </p:grpSpPr>
        <p:sp>
          <p:nvSpPr>
            <p:cNvPr id="28" name="AutoShape 21">
              <a:extLst>
                <a:ext uri="{FF2B5EF4-FFF2-40B4-BE49-F238E27FC236}">
                  <a16:creationId xmlns:a16="http://schemas.microsoft.com/office/drawing/2014/main" id="{90CB459A-036D-1EFB-A55A-2A3898A1A483}"/>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9" name="Text Box 22">
              <a:extLst>
                <a:ext uri="{FF2B5EF4-FFF2-40B4-BE49-F238E27FC236}">
                  <a16:creationId xmlns:a16="http://schemas.microsoft.com/office/drawing/2014/main" id="{23ADF589-0D0E-9771-ECB5-3448A018EE47}"/>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13</a:t>
              </a:r>
            </a:p>
          </p:txBody>
        </p:sp>
      </p:grpSp>
      <p:grpSp>
        <p:nvGrpSpPr>
          <p:cNvPr id="30" name="Group 23">
            <a:extLst>
              <a:ext uri="{FF2B5EF4-FFF2-40B4-BE49-F238E27FC236}">
                <a16:creationId xmlns:a16="http://schemas.microsoft.com/office/drawing/2014/main" id="{AF288100-C88C-2FD6-6F09-49B73EADA90D}"/>
              </a:ext>
            </a:extLst>
          </p:cNvPr>
          <p:cNvGrpSpPr>
            <a:grpSpLocks/>
          </p:cNvGrpSpPr>
          <p:nvPr/>
        </p:nvGrpSpPr>
        <p:grpSpPr bwMode="auto">
          <a:xfrm>
            <a:off x="8240947" y="5176712"/>
            <a:ext cx="1370013" cy="1295400"/>
            <a:chOff x="4574" y="3342"/>
            <a:chExt cx="960" cy="912"/>
          </a:xfrm>
        </p:grpSpPr>
        <p:sp>
          <p:nvSpPr>
            <p:cNvPr id="32" name="AutoShape 24">
              <a:extLst>
                <a:ext uri="{FF2B5EF4-FFF2-40B4-BE49-F238E27FC236}">
                  <a16:creationId xmlns:a16="http://schemas.microsoft.com/office/drawing/2014/main" id="{543906C8-7B8C-A68D-C6DC-F5D8C2815A51}"/>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4" name="Text Box 25">
              <a:extLst>
                <a:ext uri="{FF2B5EF4-FFF2-40B4-BE49-F238E27FC236}">
                  <a16:creationId xmlns:a16="http://schemas.microsoft.com/office/drawing/2014/main" id="{1FAE2E27-4163-5880-DEB3-B52272A9E666}"/>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12</a:t>
              </a:r>
            </a:p>
          </p:txBody>
        </p:sp>
      </p:grpSp>
      <p:grpSp>
        <p:nvGrpSpPr>
          <p:cNvPr id="37" name="Group 26">
            <a:extLst>
              <a:ext uri="{FF2B5EF4-FFF2-40B4-BE49-F238E27FC236}">
                <a16:creationId xmlns:a16="http://schemas.microsoft.com/office/drawing/2014/main" id="{03629D60-3F9F-E607-4E6B-8029D8F09752}"/>
              </a:ext>
            </a:extLst>
          </p:cNvPr>
          <p:cNvGrpSpPr>
            <a:grpSpLocks/>
          </p:cNvGrpSpPr>
          <p:nvPr/>
        </p:nvGrpSpPr>
        <p:grpSpPr bwMode="auto">
          <a:xfrm>
            <a:off x="8252059" y="5176712"/>
            <a:ext cx="1370012" cy="1295400"/>
            <a:chOff x="4574" y="3342"/>
            <a:chExt cx="960" cy="912"/>
          </a:xfrm>
        </p:grpSpPr>
        <p:sp>
          <p:nvSpPr>
            <p:cNvPr id="39" name="AutoShape 27">
              <a:extLst>
                <a:ext uri="{FF2B5EF4-FFF2-40B4-BE49-F238E27FC236}">
                  <a16:creationId xmlns:a16="http://schemas.microsoft.com/office/drawing/2014/main" id="{2C1CC4B2-51B2-E7C1-9757-FFF8D4834329}"/>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 name="Text Box 28">
              <a:extLst>
                <a:ext uri="{FF2B5EF4-FFF2-40B4-BE49-F238E27FC236}">
                  <a16:creationId xmlns:a16="http://schemas.microsoft.com/office/drawing/2014/main" id="{6FDA0138-7004-3E66-48EF-88C1C8CD1256}"/>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11</a:t>
              </a:r>
            </a:p>
          </p:txBody>
        </p:sp>
      </p:grpSp>
      <p:grpSp>
        <p:nvGrpSpPr>
          <p:cNvPr id="41" name="Group 29">
            <a:extLst>
              <a:ext uri="{FF2B5EF4-FFF2-40B4-BE49-F238E27FC236}">
                <a16:creationId xmlns:a16="http://schemas.microsoft.com/office/drawing/2014/main" id="{9D4515CC-32B7-9782-7DD4-AC03D7AEF67E}"/>
              </a:ext>
            </a:extLst>
          </p:cNvPr>
          <p:cNvGrpSpPr>
            <a:grpSpLocks/>
          </p:cNvGrpSpPr>
          <p:nvPr/>
        </p:nvGrpSpPr>
        <p:grpSpPr bwMode="auto">
          <a:xfrm>
            <a:off x="8252059" y="5176712"/>
            <a:ext cx="1370012" cy="1295400"/>
            <a:chOff x="4574" y="3342"/>
            <a:chExt cx="960" cy="912"/>
          </a:xfrm>
        </p:grpSpPr>
        <p:sp>
          <p:nvSpPr>
            <p:cNvPr id="42" name="AutoShape 30">
              <a:extLst>
                <a:ext uri="{FF2B5EF4-FFF2-40B4-BE49-F238E27FC236}">
                  <a16:creationId xmlns:a16="http://schemas.microsoft.com/office/drawing/2014/main" id="{EA419415-0EA3-C2DD-37F2-80C5B0691AE8}"/>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 name="Text Box 31">
              <a:extLst>
                <a:ext uri="{FF2B5EF4-FFF2-40B4-BE49-F238E27FC236}">
                  <a16:creationId xmlns:a16="http://schemas.microsoft.com/office/drawing/2014/main" id="{7BE82FF0-8DC5-8E98-4417-6F6ED088DA2D}"/>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10</a:t>
              </a:r>
            </a:p>
          </p:txBody>
        </p:sp>
      </p:grpSp>
      <p:grpSp>
        <p:nvGrpSpPr>
          <p:cNvPr id="46" name="Group 32">
            <a:extLst>
              <a:ext uri="{FF2B5EF4-FFF2-40B4-BE49-F238E27FC236}">
                <a16:creationId xmlns:a16="http://schemas.microsoft.com/office/drawing/2014/main" id="{BF5136E3-7C47-0AEE-EFE6-6006A434C38B}"/>
              </a:ext>
            </a:extLst>
          </p:cNvPr>
          <p:cNvGrpSpPr>
            <a:grpSpLocks/>
          </p:cNvGrpSpPr>
          <p:nvPr/>
        </p:nvGrpSpPr>
        <p:grpSpPr bwMode="auto">
          <a:xfrm>
            <a:off x="8250472" y="5165599"/>
            <a:ext cx="1370013" cy="1295400"/>
            <a:chOff x="4574" y="3342"/>
            <a:chExt cx="960" cy="912"/>
          </a:xfrm>
        </p:grpSpPr>
        <p:sp>
          <p:nvSpPr>
            <p:cNvPr id="47" name="AutoShape 33">
              <a:extLst>
                <a:ext uri="{FF2B5EF4-FFF2-40B4-BE49-F238E27FC236}">
                  <a16:creationId xmlns:a16="http://schemas.microsoft.com/office/drawing/2014/main" id="{3DB91B42-62D1-B1FF-60F8-45021033BD7A}"/>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 name="Text Box 34">
              <a:extLst>
                <a:ext uri="{FF2B5EF4-FFF2-40B4-BE49-F238E27FC236}">
                  <a16:creationId xmlns:a16="http://schemas.microsoft.com/office/drawing/2014/main" id="{FBE88526-5086-DF26-9881-4F9D21E01DF2}"/>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9</a:t>
              </a:r>
            </a:p>
          </p:txBody>
        </p:sp>
      </p:grpSp>
      <p:grpSp>
        <p:nvGrpSpPr>
          <p:cNvPr id="50" name="Group 35">
            <a:extLst>
              <a:ext uri="{FF2B5EF4-FFF2-40B4-BE49-F238E27FC236}">
                <a16:creationId xmlns:a16="http://schemas.microsoft.com/office/drawing/2014/main" id="{58759587-F8E4-613E-6534-F72221B29950}"/>
              </a:ext>
            </a:extLst>
          </p:cNvPr>
          <p:cNvGrpSpPr>
            <a:grpSpLocks/>
          </p:cNvGrpSpPr>
          <p:nvPr/>
        </p:nvGrpSpPr>
        <p:grpSpPr bwMode="auto">
          <a:xfrm>
            <a:off x="8272697" y="5176712"/>
            <a:ext cx="1370013" cy="1295400"/>
            <a:chOff x="4574" y="3342"/>
            <a:chExt cx="960" cy="912"/>
          </a:xfrm>
        </p:grpSpPr>
        <p:sp>
          <p:nvSpPr>
            <p:cNvPr id="52" name="AutoShape 36">
              <a:extLst>
                <a:ext uri="{FF2B5EF4-FFF2-40B4-BE49-F238E27FC236}">
                  <a16:creationId xmlns:a16="http://schemas.microsoft.com/office/drawing/2014/main" id="{F7F1D90F-8167-7E5C-899E-F70139C88442}"/>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4" name="Text Box 37">
              <a:extLst>
                <a:ext uri="{FF2B5EF4-FFF2-40B4-BE49-F238E27FC236}">
                  <a16:creationId xmlns:a16="http://schemas.microsoft.com/office/drawing/2014/main" id="{2F4D7F82-6F3C-7AB8-6517-EA7D4D896DB2}"/>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8</a:t>
              </a:r>
            </a:p>
          </p:txBody>
        </p:sp>
      </p:grpSp>
      <p:grpSp>
        <p:nvGrpSpPr>
          <p:cNvPr id="56" name="Group 38">
            <a:extLst>
              <a:ext uri="{FF2B5EF4-FFF2-40B4-BE49-F238E27FC236}">
                <a16:creationId xmlns:a16="http://schemas.microsoft.com/office/drawing/2014/main" id="{8048FD4B-24EF-0F44-F115-64FA91315F4D}"/>
              </a:ext>
            </a:extLst>
          </p:cNvPr>
          <p:cNvGrpSpPr>
            <a:grpSpLocks/>
          </p:cNvGrpSpPr>
          <p:nvPr/>
        </p:nvGrpSpPr>
        <p:grpSpPr bwMode="auto">
          <a:xfrm>
            <a:off x="8240947" y="5165599"/>
            <a:ext cx="1370013" cy="1295400"/>
            <a:chOff x="4574" y="3342"/>
            <a:chExt cx="960" cy="912"/>
          </a:xfrm>
        </p:grpSpPr>
        <p:sp>
          <p:nvSpPr>
            <p:cNvPr id="57" name="AutoShape 39">
              <a:extLst>
                <a:ext uri="{FF2B5EF4-FFF2-40B4-BE49-F238E27FC236}">
                  <a16:creationId xmlns:a16="http://schemas.microsoft.com/office/drawing/2014/main" id="{6A8A1DA1-4B07-5BA8-963A-DB59FE523390}"/>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8" name="Text Box 40">
              <a:extLst>
                <a:ext uri="{FF2B5EF4-FFF2-40B4-BE49-F238E27FC236}">
                  <a16:creationId xmlns:a16="http://schemas.microsoft.com/office/drawing/2014/main" id="{111E0D51-5AC8-60D8-5B35-89A71C068B3A}"/>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7</a:t>
              </a:r>
            </a:p>
          </p:txBody>
        </p:sp>
      </p:grpSp>
      <p:grpSp>
        <p:nvGrpSpPr>
          <p:cNvPr id="59" name="Group 41">
            <a:extLst>
              <a:ext uri="{FF2B5EF4-FFF2-40B4-BE49-F238E27FC236}">
                <a16:creationId xmlns:a16="http://schemas.microsoft.com/office/drawing/2014/main" id="{999CB38F-B2FA-A4AE-7332-CFEC3D3A482A}"/>
              </a:ext>
            </a:extLst>
          </p:cNvPr>
          <p:cNvGrpSpPr>
            <a:grpSpLocks/>
          </p:cNvGrpSpPr>
          <p:nvPr/>
        </p:nvGrpSpPr>
        <p:grpSpPr bwMode="auto">
          <a:xfrm>
            <a:off x="8272696" y="5165599"/>
            <a:ext cx="1371600" cy="1295400"/>
            <a:chOff x="4574" y="3342"/>
            <a:chExt cx="960" cy="912"/>
          </a:xfrm>
        </p:grpSpPr>
        <p:sp>
          <p:nvSpPr>
            <p:cNvPr id="60" name="AutoShape 42">
              <a:extLst>
                <a:ext uri="{FF2B5EF4-FFF2-40B4-BE49-F238E27FC236}">
                  <a16:creationId xmlns:a16="http://schemas.microsoft.com/office/drawing/2014/main" id="{4DEE5A0E-BA08-B9F7-28A8-60071A215C7E}"/>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 name="Text Box 43">
              <a:extLst>
                <a:ext uri="{FF2B5EF4-FFF2-40B4-BE49-F238E27FC236}">
                  <a16:creationId xmlns:a16="http://schemas.microsoft.com/office/drawing/2014/main" id="{B3F315F4-F606-CB56-32F8-AD5CDE2C40E8}"/>
                </a:ext>
              </a:extLst>
            </p:cNvPr>
            <p:cNvSpPr txBox="1">
              <a:spLocks noChangeArrowheads="1"/>
            </p:cNvSpPr>
            <p:nvPr/>
          </p:nvSpPr>
          <p:spPr bwMode="auto">
            <a:xfrm>
              <a:off x="4828" y="3591"/>
              <a:ext cx="480" cy="408"/>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6</a:t>
              </a:r>
            </a:p>
          </p:txBody>
        </p:sp>
      </p:grpSp>
      <p:sp>
        <p:nvSpPr>
          <p:cNvPr id="62" name="Text Box 44">
            <a:extLst>
              <a:ext uri="{FF2B5EF4-FFF2-40B4-BE49-F238E27FC236}">
                <a16:creationId xmlns:a16="http://schemas.microsoft.com/office/drawing/2014/main" id="{F8F8A612-BE03-AEB4-0649-A0D6F017937D}"/>
              </a:ext>
            </a:extLst>
          </p:cNvPr>
          <p:cNvSpPr txBox="1">
            <a:spLocks noChangeArrowheads="1"/>
          </p:cNvSpPr>
          <p:nvPr/>
        </p:nvSpPr>
        <p:spPr bwMode="auto">
          <a:xfrm>
            <a:off x="2263315" y="5906833"/>
            <a:ext cx="16764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15s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nvGrpSpPr>
          <p:cNvPr id="63" name="Group 45">
            <a:extLst>
              <a:ext uri="{FF2B5EF4-FFF2-40B4-BE49-F238E27FC236}">
                <a16:creationId xmlns:a16="http://schemas.microsoft.com/office/drawing/2014/main" id="{42519205-20A4-E6B4-E749-93DFD10DA557}"/>
              </a:ext>
            </a:extLst>
          </p:cNvPr>
          <p:cNvGrpSpPr>
            <a:grpSpLocks/>
          </p:cNvGrpSpPr>
          <p:nvPr/>
        </p:nvGrpSpPr>
        <p:grpSpPr bwMode="auto">
          <a:xfrm>
            <a:off x="8250471" y="5165599"/>
            <a:ext cx="1371600" cy="1295400"/>
            <a:chOff x="4574" y="3342"/>
            <a:chExt cx="960" cy="912"/>
          </a:xfrm>
        </p:grpSpPr>
        <p:sp>
          <p:nvSpPr>
            <p:cNvPr id="64" name="AutoShape 46">
              <a:extLst>
                <a:ext uri="{FF2B5EF4-FFF2-40B4-BE49-F238E27FC236}">
                  <a16:creationId xmlns:a16="http://schemas.microsoft.com/office/drawing/2014/main" id="{86A9B4A9-7BF7-F8B0-B6CE-4205846469CE}"/>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5" name="Text Box 47">
              <a:extLst>
                <a:ext uri="{FF2B5EF4-FFF2-40B4-BE49-F238E27FC236}">
                  <a16:creationId xmlns:a16="http://schemas.microsoft.com/office/drawing/2014/main" id="{4027F9E9-1113-1950-4B37-D986AA697C8F}"/>
                </a:ext>
              </a:extLst>
            </p:cNvPr>
            <p:cNvSpPr txBox="1">
              <a:spLocks noChangeArrowheads="1"/>
            </p:cNvSpPr>
            <p:nvPr/>
          </p:nvSpPr>
          <p:spPr bwMode="auto">
            <a:xfrm>
              <a:off x="4827" y="3589"/>
              <a:ext cx="480"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5</a:t>
              </a:r>
            </a:p>
          </p:txBody>
        </p:sp>
      </p:grpSp>
      <p:grpSp>
        <p:nvGrpSpPr>
          <p:cNvPr id="66" name="Group 48">
            <a:extLst>
              <a:ext uri="{FF2B5EF4-FFF2-40B4-BE49-F238E27FC236}">
                <a16:creationId xmlns:a16="http://schemas.microsoft.com/office/drawing/2014/main" id="{71109743-916C-E523-3E21-F7B5E08E590C}"/>
              </a:ext>
            </a:extLst>
          </p:cNvPr>
          <p:cNvGrpSpPr>
            <a:grpSpLocks/>
          </p:cNvGrpSpPr>
          <p:nvPr/>
        </p:nvGrpSpPr>
        <p:grpSpPr bwMode="auto">
          <a:xfrm>
            <a:off x="8261584" y="5165599"/>
            <a:ext cx="1371600" cy="1295400"/>
            <a:chOff x="4574" y="3342"/>
            <a:chExt cx="960" cy="912"/>
          </a:xfrm>
        </p:grpSpPr>
        <p:sp>
          <p:nvSpPr>
            <p:cNvPr id="67" name="AutoShape 49">
              <a:extLst>
                <a:ext uri="{FF2B5EF4-FFF2-40B4-BE49-F238E27FC236}">
                  <a16:creationId xmlns:a16="http://schemas.microsoft.com/office/drawing/2014/main" id="{E16CA2A4-A101-4CE9-7240-7C5B3AF65D8D}"/>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8" name="Text Box 50">
              <a:extLst>
                <a:ext uri="{FF2B5EF4-FFF2-40B4-BE49-F238E27FC236}">
                  <a16:creationId xmlns:a16="http://schemas.microsoft.com/office/drawing/2014/main" id="{84C5395A-17B2-9D9D-0346-F8075F50BD16}"/>
                </a:ext>
              </a:extLst>
            </p:cNvPr>
            <p:cNvSpPr txBox="1">
              <a:spLocks noChangeArrowheads="1"/>
            </p:cNvSpPr>
            <p:nvPr/>
          </p:nvSpPr>
          <p:spPr bwMode="auto">
            <a:xfrm>
              <a:off x="4826" y="3589"/>
              <a:ext cx="480"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4</a:t>
              </a:r>
            </a:p>
          </p:txBody>
        </p:sp>
      </p:grpSp>
      <p:grpSp>
        <p:nvGrpSpPr>
          <p:cNvPr id="69" name="Group 51">
            <a:extLst>
              <a:ext uri="{FF2B5EF4-FFF2-40B4-BE49-F238E27FC236}">
                <a16:creationId xmlns:a16="http://schemas.microsoft.com/office/drawing/2014/main" id="{99D36CB1-023B-130C-4A40-722BC2FD2428}"/>
              </a:ext>
            </a:extLst>
          </p:cNvPr>
          <p:cNvGrpSpPr>
            <a:grpSpLocks/>
          </p:cNvGrpSpPr>
          <p:nvPr/>
        </p:nvGrpSpPr>
        <p:grpSpPr bwMode="auto">
          <a:xfrm>
            <a:off x="8248885" y="5165599"/>
            <a:ext cx="1371600" cy="1295400"/>
            <a:chOff x="4574" y="3342"/>
            <a:chExt cx="960" cy="912"/>
          </a:xfrm>
        </p:grpSpPr>
        <p:sp>
          <p:nvSpPr>
            <p:cNvPr id="70" name="AutoShape 52">
              <a:extLst>
                <a:ext uri="{FF2B5EF4-FFF2-40B4-BE49-F238E27FC236}">
                  <a16:creationId xmlns:a16="http://schemas.microsoft.com/office/drawing/2014/main" id="{36E7EB37-6A0A-4437-58C4-E5A5473BE7CE}"/>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 name="Text Box 53">
              <a:extLst>
                <a:ext uri="{FF2B5EF4-FFF2-40B4-BE49-F238E27FC236}">
                  <a16:creationId xmlns:a16="http://schemas.microsoft.com/office/drawing/2014/main" id="{07B3BCF1-EDE9-542F-857E-38AD794C6087}"/>
                </a:ext>
              </a:extLst>
            </p:cNvPr>
            <p:cNvSpPr txBox="1">
              <a:spLocks noChangeArrowheads="1"/>
            </p:cNvSpPr>
            <p:nvPr/>
          </p:nvSpPr>
          <p:spPr bwMode="auto">
            <a:xfrm>
              <a:off x="4826" y="3589"/>
              <a:ext cx="480"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3</a:t>
              </a:r>
            </a:p>
          </p:txBody>
        </p:sp>
      </p:grpSp>
      <p:grpSp>
        <p:nvGrpSpPr>
          <p:cNvPr id="72" name="Group 54">
            <a:extLst>
              <a:ext uri="{FF2B5EF4-FFF2-40B4-BE49-F238E27FC236}">
                <a16:creationId xmlns:a16="http://schemas.microsoft.com/office/drawing/2014/main" id="{AFC7A42A-49F3-AE30-A2CD-6AF6A18F3DE2}"/>
              </a:ext>
            </a:extLst>
          </p:cNvPr>
          <p:cNvGrpSpPr>
            <a:grpSpLocks/>
          </p:cNvGrpSpPr>
          <p:nvPr/>
        </p:nvGrpSpPr>
        <p:grpSpPr bwMode="auto">
          <a:xfrm>
            <a:off x="8240946" y="5165599"/>
            <a:ext cx="1371600" cy="1295400"/>
            <a:chOff x="4574" y="3342"/>
            <a:chExt cx="960" cy="912"/>
          </a:xfrm>
        </p:grpSpPr>
        <p:sp>
          <p:nvSpPr>
            <p:cNvPr id="73" name="AutoShape 55">
              <a:extLst>
                <a:ext uri="{FF2B5EF4-FFF2-40B4-BE49-F238E27FC236}">
                  <a16:creationId xmlns:a16="http://schemas.microsoft.com/office/drawing/2014/main" id="{1AC871B9-973C-284F-32B6-02F7B8D526F2}"/>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4" name="Text Box 56">
              <a:extLst>
                <a:ext uri="{FF2B5EF4-FFF2-40B4-BE49-F238E27FC236}">
                  <a16:creationId xmlns:a16="http://schemas.microsoft.com/office/drawing/2014/main" id="{AC7CC744-0584-94BA-F0AD-49D019C3B0FF}"/>
                </a:ext>
              </a:extLst>
            </p:cNvPr>
            <p:cNvSpPr txBox="1">
              <a:spLocks noChangeArrowheads="1"/>
            </p:cNvSpPr>
            <p:nvPr/>
          </p:nvSpPr>
          <p:spPr bwMode="auto">
            <a:xfrm>
              <a:off x="4826" y="3588"/>
              <a:ext cx="480" cy="451"/>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2</a:t>
              </a:r>
            </a:p>
          </p:txBody>
        </p:sp>
      </p:grpSp>
      <p:grpSp>
        <p:nvGrpSpPr>
          <p:cNvPr id="75" name="Group 57">
            <a:extLst>
              <a:ext uri="{FF2B5EF4-FFF2-40B4-BE49-F238E27FC236}">
                <a16:creationId xmlns:a16="http://schemas.microsoft.com/office/drawing/2014/main" id="{B34B830D-3946-0A85-3DDA-6DC526C303D5}"/>
              </a:ext>
            </a:extLst>
          </p:cNvPr>
          <p:cNvGrpSpPr>
            <a:grpSpLocks/>
          </p:cNvGrpSpPr>
          <p:nvPr/>
        </p:nvGrpSpPr>
        <p:grpSpPr bwMode="auto">
          <a:xfrm>
            <a:off x="8051341" y="5437506"/>
            <a:ext cx="1559619" cy="926620"/>
            <a:chOff x="4574" y="3330"/>
            <a:chExt cx="960" cy="924"/>
          </a:xfrm>
        </p:grpSpPr>
        <p:sp>
          <p:nvSpPr>
            <p:cNvPr id="76" name="AutoShape 58">
              <a:extLst>
                <a:ext uri="{FF2B5EF4-FFF2-40B4-BE49-F238E27FC236}">
                  <a16:creationId xmlns:a16="http://schemas.microsoft.com/office/drawing/2014/main" id="{B6B02FD1-6DBD-9B11-E1C7-205C23C85F5A}"/>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7" name="Text Box 59">
              <a:extLst>
                <a:ext uri="{FF2B5EF4-FFF2-40B4-BE49-F238E27FC236}">
                  <a16:creationId xmlns:a16="http://schemas.microsoft.com/office/drawing/2014/main" id="{F6D88119-5E65-AA45-F55A-4D9EACC6CEF2}"/>
                </a:ext>
              </a:extLst>
            </p:cNvPr>
            <p:cNvSpPr txBox="1">
              <a:spLocks noChangeArrowheads="1"/>
            </p:cNvSpPr>
            <p:nvPr/>
          </p:nvSpPr>
          <p:spPr bwMode="auto">
            <a:xfrm>
              <a:off x="4849" y="3330"/>
              <a:ext cx="480" cy="80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mn-cs"/>
                </a:rPr>
                <a:t>Hết</a:t>
              </a:r>
              <a:r>
                <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mn-cs"/>
                </a:rPr>
                <a:t>giờ</a:t>
              </a:r>
              <a:endPar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grpSp>
    </p:spTree>
    <p:custDataLst>
      <p:tags r:id="rId1"/>
    </p:custDataLst>
    <p:extLst>
      <p:ext uri="{BB962C8B-B14F-4D97-AF65-F5344CB8AC3E}">
        <p14:creationId xmlns:p14="http://schemas.microsoft.com/office/powerpoint/2010/main" val="3977577822"/>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2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64" presetClass="path" presetSubtype="0" accel="50000" decel="50000" fill="hold" nodeType="clickEffect">
                                  <p:stCondLst>
                                    <p:cond delay="0"/>
                                  </p:stCondLst>
                                  <p:childTnLst>
                                    <p:animMotion origin="layout" path="M -1.66667E-6 -3.7037E-6 L -1.66667E-6 -0.22476 " pathEditMode="relative" rAng="0" ptsTypes="AA">
                                      <p:cBhvr>
                                        <p:cTn id="12" dur="2000" fill="hold"/>
                                        <p:tgtEl>
                                          <p:spTgt spid="7"/>
                                        </p:tgtEl>
                                        <p:attrNameLst>
                                          <p:attrName>ppt_x</p:attrName>
                                          <p:attrName>ppt_y</p:attrName>
                                        </p:attrNameLst>
                                      </p:cBhvr>
                                      <p:rCtr x="0" y="-11250"/>
                                    </p:animMotion>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subTnLst>
                                    <p:audio>
                                      <p:cMediaNode>
                                        <p:cTn display="0" masterRel="sameClick">
                                          <p:stCondLst>
                                            <p:cond evt="begin" delay="0">
                                              <p:tn val="14"/>
                                            </p:cond>
                                          </p:stCondLst>
                                          <p:endCondLst>
                                            <p:cond evt="onStopAudio" delay="0">
                                              <p:tgtEl>
                                                <p:sldTgt/>
                                              </p:tgtEl>
                                            </p:cond>
                                          </p:endCondLst>
                                        </p:cTn>
                                        <p:tgtEl>
                                          <p:sndTgt r:embed="rId4" name="applause.wav"/>
                                        </p:tgtEl>
                                      </p:cMediaNode>
                                    </p:audio>
                                  </p:subTnLst>
                                </p:cTn>
                              </p:par>
                              <p:par>
                                <p:cTn id="17" presetID="10"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childTnLst>
                          </p:cTn>
                        </p:par>
                        <p:par>
                          <p:cTn id="23" fill="hold">
                            <p:stCondLst>
                              <p:cond delay="2500"/>
                            </p:stCondLst>
                            <p:childTnLst>
                              <p:par>
                                <p:cTn id="24" presetID="32" presetClass="emph" presetSubtype="0" repeatCount="indefinite" fill="hold" grpId="1" nodeType="afterEffect">
                                  <p:stCondLst>
                                    <p:cond delay="0"/>
                                  </p:stCondLst>
                                  <p:childTnLst>
                                    <p:animRot by="120000">
                                      <p:cBhvr>
                                        <p:cTn id="25" dur="100" fill="hold">
                                          <p:stCondLst>
                                            <p:cond delay="0"/>
                                          </p:stCondLst>
                                        </p:cTn>
                                        <p:tgtEl>
                                          <p:spTgt spid="9"/>
                                        </p:tgtEl>
                                        <p:attrNameLst>
                                          <p:attrName>r</p:attrName>
                                        </p:attrNameLst>
                                      </p:cBhvr>
                                    </p:animRot>
                                    <p:animRot by="-240000">
                                      <p:cBhvr>
                                        <p:cTn id="26" dur="200" fill="hold">
                                          <p:stCondLst>
                                            <p:cond delay="200"/>
                                          </p:stCondLst>
                                        </p:cTn>
                                        <p:tgtEl>
                                          <p:spTgt spid="9"/>
                                        </p:tgtEl>
                                        <p:attrNameLst>
                                          <p:attrName>r</p:attrName>
                                        </p:attrNameLst>
                                      </p:cBhvr>
                                    </p:animRot>
                                    <p:animRot by="240000">
                                      <p:cBhvr>
                                        <p:cTn id="27" dur="200" fill="hold">
                                          <p:stCondLst>
                                            <p:cond delay="400"/>
                                          </p:stCondLst>
                                        </p:cTn>
                                        <p:tgtEl>
                                          <p:spTgt spid="9"/>
                                        </p:tgtEl>
                                        <p:attrNameLst>
                                          <p:attrName>r</p:attrName>
                                        </p:attrNameLst>
                                      </p:cBhvr>
                                    </p:animRot>
                                    <p:animRot by="-240000">
                                      <p:cBhvr>
                                        <p:cTn id="28" dur="200" fill="hold">
                                          <p:stCondLst>
                                            <p:cond delay="600"/>
                                          </p:stCondLst>
                                        </p:cTn>
                                        <p:tgtEl>
                                          <p:spTgt spid="9"/>
                                        </p:tgtEl>
                                        <p:attrNameLst>
                                          <p:attrName>r</p:attrName>
                                        </p:attrNameLst>
                                      </p:cBhvr>
                                    </p:animRot>
                                    <p:animRot by="120000">
                                      <p:cBhvr>
                                        <p:cTn id="29"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62"/>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1000"/>
                                  </p:stCondLst>
                                  <p:childTnLst>
                                    <p:set>
                                      <p:cBhvr>
                                        <p:cTn id="34" dur="1" fill="hold">
                                          <p:stCondLst>
                                            <p:cond delay="499"/>
                                          </p:stCondLst>
                                        </p:cTn>
                                        <p:tgtEl>
                                          <p:spTgt spid="2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5" name="beep.wav"/>
                                        </p:tgtEl>
                                      </p:cMediaNode>
                                    </p:audio>
                                  </p:subTnLst>
                                </p:cTn>
                              </p:par>
                            </p:childTnLst>
                          </p:cTn>
                        </p:par>
                        <p:par>
                          <p:cTn id="35" fill="hold">
                            <p:stCondLst>
                              <p:cond delay="1500"/>
                            </p:stCondLst>
                            <p:childTnLst>
                              <p:par>
                                <p:cTn id="36" presetID="1" presetClass="entr" presetSubtype="0" fill="hold" nodeType="afterEffect">
                                  <p:stCondLst>
                                    <p:cond delay="1000"/>
                                  </p:stCondLst>
                                  <p:childTnLst>
                                    <p:set>
                                      <p:cBhvr>
                                        <p:cTn id="37" dur="1" fill="hold">
                                          <p:stCondLst>
                                            <p:cond delay="499"/>
                                          </p:stCondLst>
                                        </p:cTn>
                                        <p:tgtEl>
                                          <p:spTgt spid="24"/>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5" name="beep.wav"/>
                                        </p:tgtEl>
                                      </p:cMediaNode>
                                    </p:audio>
                                  </p:subTnLst>
                                </p:cTn>
                              </p:par>
                            </p:childTnLst>
                          </p:cTn>
                        </p:par>
                        <p:par>
                          <p:cTn id="38" fill="hold">
                            <p:stCondLst>
                              <p:cond delay="3000"/>
                            </p:stCondLst>
                            <p:childTnLst>
                              <p:par>
                                <p:cTn id="39" presetID="1" presetClass="entr" presetSubtype="0" fill="hold" nodeType="afterEffect">
                                  <p:stCondLst>
                                    <p:cond delay="1000"/>
                                  </p:stCondLst>
                                  <p:childTnLst>
                                    <p:set>
                                      <p:cBhvr>
                                        <p:cTn id="40" dur="1" fill="hold">
                                          <p:stCondLst>
                                            <p:cond delay="499"/>
                                          </p:stCondLst>
                                        </p:cTn>
                                        <p:tgtEl>
                                          <p:spTgt spid="2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5" name="beep.wav"/>
                                        </p:tgtEl>
                                      </p:cMediaNode>
                                    </p:audio>
                                  </p:subTnLst>
                                </p:cTn>
                              </p:par>
                            </p:childTnLst>
                          </p:cTn>
                        </p:par>
                        <p:par>
                          <p:cTn id="41" fill="hold">
                            <p:stCondLst>
                              <p:cond delay="4500"/>
                            </p:stCondLst>
                            <p:childTnLst>
                              <p:par>
                                <p:cTn id="42" presetID="1" presetClass="entr" presetSubtype="0" fill="hold" nodeType="afterEffect">
                                  <p:stCondLst>
                                    <p:cond delay="1000"/>
                                  </p:stCondLst>
                                  <p:childTnLst>
                                    <p:set>
                                      <p:cBhvr>
                                        <p:cTn id="43" dur="1" fill="hold">
                                          <p:stCondLst>
                                            <p:cond delay="499"/>
                                          </p:stCondLst>
                                        </p:cTn>
                                        <p:tgtEl>
                                          <p:spTgt spid="3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5" name="beep.wav"/>
                                        </p:tgtEl>
                                      </p:cMediaNode>
                                    </p:audio>
                                  </p:subTnLst>
                                </p:cTn>
                              </p:par>
                            </p:childTnLst>
                          </p:cTn>
                        </p:par>
                        <p:par>
                          <p:cTn id="44" fill="hold">
                            <p:stCondLst>
                              <p:cond delay="6000"/>
                            </p:stCondLst>
                            <p:childTnLst>
                              <p:par>
                                <p:cTn id="45" presetID="1" presetClass="entr" presetSubtype="0" fill="hold" nodeType="afterEffect">
                                  <p:stCondLst>
                                    <p:cond delay="1000"/>
                                  </p:stCondLst>
                                  <p:childTnLst>
                                    <p:set>
                                      <p:cBhvr>
                                        <p:cTn id="46" dur="1" fill="hold">
                                          <p:stCondLst>
                                            <p:cond delay="499"/>
                                          </p:stCondLst>
                                        </p:cTn>
                                        <p:tgtEl>
                                          <p:spTgt spid="37"/>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5" name="beep.wav"/>
                                        </p:tgtEl>
                                      </p:cMediaNode>
                                    </p:audio>
                                  </p:subTnLst>
                                </p:cTn>
                              </p:par>
                            </p:childTnLst>
                          </p:cTn>
                        </p:par>
                        <p:par>
                          <p:cTn id="47" fill="hold">
                            <p:stCondLst>
                              <p:cond delay="7500"/>
                            </p:stCondLst>
                            <p:childTnLst>
                              <p:par>
                                <p:cTn id="48" presetID="1" presetClass="entr" presetSubtype="0" fill="hold" nodeType="afterEffect">
                                  <p:stCondLst>
                                    <p:cond delay="1000"/>
                                  </p:stCondLst>
                                  <p:childTnLst>
                                    <p:set>
                                      <p:cBhvr>
                                        <p:cTn id="49" dur="1" fill="hold">
                                          <p:stCondLst>
                                            <p:cond delay="499"/>
                                          </p:stCondLst>
                                        </p:cTn>
                                        <p:tgtEl>
                                          <p:spTgt spid="41"/>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beep.wav"/>
                                        </p:tgtEl>
                                      </p:cMediaNode>
                                    </p:audio>
                                  </p:subTnLst>
                                </p:cTn>
                              </p:par>
                            </p:childTnLst>
                          </p:cTn>
                        </p:par>
                        <p:par>
                          <p:cTn id="50" fill="hold">
                            <p:stCondLst>
                              <p:cond delay="9000"/>
                            </p:stCondLst>
                            <p:childTnLst>
                              <p:par>
                                <p:cTn id="51" presetID="1" presetClass="entr" presetSubtype="0" fill="hold" nodeType="afterEffect">
                                  <p:stCondLst>
                                    <p:cond delay="1000"/>
                                  </p:stCondLst>
                                  <p:childTnLst>
                                    <p:set>
                                      <p:cBhvr>
                                        <p:cTn id="52" dur="1" fill="hold">
                                          <p:stCondLst>
                                            <p:cond delay="499"/>
                                          </p:stCondLst>
                                        </p:cTn>
                                        <p:tgtEl>
                                          <p:spTgt spid="46"/>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5" name="beep.wav"/>
                                        </p:tgtEl>
                                      </p:cMediaNode>
                                    </p:audio>
                                  </p:subTnLst>
                                </p:cTn>
                              </p:par>
                            </p:childTnLst>
                          </p:cTn>
                        </p:par>
                        <p:par>
                          <p:cTn id="53" fill="hold">
                            <p:stCondLst>
                              <p:cond delay="10500"/>
                            </p:stCondLst>
                            <p:childTnLst>
                              <p:par>
                                <p:cTn id="54" presetID="1" presetClass="entr" presetSubtype="0" fill="hold" nodeType="afterEffect">
                                  <p:stCondLst>
                                    <p:cond delay="1000"/>
                                  </p:stCondLst>
                                  <p:childTnLst>
                                    <p:set>
                                      <p:cBhvr>
                                        <p:cTn id="55" dur="1" fill="hold">
                                          <p:stCondLst>
                                            <p:cond delay="499"/>
                                          </p:stCondLst>
                                        </p:cTn>
                                        <p:tgtEl>
                                          <p:spTgt spid="50"/>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5" name="beep.wav"/>
                                        </p:tgtEl>
                                      </p:cMediaNode>
                                    </p:audio>
                                  </p:subTnLst>
                                </p:cTn>
                              </p:par>
                            </p:childTnLst>
                          </p:cTn>
                        </p:par>
                        <p:par>
                          <p:cTn id="56" fill="hold">
                            <p:stCondLst>
                              <p:cond delay="12000"/>
                            </p:stCondLst>
                            <p:childTnLst>
                              <p:par>
                                <p:cTn id="57" presetID="1" presetClass="entr" presetSubtype="0" fill="hold" nodeType="afterEffect">
                                  <p:stCondLst>
                                    <p:cond delay="1000"/>
                                  </p:stCondLst>
                                  <p:childTnLst>
                                    <p:set>
                                      <p:cBhvr>
                                        <p:cTn id="58" dur="1" fill="hold">
                                          <p:stCondLst>
                                            <p:cond delay="499"/>
                                          </p:stCondLst>
                                        </p:cTn>
                                        <p:tgtEl>
                                          <p:spTgt spid="56"/>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5" name="beep.wav"/>
                                        </p:tgtEl>
                                      </p:cMediaNode>
                                    </p:audio>
                                  </p:subTnLst>
                                </p:cTn>
                              </p:par>
                            </p:childTnLst>
                          </p:cTn>
                        </p:par>
                        <p:par>
                          <p:cTn id="59" fill="hold">
                            <p:stCondLst>
                              <p:cond delay="13500"/>
                            </p:stCondLst>
                            <p:childTnLst>
                              <p:par>
                                <p:cTn id="60" presetID="1" presetClass="entr" presetSubtype="0" fill="hold" nodeType="afterEffect">
                                  <p:stCondLst>
                                    <p:cond delay="1000"/>
                                  </p:stCondLst>
                                  <p:childTnLst>
                                    <p:set>
                                      <p:cBhvr>
                                        <p:cTn id="61" dur="1" fill="hold">
                                          <p:stCondLst>
                                            <p:cond delay="499"/>
                                          </p:stCondLst>
                                        </p:cTn>
                                        <p:tgtEl>
                                          <p:spTgt spid="59"/>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5" name="beep.wav"/>
                                        </p:tgtEl>
                                      </p:cMediaNode>
                                    </p:audio>
                                  </p:subTnLst>
                                </p:cTn>
                              </p:par>
                            </p:childTnLst>
                          </p:cTn>
                        </p:par>
                        <p:par>
                          <p:cTn id="62" fill="hold">
                            <p:stCondLst>
                              <p:cond delay="15000"/>
                            </p:stCondLst>
                            <p:childTnLst>
                              <p:par>
                                <p:cTn id="63" presetID="1" presetClass="entr" presetSubtype="0" fill="hold" nodeType="afterEffect">
                                  <p:stCondLst>
                                    <p:cond delay="1000"/>
                                  </p:stCondLst>
                                  <p:childTnLst>
                                    <p:set>
                                      <p:cBhvr>
                                        <p:cTn id="64" dur="1" fill="hold">
                                          <p:stCondLst>
                                            <p:cond delay="499"/>
                                          </p:stCondLst>
                                        </p:cTn>
                                        <p:tgtEl>
                                          <p:spTgt spid="63"/>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5" name="beep.wav"/>
                                        </p:tgtEl>
                                      </p:cMediaNode>
                                    </p:audio>
                                  </p:subTnLst>
                                </p:cTn>
                              </p:par>
                            </p:childTnLst>
                          </p:cTn>
                        </p:par>
                        <p:par>
                          <p:cTn id="65" fill="hold">
                            <p:stCondLst>
                              <p:cond delay="16500"/>
                            </p:stCondLst>
                            <p:childTnLst>
                              <p:par>
                                <p:cTn id="66" presetID="1" presetClass="entr" presetSubtype="0" fill="hold" nodeType="afterEffect">
                                  <p:stCondLst>
                                    <p:cond delay="1000"/>
                                  </p:stCondLst>
                                  <p:childTnLst>
                                    <p:set>
                                      <p:cBhvr>
                                        <p:cTn id="67" dur="1" fill="hold">
                                          <p:stCondLst>
                                            <p:cond delay="499"/>
                                          </p:stCondLst>
                                        </p:cTn>
                                        <p:tgtEl>
                                          <p:spTgt spid="66"/>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5" name="beep.wav"/>
                                        </p:tgtEl>
                                      </p:cMediaNode>
                                    </p:audio>
                                  </p:subTnLst>
                                </p:cTn>
                              </p:par>
                            </p:childTnLst>
                          </p:cTn>
                        </p:par>
                        <p:par>
                          <p:cTn id="68" fill="hold">
                            <p:stCondLst>
                              <p:cond delay="18000"/>
                            </p:stCondLst>
                            <p:childTnLst>
                              <p:par>
                                <p:cTn id="69" presetID="1" presetClass="entr" presetSubtype="0" fill="hold" nodeType="afterEffect">
                                  <p:stCondLst>
                                    <p:cond delay="1000"/>
                                  </p:stCondLst>
                                  <p:childTnLst>
                                    <p:set>
                                      <p:cBhvr>
                                        <p:cTn id="70" dur="1" fill="hold">
                                          <p:stCondLst>
                                            <p:cond delay="499"/>
                                          </p:stCondLst>
                                        </p:cTn>
                                        <p:tgtEl>
                                          <p:spTgt spid="69"/>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5" name="beep.wav"/>
                                        </p:tgtEl>
                                      </p:cMediaNode>
                                    </p:audio>
                                  </p:subTnLst>
                                </p:cTn>
                              </p:par>
                            </p:childTnLst>
                          </p:cTn>
                        </p:par>
                        <p:par>
                          <p:cTn id="71" fill="hold">
                            <p:stCondLst>
                              <p:cond delay="19500"/>
                            </p:stCondLst>
                            <p:childTnLst>
                              <p:par>
                                <p:cTn id="72" presetID="1" presetClass="entr" presetSubtype="0" fill="hold" nodeType="afterEffect">
                                  <p:stCondLst>
                                    <p:cond delay="1000"/>
                                  </p:stCondLst>
                                  <p:childTnLst>
                                    <p:set>
                                      <p:cBhvr>
                                        <p:cTn id="73" dur="1" fill="hold">
                                          <p:stCondLst>
                                            <p:cond delay="499"/>
                                          </p:stCondLst>
                                        </p:cTn>
                                        <p:tgtEl>
                                          <p:spTgt spid="72"/>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5" name="beep.wav"/>
                                        </p:tgtEl>
                                      </p:cMediaNode>
                                    </p:audio>
                                  </p:subTnLst>
                                </p:cTn>
                              </p:par>
                            </p:childTnLst>
                          </p:cTn>
                        </p:par>
                        <p:par>
                          <p:cTn id="74" fill="hold">
                            <p:stCondLst>
                              <p:cond delay="21000"/>
                            </p:stCondLst>
                            <p:childTnLst>
                              <p:par>
                                <p:cTn id="75" presetID="1" presetClass="entr" presetSubtype="0" fill="hold" nodeType="afterEffect">
                                  <p:stCondLst>
                                    <p:cond delay="1000"/>
                                  </p:stCondLst>
                                  <p:childTnLst>
                                    <p:set>
                                      <p:cBhvr>
                                        <p:cTn id="76" dur="1" fill="hold">
                                          <p:stCondLst>
                                            <p:cond delay="499"/>
                                          </p:stCondLst>
                                        </p:cTn>
                                        <p:tgtEl>
                                          <p:spTgt spid="75"/>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6" name="8. Ket thuc cau hoi.wav"/>
                                        </p:tgtEl>
                                      </p:cMediaNode>
                                    </p:audio>
                                  </p:subTnLst>
                                </p:cTn>
                              </p:par>
                            </p:childTnLst>
                          </p:cTn>
                        </p:par>
                      </p:childTnLst>
                    </p:cTn>
                  </p:par>
                </p:childTnLst>
              </p:cTn>
              <p:nextCondLst>
                <p:cond evt="onClick" delay="0">
                  <p:tgtEl>
                    <p:spTgt spid="62"/>
                  </p:tgtEl>
                </p:cond>
              </p:nextCondLst>
            </p:seq>
          </p:childTnLst>
        </p:cTn>
      </p:par>
    </p:tnLst>
    <p:bldLst>
      <p:bldP spid="9" grpId="0" animBg="1"/>
      <p:bldP spid="9" grpId="1"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808B5389-96DF-4FAF-96B3-8993C7E56721}"/>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079777" y="451224"/>
            <a:ext cx="1941429" cy="1856600"/>
          </a:xfrm>
          <a:prstGeom prst="rect">
            <a:avLst/>
          </a:prstGeom>
        </p:spPr>
      </p:pic>
      <p:pic>
        <p:nvPicPr>
          <p:cNvPr id="5" name="Picture 4"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123805F6-EA77-4D51-9744-9F37A57F23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72827" y="4860841"/>
            <a:ext cx="1969179" cy="1743607"/>
          </a:xfrm>
          <a:prstGeom prst="rect">
            <a:avLst/>
          </a:prstGeom>
        </p:spPr>
      </p:pic>
      <p:pic>
        <p:nvPicPr>
          <p:cNvPr id="7" name="Picture 6"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18B3DB36-0CAB-4CD0-BE48-595E0CADE40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27102" y="4348732"/>
            <a:ext cx="2060627" cy="1383912"/>
          </a:xfrm>
          <a:prstGeom prst="rect">
            <a:avLst/>
          </a:prstGeom>
        </p:spPr>
      </p:pic>
      <p:sp>
        <p:nvSpPr>
          <p:cNvPr id="9" name="Rectangle: Folded Corner 8"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6FCD71A2-4BFE-4953-931C-BECE5B4A1D66}"/>
              </a:ext>
            </a:extLst>
          </p:cNvPr>
          <p:cNvSpPr/>
          <p:nvPr/>
        </p:nvSpPr>
        <p:spPr>
          <a:xfrm>
            <a:off x="9926540" y="3920234"/>
            <a:ext cx="1470660"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Bạn</a:t>
            </a:r>
            <a:r>
              <a:rPr kumimoji="0" lang="en-US" sz="1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được</a:t>
            </a:r>
            <a:r>
              <a:rPr kumimoji="0" lang="en-US" sz="1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tặng</a:t>
            </a:r>
            <a:r>
              <a:rPr kumimoji="0" lang="en-US" sz="1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1 </a:t>
            </a:r>
            <a:r>
              <a:rPr kumimoji="0" lang="en-US" sz="18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quyển</a:t>
            </a:r>
            <a:r>
              <a:rPr kumimoji="0" lang="en-US" sz="1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vở</a:t>
            </a: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33" name="Rectangle 32"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8A1AF95E-ACBD-46E9-8F43-1F6D65A0D221}"/>
              </a:ext>
            </a:extLst>
          </p:cNvPr>
          <p:cNvSpPr/>
          <p:nvPr/>
        </p:nvSpPr>
        <p:spPr>
          <a:xfrm rot="5600923">
            <a:off x="6312038" y="5151267"/>
            <a:ext cx="2438330" cy="250979"/>
          </a:xfrm>
          <a:prstGeom prst="rect">
            <a:avLst/>
          </a:prstGeom>
          <a:blipFill>
            <a:blip r:embed="rId10"/>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row: Pentagon 30" descr="OPL20U25GSXzBJYl68kk8uQGfFKzs7yb1M4KJWUiLk6ZEvGF+qCIPSnY57AbBFCvTW2023.15.119+K4lPs7H94VUqPe2XwIsfPRnrXQE//QTEXxb8/8N4CNc6FpgZahzpTjFhMzSA7T/nHJa11DE8Ng2TP3iAmRczFlmslSuUNOgUeb6yRvs0=">
            <a:hlinkClick r:id="rId11" action="ppaction://hlinksldjump"/>
            <a:extLst>
              <a:ext uri="{FF2B5EF4-FFF2-40B4-BE49-F238E27FC236}">
                <a16:creationId xmlns:a16="http://schemas.microsoft.com/office/drawing/2014/main" id="{AA693000-41B6-4481-BACC-F3E8F4F6DBBA}"/>
              </a:ext>
            </a:extLst>
          </p:cNvPr>
          <p:cNvSpPr/>
          <p:nvPr/>
        </p:nvSpPr>
        <p:spPr>
          <a:xfrm rot="586976" flipH="1">
            <a:off x="6282120" y="4226176"/>
            <a:ext cx="2310938" cy="899514"/>
          </a:xfrm>
          <a:prstGeom prst="homePlate">
            <a:avLst/>
          </a:prstGeom>
          <a:blipFill>
            <a:blip r:embed="rId10"/>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AD4177A1-A88F-4280-9343-2E28544658A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54953" y="5614621"/>
            <a:ext cx="952500" cy="1019175"/>
          </a:xfrm>
          <a:prstGeom prst="rect">
            <a:avLst/>
          </a:prstGeom>
        </p:spPr>
      </p:pic>
      <p:sp>
        <p:nvSpPr>
          <p:cNvPr id="36" name="Flowchart: Summing Junction 35"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9A9D8C94-FF71-4542-A1F8-47F84D77E78E}"/>
              </a:ext>
            </a:extLst>
          </p:cNvPr>
          <p:cNvSpPr/>
          <p:nvPr/>
        </p:nvSpPr>
        <p:spPr>
          <a:xfrm>
            <a:off x="7506613" y="4351481"/>
            <a:ext cx="154406"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9" name="Picture 48"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431D4799-01BE-422D-9BB8-792204DC8F82}"/>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6490059" y="3594868"/>
            <a:ext cx="777978" cy="768642"/>
          </a:xfrm>
          <a:prstGeom prst="rect">
            <a:avLst/>
          </a:prstGeom>
        </p:spPr>
      </p:pic>
      <p:pic>
        <p:nvPicPr>
          <p:cNvPr id="51" name="Picture 50"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CE2D8554-4EA9-4489-87EE-9EE8BCAD807D}"/>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flipH="1">
            <a:off x="8038607" y="3822034"/>
            <a:ext cx="880161" cy="843194"/>
          </a:xfrm>
          <a:prstGeom prst="rect">
            <a:avLst/>
          </a:prstGeom>
        </p:spPr>
      </p:pic>
      <p:pic>
        <p:nvPicPr>
          <p:cNvPr id="53" name="Picture 52">
            <a:extLst>
              <a:ext uri="{FF2B5EF4-FFF2-40B4-BE49-F238E27FC236}">
                <a16:creationId xmlns:a16="http://schemas.microsoft.com/office/drawing/2014/main" id="{642873B8-CC7C-4CCD-B555-E79C2046F99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883321" y="3919037"/>
            <a:ext cx="495300" cy="438150"/>
          </a:xfrm>
          <a:prstGeom prst="rect">
            <a:avLst/>
          </a:prstGeom>
        </p:spPr>
      </p:pic>
      <p:pic>
        <p:nvPicPr>
          <p:cNvPr id="55" name="Picture 54">
            <a:extLst>
              <a:ext uri="{FF2B5EF4-FFF2-40B4-BE49-F238E27FC236}">
                <a16:creationId xmlns:a16="http://schemas.microsoft.com/office/drawing/2014/main" id="{BF1CB1F2-B380-48F5-8964-31095DE91B5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050492" y="3822034"/>
            <a:ext cx="714375" cy="1190625"/>
          </a:xfrm>
          <a:prstGeom prst="rect">
            <a:avLst/>
          </a:prstGeom>
        </p:spPr>
      </p:pic>
      <p:sp>
        <p:nvSpPr>
          <p:cNvPr id="2" name="Rectangle 22">
            <a:hlinkClick r:id="rId17" action="ppaction://hlinksldjump"/>
            <a:extLst>
              <a:ext uri="{FF2B5EF4-FFF2-40B4-BE49-F238E27FC236}">
                <a16:creationId xmlns:a16="http://schemas.microsoft.com/office/drawing/2014/main" id="{D153DE99-E84D-9141-B14C-A3BF760AB9E6}"/>
              </a:ext>
            </a:extLst>
          </p:cNvPr>
          <p:cNvSpPr>
            <a:spLocks noChangeArrowheads="1"/>
          </p:cNvSpPr>
          <p:nvPr/>
        </p:nvSpPr>
        <p:spPr bwMode="auto">
          <a:xfrm>
            <a:off x="405025" y="317767"/>
            <a:ext cx="1314175"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32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Câu</a:t>
            </a:r>
            <a:r>
              <a:rPr lang="en-US" altLang="en-US"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5 </a:t>
            </a:r>
            <a:endParaRPr lang="en-US" altLang="en-US" sz="3200" b="1" dirty="0">
              <a:solidFill>
                <a:schemeClr val="tx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4B6EFA38-FFB2-8FAB-16AA-6C3A130EF5EE}"/>
              </a:ext>
            </a:extLst>
          </p:cNvPr>
          <p:cNvSpPr txBox="1"/>
          <p:nvPr/>
        </p:nvSpPr>
        <p:spPr>
          <a:xfrm>
            <a:off x="1828797" y="297930"/>
            <a:ext cx="9622301" cy="954107"/>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a:t>
            </a:r>
          </a:p>
        </p:txBody>
      </p:sp>
      <p:grpSp>
        <p:nvGrpSpPr>
          <p:cNvPr id="4" name="Group 3">
            <a:extLst>
              <a:ext uri="{FF2B5EF4-FFF2-40B4-BE49-F238E27FC236}">
                <a16:creationId xmlns:a16="http://schemas.microsoft.com/office/drawing/2014/main" id="{4D71DE54-57A7-B3DF-66C7-80F38D45D1A5}"/>
              </a:ext>
            </a:extLst>
          </p:cNvPr>
          <p:cNvGrpSpPr/>
          <p:nvPr/>
        </p:nvGrpSpPr>
        <p:grpSpPr>
          <a:xfrm>
            <a:off x="1012870" y="1398993"/>
            <a:ext cx="3749140" cy="646192"/>
            <a:chOff x="1223890" y="2529467"/>
            <a:chExt cx="3749140" cy="646192"/>
          </a:xfrm>
        </p:grpSpPr>
        <p:sp>
          <p:nvSpPr>
            <p:cNvPr id="6" name="TextBox 5">
              <a:extLst>
                <a:ext uri="{FF2B5EF4-FFF2-40B4-BE49-F238E27FC236}">
                  <a16:creationId xmlns:a16="http://schemas.microsoft.com/office/drawing/2014/main" id="{81A1E790-0521-AF44-0A5A-712BEC5C645B}"/>
                </a:ext>
              </a:extLst>
            </p:cNvPr>
            <p:cNvSpPr txBox="1"/>
            <p:nvPr/>
          </p:nvSpPr>
          <p:spPr>
            <a:xfrm>
              <a:off x="1223890" y="2529467"/>
              <a:ext cx="984738"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A. </a:t>
              </a:r>
            </a:p>
          </p:txBody>
        </p:sp>
        <mc:AlternateContent xmlns:mc="http://schemas.openxmlformats.org/markup-compatibility/2006" xmlns:a14="http://schemas.microsoft.com/office/drawing/2010/main">
          <mc:Choice Requires="a14">
            <p:sp>
              <p:nvSpPr>
                <p:cNvPr id="8" name="Object 4">
                  <a:extLst>
                    <a:ext uri="{FF2B5EF4-FFF2-40B4-BE49-F238E27FC236}">
                      <a16:creationId xmlns:a16="http://schemas.microsoft.com/office/drawing/2014/main" id="{3E0A537E-8D19-B8F6-7878-41AAFF6AA36C}"/>
                    </a:ext>
                  </a:extLst>
                </p:cNvPr>
                <p:cNvSpPr txBox="1"/>
                <p:nvPr/>
              </p:nvSpPr>
              <p:spPr>
                <a:xfrm>
                  <a:off x="1902805" y="2554946"/>
                  <a:ext cx="3070225" cy="62071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sz="3200" i="0" smtClean="0">
                            <a:solidFill>
                              <a:srgbClr val="000000"/>
                            </a:solidFill>
                            <a:latin typeface="Cambria Math" panose="02040503050406030204" pitchFamily="18" charset="0"/>
                          </a:rPr>
                          <m:t>1</m:t>
                        </m:r>
                        <m:r>
                          <m:rPr>
                            <m:nor/>
                          </m:rPr>
                          <a:rPr lang="en-US" sz="3200" i="0">
                            <a:solidFill>
                              <a:srgbClr val="000000"/>
                            </a:solidFill>
                            <a:latin typeface="Cambria Math" panose="02040503050406030204" pitchFamily="18" charset="0"/>
                          </a:rPr>
                          <m:t>cm</m:t>
                        </m:r>
                        <m:r>
                          <m:rPr>
                            <m:nor/>
                          </m:rPr>
                          <a:rPr lang="en-US" sz="3200" i="0">
                            <a:solidFill>
                              <a:srgbClr val="000000"/>
                            </a:solidFill>
                            <a:latin typeface="Cambria Math" panose="02040503050406030204" pitchFamily="18" charset="0"/>
                          </a:rPr>
                          <m:t>,</m:t>
                        </m:r>
                        <m:r>
                          <a:rPr lang="en-US" sz="3200" b="0" i="0" smtClean="0">
                            <a:solidFill>
                              <a:srgbClr val="000000"/>
                            </a:solidFill>
                            <a:latin typeface="Cambria Math" panose="02040503050406030204" pitchFamily="18" charset="0"/>
                          </a:rPr>
                          <m:t>   </m:t>
                        </m:r>
                        <m:r>
                          <a:rPr lang="en-US" sz="3200" i="0">
                            <a:solidFill>
                              <a:srgbClr val="000000"/>
                            </a:solidFill>
                            <a:latin typeface="Cambria Math" panose="02040503050406030204" pitchFamily="18" charset="0"/>
                          </a:rPr>
                          <m:t>1</m:t>
                        </m:r>
                        <m:r>
                          <m:rPr>
                            <m:nor/>
                          </m:rPr>
                          <a:rPr lang="en-US" sz="3200" i="0">
                            <a:solidFill>
                              <a:srgbClr val="000000"/>
                            </a:solidFill>
                            <a:latin typeface="Cambria Math" panose="02040503050406030204" pitchFamily="18" charset="0"/>
                          </a:rPr>
                          <m:t>cm</m:t>
                        </m:r>
                        <m:r>
                          <m:rPr>
                            <m:nor/>
                          </m:rPr>
                          <a:rPr lang="en-US" sz="3200" i="0">
                            <a:solidFill>
                              <a:srgbClr val="000000"/>
                            </a:solidFill>
                            <a:latin typeface="Cambria Math" panose="02040503050406030204" pitchFamily="18" charset="0"/>
                          </a:rPr>
                          <m:t>,</m:t>
                        </m:r>
                        <m:r>
                          <a:rPr lang="en-US" sz="3200" b="0" i="0" smtClean="0">
                            <a:solidFill>
                              <a:srgbClr val="000000"/>
                            </a:solidFill>
                            <a:latin typeface="Cambria Math" panose="02040503050406030204" pitchFamily="18" charset="0"/>
                          </a:rPr>
                          <m:t>   </m:t>
                        </m:r>
                        <m:r>
                          <a:rPr lang="en-US" sz="3200" i="0">
                            <a:solidFill>
                              <a:srgbClr val="000000"/>
                            </a:solidFill>
                            <a:latin typeface="Cambria Math" panose="02040503050406030204" pitchFamily="18" charset="0"/>
                          </a:rPr>
                          <m:t>2</m:t>
                        </m:r>
                        <m:r>
                          <m:rPr>
                            <m:nor/>
                          </m:rPr>
                          <a:rPr lang="en-US" sz="3200" i="0">
                            <a:solidFill>
                              <a:srgbClr val="000000"/>
                            </a:solidFill>
                            <a:latin typeface="Cambria Math" panose="02040503050406030204" pitchFamily="18" charset="0"/>
                          </a:rPr>
                          <m:t>cm</m:t>
                        </m:r>
                      </m:oMath>
                    </m:oMathPara>
                  </a14:m>
                  <a:endParaRPr lang="en-US" sz="3200" dirty="0"/>
                </a:p>
              </p:txBody>
            </p:sp>
          </mc:Choice>
          <mc:Fallback xmlns="">
            <p:sp>
              <p:nvSpPr>
                <p:cNvPr id="8" name="Object 4">
                  <a:extLst>
                    <a:ext uri="{FF2B5EF4-FFF2-40B4-BE49-F238E27FC236}">
                      <a16:creationId xmlns:a16="http://schemas.microsoft.com/office/drawing/2014/main" id="{3E0A537E-8D19-B8F6-7878-41AAFF6AA36C}"/>
                    </a:ext>
                  </a:extLst>
                </p:cNvPr>
                <p:cNvSpPr txBox="1">
                  <a:spLocks noRot="1" noChangeAspect="1" noMove="1" noResize="1" noEditPoints="1" noAdjustHandles="1" noChangeArrowheads="1" noChangeShapeType="1" noTextEdit="1"/>
                </p:cNvSpPr>
                <p:nvPr/>
              </p:nvSpPr>
              <p:spPr>
                <a:xfrm>
                  <a:off x="1902805" y="2554946"/>
                  <a:ext cx="3070225" cy="620713"/>
                </a:xfrm>
                <a:prstGeom prst="rect">
                  <a:avLst/>
                </a:prstGeom>
                <a:blipFill>
                  <a:blip r:embed="rId18"/>
                  <a:stretch>
                    <a:fillRect/>
                  </a:stretch>
                </a:blipFill>
              </p:spPr>
              <p:txBody>
                <a:bodyPr/>
                <a:lstStyle/>
                <a:p>
                  <a:r>
                    <a:rPr lang="en-US">
                      <a:noFill/>
                    </a:rPr>
                    <a:t> </a:t>
                  </a:r>
                </a:p>
              </p:txBody>
            </p:sp>
          </mc:Fallback>
        </mc:AlternateContent>
      </p:grpSp>
      <p:grpSp>
        <p:nvGrpSpPr>
          <p:cNvPr id="10" name="Group 9">
            <a:extLst>
              <a:ext uri="{FF2B5EF4-FFF2-40B4-BE49-F238E27FC236}">
                <a16:creationId xmlns:a16="http://schemas.microsoft.com/office/drawing/2014/main" id="{59E2CA95-04E3-F463-FBE1-4DCEE7A59DA4}"/>
              </a:ext>
            </a:extLst>
          </p:cNvPr>
          <p:cNvGrpSpPr/>
          <p:nvPr/>
        </p:nvGrpSpPr>
        <p:grpSpPr>
          <a:xfrm>
            <a:off x="1052730" y="2212576"/>
            <a:ext cx="4038873" cy="645679"/>
            <a:chOff x="1153550" y="2529467"/>
            <a:chExt cx="4038873" cy="645679"/>
          </a:xfrm>
        </p:grpSpPr>
        <p:sp>
          <p:nvSpPr>
            <p:cNvPr id="11" name="TextBox 10">
              <a:extLst>
                <a:ext uri="{FF2B5EF4-FFF2-40B4-BE49-F238E27FC236}">
                  <a16:creationId xmlns:a16="http://schemas.microsoft.com/office/drawing/2014/main" id="{D4AB5AAE-47C0-054F-BB70-148035543601}"/>
                </a:ext>
              </a:extLst>
            </p:cNvPr>
            <p:cNvSpPr txBox="1"/>
            <p:nvPr/>
          </p:nvSpPr>
          <p:spPr>
            <a:xfrm>
              <a:off x="1153550" y="2529467"/>
              <a:ext cx="593190"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B.   </a:t>
              </a:r>
            </a:p>
          </p:txBody>
        </p:sp>
        <mc:AlternateContent xmlns:mc="http://schemas.openxmlformats.org/markup-compatibility/2006" xmlns:a14="http://schemas.microsoft.com/office/drawing/2010/main">
          <mc:Choice Requires="a14">
            <p:sp>
              <p:nvSpPr>
                <p:cNvPr id="12" name="Object 23">
                  <a:extLst>
                    <a:ext uri="{FF2B5EF4-FFF2-40B4-BE49-F238E27FC236}">
                      <a16:creationId xmlns:a16="http://schemas.microsoft.com/office/drawing/2014/main" id="{DBFCC0D1-789C-86BF-B20C-94EC06B5D7E4}"/>
                    </a:ext>
                  </a:extLst>
                </p:cNvPr>
                <p:cNvSpPr txBox="1"/>
                <p:nvPr/>
              </p:nvSpPr>
              <p:spPr>
                <a:xfrm>
                  <a:off x="1684048" y="2554434"/>
                  <a:ext cx="3508375" cy="62071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sz="3200" i="1" smtClean="0">
                            <a:solidFill>
                              <a:srgbClr val="000000"/>
                            </a:solidFill>
                            <a:latin typeface="Cambria Math" panose="02040503050406030204" pitchFamily="18" charset="0"/>
                          </a:rPr>
                          <m:t>2</m:t>
                        </m:r>
                        <m:r>
                          <m:rPr>
                            <m:nor/>
                          </m:rPr>
                          <a:rPr lang="en-US" sz="3200" i="0">
                            <a:solidFill>
                              <a:srgbClr val="000000"/>
                            </a:solidFill>
                            <a:latin typeface="Cambria Math" panose="02040503050406030204" pitchFamily="18" charset="0"/>
                          </a:rPr>
                          <m:t>cm</m:t>
                        </m:r>
                        <m:r>
                          <m:rPr>
                            <m:nor/>
                          </m:rPr>
                          <a:rPr lang="en-US" sz="3200" i="0">
                            <a:solidFill>
                              <a:srgbClr val="000000"/>
                            </a:solidFill>
                            <a:latin typeface="Cambria Math" panose="02040503050406030204" pitchFamily="18" charset="0"/>
                          </a:rPr>
                          <m:t>,</m:t>
                        </m:r>
                        <m:r>
                          <a:rPr lang="en-US" sz="3200" b="0" i="1" smtClean="0">
                            <a:solidFill>
                              <a:srgbClr val="000000"/>
                            </a:solidFill>
                            <a:latin typeface="Cambria Math" panose="02040503050406030204" pitchFamily="18" charset="0"/>
                          </a:rPr>
                          <m:t>   </m:t>
                        </m:r>
                        <m:r>
                          <a:rPr lang="en-US" sz="3200" i="1">
                            <a:solidFill>
                              <a:srgbClr val="000000"/>
                            </a:solidFill>
                            <a:latin typeface="Cambria Math" panose="02040503050406030204" pitchFamily="18" charset="0"/>
                          </a:rPr>
                          <m:t>4</m:t>
                        </m:r>
                        <m:r>
                          <m:rPr>
                            <m:nor/>
                          </m:rPr>
                          <a:rPr lang="en-US" sz="3200" i="0">
                            <a:solidFill>
                              <a:srgbClr val="000000"/>
                            </a:solidFill>
                            <a:latin typeface="Cambria Math" panose="02040503050406030204" pitchFamily="18" charset="0"/>
                          </a:rPr>
                          <m:t>cm</m:t>
                        </m:r>
                        <m:r>
                          <m:rPr>
                            <m:nor/>
                          </m:rPr>
                          <a:rPr lang="en-US" sz="3200" i="0">
                            <a:solidFill>
                              <a:srgbClr val="000000"/>
                            </a:solidFill>
                            <a:latin typeface="Cambria Math" panose="02040503050406030204" pitchFamily="18" charset="0"/>
                          </a:rPr>
                          <m:t>, 20</m:t>
                        </m:r>
                        <m:r>
                          <m:rPr>
                            <m:nor/>
                          </m:rPr>
                          <a:rPr lang="en-US" sz="3200" i="0">
                            <a:solidFill>
                              <a:srgbClr val="000000"/>
                            </a:solidFill>
                            <a:latin typeface="Cambria Math" panose="02040503050406030204" pitchFamily="18" charset="0"/>
                          </a:rPr>
                          <m:t>cm</m:t>
                        </m:r>
                      </m:oMath>
                    </m:oMathPara>
                  </a14:m>
                  <a:endParaRPr lang="en-US" sz="3200" dirty="0"/>
                </a:p>
              </p:txBody>
            </p:sp>
          </mc:Choice>
          <mc:Fallback xmlns="">
            <p:sp>
              <p:nvSpPr>
                <p:cNvPr id="12" name="Object 23">
                  <a:extLst>
                    <a:ext uri="{FF2B5EF4-FFF2-40B4-BE49-F238E27FC236}">
                      <a16:creationId xmlns:a16="http://schemas.microsoft.com/office/drawing/2014/main" id="{DBFCC0D1-789C-86BF-B20C-94EC06B5D7E4}"/>
                    </a:ext>
                  </a:extLst>
                </p:cNvPr>
                <p:cNvSpPr txBox="1">
                  <a:spLocks noRot="1" noChangeAspect="1" noMove="1" noResize="1" noEditPoints="1" noAdjustHandles="1" noChangeArrowheads="1" noChangeShapeType="1" noTextEdit="1"/>
                </p:cNvSpPr>
                <p:nvPr/>
              </p:nvSpPr>
              <p:spPr>
                <a:xfrm>
                  <a:off x="1684048" y="2554434"/>
                  <a:ext cx="3508375" cy="620712"/>
                </a:xfrm>
                <a:prstGeom prst="rect">
                  <a:avLst/>
                </a:prstGeom>
                <a:blipFill>
                  <a:blip r:embed="rId19"/>
                  <a:stretch>
                    <a:fillRect/>
                  </a:stretch>
                </a:blipFill>
              </p:spPr>
              <p:txBody>
                <a:bodyPr/>
                <a:lstStyle/>
                <a:p>
                  <a:r>
                    <a:rPr lang="en-US">
                      <a:noFill/>
                    </a:rPr>
                    <a:t> </a:t>
                  </a:r>
                </a:p>
              </p:txBody>
            </p:sp>
          </mc:Fallback>
        </mc:AlternateContent>
      </p:grpSp>
      <p:grpSp>
        <p:nvGrpSpPr>
          <p:cNvPr id="13" name="Group 12">
            <a:extLst>
              <a:ext uri="{FF2B5EF4-FFF2-40B4-BE49-F238E27FC236}">
                <a16:creationId xmlns:a16="http://schemas.microsoft.com/office/drawing/2014/main" id="{6AA1D2BA-25C1-3CFD-64FC-A1167CD1441B}"/>
              </a:ext>
            </a:extLst>
          </p:cNvPr>
          <p:cNvGrpSpPr/>
          <p:nvPr/>
        </p:nvGrpSpPr>
        <p:grpSpPr>
          <a:xfrm>
            <a:off x="1036315" y="3012090"/>
            <a:ext cx="3823023" cy="645066"/>
            <a:chOff x="1223890" y="2529467"/>
            <a:chExt cx="3823023" cy="645066"/>
          </a:xfrm>
        </p:grpSpPr>
        <p:sp>
          <p:nvSpPr>
            <p:cNvPr id="14" name="TextBox 13">
              <a:extLst>
                <a:ext uri="{FF2B5EF4-FFF2-40B4-BE49-F238E27FC236}">
                  <a16:creationId xmlns:a16="http://schemas.microsoft.com/office/drawing/2014/main" id="{FBFD6A70-546C-7036-4D06-5E6E5BE4579F}"/>
                </a:ext>
              </a:extLst>
            </p:cNvPr>
            <p:cNvSpPr txBox="1"/>
            <p:nvPr/>
          </p:nvSpPr>
          <p:spPr>
            <a:xfrm>
              <a:off x="1223890" y="2529467"/>
              <a:ext cx="593190"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C.   </a:t>
              </a:r>
            </a:p>
          </p:txBody>
        </p:sp>
        <mc:AlternateContent xmlns:mc="http://schemas.openxmlformats.org/markup-compatibility/2006" xmlns:a14="http://schemas.microsoft.com/office/drawing/2010/main">
          <mc:Choice Requires="a14">
            <p:sp>
              <p:nvSpPr>
                <p:cNvPr id="15" name="Object 31">
                  <a:extLst>
                    <a:ext uri="{FF2B5EF4-FFF2-40B4-BE49-F238E27FC236}">
                      <a16:creationId xmlns:a16="http://schemas.microsoft.com/office/drawing/2014/main" id="{B7558152-865B-3EDF-6590-E06949777F4E}"/>
                    </a:ext>
                  </a:extLst>
                </p:cNvPr>
                <p:cNvSpPr txBox="1"/>
                <p:nvPr/>
              </p:nvSpPr>
              <p:spPr>
                <a:xfrm>
                  <a:off x="1832225" y="2553820"/>
                  <a:ext cx="3214688" cy="62071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sz="3200" i="1" smtClean="0">
                            <a:solidFill>
                              <a:srgbClr val="000000"/>
                            </a:solidFill>
                            <a:latin typeface="Cambria Math" panose="02040503050406030204" pitchFamily="18" charset="0"/>
                          </a:rPr>
                          <m:t>5</m:t>
                        </m:r>
                        <m:r>
                          <m:rPr>
                            <m:nor/>
                          </m:rPr>
                          <a:rPr lang="en-US" sz="3200" i="0">
                            <a:solidFill>
                              <a:srgbClr val="000000"/>
                            </a:solidFill>
                            <a:latin typeface="Cambria Math" panose="02040503050406030204" pitchFamily="18" charset="0"/>
                          </a:rPr>
                          <m:t>cm</m:t>
                        </m:r>
                        <m:r>
                          <m:rPr>
                            <m:nor/>
                          </m:rPr>
                          <a:rPr lang="en-US" sz="3200" i="0">
                            <a:solidFill>
                              <a:srgbClr val="000000"/>
                            </a:solidFill>
                            <a:latin typeface="Cambria Math" panose="02040503050406030204" pitchFamily="18" charset="0"/>
                          </a:rPr>
                          <m:t>,</m:t>
                        </m:r>
                        <m:r>
                          <a:rPr lang="en-US" sz="3200" b="0" i="1" smtClean="0">
                            <a:solidFill>
                              <a:srgbClr val="000000"/>
                            </a:solidFill>
                            <a:latin typeface="Cambria Math" panose="02040503050406030204" pitchFamily="18" charset="0"/>
                          </a:rPr>
                          <m:t>   </m:t>
                        </m:r>
                        <m:r>
                          <a:rPr lang="en-US" sz="3200" i="1">
                            <a:solidFill>
                              <a:srgbClr val="000000"/>
                            </a:solidFill>
                            <a:latin typeface="Cambria Math" panose="02040503050406030204" pitchFamily="18" charset="0"/>
                          </a:rPr>
                          <m:t>4</m:t>
                        </m:r>
                        <m:r>
                          <m:rPr>
                            <m:nor/>
                          </m:rPr>
                          <a:rPr lang="en-US" sz="3200" i="0">
                            <a:solidFill>
                              <a:srgbClr val="000000"/>
                            </a:solidFill>
                            <a:latin typeface="Cambria Math" panose="02040503050406030204" pitchFamily="18" charset="0"/>
                          </a:rPr>
                          <m:t>cm</m:t>
                        </m:r>
                        <m:r>
                          <m:rPr>
                            <m:nor/>
                          </m:rPr>
                          <a:rPr lang="en-US" sz="3200" i="0">
                            <a:solidFill>
                              <a:srgbClr val="000000"/>
                            </a:solidFill>
                            <a:latin typeface="Cambria Math" panose="02040503050406030204" pitchFamily="18" charset="0"/>
                          </a:rPr>
                          <m:t>,</m:t>
                        </m:r>
                        <m:r>
                          <a:rPr lang="en-US" sz="3200" b="0" i="1" smtClean="0">
                            <a:solidFill>
                              <a:srgbClr val="000000"/>
                            </a:solidFill>
                            <a:latin typeface="Cambria Math" panose="02040503050406030204" pitchFamily="18" charset="0"/>
                          </a:rPr>
                          <m:t>   </m:t>
                        </m:r>
                        <m:r>
                          <a:rPr lang="en-US" sz="3200" i="1">
                            <a:solidFill>
                              <a:srgbClr val="000000"/>
                            </a:solidFill>
                            <a:latin typeface="Cambria Math" panose="02040503050406030204" pitchFamily="18" charset="0"/>
                          </a:rPr>
                          <m:t>6</m:t>
                        </m:r>
                        <m:r>
                          <m:rPr>
                            <m:nor/>
                          </m:rPr>
                          <a:rPr lang="en-US" sz="3200" i="0">
                            <a:solidFill>
                              <a:srgbClr val="000000"/>
                            </a:solidFill>
                            <a:latin typeface="Cambria Math" panose="02040503050406030204" pitchFamily="18" charset="0"/>
                          </a:rPr>
                          <m:t>cm</m:t>
                        </m:r>
                      </m:oMath>
                    </m:oMathPara>
                  </a14:m>
                  <a:endParaRPr lang="en-US" sz="3200" dirty="0"/>
                </a:p>
              </p:txBody>
            </p:sp>
          </mc:Choice>
          <mc:Fallback xmlns="">
            <p:sp>
              <p:nvSpPr>
                <p:cNvPr id="15" name="Object 31">
                  <a:extLst>
                    <a:ext uri="{FF2B5EF4-FFF2-40B4-BE49-F238E27FC236}">
                      <a16:creationId xmlns:a16="http://schemas.microsoft.com/office/drawing/2014/main" id="{B7558152-865B-3EDF-6590-E06949777F4E}"/>
                    </a:ext>
                  </a:extLst>
                </p:cNvPr>
                <p:cNvSpPr txBox="1">
                  <a:spLocks noRot="1" noChangeAspect="1" noMove="1" noResize="1" noEditPoints="1" noAdjustHandles="1" noChangeArrowheads="1" noChangeShapeType="1" noTextEdit="1"/>
                </p:cNvSpPr>
                <p:nvPr/>
              </p:nvSpPr>
              <p:spPr>
                <a:xfrm>
                  <a:off x="1832225" y="2553820"/>
                  <a:ext cx="3214688" cy="620713"/>
                </a:xfrm>
                <a:prstGeom prst="rect">
                  <a:avLst/>
                </a:prstGeom>
                <a:blipFill>
                  <a:blip r:embed="rId20"/>
                  <a:stretch>
                    <a:fillRect/>
                  </a:stretch>
                </a:blipFill>
              </p:spPr>
              <p:txBody>
                <a:bodyPr/>
                <a:lstStyle/>
                <a:p>
                  <a:r>
                    <a:rPr lang="en-US">
                      <a:noFill/>
                    </a:rPr>
                    <a:t> </a:t>
                  </a:r>
                </a:p>
              </p:txBody>
            </p:sp>
          </mc:Fallback>
        </mc:AlternateContent>
      </p:grpSp>
      <p:grpSp>
        <p:nvGrpSpPr>
          <p:cNvPr id="16" name="Group 15">
            <a:extLst>
              <a:ext uri="{FF2B5EF4-FFF2-40B4-BE49-F238E27FC236}">
                <a16:creationId xmlns:a16="http://schemas.microsoft.com/office/drawing/2014/main" id="{448238A2-BCF8-C726-24D2-22E620286502}"/>
              </a:ext>
            </a:extLst>
          </p:cNvPr>
          <p:cNvGrpSpPr/>
          <p:nvPr/>
        </p:nvGrpSpPr>
        <p:grpSpPr>
          <a:xfrm>
            <a:off x="1002934" y="3917506"/>
            <a:ext cx="4331066" cy="693737"/>
            <a:chOff x="1007626" y="2519091"/>
            <a:chExt cx="4331066" cy="693737"/>
          </a:xfrm>
        </p:grpSpPr>
        <p:sp>
          <p:nvSpPr>
            <p:cNvPr id="17" name="TextBox 16">
              <a:extLst>
                <a:ext uri="{FF2B5EF4-FFF2-40B4-BE49-F238E27FC236}">
                  <a16:creationId xmlns:a16="http://schemas.microsoft.com/office/drawing/2014/main" id="{7D50FA05-6EDF-AAE3-0874-9FE02BB804CD}"/>
                </a:ext>
              </a:extLst>
            </p:cNvPr>
            <p:cNvSpPr txBox="1"/>
            <p:nvPr/>
          </p:nvSpPr>
          <p:spPr>
            <a:xfrm>
              <a:off x="1007626" y="2540892"/>
              <a:ext cx="593190"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D.   </a:t>
              </a:r>
            </a:p>
          </p:txBody>
        </p:sp>
        <mc:AlternateContent xmlns:mc="http://schemas.openxmlformats.org/markup-compatibility/2006" xmlns:a14="http://schemas.microsoft.com/office/drawing/2010/main">
          <mc:Choice Requires="a14">
            <p:sp>
              <p:nvSpPr>
                <p:cNvPr id="18" name="Object 36">
                  <a:extLst>
                    <a:ext uri="{FF2B5EF4-FFF2-40B4-BE49-F238E27FC236}">
                      <a16:creationId xmlns:a16="http://schemas.microsoft.com/office/drawing/2014/main" id="{7192F97B-86E7-8291-899D-29C3680A6594}"/>
                    </a:ext>
                  </a:extLst>
                </p:cNvPr>
                <p:cNvSpPr txBox="1"/>
                <p:nvPr/>
              </p:nvSpPr>
              <p:spPr>
                <a:xfrm>
                  <a:off x="1538217" y="2519091"/>
                  <a:ext cx="3800475" cy="69373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sz="3200" i="1" smtClean="0">
                            <a:solidFill>
                              <a:srgbClr val="000000"/>
                            </a:solidFill>
                            <a:latin typeface="Cambria Math" panose="02040503050406030204" pitchFamily="18" charset="0"/>
                          </a:rPr>
                          <m:t>2</m:t>
                        </m:r>
                        <m:r>
                          <m:rPr>
                            <m:nor/>
                          </m:rPr>
                          <a:rPr lang="en-US" sz="3200" i="0">
                            <a:solidFill>
                              <a:srgbClr val="000000"/>
                            </a:solidFill>
                            <a:latin typeface="Cambria Math" panose="02040503050406030204" pitchFamily="18" charset="0"/>
                          </a:rPr>
                          <m:t>cm</m:t>
                        </m:r>
                        <m:r>
                          <m:rPr>
                            <m:nor/>
                          </m:rPr>
                          <a:rPr lang="en-US" sz="3200" i="0">
                            <a:solidFill>
                              <a:srgbClr val="000000"/>
                            </a:solidFill>
                            <a:latin typeface="Cambria Math" panose="02040503050406030204" pitchFamily="18" charset="0"/>
                          </a:rPr>
                          <m:t>,</m:t>
                        </m:r>
                        <m:r>
                          <a:rPr lang="en-US" sz="3200" b="0" i="1" smtClean="0">
                            <a:solidFill>
                              <a:srgbClr val="000000"/>
                            </a:solidFill>
                            <a:latin typeface="Cambria Math" panose="02040503050406030204" pitchFamily="18" charset="0"/>
                          </a:rPr>
                          <m:t>   </m:t>
                        </m:r>
                        <m:r>
                          <a:rPr lang="en-US" sz="3200" i="1">
                            <a:solidFill>
                              <a:srgbClr val="000000"/>
                            </a:solidFill>
                            <a:latin typeface="Cambria Math" panose="02040503050406030204" pitchFamily="18" charset="0"/>
                          </a:rPr>
                          <m:t>2</m:t>
                        </m:r>
                        <m:r>
                          <m:rPr>
                            <m:nor/>
                          </m:rPr>
                          <a:rPr lang="en-US" sz="3200" i="0">
                            <a:solidFill>
                              <a:srgbClr val="000000"/>
                            </a:solidFill>
                            <a:latin typeface="Cambria Math" panose="02040503050406030204" pitchFamily="18" charset="0"/>
                          </a:rPr>
                          <m:t>cm</m:t>
                        </m:r>
                        <m:r>
                          <m:rPr>
                            <m:nor/>
                          </m:rPr>
                          <a:rPr lang="en-US" sz="3200" i="0">
                            <a:solidFill>
                              <a:srgbClr val="000000"/>
                            </a:solidFill>
                            <a:latin typeface="Cambria Math" panose="02040503050406030204" pitchFamily="18" charset="0"/>
                          </a:rPr>
                          <m:t>,</m:t>
                        </m:r>
                        <m:r>
                          <a:rPr lang="en-US" sz="3200" b="0" i="0" smtClean="0">
                            <a:solidFill>
                              <a:srgbClr val="000000"/>
                            </a:solidFill>
                            <a:latin typeface="Cambria Math" panose="02040503050406030204" pitchFamily="18" charset="0"/>
                          </a:rPr>
                          <m:t>   </m:t>
                        </m:r>
                        <m:r>
                          <a:rPr lang="en-US" sz="3200" i="0">
                            <a:solidFill>
                              <a:srgbClr val="000000"/>
                            </a:solidFill>
                            <a:latin typeface="Cambria Math" panose="02040503050406030204" pitchFamily="18" charset="0"/>
                          </a:rPr>
                          <m:t>2</m:t>
                        </m:r>
                        <m:rad>
                          <m:radPr>
                            <m:degHide m:val="on"/>
                            <m:ctrlPr>
                              <a:rPr lang="en-US" sz="3200" i="1">
                                <a:solidFill>
                                  <a:srgbClr val="000000"/>
                                </a:solidFill>
                                <a:latin typeface="Cambria Math" panose="02040503050406030204" pitchFamily="18" charset="0"/>
                              </a:rPr>
                            </m:ctrlPr>
                          </m:radPr>
                          <m:deg/>
                          <m:e>
                            <m:r>
                              <a:rPr lang="en-US" sz="3200" i="1">
                                <a:solidFill>
                                  <a:srgbClr val="000000"/>
                                </a:solidFill>
                                <a:latin typeface="Cambria Math" panose="02040503050406030204" pitchFamily="18" charset="0"/>
                              </a:rPr>
                              <m:t>2</m:t>
                            </m:r>
                          </m:e>
                        </m:rad>
                        <m:r>
                          <m:rPr>
                            <m:nor/>
                          </m:rPr>
                          <a:rPr lang="en-US" sz="3200" i="0">
                            <a:solidFill>
                              <a:srgbClr val="000000"/>
                            </a:solidFill>
                            <a:latin typeface="Cambria Math" panose="02040503050406030204" pitchFamily="18" charset="0"/>
                          </a:rPr>
                          <m:t>cm</m:t>
                        </m:r>
                      </m:oMath>
                    </m:oMathPara>
                  </a14:m>
                  <a:endParaRPr lang="en-US" sz="3200" dirty="0"/>
                </a:p>
              </p:txBody>
            </p:sp>
          </mc:Choice>
          <mc:Fallback xmlns="">
            <p:sp>
              <p:nvSpPr>
                <p:cNvPr id="18" name="Object 36">
                  <a:extLst>
                    <a:ext uri="{FF2B5EF4-FFF2-40B4-BE49-F238E27FC236}">
                      <a16:creationId xmlns:a16="http://schemas.microsoft.com/office/drawing/2014/main" id="{7192F97B-86E7-8291-899D-29C3680A6594}"/>
                    </a:ext>
                  </a:extLst>
                </p:cNvPr>
                <p:cNvSpPr txBox="1">
                  <a:spLocks noRot="1" noChangeAspect="1" noMove="1" noResize="1" noEditPoints="1" noAdjustHandles="1" noChangeArrowheads="1" noChangeShapeType="1" noTextEdit="1"/>
                </p:cNvSpPr>
                <p:nvPr/>
              </p:nvSpPr>
              <p:spPr>
                <a:xfrm>
                  <a:off x="1538217" y="2519091"/>
                  <a:ext cx="3800475" cy="693737"/>
                </a:xfrm>
                <a:prstGeom prst="rect">
                  <a:avLst/>
                </a:prstGeom>
                <a:blipFill>
                  <a:blip r:embed="rId21"/>
                  <a:stretch>
                    <a:fillRect/>
                  </a:stretch>
                </a:blipFill>
              </p:spPr>
              <p:txBody>
                <a:bodyPr/>
                <a:lstStyle/>
                <a:p>
                  <a:r>
                    <a:rPr lang="en-US">
                      <a:noFill/>
                    </a:rPr>
                    <a:t> </a:t>
                  </a:r>
                </a:p>
              </p:txBody>
            </p:sp>
          </mc:Fallback>
        </mc:AlternateContent>
      </p:grpSp>
      <p:sp>
        <p:nvSpPr>
          <p:cNvPr id="19" name="Oval 18">
            <a:extLst>
              <a:ext uri="{FF2B5EF4-FFF2-40B4-BE49-F238E27FC236}">
                <a16:creationId xmlns:a16="http://schemas.microsoft.com/office/drawing/2014/main" id="{61121AFE-AC25-45EF-12D4-82A291C9D33F}"/>
              </a:ext>
            </a:extLst>
          </p:cNvPr>
          <p:cNvSpPr/>
          <p:nvPr/>
        </p:nvSpPr>
        <p:spPr>
          <a:xfrm>
            <a:off x="965975" y="3973323"/>
            <a:ext cx="546913" cy="523871"/>
          </a:xfrm>
          <a:prstGeom prst="ellipse">
            <a:avLst/>
          </a:prstGeom>
          <a:no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9">
            <a:extLst>
              <a:ext uri="{FF2B5EF4-FFF2-40B4-BE49-F238E27FC236}">
                <a16:creationId xmlns:a16="http://schemas.microsoft.com/office/drawing/2014/main" id="{464DD940-B3E6-5097-4EAA-33FECE870052}"/>
              </a:ext>
            </a:extLst>
          </p:cNvPr>
          <p:cNvPicPr>
            <a:picLocks noChangeAspect="1" noChangeArrowheads="1" noCrop="1"/>
          </p:cNvPicPr>
          <p:nvPr/>
        </p:nvPicPr>
        <p:blipFill>
          <a:blip r:embed="rId22">
            <a:lum contrast="12000"/>
            <a:extLst>
              <a:ext uri="{28A0092B-C50C-407E-A947-70E740481C1C}">
                <a14:useLocalDpi xmlns:a14="http://schemas.microsoft.com/office/drawing/2010/main" val="0"/>
              </a:ext>
            </a:extLst>
          </a:blip>
          <a:srcRect/>
          <a:stretch>
            <a:fillRect/>
          </a:stretch>
        </p:blipFill>
        <p:spPr bwMode="auto">
          <a:xfrm>
            <a:off x="1341422" y="5648898"/>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oup 14">
            <a:extLst>
              <a:ext uri="{FF2B5EF4-FFF2-40B4-BE49-F238E27FC236}">
                <a16:creationId xmlns:a16="http://schemas.microsoft.com/office/drawing/2014/main" id="{4D702D6B-E967-3DE0-D2C3-2B56A57E9EB7}"/>
              </a:ext>
            </a:extLst>
          </p:cNvPr>
          <p:cNvGrpSpPr>
            <a:grpSpLocks/>
          </p:cNvGrpSpPr>
          <p:nvPr/>
        </p:nvGrpSpPr>
        <p:grpSpPr bwMode="auto">
          <a:xfrm>
            <a:off x="8334865" y="5282184"/>
            <a:ext cx="1370012" cy="1295400"/>
            <a:chOff x="4574" y="3342"/>
            <a:chExt cx="960" cy="912"/>
          </a:xfrm>
        </p:grpSpPr>
        <p:sp>
          <p:nvSpPr>
            <p:cNvPr id="22" name="AutoShape 15">
              <a:extLst>
                <a:ext uri="{FF2B5EF4-FFF2-40B4-BE49-F238E27FC236}">
                  <a16:creationId xmlns:a16="http://schemas.microsoft.com/office/drawing/2014/main" id="{43040E9F-4D28-F5BB-519B-35340E8E1DA2}"/>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 name="Text Box 16">
              <a:extLst>
                <a:ext uri="{FF2B5EF4-FFF2-40B4-BE49-F238E27FC236}">
                  <a16:creationId xmlns:a16="http://schemas.microsoft.com/office/drawing/2014/main" id="{9E9A528E-6247-0724-12DE-568C8ABC4368}"/>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15</a:t>
              </a:r>
            </a:p>
          </p:txBody>
        </p:sp>
      </p:grpSp>
      <p:grpSp>
        <p:nvGrpSpPr>
          <p:cNvPr id="24" name="Group 17">
            <a:extLst>
              <a:ext uri="{FF2B5EF4-FFF2-40B4-BE49-F238E27FC236}">
                <a16:creationId xmlns:a16="http://schemas.microsoft.com/office/drawing/2014/main" id="{0E0C25E4-1443-B55B-733E-CADEF0D302F7}"/>
              </a:ext>
            </a:extLst>
          </p:cNvPr>
          <p:cNvGrpSpPr>
            <a:grpSpLocks/>
          </p:cNvGrpSpPr>
          <p:nvPr/>
        </p:nvGrpSpPr>
        <p:grpSpPr bwMode="auto">
          <a:xfrm>
            <a:off x="8333278" y="5282184"/>
            <a:ext cx="1370013" cy="1295400"/>
            <a:chOff x="4574" y="3342"/>
            <a:chExt cx="960" cy="912"/>
          </a:xfrm>
        </p:grpSpPr>
        <p:sp>
          <p:nvSpPr>
            <p:cNvPr id="25" name="AutoShape 18">
              <a:extLst>
                <a:ext uri="{FF2B5EF4-FFF2-40B4-BE49-F238E27FC236}">
                  <a16:creationId xmlns:a16="http://schemas.microsoft.com/office/drawing/2014/main" id="{EE46DE0A-1DDE-7D91-CE13-20F063410A30}"/>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6" name="Text Box 19">
              <a:extLst>
                <a:ext uri="{FF2B5EF4-FFF2-40B4-BE49-F238E27FC236}">
                  <a16:creationId xmlns:a16="http://schemas.microsoft.com/office/drawing/2014/main" id="{78819B4E-2A5D-CF68-2963-04B7B2CB4E20}"/>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14</a:t>
              </a:r>
            </a:p>
          </p:txBody>
        </p:sp>
      </p:grpSp>
      <p:grpSp>
        <p:nvGrpSpPr>
          <p:cNvPr id="27" name="Group 20">
            <a:extLst>
              <a:ext uri="{FF2B5EF4-FFF2-40B4-BE49-F238E27FC236}">
                <a16:creationId xmlns:a16="http://schemas.microsoft.com/office/drawing/2014/main" id="{F2D90E61-7BFF-0B2B-962B-0F2A0D409EB6}"/>
              </a:ext>
            </a:extLst>
          </p:cNvPr>
          <p:cNvGrpSpPr>
            <a:grpSpLocks/>
          </p:cNvGrpSpPr>
          <p:nvPr/>
        </p:nvGrpSpPr>
        <p:grpSpPr bwMode="auto">
          <a:xfrm>
            <a:off x="8333278" y="5282184"/>
            <a:ext cx="1370013" cy="1295400"/>
            <a:chOff x="4574" y="3342"/>
            <a:chExt cx="960" cy="912"/>
          </a:xfrm>
        </p:grpSpPr>
        <p:sp>
          <p:nvSpPr>
            <p:cNvPr id="28" name="AutoShape 21">
              <a:extLst>
                <a:ext uri="{FF2B5EF4-FFF2-40B4-BE49-F238E27FC236}">
                  <a16:creationId xmlns:a16="http://schemas.microsoft.com/office/drawing/2014/main" id="{8770C041-FE29-C188-79D7-781E87821F5C}"/>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9" name="Text Box 22">
              <a:extLst>
                <a:ext uri="{FF2B5EF4-FFF2-40B4-BE49-F238E27FC236}">
                  <a16:creationId xmlns:a16="http://schemas.microsoft.com/office/drawing/2014/main" id="{4E308E49-9989-0067-C010-19D5EA1C949A}"/>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13</a:t>
              </a:r>
            </a:p>
          </p:txBody>
        </p:sp>
      </p:grpSp>
      <p:grpSp>
        <p:nvGrpSpPr>
          <p:cNvPr id="30" name="Group 23">
            <a:extLst>
              <a:ext uri="{FF2B5EF4-FFF2-40B4-BE49-F238E27FC236}">
                <a16:creationId xmlns:a16="http://schemas.microsoft.com/office/drawing/2014/main" id="{60D36B3D-FDE0-B66D-1787-C6E08899DE84}"/>
              </a:ext>
            </a:extLst>
          </p:cNvPr>
          <p:cNvGrpSpPr>
            <a:grpSpLocks/>
          </p:cNvGrpSpPr>
          <p:nvPr/>
        </p:nvGrpSpPr>
        <p:grpSpPr bwMode="auto">
          <a:xfrm>
            <a:off x="8323753" y="5293297"/>
            <a:ext cx="1370013" cy="1295400"/>
            <a:chOff x="4574" y="3342"/>
            <a:chExt cx="960" cy="912"/>
          </a:xfrm>
        </p:grpSpPr>
        <p:sp>
          <p:nvSpPr>
            <p:cNvPr id="32" name="AutoShape 24">
              <a:extLst>
                <a:ext uri="{FF2B5EF4-FFF2-40B4-BE49-F238E27FC236}">
                  <a16:creationId xmlns:a16="http://schemas.microsoft.com/office/drawing/2014/main" id="{D4566D70-5BCD-FB20-6578-DCB827E071CC}"/>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4" name="Text Box 25">
              <a:extLst>
                <a:ext uri="{FF2B5EF4-FFF2-40B4-BE49-F238E27FC236}">
                  <a16:creationId xmlns:a16="http://schemas.microsoft.com/office/drawing/2014/main" id="{1EA7D1D9-2B21-44E8-4E6B-D0CCB86C6615}"/>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12</a:t>
              </a:r>
            </a:p>
          </p:txBody>
        </p:sp>
      </p:grpSp>
      <p:grpSp>
        <p:nvGrpSpPr>
          <p:cNvPr id="37" name="Group 26">
            <a:extLst>
              <a:ext uri="{FF2B5EF4-FFF2-40B4-BE49-F238E27FC236}">
                <a16:creationId xmlns:a16="http://schemas.microsoft.com/office/drawing/2014/main" id="{E752D45C-A87C-6F03-DDE3-E688122995DE}"/>
              </a:ext>
            </a:extLst>
          </p:cNvPr>
          <p:cNvGrpSpPr>
            <a:grpSpLocks/>
          </p:cNvGrpSpPr>
          <p:nvPr/>
        </p:nvGrpSpPr>
        <p:grpSpPr bwMode="auto">
          <a:xfrm>
            <a:off x="8334865" y="5293297"/>
            <a:ext cx="1370012" cy="1295400"/>
            <a:chOff x="4574" y="3342"/>
            <a:chExt cx="960" cy="912"/>
          </a:xfrm>
        </p:grpSpPr>
        <p:sp>
          <p:nvSpPr>
            <p:cNvPr id="39" name="AutoShape 27">
              <a:extLst>
                <a:ext uri="{FF2B5EF4-FFF2-40B4-BE49-F238E27FC236}">
                  <a16:creationId xmlns:a16="http://schemas.microsoft.com/office/drawing/2014/main" id="{B0173D10-6573-1AF8-CB97-845E8975E66C}"/>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 name="Text Box 28">
              <a:extLst>
                <a:ext uri="{FF2B5EF4-FFF2-40B4-BE49-F238E27FC236}">
                  <a16:creationId xmlns:a16="http://schemas.microsoft.com/office/drawing/2014/main" id="{4AF27DE1-907A-3153-06BF-1E329EBB5F8F}"/>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11</a:t>
              </a:r>
            </a:p>
          </p:txBody>
        </p:sp>
      </p:grpSp>
      <p:grpSp>
        <p:nvGrpSpPr>
          <p:cNvPr id="41" name="Group 29">
            <a:extLst>
              <a:ext uri="{FF2B5EF4-FFF2-40B4-BE49-F238E27FC236}">
                <a16:creationId xmlns:a16="http://schemas.microsoft.com/office/drawing/2014/main" id="{1D2A1738-0C15-029C-398C-33A84F5AAE05}"/>
              </a:ext>
            </a:extLst>
          </p:cNvPr>
          <p:cNvGrpSpPr>
            <a:grpSpLocks/>
          </p:cNvGrpSpPr>
          <p:nvPr/>
        </p:nvGrpSpPr>
        <p:grpSpPr bwMode="auto">
          <a:xfrm>
            <a:off x="8334865" y="5293297"/>
            <a:ext cx="1370012" cy="1295400"/>
            <a:chOff x="4574" y="3342"/>
            <a:chExt cx="960" cy="912"/>
          </a:xfrm>
        </p:grpSpPr>
        <p:sp>
          <p:nvSpPr>
            <p:cNvPr id="42" name="AutoShape 30">
              <a:extLst>
                <a:ext uri="{FF2B5EF4-FFF2-40B4-BE49-F238E27FC236}">
                  <a16:creationId xmlns:a16="http://schemas.microsoft.com/office/drawing/2014/main" id="{50C96D7C-A486-AB01-718C-4D50B34398B5}"/>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 name="Text Box 31">
              <a:extLst>
                <a:ext uri="{FF2B5EF4-FFF2-40B4-BE49-F238E27FC236}">
                  <a16:creationId xmlns:a16="http://schemas.microsoft.com/office/drawing/2014/main" id="{FC764359-7090-A9F6-DEA5-A3DBC5B752BD}"/>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10</a:t>
              </a:r>
            </a:p>
          </p:txBody>
        </p:sp>
      </p:grpSp>
      <p:grpSp>
        <p:nvGrpSpPr>
          <p:cNvPr id="46" name="Group 32">
            <a:extLst>
              <a:ext uri="{FF2B5EF4-FFF2-40B4-BE49-F238E27FC236}">
                <a16:creationId xmlns:a16="http://schemas.microsoft.com/office/drawing/2014/main" id="{655C95ED-FF6F-3476-04EF-4E6C4413ED46}"/>
              </a:ext>
            </a:extLst>
          </p:cNvPr>
          <p:cNvGrpSpPr>
            <a:grpSpLocks/>
          </p:cNvGrpSpPr>
          <p:nvPr/>
        </p:nvGrpSpPr>
        <p:grpSpPr bwMode="auto">
          <a:xfrm>
            <a:off x="8333278" y="5282184"/>
            <a:ext cx="1370013" cy="1295400"/>
            <a:chOff x="4574" y="3342"/>
            <a:chExt cx="960" cy="912"/>
          </a:xfrm>
        </p:grpSpPr>
        <p:sp>
          <p:nvSpPr>
            <p:cNvPr id="47" name="AutoShape 33">
              <a:extLst>
                <a:ext uri="{FF2B5EF4-FFF2-40B4-BE49-F238E27FC236}">
                  <a16:creationId xmlns:a16="http://schemas.microsoft.com/office/drawing/2014/main" id="{B5E980EF-F25F-8485-401E-72E57A01FBDE}"/>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 name="Text Box 34">
              <a:extLst>
                <a:ext uri="{FF2B5EF4-FFF2-40B4-BE49-F238E27FC236}">
                  <a16:creationId xmlns:a16="http://schemas.microsoft.com/office/drawing/2014/main" id="{CB29E288-C9B0-5AE6-88C3-D5EA1D64E124}"/>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9</a:t>
              </a:r>
            </a:p>
          </p:txBody>
        </p:sp>
      </p:grpSp>
      <p:grpSp>
        <p:nvGrpSpPr>
          <p:cNvPr id="50" name="Group 35">
            <a:extLst>
              <a:ext uri="{FF2B5EF4-FFF2-40B4-BE49-F238E27FC236}">
                <a16:creationId xmlns:a16="http://schemas.microsoft.com/office/drawing/2014/main" id="{983BCB49-569B-B65A-9BC1-6FC03CFD5366}"/>
              </a:ext>
            </a:extLst>
          </p:cNvPr>
          <p:cNvGrpSpPr>
            <a:grpSpLocks/>
          </p:cNvGrpSpPr>
          <p:nvPr/>
        </p:nvGrpSpPr>
        <p:grpSpPr bwMode="auto">
          <a:xfrm>
            <a:off x="8355503" y="5293297"/>
            <a:ext cx="1370013" cy="1295400"/>
            <a:chOff x="4574" y="3342"/>
            <a:chExt cx="960" cy="912"/>
          </a:xfrm>
        </p:grpSpPr>
        <p:sp>
          <p:nvSpPr>
            <p:cNvPr id="52" name="AutoShape 36">
              <a:extLst>
                <a:ext uri="{FF2B5EF4-FFF2-40B4-BE49-F238E27FC236}">
                  <a16:creationId xmlns:a16="http://schemas.microsoft.com/office/drawing/2014/main" id="{D7DBC29A-5CB1-B5A9-97FB-7EF98C23A9A5}"/>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4" name="Text Box 37">
              <a:extLst>
                <a:ext uri="{FF2B5EF4-FFF2-40B4-BE49-F238E27FC236}">
                  <a16:creationId xmlns:a16="http://schemas.microsoft.com/office/drawing/2014/main" id="{892380FB-BF03-387D-E362-6DB4D4E51BAD}"/>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8</a:t>
              </a:r>
            </a:p>
          </p:txBody>
        </p:sp>
      </p:grpSp>
      <p:grpSp>
        <p:nvGrpSpPr>
          <p:cNvPr id="56" name="Group 38">
            <a:extLst>
              <a:ext uri="{FF2B5EF4-FFF2-40B4-BE49-F238E27FC236}">
                <a16:creationId xmlns:a16="http://schemas.microsoft.com/office/drawing/2014/main" id="{527C2FCE-7427-0FD6-9D64-1F25731F720C}"/>
              </a:ext>
            </a:extLst>
          </p:cNvPr>
          <p:cNvGrpSpPr>
            <a:grpSpLocks/>
          </p:cNvGrpSpPr>
          <p:nvPr/>
        </p:nvGrpSpPr>
        <p:grpSpPr bwMode="auto">
          <a:xfrm>
            <a:off x="8323753" y="5282184"/>
            <a:ext cx="1370013" cy="1295400"/>
            <a:chOff x="4574" y="3342"/>
            <a:chExt cx="960" cy="912"/>
          </a:xfrm>
        </p:grpSpPr>
        <p:sp>
          <p:nvSpPr>
            <p:cNvPr id="57" name="AutoShape 39">
              <a:extLst>
                <a:ext uri="{FF2B5EF4-FFF2-40B4-BE49-F238E27FC236}">
                  <a16:creationId xmlns:a16="http://schemas.microsoft.com/office/drawing/2014/main" id="{1764EB45-BCEE-C9C9-9521-990822BF05C9}"/>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8" name="Text Box 40">
              <a:extLst>
                <a:ext uri="{FF2B5EF4-FFF2-40B4-BE49-F238E27FC236}">
                  <a16:creationId xmlns:a16="http://schemas.microsoft.com/office/drawing/2014/main" id="{32F4511D-266A-3188-7080-27D0C397E30B}"/>
                </a:ext>
              </a:extLst>
            </p:cNvPr>
            <p:cNvSpPr txBox="1">
              <a:spLocks noChangeArrowheads="1"/>
            </p:cNvSpPr>
            <p:nvPr/>
          </p:nvSpPr>
          <p:spPr bwMode="auto">
            <a:xfrm>
              <a:off x="4828" y="3591"/>
              <a:ext cx="479"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7</a:t>
              </a:r>
            </a:p>
          </p:txBody>
        </p:sp>
      </p:grpSp>
      <p:grpSp>
        <p:nvGrpSpPr>
          <p:cNvPr id="59" name="Group 41">
            <a:extLst>
              <a:ext uri="{FF2B5EF4-FFF2-40B4-BE49-F238E27FC236}">
                <a16:creationId xmlns:a16="http://schemas.microsoft.com/office/drawing/2014/main" id="{662CF1C1-BE85-3D25-CF2B-7F036B331D16}"/>
              </a:ext>
            </a:extLst>
          </p:cNvPr>
          <p:cNvGrpSpPr>
            <a:grpSpLocks/>
          </p:cNvGrpSpPr>
          <p:nvPr/>
        </p:nvGrpSpPr>
        <p:grpSpPr bwMode="auto">
          <a:xfrm>
            <a:off x="8355502" y="5282184"/>
            <a:ext cx="1371600" cy="1295400"/>
            <a:chOff x="4574" y="3342"/>
            <a:chExt cx="960" cy="912"/>
          </a:xfrm>
        </p:grpSpPr>
        <p:sp>
          <p:nvSpPr>
            <p:cNvPr id="60" name="AutoShape 42">
              <a:extLst>
                <a:ext uri="{FF2B5EF4-FFF2-40B4-BE49-F238E27FC236}">
                  <a16:creationId xmlns:a16="http://schemas.microsoft.com/office/drawing/2014/main" id="{9D469044-07D6-568B-08AB-0644753B404A}"/>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 name="Text Box 43">
              <a:extLst>
                <a:ext uri="{FF2B5EF4-FFF2-40B4-BE49-F238E27FC236}">
                  <a16:creationId xmlns:a16="http://schemas.microsoft.com/office/drawing/2014/main" id="{A026077C-25BA-6725-8F0D-A5CF1D35B372}"/>
                </a:ext>
              </a:extLst>
            </p:cNvPr>
            <p:cNvSpPr txBox="1">
              <a:spLocks noChangeArrowheads="1"/>
            </p:cNvSpPr>
            <p:nvPr/>
          </p:nvSpPr>
          <p:spPr bwMode="auto">
            <a:xfrm>
              <a:off x="4828" y="3591"/>
              <a:ext cx="480" cy="408"/>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6</a:t>
              </a:r>
            </a:p>
          </p:txBody>
        </p:sp>
      </p:grpSp>
      <p:sp>
        <p:nvSpPr>
          <p:cNvPr id="62" name="Text Box 44">
            <a:extLst>
              <a:ext uri="{FF2B5EF4-FFF2-40B4-BE49-F238E27FC236}">
                <a16:creationId xmlns:a16="http://schemas.microsoft.com/office/drawing/2014/main" id="{78D69DC4-377F-C897-B5FE-B5D01AA6E23E}"/>
              </a:ext>
            </a:extLst>
          </p:cNvPr>
          <p:cNvSpPr txBox="1">
            <a:spLocks noChangeArrowheads="1"/>
          </p:cNvSpPr>
          <p:nvPr/>
        </p:nvSpPr>
        <p:spPr bwMode="auto">
          <a:xfrm>
            <a:off x="2346121" y="6023418"/>
            <a:ext cx="16764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15s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nvGrpSpPr>
          <p:cNvPr id="63" name="Group 45">
            <a:extLst>
              <a:ext uri="{FF2B5EF4-FFF2-40B4-BE49-F238E27FC236}">
                <a16:creationId xmlns:a16="http://schemas.microsoft.com/office/drawing/2014/main" id="{2FFE7B2F-A87D-59B5-CAC5-A7EAC99B63E6}"/>
              </a:ext>
            </a:extLst>
          </p:cNvPr>
          <p:cNvGrpSpPr>
            <a:grpSpLocks/>
          </p:cNvGrpSpPr>
          <p:nvPr/>
        </p:nvGrpSpPr>
        <p:grpSpPr bwMode="auto">
          <a:xfrm>
            <a:off x="8333277" y="5282184"/>
            <a:ext cx="1371600" cy="1295400"/>
            <a:chOff x="4574" y="3342"/>
            <a:chExt cx="960" cy="912"/>
          </a:xfrm>
        </p:grpSpPr>
        <p:sp>
          <p:nvSpPr>
            <p:cNvPr id="64" name="AutoShape 46">
              <a:extLst>
                <a:ext uri="{FF2B5EF4-FFF2-40B4-BE49-F238E27FC236}">
                  <a16:creationId xmlns:a16="http://schemas.microsoft.com/office/drawing/2014/main" id="{00891E26-9302-8B19-62B1-6B2C1E76B887}"/>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5" name="Text Box 47">
              <a:extLst>
                <a:ext uri="{FF2B5EF4-FFF2-40B4-BE49-F238E27FC236}">
                  <a16:creationId xmlns:a16="http://schemas.microsoft.com/office/drawing/2014/main" id="{A722F9BC-95FE-64A3-690B-DB9B3994045B}"/>
                </a:ext>
              </a:extLst>
            </p:cNvPr>
            <p:cNvSpPr txBox="1">
              <a:spLocks noChangeArrowheads="1"/>
            </p:cNvSpPr>
            <p:nvPr/>
          </p:nvSpPr>
          <p:spPr bwMode="auto">
            <a:xfrm>
              <a:off x="4827" y="3589"/>
              <a:ext cx="480"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5</a:t>
              </a:r>
            </a:p>
          </p:txBody>
        </p:sp>
      </p:grpSp>
      <p:grpSp>
        <p:nvGrpSpPr>
          <p:cNvPr id="66" name="Group 48">
            <a:extLst>
              <a:ext uri="{FF2B5EF4-FFF2-40B4-BE49-F238E27FC236}">
                <a16:creationId xmlns:a16="http://schemas.microsoft.com/office/drawing/2014/main" id="{C046432B-7B05-243C-D816-C92415AB6BC5}"/>
              </a:ext>
            </a:extLst>
          </p:cNvPr>
          <p:cNvGrpSpPr>
            <a:grpSpLocks/>
          </p:cNvGrpSpPr>
          <p:nvPr/>
        </p:nvGrpSpPr>
        <p:grpSpPr bwMode="auto">
          <a:xfrm>
            <a:off x="8344390" y="5282184"/>
            <a:ext cx="1371600" cy="1295400"/>
            <a:chOff x="4574" y="3342"/>
            <a:chExt cx="960" cy="912"/>
          </a:xfrm>
        </p:grpSpPr>
        <p:sp>
          <p:nvSpPr>
            <p:cNvPr id="67" name="AutoShape 49">
              <a:extLst>
                <a:ext uri="{FF2B5EF4-FFF2-40B4-BE49-F238E27FC236}">
                  <a16:creationId xmlns:a16="http://schemas.microsoft.com/office/drawing/2014/main" id="{45EE47B3-FA89-CCC7-FF87-87D4F09BB05D}"/>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8" name="Text Box 50">
              <a:extLst>
                <a:ext uri="{FF2B5EF4-FFF2-40B4-BE49-F238E27FC236}">
                  <a16:creationId xmlns:a16="http://schemas.microsoft.com/office/drawing/2014/main" id="{103E0213-3601-BE74-1F69-AF16991535E1}"/>
                </a:ext>
              </a:extLst>
            </p:cNvPr>
            <p:cNvSpPr txBox="1">
              <a:spLocks noChangeArrowheads="1"/>
            </p:cNvSpPr>
            <p:nvPr/>
          </p:nvSpPr>
          <p:spPr bwMode="auto">
            <a:xfrm>
              <a:off x="4826" y="3589"/>
              <a:ext cx="480"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4</a:t>
              </a:r>
            </a:p>
          </p:txBody>
        </p:sp>
      </p:grpSp>
      <p:grpSp>
        <p:nvGrpSpPr>
          <p:cNvPr id="69" name="Group 51">
            <a:extLst>
              <a:ext uri="{FF2B5EF4-FFF2-40B4-BE49-F238E27FC236}">
                <a16:creationId xmlns:a16="http://schemas.microsoft.com/office/drawing/2014/main" id="{92FA9AD7-4CED-61C2-2E15-93BCE59F0F8B}"/>
              </a:ext>
            </a:extLst>
          </p:cNvPr>
          <p:cNvGrpSpPr>
            <a:grpSpLocks/>
          </p:cNvGrpSpPr>
          <p:nvPr/>
        </p:nvGrpSpPr>
        <p:grpSpPr bwMode="auto">
          <a:xfrm>
            <a:off x="8331691" y="5282184"/>
            <a:ext cx="1371600" cy="1295400"/>
            <a:chOff x="4574" y="3342"/>
            <a:chExt cx="960" cy="912"/>
          </a:xfrm>
        </p:grpSpPr>
        <p:sp>
          <p:nvSpPr>
            <p:cNvPr id="70" name="AutoShape 52">
              <a:extLst>
                <a:ext uri="{FF2B5EF4-FFF2-40B4-BE49-F238E27FC236}">
                  <a16:creationId xmlns:a16="http://schemas.microsoft.com/office/drawing/2014/main" id="{71012E86-47A4-2127-EF22-67BB2E003491}"/>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 name="Text Box 53">
              <a:extLst>
                <a:ext uri="{FF2B5EF4-FFF2-40B4-BE49-F238E27FC236}">
                  <a16:creationId xmlns:a16="http://schemas.microsoft.com/office/drawing/2014/main" id="{D4F3DBFF-ED2C-7E99-DAD0-6E0B0440CD9A}"/>
                </a:ext>
              </a:extLst>
            </p:cNvPr>
            <p:cNvSpPr txBox="1">
              <a:spLocks noChangeArrowheads="1"/>
            </p:cNvSpPr>
            <p:nvPr/>
          </p:nvSpPr>
          <p:spPr bwMode="auto">
            <a:xfrm>
              <a:off x="4826" y="3589"/>
              <a:ext cx="480" cy="45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VnTime" panose="020B7200000000000000" pitchFamily="34" charset="0"/>
                  <a:ea typeface="+mn-ea"/>
                  <a:cs typeface="+mn-cs"/>
                </a:rPr>
                <a:t>3</a:t>
              </a:r>
            </a:p>
          </p:txBody>
        </p:sp>
      </p:grpSp>
      <p:grpSp>
        <p:nvGrpSpPr>
          <p:cNvPr id="72" name="Group 54">
            <a:extLst>
              <a:ext uri="{FF2B5EF4-FFF2-40B4-BE49-F238E27FC236}">
                <a16:creationId xmlns:a16="http://schemas.microsoft.com/office/drawing/2014/main" id="{58187581-86C5-31FF-6A9D-532763D8878F}"/>
              </a:ext>
            </a:extLst>
          </p:cNvPr>
          <p:cNvGrpSpPr>
            <a:grpSpLocks/>
          </p:cNvGrpSpPr>
          <p:nvPr/>
        </p:nvGrpSpPr>
        <p:grpSpPr bwMode="auto">
          <a:xfrm>
            <a:off x="8323752" y="5282184"/>
            <a:ext cx="1371600" cy="1295400"/>
            <a:chOff x="4574" y="3342"/>
            <a:chExt cx="960" cy="912"/>
          </a:xfrm>
        </p:grpSpPr>
        <p:sp>
          <p:nvSpPr>
            <p:cNvPr id="73" name="AutoShape 55">
              <a:extLst>
                <a:ext uri="{FF2B5EF4-FFF2-40B4-BE49-F238E27FC236}">
                  <a16:creationId xmlns:a16="http://schemas.microsoft.com/office/drawing/2014/main" id="{E034CF0A-6EDA-1452-57F9-942B193F18D0}"/>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4" name="Text Box 56">
              <a:extLst>
                <a:ext uri="{FF2B5EF4-FFF2-40B4-BE49-F238E27FC236}">
                  <a16:creationId xmlns:a16="http://schemas.microsoft.com/office/drawing/2014/main" id="{F6D028F5-4758-8F84-4810-2BCF27FA0238}"/>
                </a:ext>
              </a:extLst>
            </p:cNvPr>
            <p:cNvSpPr txBox="1">
              <a:spLocks noChangeArrowheads="1"/>
            </p:cNvSpPr>
            <p:nvPr/>
          </p:nvSpPr>
          <p:spPr bwMode="auto">
            <a:xfrm>
              <a:off x="4826" y="3588"/>
              <a:ext cx="480" cy="451"/>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2</a:t>
              </a:r>
            </a:p>
          </p:txBody>
        </p:sp>
      </p:grpSp>
      <p:grpSp>
        <p:nvGrpSpPr>
          <p:cNvPr id="75" name="Group 57">
            <a:extLst>
              <a:ext uri="{FF2B5EF4-FFF2-40B4-BE49-F238E27FC236}">
                <a16:creationId xmlns:a16="http://schemas.microsoft.com/office/drawing/2014/main" id="{FEBAE486-4B35-B1B0-9A62-EB771C353534}"/>
              </a:ext>
            </a:extLst>
          </p:cNvPr>
          <p:cNvGrpSpPr>
            <a:grpSpLocks/>
          </p:cNvGrpSpPr>
          <p:nvPr/>
        </p:nvGrpSpPr>
        <p:grpSpPr bwMode="auto">
          <a:xfrm>
            <a:off x="8134147" y="5554091"/>
            <a:ext cx="1559619" cy="926620"/>
            <a:chOff x="4574" y="3330"/>
            <a:chExt cx="960" cy="924"/>
          </a:xfrm>
        </p:grpSpPr>
        <p:sp>
          <p:nvSpPr>
            <p:cNvPr id="76" name="AutoShape 58">
              <a:extLst>
                <a:ext uri="{FF2B5EF4-FFF2-40B4-BE49-F238E27FC236}">
                  <a16:creationId xmlns:a16="http://schemas.microsoft.com/office/drawing/2014/main" id="{C63B97D2-7463-C12F-F93C-23870073F4AB}"/>
                </a:ext>
              </a:extLst>
            </p:cNvPr>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7" name="Text Box 59">
              <a:extLst>
                <a:ext uri="{FF2B5EF4-FFF2-40B4-BE49-F238E27FC236}">
                  <a16:creationId xmlns:a16="http://schemas.microsoft.com/office/drawing/2014/main" id="{0DF288D4-CE5B-A9B0-7D85-782294E6C5E6}"/>
                </a:ext>
              </a:extLst>
            </p:cNvPr>
            <p:cNvSpPr txBox="1">
              <a:spLocks noChangeArrowheads="1"/>
            </p:cNvSpPr>
            <p:nvPr/>
          </p:nvSpPr>
          <p:spPr bwMode="auto">
            <a:xfrm>
              <a:off x="4849" y="3330"/>
              <a:ext cx="480" cy="80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defRPr>
              </a:lvl1pPr>
              <a:lvl2pPr marL="742950" indent="-285750" algn="ctr">
                <a:defRPr b="1">
                  <a:solidFill>
                    <a:schemeClr val="tx1"/>
                  </a:solidFill>
                  <a:latin typeface="Arial" panose="020B0604020202020204" pitchFamily="34" charset="0"/>
                </a:defRPr>
              </a:lvl2pPr>
              <a:lvl3pPr marL="1143000" indent="-228600" algn="ctr">
                <a:defRPr b="1">
                  <a:solidFill>
                    <a:schemeClr val="tx1"/>
                  </a:solidFill>
                  <a:latin typeface="Arial" panose="020B0604020202020204" pitchFamily="34" charset="0"/>
                </a:defRPr>
              </a:lvl3pPr>
              <a:lvl4pPr marL="1600200" indent="-228600" algn="ctr">
                <a:defRPr b="1">
                  <a:solidFill>
                    <a:schemeClr val="tx1"/>
                  </a:solidFill>
                  <a:latin typeface="Arial" panose="020B0604020202020204" pitchFamily="34" charset="0"/>
                </a:defRPr>
              </a:lvl4pPr>
              <a:lvl5pPr marL="2057400" indent="-228600" algn="ctr">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mn-cs"/>
                </a:rPr>
                <a:t>Hết</a:t>
              </a:r>
              <a:r>
                <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a:t>
              </a: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mn-cs"/>
                </a:rPr>
                <a:t>giờ</a:t>
              </a:r>
              <a:endPar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grpSp>
    </p:spTree>
    <p:custDataLst>
      <p:tags r:id="rId1"/>
    </p:custDataLst>
    <p:extLst>
      <p:ext uri="{BB962C8B-B14F-4D97-AF65-F5344CB8AC3E}">
        <p14:creationId xmlns:p14="http://schemas.microsoft.com/office/powerpoint/2010/main" val="368071674"/>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2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64" presetClass="path" presetSubtype="0" accel="50000" decel="50000" fill="hold" nodeType="clickEffect">
                                  <p:stCondLst>
                                    <p:cond delay="0"/>
                                  </p:stCondLst>
                                  <p:childTnLst>
                                    <p:animMotion origin="layout" path="M -1.66667E-6 -3.7037E-6 L -1.66667E-6 -0.22476 " pathEditMode="relative" rAng="0" ptsTypes="AA">
                                      <p:cBhvr>
                                        <p:cTn id="12" dur="2000" fill="hold"/>
                                        <p:tgtEl>
                                          <p:spTgt spid="7"/>
                                        </p:tgtEl>
                                        <p:attrNameLst>
                                          <p:attrName>ppt_x</p:attrName>
                                          <p:attrName>ppt_y</p:attrName>
                                        </p:attrNameLst>
                                      </p:cBhvr>
                                      <p:rCtr x="0" y="-11250"/>
                                    </p:animMotion>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subTnLst>
                                    <p:audio>
                                      <p:cMediaNode>
                                        <p:cTn display="0" masterRel="sameClick">
                                          <p:stCondLst>
                                            <p:cond evt="begin" delay="0">
                                              <p:tn val="14"/>
                                            </p:cond>
                                          </p:stCondLst>
                                          <p:endCondLst>
                                            <p:cond evt="onStopAudio" delay="0">
                                              <p:tgtEl>
                                                <p:sldTgt/>
                                              </p:tgtEl>
                                            </p:cond>
                                          </p:endCondLst>
                                        </p:cTn>
                                        <p:tgtEl>
                                          <p:sndTgt r:embed="rId4" name="applause.wav"/>
                                        </p:tgtEl>
                                      </p:cMediaNode>
                                    </p:audio>
                                  </p:subTnLst>
                                </p:cTn>
                              </p:par>
                              <p:par>
                                <p:cTn id="17" presetID="10"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childTnLst>
                          </p:cTn>
                        </p:par>
                        <p:par>
                          <p:cTn id="23" fill="hold">
                            <p:stCondLst>
                              <p:cond delay="2500"/>
                            </p:stCondLst>
                            <p:childTnLst>
                              <p:par>
                                <p:cTn id="24" presetID="32" presetClass="emph" presetSubtype="0" repeatCount="indefinite" fill="hold" grpId="1" nodeType="afterEffect">
                                  <p:stCondLst>
                                    <p:cond delay="0"/>
                                  </p:stCondLst>
                                  <p:childTnLst>
                                    <p:animRot by="120000">
                                      <p:cBhvr>
                                        <p:cTn id="25" dur="100" fill="hold">
                                          <p:stCondLst>
                                            <p:cond delay="0"/>
                                          </p:stCondLst>
                                        </p:cTn>
                                        <p:tgtEl>
                                          <p:spTgt spid="9"/>
                                        </p:tgtEl>
                                        <p:attrNameLst>
                                          <p:attrName>r</p:attrName>
                                        </p:attrNameLst>
                                      </p:cBhvr>
                                    </p:animRot>
                                    <p:animRot by="-240000">
                                      <p:cBhvr>
                                        <p:cTn id="26" dur="200" fill="hold">
                                          <p:stCondLst>
                                            <p:cond delay="200"/>
                                          </p:stCondLst>
                                        </p:cTn>
                                        <p:tgtEl>
                                          <p:spTgt spid="9"/>
                                        </p:tgtEl>
                                        <p:attrNameLst>
                                          <p:attrName>r</p:attrName>
                                        </p:attrNameLst>
                                      </p:cBhvr>
                                    </p:animRot>
                                    <p:animRot by="240000">
                                      <p:cBhvr>
                                        <p:cTn id="27" dur="200" fill="hold">
                                          <p:stCondLst>
                                            <p:cond delay="400"/>
                                          </p:stCondLst>
                                        </p:cTn>
                                        <p:tgtEl>
                                          <p:spTgt spid="9"/>
                                        </p:tgtEl>
                                        <p:attrNameLst>
                                          <p:attrName>r</p:attrName>
                                        </p:attrNameLst>
                                      </p:cBhvr>
                                    </p:animRot>
                                    <p:animRot by="-240000">
                                      <p:cBhvr>
                                        <p:cTn id="28" dur="200" fill="hold">
                                          <p:stCondLst>
                                            <p:cond delay="600"/>
                                          </p:stCondLst>
                                        </p:cTn>
                                        <p:tgtEl>
                                          <p:spTgt spid="9"/>
                                        </p:tgtEl>
                                        <p:attrNameLst>
                                          <p:attrName>r</p:attrName>
                                        </p:attrNameLst>
                                      </p:cBhvr>
                                    </p:animRot>
                                    <p:animRot by="120000">
                                      <p:cBhvr>
                                        <p:cTn id="29"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62"/>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1000"/>
                                  </p:stCondLst>
                                  <p:childTnLst>
                                    <p:set>
                                      <p:cBhvr>
                                        <p:cTn id="34" dur="1" fill="hold">
                                          <p:stCondLst>
                                            <p:cond delay="499"/>
                                          </p:stCondLst>
                                        </p:cTn>
                                        <p:tgtEl>
                                          <p:spTgt spid="2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5" name="beep.wav"/>
                                        </p:tgtEl>
                                      </p:cMediaNode>
                                    </p:audio>
                                  </p:subTnLst>
                                </p:cTn>
                              </p:par>
                            </p:childTnLst>
                          </p:cTn>
                        </p:par>
                        <p:par>
                          <p:cTn id="35" fill="hold">
                            <p:stCondLst>
                              <p:cond delay="1500"/>
                            </p:stCondLst>
                            <p:childTnLst>
                              <p:par>
                                <p:cTn id="36" presetID="1" presetClass="entr" presetSubtype="0" fill="hold" nodeType="afterEffect">
                                  <p:stCondLst>
                                    <p:cond delay="1000"/>
                                  </p:stCondLst>
                                  <p:childTnLst>
                                    <p:set>
                                      <p:cBhvr>
                                        <p:cTn id="37" dur="1" fill="hold">
                                          <p:stCondLst>
                                            <p:cond delay="499"/>
                                          </p:stCondLst>
                                        </p:cTn>
                                        <p:tgtEl>
                                          <p:spTgt spid="24"/>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5" name="beep.wav"/>
                                        </p:tgtEl>
                                      </p:cMediaNode>
                                    </p:audio>
                                  </p:subTnLst>
                                </p:cTn>
                              </p:par>
                            </p:childTnLst>
                          </p:cTn>
                        </p:par>
                        <p:par>
                          <p:cTn id="38" fill="hold">
                            <p:stCondLst>
                              <p:cond delay="3000"/>
                            </p:stCondLst>
                            <p:childTnLst>
                              <p:par>
                                <p:cTn id="39" presetID="1" presetClass="entr" presetSubtype="0" fill="hold" nodeType="afterEffect">
                                  <p:stCondLst>
                                    <p:cond delay="1000"/>
                                  </p:stCondLst>
                                  <p:childTnLst>
                                    <p:set>
                                      <p:cBhvr>
                                        <p:cTn id="40" dur="1" fill="hold">
                                          <p:stCondLst>
                                            <p:cond delay="499"/>
                                          </p:stCondLst>
                                        </p:cTn>
                                        <p:tgtEl>
                                          <p:spTgt spid="2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5" name="beep.wav"/>
                                        </p:tgtEl>
                                      </p:cMediaNode>
                                    </p:audio>
                                  </p:subTnLst>
                                </p:cTn>
                              </p:par>
                            </p:childTnLst>
                          </p:cTn>
                        </p:par>
                        <p:par>
                          <p:cTn id="41" fill="hold">
                            <p:stCondLst>
                              <p:cond delay="4500"/>
                            </p:stCondLst>
                            <p:childTnLst>
                              <p:par>
                                <p:cTn id="42" presetID="1" presetClass="entr" presetSubtype="0" fill="hold" nodeType="afterEffect">
                                  <p:stCondLst>
                                    <p:cond delay="1000"/>
                                  </p:stCondLst>
                                  <p:childTnLst>
                                    <p:set>
                                      <p:cBhvr>
                                        <p:cTn id="43" dur="1" fill="hold">
                                          <p:stCondLst>
                                            <p:cond delay="499"/>
                                          </p:stCondLst>
                                        </p:cTn>
                                        <p:tgtEl>
                                          <p:spTgt spid="3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5" name="beep.wav"/>
                                        </p:tgtEl>
                                      </p:cMediaNode>
                                    </p:audio>
                                  </p:subTnLst>
                                </p:cTn>
                              </p:par>
                            </p:childTnLst>
                          </p:cTn>
                        </p:par>
                        <p:par>
                          <p:cTn id="44" fill="hold">
                            <p:stCondLst>
                              <p:cond delay="6000"/>
                            </p:stCondLst>
                            <p:childTnLst>
                              <p:par>
                                <p:cTn id="45" presetID="1" presetClass="entr" presetSubtype="0" fill="hold" nodeType="afterEffect">
                                  <p:stCondLst>
                                    <p:cond delay="1000"/>
                                  </p:stCondLst>
                                  <p:childTnLst>
                                    <p:set>
                                      <p:cBhvr>
                                        <p:cTn id="46" dur="1" fill="hold">
                                          <p:stCondLst>
                                            <p:cond delay="499"/>
                                          </p:stCondLst>
                                        </p:cTn>
                                        <p:tgtEl>
                                          <p:spTgt spid="37"/>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5" name="beep.wav"/>
                                        </p:tgtEl>
                                      </p:cMediaNode>
                                    </p:audio>
                                  </p:subTnLst>
                                </p:cTn>
                              </p:par>
                            </p:childTnLst>
                          </p:cTn>
                        </p:par>
                        <p:par>
                          <p:cTn id="47" fill="hold">
                            <p:stCondLst>
                              <p:cond delay="7500"/>
                            </p:stCondLst>
                            <p:childTnLst>
                              <p:par>
                                <p:cTn id="48" presetID="1" presetClass="entr" presetSubtype="0" fill="hold" nodeType="afterEffect">
                                  <p:stCondLst>
                                    <p:cond delay="1000"/>
                                  </p:stCondLst>
                                  <p:childTnLst>
                                    <p:set>
                                      <p:cBhvr>
                                        <p:cTn id="49" dur="1" fill="hold">
                                          <p:stCondLst>
                                            <p:cond delay="499"/>
                                          </p:stCondLst>
                                        </p:cTn>
                                        <p:tgtEl>
                                          <p:spTgt spid="41"/>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beep.wav"/>
                                        </p:tgtEl>
                                      </p:cMediaNode>
                                    </p:audio>
                                  </p:subTnLst>
                                </p:cTn>
                              </p:par>
                            </p:childTnLst>
                          </p:cTn>
                        </p:par>
                        <p:par>
                          <p:cTn id="50" fill="hold">
                            <p:stCondLst>
                              <p:cond delay="9000"/>
                            </p:stCondLst>
                            <p:childTnLst>
                              <p:par>
                                <p:cTn id="51" presetID="1" presetClass="entr" presetSubtype="0" fill="hold" nodeType="afterEffect">
                                  <p:stCondLst>
                                    <p:cond delay="1000"/>
                                  </p:stCondLst>
                                  <p:childTnLst>
                                    <p:set>
                                      <p:cBhvr>
                                        <p:cTn id="52" dur="1" fill="hold">
                                          <p:stCondLst>
                                            <p:cond delay="499"/>
                                          </p:stCondLst>
                                        </p:cTn>
                                        <p:tgtEl>
                                          <p:spTgt spid="46"/>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5" name="beep.wav"/>
                                        </p:tgtEl>
                                      </p:cMediaNode>
                                    </p:audio>
                                  </p:subTnLst>
                                </p:cTn>
                              </p:par>
                            </p:childTnLst>
                          </p:cTn>
                        </p:par>
                        <p:par>
                          <p:cTn id="53" fill="hold">
                            <p:stCondLst>
                              <p:cond delay="10500"/>
                            </p:stCondLst>
                            <p:childTnLst>
                              <p:par>
                                <p:cTn id="54" presetID="1" presetClass="entr" presetSubtype="0" fill="hold" nodeType="afterEffect">
                                  <p:stCondLst>
                                    <p:cond delay="1000"/>
                                  </p:stCondLst>
                                  <p:childTnLst>
                                    <p:set>
                                      <p:cBhvr>
                                        <p:cTn id="55" dur="1" fill="hold">
                                          <p:stCondLst>
                                            <p:cond delay="499"/>
                                          </p:stCondLst>
                                        </p:cTn>
                                        <p:tgtEl>
                                          <p:spTgt spid="50"/>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5" name="beep.wav"/>
                                        </p:tgtEl>
                                      </p:cMediaNode>
                                    </p:audio>
                                  </p:subTnLst>
                                </p:cTn>
                              </p:par>
                            </p:childTnLst>
                          </p:cTn>
                        </p:par>
                        <p:par>
                          <p:cTn id="56" fill="hold">
                            <p:stCondLst>
                              <p:cond delay="12000"/>
                            </p:stCondLst>
                            <p:childTnLst>
                              <p:par>
                                <p:cTn id="57" presetID="1" presetClass="entr" presetSubtype="0" fill="hold" nodeType="afterEffect">
                                  <p:stCondLst>
                                    <p:cond delay="1000"/>
                                  </p:stCondLst>
                                  <p:childTnLst>
                                    <p:set>
                                      <p:cBhvr>
                                        <p:cTn id="58" dur="1" fill="hold">
                                          <p:stCondLst>
                                            <p:cond delay="499"/>
                                          </p:stCondLst>
                                        </p:cTn>
                                        <p:tgtEl>
                                          <p:spTgt spid="56"/>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5" name="beep.wav"/>
                                        </p:tgtEl>
                                      </p:cMediaNode>
                                    </p:audio>
                                  </p:subTnLst>
                                </p:cTn>
                              </p:par>
                            </p:childTnLst>
                          </p:cTn>
                        </p:par>
                        <p:par>
                          <p:cTn id="59" fill="hold">
                            <p:stCondLst>
                              <p:cond delay="13500"/>
                            </p:stCondLst>
                            <p:childTnLst>
                              <p:par>
                                <p:cTn id="60" presetID="1" presetClass="entr" presetSubtype="0" fill="hold" nodeType="afterEffect">
                                  <p:stCondLst>
                                    <p:cond delay="1000"/>
                                  </p:stCondLst>
                                  <p:childTnLst>
                                    <p:set>
                                      <p:cBhvr>
                                        <p:cTn id="61" dur="1" fill="hold">
                                          <p:stCondLst>
                                            <p:cond delay="499"/>
                                          </p:stCondLst>
                                        </p:cTn>
                                        <p:tgtEl>
                                          <p:spTgt spid="59"/>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5" name="beep.wav"/>
                                        </p:tgtEl>
                                      </p:cMediaNode>
                                    </p:audio>
                                  </p:subTnLst>
                                </p:cTn>
                              </p:par>
                            </p:childTnLst>
                          </p:cTn>
                        </p:par>
                        <p:par>
                          <p:cTn id="62" fill="hold">
                            <p:stCondLst>
                              <p:cond delay="15000"/>
                            </p:stCondLst>
                            <p:childTnLst>
                              <p:par>
                                <p:cTn id="63" presetID="1" presetClass="entr" presetSubtype="0" fill="hold" nodeType="afterEffect">
                                  <p:stCondLst>
                                    <p:cond delay="1000"/>
                                  </p:stCondLst>
                                  <p:childTnLst>
                                    <p:set>
                                      <p:cBhvr>
                                        <p:cTn id="64" dur="1" fill="hold">
                                          <p:stCondLst>
                                            <p:cond delay="499"/>
                                          </p:stCondLst>
                                        </p:cTn>
                                        <p:tgtEl>
                                          <p:spTgt spid="63"/>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5" name="beep.wav"/>
                                        </p:tgtEl>
                                      </p:cMediaNode>
                                    </p:audio>
                                  </p:subTnLst>
                                </p:cTn>
                              </p:par>
                            </p:childTnLst>
                          </p:cTn>
                        </p:par>
                        <p:par>
                          <p:cTn id="65" fill="hold">
                            <p:stCondLst>
                              <p:cond delay="16500"/>
                            </p:stCondLst>
                            <p:childTnLst>
                              <p:par>
                                <p:cTn id="66" presetID="1" presetClass="entr" presetSubtype="0" fill="hold" nodeType="afterEffect">
                                  <p:stCondLst>
                                    <p:cond delay="1000"/>
                                  </p:stCondLst>
                                  <p:childTnLst>
                                    <p:set>
                                      <p:cBhvr>
                                        <p:cTn id="67" dur="1" fill="hold">
                                          <p:stCondLst>
                                            <p:cond delay="499"/>
                                          </p:stCondLst>
                                        </p:cTn>
                                        <p:tgtEl>
                                          <p:spTgt spid="66"/>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5" name="beep.wav"/>
                                        </p:tgtEl>
                                      </p:cMediaNode>
                                    </p:audio>
                                  </p:subTnLst>
                                </p:cTn>
                              </p:par>
                            </p:childTnLst>
                          </p:cTn>
                        </p:par>
                        <p:par>
                          <p:cTn id="68" fill="hold">
                            <p:stCondLst>
                              <p:cond delay="18000"/>
                            </p:stCondLst>
                            <p:childTnLst>
                              <p:par>
                                <p:cTn id="69" presetID="1" presetClass="entr" presetSubtype="0" fill="hold" nodeType="afterEffect">
                                  <p:stCondLst>
                                    <p:cond delay="1000"/>
                                  </p:stCondLst>
                                  <p:childTnLst>
                                    <p:set>
                                      <p:cBhvr>
                                        <p:cTn id="70" dur="1" fill="hold">
                                          <p:stCondLst>
                                            <p:cond delay="499"/>
                                          </p:stCondLst>
                                        </p:cTn>
                                        <p:tgtEl>
                                          <p:spTgt spid="69"/>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5" name="beep.wav"/>
                                        </p:tgtEl>
                                      </p:cMediaNode>
                                    </p:audio>
                                  </p:subTnLst>
                                </p:cTn>
                              </p:par>
                            </p:childTnLst>
                          </p:cTn>
                        </p:par>
                        <p:par>
                          <p:cTn id="71" fill="hold">
                            <p:stCondLst>
                              <p:cond delay="19500"/>
                            </p:stCondLst>
                            <p:childTnLst>
                              <p:par>
                                <p:cTn id="72" presetID="1" presetClass="entr" presetSubtype="0" fill="hold" nodeType="afterEffect">
                                  <p:stCondLst>
                                    <p:cond delay="1000"/>
                                  </p:stCondLst>
                                  <p:childTnLst>
                                    <p:set>
                                      <p:cBhvr>
                                        <p:cTn id="73" dur="1" fill="hold">
                                          <p:stCondLst>
                                            <p:cond delay="499"/>
                                          </p:stCondLst>
                                        </p:cTn>
                                        <p:tgtEl>
                                          <p:spTgt spid="72"/>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5" name="beep.wav"/>
                                        </p:tgtEl>
                                      </p:cMediaNode>
                                    </p:audio>
                                  </p:subTnLst>
                                </p:cTn>
                              </p:par>
                            </p:childTnLst>
                          </p:cTn>
                        </p:par>
                        <p:par>
                          <p:cTn id="74" fill="hold">
                            <p:stCondLst>
                              <p:cond delay="21000"/>
                            </p:stCondLst>
                            <p:childTnLst>
                              <p:par>
                                <p:cTn id="75" presetID="1" presetClass="entr" presetSubtype="0" fill="hold" nodeType="afterEffect">
                                  <p:stCondLst>
                                    <p:cond delay="1000"/>
                                  </p:stCondLst>
                                  <p:childTnLst>
                                    <p:set>
                                      <p:cBhvr>
                                        <p:cTn id="76" dur="1" fill="hold">
                                          <p:stCondLst>
                                            <p:cond delay="499"/>
                                          </p:stCondLst>
                                        </p:cTn>
                                        <p:tgtEl>
                                          <p:spTgt spid="75"/>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6" name="8. Ket thuc cau hoi.wav"/>
                                        </p:tgtEl>
                                      </p:cMediaNode>
                                    </p:audio>
                                  </p:subTnLst>
                                </p:cTn>
                              </p:par>
                            </p:childTnLst>
                          </p:cTn>
                        </p:par>
                      </p:childTnLst>
                    </p:cTn>
                  </p:par>
                </p:childTnLst>
              </p:cTn>
              <p:nextCondLst>
                <p:cond evt="onClick" delay="0">
                  <p:tgtEl>
                    <p:spTgt spid="62"/>
                  </p:tgtEl>
                </p:cond>
              </p:nextCondLst>
            </p:seq>
          </p:childTnLst>
        </p:cTn>
      </p:par>
    </p:tnLst>
    <p:bldLst>
      <p:bldP spid="9" grpId="0" animBg="1"/>
      <p:bldP spid="9" grpId="1"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94B4455A-FD3A-A8A6-6A9B-17E1A3D68FBC}"/>
              </a:ext>
            </a:extLst>
          </p:cNvPr>
          <p:cNvSpPr/>
          <p:nvPr/>
        </p:nvSpPr>
        <p:spPr>
          <a:xfrm>
            <a:off x="0" y="29228"/>
            <a:ext cx="12191999" cy="875340"/>
          </a:xfrm>
          <a:prstGeom prst="roundRect">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a:solidFill>
                  <a:srgbClr val="0000FF"/>
                </a:solidFill>
                <a:latin typeface="Times New Roman" panose="02020603050405020304" pitchFamily="18" charset="0"/>
                <a:ea typeface="Arial" panose="020B0604020202020204" pitchFamily="34" charset="0"/>
              </a:rPr>
              <a:t>BÀI 35: </a:t>
            </a:r>
            <a:r>
              <a:rPr lang="en-US" sz="2800" b="1" dirty="0">
                <a:solidFill>
                  <a:srgbClr val="0000FF"/>
                </a:solidFill>
                <a:latin typeface="Times New Roman" panose="02020603050405020304" pitchFamily="18" charset="0"/>
              </a:rPr>
              <a:t>ĐỊNH LÝ PYTHAGORE VÀ ỨNG DỤNG </a:t>
            </a:r>
            <a:r>
              <a:rPr lang="en-US" sz="2800" b="1" dirty="0">
                <a:solidFill>
                  <a:srgbClr val="0000FF"/>
                </a:solidFill>
                <a:latin typeface="Times New Roman" panose="02020603050405020304" pitchFamily="18" charset="0"/>
                <a:ea typeface="Arial" panose="020B0604020202020204" pitchFamily="34" charset="0"/>
              </a:rPr>
              <a:t>(T1)</a:t>
            </a:r>
            <a:endParaRPr lang="en-US" sz="2800" b="1" dirty="0">
              <a:ln w="12700">
                <a:solidFill>
                  <a:schemeClr val="accent1"/>
                </a:solidFill>
                <a:prstDash val="solid"/>
              </a:ln>
              <a:solidFill>
                <a:srgbClr val="0000FF"/>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5" name="TextBox 4"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853334B2-B604-ECA1-C114-A970D9FA2AB1}"/>
              </a:ext>
            </a:extLst>
          </p:cNvPr>
          <p:cNvSpPr txBox="1"/>
          <p:nvPr/>
        </p:nvSpPr>
        <p:spPr>
          <a:xfrm>
            <a:off x="150055" y="969683"/>
            <a:ext cx="2178928" cy="523220"/>
          </a:xfrm>
          <a:prstGeom prst="rect">
            <a:avLst/>
          </a:prstGeom>
          <a:noFill/>
        </p:spPr>
        <p:txBody>
          <a:bodyPr wrap="square" rtlCol="0">
            <a:spAutoFit/>
          </a:bodyPr>
          <a:lstStyle/>
          <a:p>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Luyện</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1:</a:t>
            </a:r>
          </a:p>
        </p:txBody>
      </p:sp>
      <p:pic>
        <p:nvPicPr>
          <p:cNvPr id="7" name="image4.jpg"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DE38E461-11A8-0936-7367-21317E20E863}"/>
              </a:ext>
            </a:extLst>
          </p:cNvPr>
          <p:cNvPicPr/>
          <p:nvPr/>
        </p:nvPicPr>
        <p:blipFill>
          <a:blip r:embed="rId2"/>
          <a:srcRect/>
          <a:stretch>
            <a:fillRect/>
          </a:stretch>
        </p:blipFill>
        <p:spPr>
          <a:xfrm>
            <a:off x="8008767" y="1112285"/>
            <a:ext cx="4033178" cy="3731895"/>
          </a:xfrm>
          <a:prstGeom prst="rect">
            <a:avLst/>
          </a:prstGeom>
          <a:ln/>
        </p:spPr>
      </p:pic>
      <mc:AlternateContent xmlns:mc="http://schemas.openxmlformats.org/markup-compatibility/2006" xmlns:a14="http://schemas.microsoft.com/office/drawing/2010/main">
        <mc:Choice Requires="a14">
          <p:sp>
            <p:nvSpPr>
              <p:cNvPr id="8" name="TextBox 7"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E9FE8EFA-8A83-95F5-ADA0-F8C98D2B8A06}"/>
                  </a:ext>
                </a:extLst>
              </p:cNvPr>
              <p:cNvSpPr txBox="1"/>
              <p:nvPr/>
            </p:nvSpPr>
            <p:spPr>
              <a:xfrm>
                <a:off x="353258" y="1474872"/>
                <a:ext cx="7256410" cy="138499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ô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ô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dirty="0" smtClean="0">
                        <a:latin typeface="Cambria Math" panose="02040503050406030204" pitchFamily="18" charset="0"/>
                        <a:cs typeface="Times New Roman" panose="02020603050405020304" pitchFamily="18" charset="0"/>
                      </a:rPr>
                      <m:t>1</m:t>
                    </m:r>
                  </m:oMath>
                </a14:m>
                <a:r>
                  <a:rPr lang="en-US" sz="2800" dirty="0">
                    <a:latin typeface="Times New Roman" panose="02020603050405020304" pitchFamily="18" charset="0"/>
                    <a:cs typeface="Times New Roman" panose="02020603050405020304" pitchFamily="18" charset="0"/>
                  </a:rPr>
                  <a:t> cm),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dirty="0" smtClean="0">
                        <a:latin typeface="Cambria Math" panose="02040503050406030204" pitchFamily="18" charset="0"/>
                        <a:cs typeface="Times New Roman" panose="02020603050405020304" pitchFamily="18" charset="0"/>
                      </a:rPr>
                      <m:t>𝐴</m:t>
                    </m:r>
                    <m:r>
                      <a:rPr lang="en-US" sz="2800" i="1" dirty="0" smtClean="0">
                        <a:latin typeface="Cambria Math" panose="02040503050406030204" pitchFamily="18" charset="0"/>
                        <a:cs typeface="Times New Roman" panose="02020603050405020304" pitchFamily="18" charset="0"/>
                      </a:rPr>
                      <m:t>, </m:t>
                    </m:r>
                    <m:r>
                      <a:rPr lang="en-US" sz="2800" i="1" dirty="0" smtClean="0">
                        <a:latin typeface="Cambria Math" panose="02040503050406030204" pitchFamily="18" charset="0"/>
                        <a:cs typeface="Times New Roman" panose="02020603050405020304" pitchFamily="18" charset="0"/>
                      </a:rPr>
                      <m:t>𝐵</m:t>
                    </m:r>
                    <m:r>
                      <a:rPr lang="en-US" sz="2800" i="1" dirty="0" smtClean="0">
                        <a:latin typeface="Cambria Math" panose="02040503050406030204" pitchFamily="18" charset="0"/>
                        <a:cs typeface="Times New Roman" panose="02020603050405020304" pitchFamily="18" charset="0"/>
                      </a:rPr>
                      <m:t>, </m:t>
                    </m:r>
                    <m:r>
                      <a:rPr lang="en-US" sz="2800" i="1" dirty="0" smtClean="0">
                        <a:latin typeface="Cambria Math" panose="02040503050406030204" pitchFamily="18" charset="0"/>
                        <a:cs typeface="Times New Roman" panose="02020603050405020304" pitchFamily="18" charset="0"/>
                      </a:rPr>
                      <m:t>𝐶</m:t>
                    </m:r>
                    <m:r>
                      <a:rPr lang="en-US" sz="2800" i="1" dirty="0" smtClean="0">
                        <a:latin typeface="Cambria Math" panose="02040503050406030204" pitchFamily="18" charset="0"/>
                        <a:cs typeface="Times New Roman" panose="02020603050405020304" pitchFamily="18" charset="0"/>
                      </a:rPr>
                      <m:t> </m:t>
                    </m:r>
                  </m:oMath>
                </a14:m>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9.36.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dirty="0" smtClean="0">
                        <a:latin typeface="Cambria Math" panose="02040503050406030204" pitchFamily="18" charset="0"/>
                        <a:cs typeface="Times New Roman" panose="02020603050405020304" pitchFamily="18" charset="0"/>
                      </a:rPr>
                      <m:t>𝐴𝐵𝐶</m:t>
                    </m:r>
                  </m:oMath>
                </a14:m>
                <a:endParaRPr lang="en-US" sz="2800" dirty="0">
                  <a:latin typeface="Times New Roman" panose="02020603050405020304" pitchFamily="18" charset="0"/>
                  <a:cs typeface="Times New Roman" panose="02020603050405020304" pitchFamily="18" charset="0"/>
                </a:endParaRPr>
              </a:p>
            </p:txBody>
          </p:sp>
        </mc:Choice>
        <mc:Fallback xmlns="">
          <p:sp>
            <p:nvSpPr>
              <p:cNvPr id="8" name="TextBox 7"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E9FE8EFA-8A83-95F5-ADA0-F8C98D2B8A06}"/>
                  </a:ext>
                </a:extLst>
              </p:cNvPr>
              <p:cNvSpPr txBox="1">
                <a:spLocks noRot="1" noChangeAspect="1" noMove="1" noResize="1" noEditPoints="1" noAdjustHandles="1" noChangeArrowheads="1" noChangeShapeType="1" noTextEdit="1"/>
              </p:cNvSpPr>
              <p:nvPr/>
            </p:nvSpPr>
            <p:spPr>
              <a:xfrm>
                <a:off x="353258" y="1474872"/>
                <a:ext cx="7256410" cy="1384995"/>
              </a:xfrm>
              <a:prstGeom prst="rect">
                <a:avLst/>
              </a:prstGeom>
              <a:blipFill>
                <a:blip r:embed="rId3"/>
                <a:stretch>
                  <a:fillRect l="-1765" t="-4846" r="-1176" b="-11454"/>
                </a:stretch>
              </a:blipFill>
            </p:spPr>
            <p:txBody>
              <a:bodyPr/>
              <a:lstStyle/>
              <a:p>
                <a:r>
                  <a:rPr lang="en-US">
                    <a:noFill/>
                  </a:rPr>
                  <a:t> </a:t>
                </a:r>
              </a:p>
            </p:txBody>
          </p:sp>
        </mc:Fallback>
      </mc:AlternateContent>
      <p:sp>
        <p:nvSpPr>
          <p:cNvPr id="9" name="TextBox 8"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40A2FCF5-7BF4-45FB-D480-5AF62552BC32}"/>
              </a:ext>
            </a:extLst>
          </p:cNvPr>
          <p:cNvSpPr txBox="1"/>
          <p:nvPr/>
        </p:nvSpPr>
        <p:spPr>
          <a:xfrm>
            <a:off x="9345478" y="4844180"/>
            <a:ext cx="2123268"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9.36</a:t>
            </a:r>
          </a:p>
        </p:txBody>
      </p:sp>
      <p:sp>
        <p:nvSpPr>
          <p:cNvPr id="32" name="Arrow: Down 3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08BE6D5C-DC47-1B69-0C5D-871163785E76}"/>
              </a:ext>
            </a:extLst>
          </p:cNvPr>
          <p:cNvSpPr/>
          <p:nvPr/>
        </p:nvSpPr>
        <p:spPr>
          <a:xfrm rot="10800000">
            <a:off x="3163394" y="3933866"/>
            <a:ext cx="163651" cy="328937"/>
          </a:xfrm>
          <a:prstGeom prst="downArrow">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Arrow: Down 32"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938183E5-E38D-8F78-1764-A043A65FF813}"/>
              </a:ext>
            </a:extLst>
          </p:cNvPr>
          <p:cNvSpPr/>
          <p:nvPr/>
        </p:nvSpPr>
        <p:spPr>
          <a:xfrm rot="10800000">
            <a:off x="3150357" y="4728670"/>
            <a:ext cx="219392" cy="328939"/>
          </a:xfrm>
          <a:prstGeom prst="downArrow">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4" name="TextBox 33"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5D6D0179-5BBE-3960-09E8-E93EC202EC0F}"/>
                  </a:ext>
                </a:extLst>
              </p:cNvPr>
              <p:cNvSpPr txBox="1"/>
              <p:nvPr/>
            </p:nvSpPr>
            <p:spPr>
              <a:xfrm>
                <a:off x="2556264" y="3365056"/>
                <a:ext cx="1626970"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dirty="0" smtClean="0">
                        <a:latin typeface="Cambria Math" panose="02040503050406030204" pitchFamily="18" charset="0"/>
                        <a:cs typeface="Times New Roman" panose="02020603050405020304" pitchFamily="18" charset="0"/>
                      </a:rPr>
                      <m:t>𝐴𝐵</m:t>
                    </m:r>
                  </m:oMath>
                </a14:m>
                <a:endParaRPr lang="en-US" sz="2800" dirty="0">
                  <a:latin typeface="Times New Roman" panose="02020603050405020304" pitchFamily="18" charset="0"/>
                  <a:cs typeface="Times New Roman" panose="02020603050405020304" pitchFamily="18" charset="0"/>
                </a:endParaRPr>
              </a:p>
            </p:txBody>
          </p:sp>
        </mc:Choice>
        <mc:Fallback xmlns="">
          <p:sp>
            <p:nvSpPr>
              <p:cNvPr id="34" name="TextBox 33"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5D6D0179-5BBE-3960-09E8-E93EC202EC0F}"/>
                  </a:ext>
                </a:extLst>
              </p:cNvPr>
              <p:cNvSpPr txBox="1">
                <a:spLocks noRot="1" noChangeAspect="1" noMove="1" noResize="1" noEditPoints="1" noAdjustHandles="1" noChangeArrowheads="1" noChangeShapeType="1" noTextEdit="1"/>
              </p:cNvSpPr>
              <p:nvPr/>
            </p:nvSpPr>
            <p:spPr>
              <a:xfrm>
                <a:off x="2556264" y="3365056"/>
                <a:ext cx="1626970" cy="523220"/>
              </a:xfrm>
              <a:prstGeom prst="rect">
                <a:avLst/>
              </a:prstGeom>
              <a:blipFill>
                <a:blip r:embed="rId4"/>
                <a:stretch>
                  <a:fillRect l="-7491"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6DDFA6A0-1F72-5F09-B47D-6C989AAFD586}"/>
                  </a:ext>
                </a:extLst>
              </p:cNvPr>
              <p:cNvSpPr txBox="1"/>
              <p:nvPr/>
            </p:nvSpPr>
            <p:spPr>
              <a:xfrm>
                <a:off x="1644076" y="4243987"/>
                <a:ext cx="330368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𝐴𝐵</m:t>
                          </m:r>
                        </m:e>
                        <m:sup>
                          <m:r>
                            <a:rPr lang="en-US" sz="2800" b="0" i="1" smtClean="0">
                              <a:latin typeface="Cambria Math" panose="02040503050406030204" pitchFamily="18" charset="0"/>
                              <a:cs typeface="Times New Roman" panose="02020603050405020304" pitchFamily="18" charset="0"/>
                            </a:rPr>
                            <m:t>2</m:t>
                          </m:r>
                        </m:sup>
                      </m:sSup>
                      <m:r>
                        <a:rPr lang="en-US" sz="2800" b="0" i="1" smtClean="0">
                          <a:latin typeface="Cambria Math" panose="02040503050406030204" pitchFamily="18" charset="0"/>
                          <a:cs typeface="Times New Roman" panose="02020603050405020304" pitchFamily="18" charset="0"/>
                        </a:rPr>
                        <m:t>=</m:t>
                      </m:r>
                      <m:sSup>
                        <m:sSupPr>
                          <m:ctrlPr>
                            <a:rPr lang="en-US" sz="2800" b="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𝐴𝑁</m:t>
                          </m:r>
                        </m:e>
                        <m:sup>
                          <m:r>
                            <a:rPr lang="en-US" sz="2800" b="0" i="1" smtClean="0">
                              <a:latin typeface="Cambria Math" panose="02040503050406030204" pitchFamily="18" charset="0"/>
                              <a:cs typeface="Times New Roman" panose="02020603050405020304" pitchFamily="18" charset="0"/>
                            </a:rPr>
                            <m:t>2</m:t>
                          </m:r>
                        </m:sup>
                      </m:sSup>
                      <m:r>
                        <a:rPr lang="en-US" sz="2800" b="0" i="1" smtClean="0">
                          <a:latin typeface="Cambria Math" panose="02040503050406030204" pitchFamily="18" charset="0"/>
                          <a:cs typeface="Times New Roman" panose="02020603050405020304" pitchFamily="18" charset="0"/>
                        </a:rPr>
                        <m:t>+</m:t>
                      </m:r>
                      <m:sSup>
                        <m:sSupPr>
                          <m:ctrlPr>
                            <a:rPr lang="en-US" sz="2800" b="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𝑁𝐵</m:t>
                          </m:r>
                        </m:e>
                        <m:sup>
                          <m:r>
                            <a:rPr lang="en-US" sz="2800" b="0" i="1" smtClean="0">
                              <a:latin typeface="Cambria Math" panose="02040503050406030204" pitchFamily="18" charset="0"/>
                              <a:cs typeface="Times New Roman" panose="02020603050405020304" pitchFamily="18" charset="0"/>
                            </a:rPr>
                            <m:t>2</m:t>
                          </m:r>
                        </m:sup>
                      </m:sSup>
                    </m:oMath>
                  </m:oMathPara>
                </a14:m>
                <a:endParaRPr lang="en-US" sz="2800" dirty="0">
                  <a:latin typeface="Times New Roman" panose="02020603050405020304" pitchFamily="18" charset="0"/>
                  <a:cs typeface="Times New Roman" panose="02020603050405020304" pitchFamily="18" charset="0"/>
                </a:endParaRPr>
              </a:p>
            </p:txBody>
          </p:sp>
        </mc:Choice>
        <mc:Fallback xmlns="">
          <p:sp>
            <p:nvSpPr>
              <p:cNvPr id="35" name="TextBox 34"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6DDFA6A0-1F72-5F09-B47D-6C989AAFD586}"/>
                  </a:ext>
                </a:extLst>
              </p:cNvPr>
              <p:cNvSpPr txBox="1">
                <a:spLocks noRot="1" noChangeAspect="1" noMove="1" noResize="1" noEditPoints="1" noAdjustHandles="1" noChangeArrowheads="1" noChangeShapeType="1" noTextEdit="1"/>
              </p:cNvSpPr>
              <p:nvPr/>
            </p:nvSpPr>
            <p:spPr>
              <a:xfrm>
                <a:off x="1644076" y="4243987"/>
                <a:ext cx="3303681"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D1885841-DD3C-39E9-8687-4D05A862AF31}"/>
                  </a:ext>
                </a:extLst>
              </p:cNvPr>
              <p:cNvSpPr txBox="1"/>
              <p:nvPr/>
            </p:nvSpPr>
            <p:spPr>
              <a:xfrm>
                <a:off x="1687410" y="5047410"/>
                <a:ext cx="304864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𝐴𝑁𝐵</m:t>
                      </m:r>
                      <m:r>
                        <a:rPr lang="en-US" sz="2800" b="0" i="1" smtClean="0">
                          <a:latin typeface="Cambria Math" panose="02040503050406030204" pitchFamily="18" charset="0"/>
                          <a:ea typeface="Cambria Math" panose="02040503050406030204" pitchFamily="18" charset="0"/>
                        </a:rPr>
                        <m:t> </m:t>
                      </m:r>
                      <m:r>
                        <m:rPr>
                          <m:sty m:val="p"/>
                        </m:rPr>
                        <a:rPr lang="en-US" sz="2800" b="0" i="0" smtClean="0">
                          <a:latin typeface="Cambria Math" panose="02040503050406030204" pitchFamily="18" charset="0"/>
                          <a:ea typeface="Cambria Math" panose="02040503050406030204" pitchFamily="18" charset="0"/>
                        </a:rPr>
                        <m:t>vu</m:t>
                      </m:r>
                      <m:r>
                        <a:rPr lang="en-US" sz="2800" b="0" i="0" smtClean="0">
                          <a:latin typeface="Cambria Math" panose="02040503050406030204" pitchFamily="18" charset="0"/>
                          <a:ea typeface="Cambria Math" panose="02040503050406030204" pitchFamily="18" charset="0"/>
                        </a:rPr>
                        <m:t>ô</m:t>
                      </m:r>
                      <m:r>
                        <m:rPr>
                          <m:sty m:val="p"/>
                        </m:rPr>
                        <a:rPr lang="en-US" sz="2800" b="0" i="0" smtClean="0">
                          <a:latin typeface="Cambria Math" panose="02040503050406030204" pitchFamily="18" charset="0"/>
                          <a:ea typeface="Cambria Math" panose="02040503050406030204" pitchFamily="18" charset="0"/>
                        </a:rPr>
                        <m:t>ng</m:t>
                      </m:r>
                      <m:r>
                        <a:rPr lang="en-US" sz="2800" b="0" i="0" smtClean="0">
                          <a:latin typeface="Cambria Math" panose="02040503050406030204" pitchFamily="18" charset="0"/>
                          <a:ea typeface="Cambria Math" panose="02040503050406030204" pitchFamily="18" charset="0"/>
                        </a:rPr>
                        <m:t> </m:t>
                      </m:r>
                      <m:r>
                        <m:rPr>
                          <m:sty m:val="p"/>
                        </m:rPr>
                        <a:rPr lang="en-US" sz="2800" b="0" i="0" smtClean="0">
                          <a:latin typeface="Cambria Math" panose="02040503050406030204" pitchFamily="18" charset="0"/>
                          <a:ea typeface="Cambria Math" panose="02040503050406030204" pitchFamily="18" charset="0"/>
                        </a:rPr>
                        <m:t>t</m:t>
                      </m:r>
                      <m:r>
                        <a:rPr lang="en-US" sz="2800" b="0" i="0" smtClean="0">
                          <a:latin typeface="Cambria Math" panose="02040503050406030204" pitchFamily="18" charset="0"/>
                          <a:ea typeface="Cambria Math" panose="02040503050406030204" pitchFamily="18" charset="0"/>
                        </a:rPr>
                        <m:t>ạ</m:t>
                      </m:r>
                      <m:r>
                        <m:rPr>
                          <m:sty m:val="p"/>
                        </m:rPr>
                        <a:rPr lang="en-US" sz="2800" b="0" i="0" smtClean="0">
                          <a:latin typeface="Cambria Math" panose="02040503050406030204" pitchFamily="18" charset="0"/>
                          <a:ea typeface="Cambria Math" panose="02040503050406030204" pitchFamily="18" charset="0"/>
                        </a:rPr>
                        <m:t>i</m:t>
                      </m:r>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𝑁</m:t>
                      </m:r>
                      <m:r>
                        <a:rPr lang="en-US" sz="2800" b="0" i="1" smtClean="0">
                          <a:latin typeface="Cambria Math" panose="02040503050406030204" pitchFamily="18" charset="0"/>
                          <a:ea typeface="Cambria Math" panose="02040503050406030204" pitchFamily="18" charset="0"/>
                        </a:rPr>
                        <m:t> </m:t>
                      </m:r>
                    </m:oMath>
                  </m:oMathPara>
                </a14:m>
                <a:endParaRPr lang="en-US" sz="2800" dirty="0">
                  <a:latin typeface="Times New Roman" panose="02020603050405020304" pitchFamily="18" charset="0"/>
                  <a:cs typeface="Times New Roman" panose="02020603050405020304" pitchFamily="18" charset="0"/>
                </a:endParaRPr>
              </a:p>
            </p:txBody>
          </p:sp>
        </mc:Choice>
        <mc:Fallback xmlns="">
          <p:sp>
            <p:nvSpPr>
              <p:cNvPr id="36" name="TextBox 35"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D1885841-DD3C-39E9-8687-4D05A862AF31}"/>
                  </a:ext>
                </a:extLst>
              </p:cNvPr>
              <p:cNvSpPr txBox="1">
                <a:spLocks noRot="1" noChangeAspect="1" noMove="1" noResize="1" noEditPoints="1" noAdjustHandles="1" noChangeArrowheads="1" noChangeShapeType="1" noTextEdit="1"/>
              </p:cNvSpPr>
              <p:nvPr/>
            </p:nvSpPr>
            <p:spPr>
              <a:xfrm>
                <a:off x="1687410" y="5047410"/>
                <a:ext cx="3048641" cy="523220"/>
              </a:xfrm>
              <a:prstGeom prst="rect">
                <a:avLst/>
              </a:prstGeom>
              <a:blipFill>
                <a:blip r:embed="rId6"/>
                <a:stretch>
                  <a:fillRect/>
                </a:stretch>
              </a:blipFill>
            </p:spPr>
            <p:txBody>
              <a:bodyPr/>
              <a:lstStyle/>
              <a:p>
                <a:r>
                  <a:rPr lang="en-US">
                    <a:noFill/>
                  </a:rPr>
                  <a:t> </a:t>
                </a:r>
              </a:p>
            </p:txBody>
          </p:sp>
        </mc:Fallback>
      </mc:AlternateContent>
      <p:sp>
        <p:nvSpPr>
          <p:cNvPr id="37" name="TextBox 36">
            <a:extLst>
              <a:ext uri="{FF2B5EF4-FFF2-40B4-BE49-F238E27FC236}">
                <a16:creationId xmlns:a16="http://schemas.microsoft.com/office/drawing/2014/main" id="{24D8A43B-6D9F-FE51-0DE3-6408BDAF912B}"/>
              </a:ext>
            </a:extLst>
          </p:cNvPr>
          <p:cNvSpPr txBox="1"/>
          <p:nvPr/>
        </p:nvSpPr>
        <p:spPr>
          <a:xfrm>
            <a:off x="1875295" y="5718875"/>
            <a:ext cx="5997844"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AC, BC?</a:t>
            </a:r>
          </a:p>
        </p:txBody>
      </p:sp>
    </p:spTree>
    <p:extLst>
      <p:ext uri="{BB962C8B-B14F-4D97-AF65-F5344CB8AC3E}">
        <p14:creationId xmlns:p14="http://schemas.microsoft.com/office/powerpoint/2010/main" val="87614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1000"/>
                                        <p:tgtEl>
                                          <p:spTgt spid="32"/>
                                        </p:tgtEl>
                                      </p:cBhvr>
                                    </p:animEffect>
                                    <p:anim calcmode="lin" valueType="num">
                                      <p:cBhvr>
                                        <p:cTn id="26" dur="1000" fill="hold"/>
                                        <p:tgtEl>
                                          <p:spTgt spid="32"/>
                                        </p:tgtEl>
                                        <p:attrNameLst>
                                          <p:attrName>ppt_x</p:attrName>
                                        </p:attrNameLst>
                                      </p:cBhvr>
                                      <p:tavLst>
                                        <p:tav tm="0">
                                          <p:val>
                                            <p:strVal val="#ppt_x"/>
                                          </p:val>
                                        </p:tav>
                                        <p:tav tm="100000">
                                          <p:val>
                                            <p:strVal val="#ppt_x"/>
                                          </p:val>
                                        </p:tav>
                                      </p:tavLst>
                                    </p:anim>
                                    <p:anim calcmode="lin" valueType="num">
                                      <p:cBhvr>
                                        <p:cTn id="2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ppt_x"/>
                                          </p:val>
                                        </p:tav>
                                        <p:tav tm="100000">
                                          <p:val>
                                            <p:strVal val="#ppt_x"/>
                                          </p:val>
                                        </p:tav>
                                      </p:tavLst>
                                    </p:anim>
                                    <p:anim calcmode="lin" valueType="num">
                                      <p:cBhvr additive="base">
                                        <p:cTn id="3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2" grpId="0" animBg="1"/>
      <p:bldP spid="33" grpId="0" animBg="1"/>
      <p:bldP spid="34" grpId="0"/>
      <p:bldP spid="35" grpId="0"/>
      <p:bldP spid="36" grpId="0"/>
      <p:bldP spid="3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3"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7C82E852-01C7-4E35-8270-8CE7CDCFF1C5}"/>
              </a:ext>
            </a:extLst>
          </p:cNvPr>
          <p:cNvSpPr/>
          <p:nvPr/>
        </p:nvSpPr>
        <p:spPr>
          <a:xfrm>
            <a:off x="0" y="29228"/>
            <a:ext cx="12191999" cy="875340"/>
          </a:xfrm>
          <a:prstGeom prst="roundRect">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a:solidFill>
                  <a:srgbClr val="0000FF"/>
                </a:solidFill>
                <a:latin typeface="Times New Roman" panose="02020603050405020304" pitchFamily="18" charset="0"/>
                <a:ea typeface="Arial" panose="020B0604020202020204" pitchFamily="34" charset="0"/>
              </a:rPr>
              <a:t>BÀI 35: </a:t>
            </a:r>
            <a:r>
              <a:rPr lang="en-US" sz="2800" b="1" dirty="0">
                <a:solidFill>
                  <a:srgbClr val="0000FF"/>
                </a:solidFill>
                <a:latin typeface="Times New Roman" panose="02020603050405020304" pitchFamily="18" charset="0"/>
              </a:rPr>
              <a:t>ĐỊNH LÝ PYTHAGORE VÀ ỨNG DỤNG </a:t>
            </a:r>
            <a:r>
              <a:rPr lang="en-US" sz="2800" b="1" dirty="0">
                <a:solidFill>
                  <a:srgbClr val="0000FF"/>
                </a:solidFill>
                <a:latin typeface="Times New Roman" panose="02020603050405020304" pitchFamily="18" charset="0"/>
                <a:ea typeface="Arial" panose="020B0604020202020204" pitchFamily="34" charset="0"/>
              </a:rPr>
              <a:t>(T1)</a:t>
            </a:r>
            <a:endParaRPr lang="en-US" sz="2800" b="1" dirty="0">
              <a:ln w="12700">
                <a:solidFill>
                  <a:schemeClr val="accent1"/>
                </a:solidFill>
                <a:prstDash val="solid"/>
              </a:ln>
              <a:solidFill>
                <a:srgbClr val="0000FF"/>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3" name="TextBox 2"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79E1FAA4-B7EB-182D-4D8A-66485A1D8172}"/>
              </a:ext>
            </a:extLst>
          </p:cNvPr>
          <p:cNvSpPr txBox="1"/>
          <p:nvPr/>
        </p:nvSpPr>
        <p:spPr>
          <a:xfrm>
            <a:off x="353258" y="1027877"/>
            <a:ext cx="2178928" cy="523220"/>
          </a:xfrm>
          <a:prstGeom prst="rect">
            <a:avLst/>
          </a:prstGeom>
          <a:noFill/>
        </p:spPr>
        <p:txBody>
          <a:bodyPr wrap="square" rtlCol="0">
            <a:spAutoFit/>
          </a:bodyPr>
          <a:lstStyle/>
          <a:p>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Luyện</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1:</a:t>
            </a:r>
          </a:p>
        </p:txBody>
      </p:sp>
      <p:pic>
        <p:nvPicPr>
          <p:cNvPr id="4" name="image4.jpg"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512276EB-A32C-1930-E687-E7039169EF4F}"/>
              </a:ext>
            </a:extLst>
          </p:cNvPr>
          <p:cNvPicPr/>
          <p:nvPr/>
        </p:nvPicPr>
        <p:blipFill>
          <a:blip r:embed="rId4"/>
          <a:srcRect/>
          <a:stretch>
            <a:fillRect/>
          </a:stretch>
        </p:blipFill>
        <p:spPr>
          <a:xfrm>
            <a:off x="8008767" y="1112285"/>
            <a:ext cx="4033178" cy="3731895"/>
          </a:xfrm>
          <a:prstGeom prst="rect">
            <a:avLst/>
          </a:prstGeom>
          <a:ln/>
        </p:spPr>
      </p:pic>
      <mc:AlternateContent xmlns:mc="http://schemas.openxmlformats.org/markup-compatibility/2006" xmlns:a14="http://schemas.microsoft.com/office/drawing/2010/main">
        <mc:Choice Requires="a14">
          <p:sp>
            <p:nvSpPr>
              <p:cNvPr id="8" name="Rectangle 4"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D6E76FFE-1898-777D-2E37-8D6946DBE13F}"/>
                  </a:ext>
                </a:extLst>
              </p:cNvPr>
              <p:cNvSpPr>
                <a:spLocks noChangeArrowheads="1"/>
              </p:cNvSpPr>
              <p:nvPr/>
            </p:nvSpPr>
            <p:spPr bwMode="auto">
              <a:xfrm>
                <a:off x="193319" y="1479517"/>
                <a:ext cx="7729424" cy="95410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Áp</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Pythagore</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tam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vuông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kumimoji="0" lang="en-US" altLang="en-US" sz="2800" b="0" i="1" u="none" strike="noStrike" cap="none" normalizeH="0" baseline="0" dirty="0" smtClean="0">
                        <a:ln>
                          <a:noFill/>
                        </a:ln>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𝐴𝑁𝐵</m:t>
                    </m:r>
                  </m:oMath>
                </a14:m>
                <a:endParaRPr kumimoji="0" lang="en-US" altLang="en-US" sz="2800" b="0"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mc:Choice>
        <mc:Fallback xmlns="">
          <p:sp>
            <p:nvSpPr>
              <p:cNvPr id="8" name="Rectangle 4"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D6E76FFE-1898-777D-2E37-8D6946DBE13F}"/>
                  </a:ext>
                </a:extLst>
              </p:cNvPr>
              <p:cNvSpPr>
                <a:spLocks noRot="1" noChangeAspect="1" noMove="1" noResize="1" noEditPoints="1" noAdjustHandles="1" noChangeArrowheads="1" noChangeShapeType="1" noTextEdit="1"/>
              </p:cNvSpPr>
              <p:nvPr/>
            </p:nvSpPr>
            <p:spPr bwMode="auto">
              <a:xfrm>
                <a:off x="193319" y="1479517"/>
                <a:ext cx="7729424" cy="954107"/>
              </a:xfrm>
              <a:prstGeom prst="rect">
                <a:avLst/>
              </a:prstGeom>
              <a:blipFill>
                <a:blip r:embed="rId5"/>
                <a:stretch>
                  <a:fillRect l="-1656" t="-6410" b="-1730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0" name="Rectangle 6"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724DE263-9F54-19FD-99BB-F934980D1CFF}"/>
              </a:ext>
            </a:extLst>
          </p:cNvPr>
          <p:cNvSpPr>
            <a:spLocks noChangeArrowheads="1"/>
          </p:cNvSpPr>
          <p:nvPr/>
        </p:nvSpPr>
        <p:spPr bwMode="auto">
          <a:xfrm>
            <a:off x="0" y="3311585"/>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Times New Roman" panose="02020603050405020304" pitchFamily="18" charset="0"/>
              <a:cs typeface="Times New Roman" panose="02020603050405020304" pitchFamily="18" charset="0"/>
            </a:endParaRPr>
          </a:p>
        </p:txBody>
      </p:sp>
      <p:sp>
        <p:nvSpPr>
          <p:cNvPr id="11" name="Rectangle 7"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BE3035C9-6658-2806-E411-256B3AEE76E9}"/>
              </a:ext>
            </a:extLst>
          </p:cNvPr>
          <p:cNvSpPr>
            <a:spLocks noChangeArrowheads="1"/>
          </p:cNvSpPr>
          <p:nvPr/>
        </p:nvSpPr>
        <p:spPr bwMode="auto">
          <a:xfrm>
            <a:off x="5953974" y="3606860"/>
            <a:ext cx="2840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6" name="Rectangle 13"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0EA099C9-22C6-5BD1-59E8-2A7D3DE7C347}"/>
              </a:ext>
            </a:extLst>
          </p:cNvPr>
          <p:cNvSpPr>
            <a:spLocks noChangeArrowheads="1"/>
          </p:cNvSpPr>
          <p:nvPr/>
        </p:nvSpPr>
        <p:spPr bwMode="auto">
          <a:xfrm>
            <a:off x="0" y="5618688"/>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TextBox 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CF1AF6B7-42DF-FD13-8162-E9F81049C8A6}"/>
                  </a:ext>
                </a:extLst>
              </p:cNvPr>
              <p:cNvSpPr txBox="1"/>
              <p:nvPr/>
            </p:nvSpPr>
            <p:spPr>
              <a:xfrm>
                <a:off x="1214280" y="1990469"/>
                <a:ext cx="2968954"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𝐴𝐵</m:t>
                          </m:r>
                        </m:e>
                        <m:sup>
                          <m:r>
                            <a:rPr lang="en-US" sz="2800" i="1" smtClean="0">
                              <a:latin typeface="Cambria Math" panose="02040503050406030204" pitchFamily="18" charset="0"/>
                            </a:rPr>
                            <m:t>2</m:t>
                          </m:r>
                        </m:sup>
                      </m:sSup>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𝐴𝑁</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𝑁𝐵</m:t>
                          </m:r>
                        </m:e>
                        <m:sup>
                          <m:r>
                            <a:rPr lang="en-US" sz="2800" b="0" i="1" smtClean="0">
                              <a:latin typeface="Cambria Math" panose="02040503050406030204" pitchFamily="18" charset="0"/>
                            </a:rPr>
                            <m:t>2</m:t>
                          </m:r>
                        </m:sup>
                      </m:sSup>
                    </m:oMath>
                  </m:oMathPara>
                </a14:m>
                <a:endParaRPr lang="en-US" sz="2800" dirty="0"/>
              </a:p>
            </p:txBody>
          </p:sp>
        </mc:Choice>
        <mc:Fallback xmlns="">
          <p:sp>
            <p:nvSpPr>
              <p:cNvPr id="2" name="TextBox 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CF1AF6B7-42DF-FD13-8162-E9F81049C8A6}"/>
                  </a:ext>
                </a:extLst>
              </p:cNvPr>
              <p:cNvSpPr txBox="1">
                <a:spLocks noRot="1" noChangeAspect="1" noMove="1" noResize="1" noEditPoints="1" noAdjustHandles="1" noChangeArrowheads="1" noChangeShapeType="1" noTextEdit="1"/>
              </p:cNvSpPr>
              <p:nvPr/>
            </p:nvSpPr>
            <p:spPr>
              <a:xfrm>
                <a:off x="1214280" y="1990469"/>
                <a:ext cx="2968954" cy="43088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0F643951-3974-6CD5-5059-A402EE75DD20}"/>
                  </a:ext>
                </a:extLst>
              </p:cNvPr>
              <p:cNvSpPr txBox="1"/>
              <p:nvPr/>
            </p:nvSpPr>
            <p:spPr>
              <a:xfrm>
                <a:off x="184731" y="2569243"/>
                <a:ext cx="6378734" cy="4816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m:t>
                          </m:r>
                          <m:r>
                            <a:rPr lang="en-US" sz="2800" b="0" i="1" smtClean="0">
                              <a:latin typeface="Cambria Math" panose="02040503050406030204" pitchFamily="18" charset="0"/>
                            </a:rPr>
                            <m:t>𝐴𝐵</m:t>
                          </m:r>
                        </m:e>
                        <m:sup>
                          <m:r>
                            <a:rPr lang="en-US" sz="2800" i="1" smtClean="0">
                              <a:latin typeface="Cambria Math" panose="02040503050406030204" pitchFamily="18" charset="0"/>
                            </a:rPr>
                            <m:t>2</m:t>
                          </m:r>
                        </m:sup>
                      </m:sSup>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2</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3</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=13⇒</m:t>
                      </m:r>
                      <m:r>
                        <a:rPr lang="en-US" sz="2800" b="0" i="1" smtClean="0">
                          <a:latin typeface="Cambria Math" panose="02040503050406030204" pitchFamily="18" charset="0"/>
                        </a:rPr>
                        <m:t>𝐴𝐵</m:t>
                      </m:r>
                      <m:r>
                        <a:rPr lang="en-US" sz="2800" b="0" i="1" smtClean="0">
                          <a:latin typeface="Cambria Math" panose="02040503050406030204" pitchFamily="18" charset="0"/>
                        </a:rPr>
                        <m:t>=</m:t>
                      </m:r>
                      <m:rad>
                        <m:radPr>
                          <m:degHide m:val="on"/>
                          <m:ctrlPr>
                            <a:rPr lang="en-US" sz="2800" b="0" i="1" smtClean="0">
                              <a:latin typeface="Cambria Math" panose="02040503050406030204" pitchFamily="18" charset="0"/>
                            </a:rPr>
                          </m:ctrlPr>
                        </m:radPr>
                        <m:deg/>
                        <m:e>
                          <m:r>
                            <a:rPr lang="en-US" sz="2800" b="0" i="1" smtClean="0">
                              <a:latin typeface="Cambria Math" panose="02040503050406030204" pitchFamily="18" charset="0"/>
                            </a:rPr>
                            <m:t>13</m:t>
                          </m:r>
                        </m:e>
                      </m:rad>
                      <m:r>
                        <a:rPr lang="en-US" sz="2800" b="0" i="1" smtClean="0">
                          <a:latin typeface="Cambria Math" panose="02040503050406030204" pitchFamily="18" charset="0"/>
                        </a:rPr>
                        <m:t>(</m:t>
                      </m:r>
                      <m:r>
                        <m:rPr>
                          <m:sty m:val="p"/>
                        </m:rPr>
                        <a:rPr lang="en-US" sz="2800" b="0" i="0" smtClean="0">
                          <a:latin typeface="Cambria Math" panose="02040503050406030204" pitchFamily="18" charset="0"/>
                        </a:rPr>
                        <m:t>cm</m:t>
                      </m:r>
                      <m:r>
                        <a:rPr lang="en-US" sz="2800" b="0" i="1" smtClean="0">
                          <a:latin typeface="Cambria Math" panose="02040503050406030204" pitchFamily="18" charset="0"/>
                        </a:rPr>
                        <m:t>)</m:t>
                      </m:r>
                    </m:oMath>
                  </m:oMathPara>
                </a14:m>
                <a:endParaRPr lang="en-US" sz="2800" dirty="0"/>
              </a:p>
            </p:txBody>
          </p:sp>
        </mc:Choice>
        <mc:Fallback xmlns="">
          <p:sp>
            <p:nvSpPr>
              <p:cNvPr id="5" name="TextBox 4"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0F643951-3974-6CD5-5059-A402EE75DD20}"/>
                  </a:ext>
                </a:extLst>
              </p:cNvPr>
              <p:cNvSpPr txBox="1">
                <a:spLocks noRot="1" noChangeAspect="1" noMove="1" noResize="1" noEditPoints="1" noAdjustHandles="1" noChangeArrowheads="1" noChangeShapeType="1" noTextEdit="1"/>
              </p:cNvSpPr>
              <p:nvPr/>
            </p:nvSpPr>
            <p:spPr>
              <a:xfrm>
                <a:off x="184731" y="2569243"/>
                <a:ext cx="6378734" cy="48160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4"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38B438AA-765B-D183-E4B8-3E589243E95D}"/>
                  </a:ext>
                </a:extLst>
              </p:cNvPr>
              <p:cNvSpPr>
                <a:spLocks noChangeArrowheads="1"/>
              </p:cNvSpPr>
              <p:nvPr/>
            </p:nvSpPr>
            <p:spPr bwMode="auto">
              <a:xfrm>
                <a:off x="150055" y="3124106"/>
                <a:ext cx="7749237" cy="95410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Áp</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Pythagore</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tam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vuông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kumimoji="0" lang="en-US" altLang="en-US" sz="2800" b="0" i="1" u="none" strike="noStrike" cap="none" normalizeH="0" baseline="0" dirty="0" smtClean="0">
                        <a:ln>
                          <a:noFill/>
                        </a:ln>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𝐴𝑀𝐶</m:t>
                    </m:r>
                  </m:oMath>
                </a14:m>
                <a:endParaRPr kumimoji="0" lang="en-US" altLang="en-US" sz="2800" b="0"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mc:Choice>
        <mc:Fallback xmlns="">
          <p:sp>
            <p:nvSpPr>
              <p:cNvPr id="6" name="Rectangle 4"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38B438AA-765B-D183-E4B8-3E589243E95D}"/>
                  </a:ext>
                </a:extLst>
              </p:cNvPr>
              <p:cNvSpPr>
                <a:spLocks noRot="1" noChangeAspect="1" noMove="1" noResize="1" noEditPoints="1" noAdjustHandles="1" noChangeArrowheads="1" noChangeShapeType="1" noTextEdit="1"/>
              </p:cNvSpPr>
              <p:nvPr/>
            </p:nvSpPr>
            <p:spPr bwMode="auto">
              <a:xfrm>
                <a:off x="150055" y="3124106"/>
                <a:ext cx="7749237" cy="954107"/>
              </a:xfrm>
              <a:prstGeom prst="rect">
                <a:avLst/>
              </a:prstGeom>
              <a:blipFill>
                <a:blip r:embed="rId8"/>
                <a:stretch>
                  <a:fillRect l="-1652" t="-5732" b="-1719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66CA40E-0C5F-C36F-D4FC-5914F310AD32}"/>
                  </a:ext>
                </a:extLst>
              </p:cNvPr>
              <p:cNvSpPr txBox="1"/>
              <p:nvPr/>
            </p:nvSpPr>
            <p:spPr>
              <a:xfrm>
                <a:off x="1180922" y="3635058"/>
                <a:ext cx="302576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𝐴𝐶</m:t>
                          </m:r>
                        </m:e>
                        <m:sup>
                          <m:r>
                            <a:rPr lang="en-US" sz="2800" i="1" smtClean="0">
                              <a:latin typeface="Cambria Math" panose="02040503050406030204" pitchFamily="18" charset="0"/>
                            </a:rPr>
                            <m:t>2</m:t>
                          </m:r>
                        </m:sup>
                      </m:sSup>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𝐴𝑀</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𝑀𝐶</m:t>
                          </m:r>
                        </m:e>
                        <m:sup>
                          <m:r>
                            <a:rPr lang="en-US" sz="2800" b="0" i="1" smtClean="0">
                              <a:latin typeface="Cambria Math" panose="02040503050406030204" pitchFamily="18" charset="0"/>
                            </a:rPr>
                            <m:t>2</m:t>
                          </m:r>
                        </m:sup>
                      </m:sSup>
                    </m:oMath>
                  </m:oMathPara>
                </a14:m>
                <a:endParaRPr lang="en-US" sz="2800" dirty="0"/>
              </a:p>
            </p:txBody>
          </p:sp>
        </mc:Choice>
        <mc:Fallback xmlns="">
          <p:sp>
            <p:nvSpPr>
              <p:cNvPr id="9" name="TextBox 8">
                <a:extLst>
                  <a:ext uri="{FF2B5EF4-FFF2-40B4-BE49-F238E27FC236}">
                    <a16:creationId xmlns:a16="http://schemas.microsoft.com/office/drawing/2014/main" id="{066CA40E-0C5F-C36F-D4FC-5914F310AD32}"/>
                  </a:ext>
                </a:extLst>
              </p:cNvPr>
              <p:cNvSpPr txBox="1">
                <a:spLocks noRot="1" noChangeAspect="1" noMove="1" noResize="1" noEditPoints="1" noAdjustHandles="1" noChangeArrowheads="1" noChangeShapeType="1" noTextEdit="1"/>
              </p:cNvSpPr>
              <p:nvPr/>
            </p:nvSpPr>
            <p:spPr>
              <a:xfrm>
                <a:off x="1180922" y="3635058"/>
                <a:ext cx="3025765" cy="43088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28EF66C-B688-168E-A280-F6B3BB2931FB}"/>
                  </a:ext>
                </a:extLst>
              </p:cNvPr>
              <p:cNvSpPr txBox="1"/>
              <p:nvPr/>
            </p:nvSpPr>
            <p:spPr>
              <a:xfrm>
                <a:off x="151373" y="4213832"/>
                <a:ext cx="5957080" cy="4903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m:t>
                          </m:r>
                          <m:r>
                            <a:rPr lang="en-US" sz="2800" b="0" i="1" smtClean="0">
                              <a:latin typeface="Cambria Math" panose="02040503050406030204" pitchFamily="18" charset="0"/>
                            </a:rPr>
                            <m:t>𝐴𝐶</m:t>
                          </m:r>
                        </m:e>
                        <m:sup>
                          <m:r>
                            <a:rPr lang="en-US" sz="2800" i="1" smtClean="0">
                              <a:latin typeface="Cambria Math" panose="02040503050406030204" pitchFamily="18" charset="0"/>
                            </a:rPr>
                            <m:t>2</m:t>
                          </m:r>
                        </m:sup>
                      </m:sSup>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1</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2</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=5⇒</m:t>
                      </m:r>
                      <m:r>
                        <a:rPr lang="en-US" sz="2800" b="0" i="1" smtClean="0">
                          <a:latin typeface="Cambria Math" panose="02040503050406030204" pitchFamily="18" charset="0"/>
                        </a:rPr>
                        <m:t>𝐴𝐶</m:t>
                      </m:r>
                      <m:r>
                        <a:rPr lang="en-US" sz="2800" b="0" i="1" smtClean="0">
                          <a:latin typeface="Cambria Math" panose="02040503050406030204" pitchFamily="18" charset="0"/>
                        </a:rPr>
                        <m:t>=</m:t>
                      </m:r>
                      <m:rad>
                        <m:radPr>
                          <m:degHide m:val="on"/>
                          <m:ctrlPr>
                            <a:rPr lang="en-US" sz="2800" b="0" i="1" smtClean="0">
                              <a:latin typeface="Cambria Math" panose="02040503050406030204" pitchFamily="18" charset="0"/>
                            </a:rPr>
                          </m:ctrlPr>
                        </m:radPr>
                        <m:deg/>
                        <m:e>
                          <m:r>
                            <a:rPr lang="en-US" sz="2800" b="0" i="1" smtClean="0">
                              <a:latin typeface="Cambria Math" panose="02040503050406030204" pitchFamily="18" charset="0"/>
                            </a:rPr>
                            <m:t>5</m:t>
                          </m:r>
                        </m:e>
                      </m:rad>
                      <m:r>
                        <a:rPr lang="en-US" sz="2800" b="0" i="1" smtClean="0">
                          <a:latin typeface="Cambria Math" panose="02040503050406030204" pitchFamily="18" charset="0"/>
                        </a:rPr>
                        <m:t>(</m:t>
                      </m:r>
                      <m:r>
                        <m:rPr>
                          <m:sty m:val="p"/>
                        </m:rPr>
                        <a:rPr lang="en-US" sz="2800" b="0" i="0" smtClean="0">
                          <a:latin typeface="Cambria Math" panose="02040503050406030204" pitchFamily="18" charset="0"/>
                        </a:rPr>
                        <m:t>cm</m:t>
                      </m:r>
                      <m:r>
                        <a:rPr lang="en-US" sz="2800" b="0" i="1" smtClean="0">
                          <a:latin typeface="Cambria Math" panose="02040503050406030204" pitchFamily="18" charset="0"/>
                        </a:rPr>
                        <m:t>)</m:t>
                      </m:r>
                    </m:oMath>
                  </m:oMathPara>
                </a14:m>
                <a:endParaRPr lang="en-US" sz="2800" dirty="0"/>
              </a:p>
            </p:txBody>
          </p:sp>
        </mc:Choice>
        <mc:Fallback xmlns="">
          <p:sp>
            <p:nvSpPr>
              <p:cNvPr id="13" name="TextBox 12">
                <a:extLst>
                  <a:ext uri="{FF2B5EF4-FFF2-40B4-BE49-F238E27FC236}">
                    <a16:creationId xmlns:a16="http://schemas.microsoft.com/office/drawing/2014/main" id="{A28EF66C-B688-168E-A280-F6B3BB2931FB}"/>
                  </a:ext>
                </a:extLst>
              </p:cNvPr>
              <p:cNvSpPr txBox="1">
                <a:spLocks noRot="1" noChangeAspect="1" noMove="1" noResize="1" noEditPoints="1" noAdjustHandles="1" noChangeArrowheads="1" noChangeShapeType="1" noTextEdit="1"/>
              </p:cNvSpPr>
              <p:nvPr/>
            </p:nvSpPr>
            <p:spPr>
              <a:xfrm>
                <a:off x="151373" y="4213832"/>
                <a:ext cx="5957080" cy="490391"/>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4">
                <a:extLst>
                  <a:ext uri="{FF2B5EF4-FFF2-40B4-BE49-F238E27FC236}">
                    <a16:creationId xmlns:a16="http://schemas.microsoft.com/office/drawing/2014/main" id="{AF2D7123-7750-BE98-D418-E06BF115FC29}"/>
                  </a:ext>
                </a:extLst>
              </p:cNvPr>
              <p:cNvSpPr>
                <a:spLocks noChangeArrowheads="1"/>
              </p:cNvSpPr>
              <p:nvPr/>
            </p:nvSpPr>
            <p:spPr bwMode="auto">
              <a:xfrm>
                <a:off x="188812" y="4980813"/>
                <a:ext cx="7669087" cy="95410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Áp</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Pythagore</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tam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vuông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kumimoji="0" lang="en-US" altLang="en-US" sz="2800" b="0" i="1" u="none" strike="noStrike" cap="none" normalizeH="0" baseline="0" dirty="0" smtClean="0">
                        <a:ln>
                          <a:noFill/>
                        </a:ln>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𝐵𝑃𝐶</m:t>
                    </m:r>
                  </m:oMath>
                </a14:m>
                <a:endParaRPr kumimoji="0" lang="en-US" altLang="en-US" sz="2800" b="0"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mc:Choice>
        <mc:Fallback xmlns="">
          <p:sp>
            <p:nvSpPr>
              <p:cNvPr id="15" name="Rectangle 4">
                <a:extLst>
                  <a:ext uri="{FF2B5EF4-FFF2-40B4-BE49-F238E27FC236}">
                    <a16:creationId xmlns:a16="http://schemas.microsoft.com/office/drawing/2014/main" id="{AF2D7123-7750-BE98-D418-E06BF115FC29}"/>
                  </a:ext>
                </a:extLst>
              </p:cNvPr>
              <p:cNvSpPr>
                <a:spLocks noRot="1" noChangeAspect="1" noMove="1" noResize="1" noEditPoints="1" noAdjustHandles="1" noChangeArrowheads="1" noChangeShapeType="1" noTextEdit="1"/>
              </p:cNvSpPr>
              <p:nvPr/>
            </p:nvSpPr>
            <p:spPr bwMode="auto">
              <a:xfrm>
                <a:off x="188812" y="4980813"/>
                <a:ext cx="7669087" cy="954107"/>
              </a:xfrm>
              <a:prstGeom prst="rect">
                <a:avLst/>
              </a:prstGeom>
              <a:blipFill>
                <a:blip r:embed="rId11"/>
                <a:stretch>
                  <a:fillRect l="-1669" t="-6369" b="-1719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1C560D9-6F20-D880-543C-82FDF1DD8487}"/>
                  </a:ext>
                </a:extLst>
              </p:cNvPr>
              <p:cNvSpPr txBox="1"/>
              <p:nvPr/>
            </p:nvSpPr>
            <p:spPr>
              <a:xfrm>
                <a:off x="1179604" y="5491765"/>
                <a:ext cx="2875082"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𝐵𝐶</m:t>
                          </m:r>
                        </m:e>
                        <m:sup>
                          <m:r>
                            <a:rPr lang="en-US" sz="2800" i="1" smtClean="0">
                              <a:latin typeface="Cambria Math" panose="02040503050406030204" pitchFamily="18" charset="0"/>
                            </a:rPr>
                            <m:t>2</m:t>
                          </m:r>
                        </m:sup>
                      </m:sSup>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𝐵𝑃</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𝑃𝐶</m:t>
                          </m:r>
                        </m:e>
                        <m:sup>
                          <m:r>
                            <a:rPr lang="en-US" sz="2800" b="0" i="1" smtClean="0">
                              <a:latin typeface="Cambria Math" panose="02040503050406030204" pitchFamily="18" charset="0"/>
                            </a:rPr>
                            <m:t>2</m:t>
                          </m:r>
                        </m:sup>
                      </m:sSup>
                    </m:oMath>
                  </m:oMathPara>
                </a14:m>
                <a:endParaRPr lang="en-US" sz="2800" dirty="0"/>
              </a:p>
            </p:txBody>
          </p:sp>
        </mc:Choice>
        <mc:Fallback xmlns="">
          <p:sp>
            <p:nvSpPr>
              <p:cNvPr id="18" name="TextBox 17">
                <a:extLst>
                  <a:ext uri="{FF2B5EF4-FFF2-40B4-BE49-F238E27FC236}">
                    <a16:creationId xmlns:a16="http://schemas.microsoft.com/office/drawing/2014/main" id="{31C560D9-6F20-D880-543C-82FDF1DD8487}"/>
                  </a:ext>
                </a:extLst>
              </p:cNvPr>
              <p:cNvSpPr txBox="1">
                <a:spLocks noRot="1" noChangeAspect="1" noMove="1" noResize="1" noEditPoints="1" noAdjustHandles="1" noChangeArrowheads="1" noChangeShapeType="1" noTextEdit="1"/>
              </p:cNvSpPr>
              <p:nvPr/>
            </p:nvSpPr>
            <p:spPr>
              <a:xfrm>
                <a:off x="1179604" y="5491765"/>
                <a:ext cx="2875082" cy="430887"/>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C7B2EA1-FA3D-8ACB-D2C9-1E36A1556BB3}"/>
                  </a:ext>
                </a:extLst>
              </p:cNvPr>
              <p:cNvSpPr txBox="1"/>
              <p:nvPr/>
            </p:nvSpPr>
            <p:spPr>
              <a:xfrm>
                <a:off x="150055" y="6070539"/>
                <a:ext cx="6346866" cy="4816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m:t>
                          </m:r>
                          <m:r>
                            <a:rPr lang="en-US" sz="2800" b="0" i="1" smtClean="0">
                              <a:latin typeface="Cambria Math" panose="02040503050406030204" pitchFamily="18" charset="0"/>
                            </a:rPr>
                            <m:t>𝐵𝐶</m:t>
                          </m:r>
                        </m:e>
                        <m:sup>
                          <m:r>
                            <a:rPr lang="en-US" sz="2800" i="1" smtClean="0">
                              <a:latin typeface="Cambria Math" panose="02040503050406030204" pitchFamily="18" charset="0"/>
                            </a:rPr>
                            <m:t>2</m:t>
                          </m:r>
                        </m:sup>
                      </m:sSup>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3</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1</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=10⇒</m:t>
                      </m:r>
                      <m:r>
                        <a:rPr lang="en-US" sz="2800" b="0" i="1" smtClean="0">
                          <a:latin typeface="Cambria Math" panose="02040503050406030204" pitchFamily="18" charset="0"/>
                        </a:rPr>
                        <m:t>𝐴𝐶</m:t>
                      </m:r>
                      <m:r>
                        <a:rPr lang="en-US" sz="2800" b="0" i="1" smtClean="0">
                          <a:latin typeface="Cambria Math" panose="02040503050406030204" pitchFamily="18" charset="0"/>
                        </a:rPr>
                        <m:t>=</m:t>
                      </m:r>
                      <m:rad>
                        <m:radPr>
                          <m:degHide m:val="on"/>
                          <m:ctrlPr>
                            <a:rPr lang="en-US" sz="2800" b="0" i="1" smtClean="0">
                              <a:latin typeface="Cambria Math" panose="02040503050406030204" pitchFamily="18" charset="0"/>
                            </a:rPr>
                          </m:ctrlPr>
                        </m:radPr>
                        <m:deg/>
                        <m:e>
                          <m:r>
                            <a:rPr lang="en-US" sz="2800" b="0" i="1" smtClean="0">
                              <a:latin typeface="Cambria Math" panose="02040503050406030204" pitchFamily="18" charset="0"/>
                            </a:rPr>
                            <m:t>10</m:t>
                          </m:r>
                        </m:e>
                      </m:rad>
                      <m:r>
                        <a:rPr lang="en-US" sz="2800" b="0" i="1" smtClean="0">
                          <a:latin typeface="Cambria Math" panose="02040503050406030204" pitchFamily="18" charset="0"/>
                        </a:rPr>
                        <m:t>(</m:t>
                      </m:r>
                      <m:r>
                        <m:rPr>
                          <m:sty m:val="p"/>
                        </m:rPr>
                        <a:rPr lang="en-US" sz="2800" b="0" i="0" smtClean="0">
                          <a:latin typeface="Cambria Math" panose="02040503050406030204" pitchFamily="18" charset="0"/>
                        </a:rPr>
                        <m:t>cm</m:t>
                      </m:r>
                      <m:r>
                        <a:rPr lang="en-US" sz="2800" b="0" i="1" smtClean="0">
                          <a:latin typeface="Cambria Math" panose="02040503050406030204" pitchFamily="18" charset="0"/>
                        </a:rPr>
                        <m:t>)</m:t>
                      </m:r>
                    </m:oMath>
                  </m:oMathPara>
                </a14:m>
                <a:endParaRPr lang="en-US" sz="2800" dirty="0"/>
              </a:p>
            </p:txBody>
          </p:sp>
        </mc:Choice>
        <mc:Fallback xmlns="">
          <p:sp>
            <p:nvSpPr>
              <p:cNvPr id="20" name="TextBox 19">
                <a:extLst>
                  <a:ext uri="{FF2B5EF4-FFF2-40B4-BE49-F238E27FC236}">
                    <a16:creationId xmlns:a16="http://schemas.microsoft.com/office/drawing/2014/main" id="{0C7B2EA1-FA3D-8ACB-D2C9-1E36A1556BB3}"/>
                  </a:ext>
                </a:extLst>
              </p:cNvPr>
              <p:cNvSpPr txBox="1">
                <a:spLocks noRot="1" noChangeAspect="1" noMove="1" noResize="1" noEditPoints="1" noAdjustHandles="1" noChangeArrowheads="1" noChangeShapeType="1" noTextEdit="1"/>
              </p:cNvSpPr>
              <p:nvPr/>
            </p:nvSpPr>
            <p:spPr>
              <a:xfrm>
                <a:off x="150055" y="6070539"/>
                <a:ext cx="6346866" cy="481607"/>
              </a:xfrm>
              <a:prstGeom prst="rect">
                <a:avLst/>
              </a:prstGeom>
              <a:blipFill>
                <a:blip r:embed="rId13"/>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67431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5" grpId="0"/>
      <p:bldP spid="6" grpId="0"/>
      <p:bldP spid="9" grpId="0"/>
      <p:bldP spid="13" grpId="0"/>
      <p:bldP spid="15" grpId="0"/>
      <p:bldP spid="18" grpId="0"/>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92E7AC4B-4D33-0933-A385-532EDB97275A}"/>
              </a:ext>
            </a:extLst>
          </p:cNvPr>
          <p:cNvSpPr txBox="1"/>
          <p:nvPr/>
        </p:nvSpPr>
        <p:spPr>
          <a:xfrm>
            <a:off x="184445" y="1098217"/>
            <a:ext cx="4373487" cy="523220"/>
          </a:xfrm>
          <a:prstGeom prst="rect">
            <a:avLst/>
          </a:prstGeom>
          <a:noFill/>
        </p:spPr>
        <p:txBody>
          <a:bodyPr wrap="square" rtlCol="0">
            <a:spAutoFit/>
          </a:bodyPr>
          <a:lstStyle/>
          <a:p>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9.19 SGK Trang 97</a:t>
            </a:r>
          </a:p>
        </p:txBody>
      </p:sp>
      <p:sp>
        <p:nvSpPr>
          <p:cNvPr id="7" name="Rectangle: Rounded Corners 3"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7C82E852-01C7-4E35-8270-8CE7CDCFF1C5}"/>
              </a:ext>
            </a:extLst>
          </p:cNvPr>
          <p:cNvSpPr/>
          <p:nvPr/>
        </p:nvSpPr>
        <p:spPr>
          <a:xfrm>
            <a:off x="0" y="-2304"/>
            <a:ext cx="12191999" cy="875340"/>
          </a:xfrm>
          <a:prstGeom prst="roundRect">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a:solidFill>
                  <a:srgbClr val="0000FF"/>
                </a:solidFill>
                <a:latin typeface="Times New Roman" panose="02020603050405020304" pitchFamily="18" charset="0"/>
                <a:ea typeface="Arial" panose="020B0604020202020204" pitchFamily="34" charset="0"/>
              </a:rPr>
              <a:t>BÀI 35: </a:t>
            </a:r>
            <a:r>
              <a:rPr lang="en-US" sz="2800" b="1" dirty="0">
                <a:solidFill>
                  <a:srgbClr val="0000FF"/>
                </a:solidFill>
                <a:latin typeface="Times New Roman" panose="02020603050405020304" pitchFamily="18" charset="0"/>
              </a:rPr>
              <a:t>ĐỊNH LÝ PYTHAGORE VÀ ỨNG DỤNG </a:t>
            </a:r>
            <a:r>
              <a:rPr lang="en-US" sz="2800" b="1" dirty="0">
                <a:solidFill>
                  <a:srgbClr val="0000FF"/>
                </a:solidFill>
                <a:latin typeface="Times New Roman" panose="02020603050405020304" pitchFamily="18" charset="0"/>
                <a:ea typeface="Arial" panose="020B0604020202020204" pitchFamily="34" charset="0"/>
              </a:rPr>
              <a:t>(T1)</a:t>
            </a:r>
            <a:endParaRPr lang="en-US" sz="2800" b="1" dirty="0">
              <a:ln w="12700">
                <a:solidFill>
                  <a:schemeClr val="accent1"/>
                </a:solidFill>
                <a:prstDash val="solid"/>
              </a:ln>
              <a:solidFill>
                <a:srgbClr val="0000FF"/>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pic>
        <p:nvPicPr>
          <p:cNvPr id="9" name="image38.png"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75002C5C-C29E-D112-FB22-91977FA34AC3}"/>
              </a:ext>
            </a:extLst>
          </p:cNvPr>
          <p:cNvPicPr/>
          <p:nvPr/>
        </p:nvPicPr>
        <p:blipFill>
          <a:blip r:embed="rId4"/>
          <a:srcRect/>
          <a:stretch>
            <a:fillRect/>
          </a:stretch>
        </p:blipFill>
        <p:spPr>
          <a:xfrm>
            <a:off x="1421048" y="1631986"/>
            <a:ext cx="1734639" cy="2711412"/>
          </a:xfrm>
          <a:prstGeom prst="rect">
            <a:avLst/>
          </a:prstGeom>
          <a:ln/>
        </p:spPr>
      </p:pic>
      <p:cxnSp>
        <p:nvCxnSpPr>
          <p:cNvPr id="11" name="Straight Connector 10"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2C03D7F9-7934-2795-8751-7992A33A85EF}"/>
              </a:ext>
            </a:extLst>
          </p:cNvPr>
          <p:cNvCxnSpPr/>
          <p:nvPr/>
        </p:nvCxnSpPr>
        <p:spPr>
          <a:xfrm>
            <a:off x="6035042" y="1510104"/>
            <a:ext cx="0" cy="5207335"/>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image42.png"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2FD24BA9-C2BD-528E-59C1-AAAB74AF67D0}"/>
              </a:ext>
            </a:extLst>
          </p:cNvPr>
          <p:cNvPicPr/>
          <p:nvPr/>
        </p:nvPicPr>
        <p:blipFill>
          <a:blip r:embed="rId5"/>
          <a:srcRect/>
          <a:stretch>
            <a:fillRect/>
          </a:stretch>
        </p:blipFill>
        <p:spPr>
          <a:xfrm>
            <a:off x="7888723" y="1219485"/>
            <a:ext cx="2014909" cy="2599667"/>
          </a:xfrm>
          <a:prstGeom prst="rect">
            <a:avLst/>
          </a:prstGeom>
          <a:ln/>
        </p:spPr>
      </p:pic>
      <p:sp>
        <p:nvSpPr>
          <p:cNvPr id="14" name="Rectangle 3"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2E69E648-DA6A-F924-FD3C-C1E15EEEEF4C}"/>
              </a:ext>
            </a:extLst>
          </p:cNvPr>
          <p:cNvSpPr>
            <a:spLocks noChangeArrowheads="1"/>
          </p:cNvSpPr>
          <p:nvPr/>
        </p:nvSpPr>
        <p:spPr bwMode="auto">
          <a:xfrm>
            <a:off x="153903" y="4262803"/>
            <a:ext cx="600356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Áp</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Pythagore</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tam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b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vuông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5" name="Rectangle 4"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CB821B7F-FBD9-BFBD-96F4-7F1EF31B6514}"/>
              </a:ext>
            </a:extLst>
          </p:cNvPr>
          <p:cNvSpPr>
            <a:spLocks noChangeArrowheads="1"/>
          </p:cNvSpPr>
          <p:nvPr/>
        </p:nvSpPr>
        <p:spPr bwMode="auto">
          <a:xfrm>
            <a:off x="298871" y="5699923"/>
            <a:ext cx="9028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0" name="Rectangle 3"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52C43437-F9BE-C496-F338-42FC267E48B8}"/>
              </a:ext>
            </a:extLst>
          </p:cNvPr>
          <p:cNvSpPr>
            <a:spLocks noChangeArrowheads="1"/>
          </p:cNvSpPr>
          <p:nvPr/>
        </p:nvSpPr>
        <p:spPr bwMode="auto">
          <a:xfrm>
            <a:off x="6400803" y="3939246"/>
            <a:ext cx="600356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Áp</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Pythagore</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tam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b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vuông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1" name="Object 20"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09AAC999-BC5C-0EC3-F59A-9AF5A141795A}"/>
                  </a:ext>
                </a:extLst>
              </p:cNvPr>
              <p:cNvSpPr txBox="1"/>
              <p:nvPr/>
            </p:nvSpPr>
            <p:spPr>
              <a:xfrm>
                <a:off x="6655331" y="4853756"/>
                <a:ext cx="2545614" cy="633461"/>
              </a:xfrm>
              <a:prstGeom prst="rect">
                <a:avLst/>
              </a:prstGeom>
            </p:spPr>
            <p:txBody>
              <a:bodyPr>
                <a:noAutofit/>
              </a:bodyPr>
              <a:lstStyle/>
              <a:p>
                <a:pPr/>
                <a14:m>
                  <m:oMathPara xmlns:m="http://schemas.openxmlformats.org/officeDocument/2006/math">
                    <m:oMathParaPr>
                      <m:jc m:val="left"/>
                    </m:oMathParaPr>
                    <m:oMath xmlns:m="http://schemas.openxmlformats.org/officeDocument/2006/math">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panose="02040503050406030204" pitchFamily="18" charset="0"/>
                            </a:rPr>
                            <m:t>𝑦</m:t>
                          </m:r>
                        </m:e>
                        <m:sup>
                          <m:r>
                            <a:rPr lang="en-US" sz="2800" i="1">
                              <a:solidFill>
                                <a:srgbClr val="000000"/>
                              </a:solidFill>
                              <a:latin typeface="Cambria Math" panose="02040503050406030204" pitchFamily="18" charset="0"/>
                            </a:rPr>
                            <m:t>2</m:t>
                          </m:r>
                        </m:sup>
                      </m:sSup>
                      <m:r>
                        <a:rPr lang="en-US" sz="2800" i="1">
                          <a:solidFill>
                            <a:srgbClr val="000000"/>
                          </a:solidFill>
                          <a:latin typeface="Cambria Math" panose="02040503050406030204" pitchFamily="18" charset="0"/>
                        </a:rPr>
                        <m:t>+</m:t>
                      </m:r>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panose="02040503050406030204" pitchFamily="18" charset="0"/>
                            </a:rPr>
                            <m:t>4</m:t>
                          </m:r>
                        </m:e>
                        <m:sup>
                          <m:r>
                            <a:rPr lang="en-US" sz="2800" i="1">
                              <a:solidFill>
                                <a:srgbClr val="000000"/>
                              </a:solidFill>
                              <a:latin typeface="Cambria Math" panose="02040503050406030204" pitchFamily="18" charset="0"/>
                            </a:rPr>
                            <m:t>2</m:t>
                          </m:r>
                        </m:sup>
                      </m:sSup>
                      <m:r>
                        <a:rPr lang="en-US" sz="2800" i="1">
                          <a:solidFill>
                            <a:srgbClr val="000000"/>
                          </a:solidFill>
                          <a:latin typeface="Cambria Math" panose="02040503050406030204" pitchFamily="18" charset="0"/>
                        </a:rPr>
                        <m:t>=</m:t>
                      </m:r>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panose="02040503050406030204" pitchFamily="18" charset="0"/>
                            </a:rPr>
                            <m:t>5</m:t>
                          </m:r>
                        </m:e>
                        <m:sup>
                          <m:r>
                            <a:rPr lang="en-US" sz="2800" i="1">
                              <a:solidFill>
                                <a:srgbClr val="000000"/>
                              </a:solidFill>
                              <a:latin typeface="Cambria Math" panose="02040503050406030204" pitchFamily="18" charset="0"/>
                            </a:rPr>
                            <m:t>2</m:t>
                          </m:r>
                        </m:sup>
                      </m:sSup>
                    </m:oMath>
                  </m:oMathPara>
                </a14:m>
                <a:endParaRPr lang="en-US" sz="2800" dirty="0"/>
              </a:p>
            </p:txBody>
          </p:sp>
        </mc:Choice>
        <mc:Fallback xmlns="">
          <p:sp>
            <p:nvSpPr>
              <p:cNvPr id="21" name="Object 20"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09AAC999-BC5C-0EC3-F59A-9AF5A141795A}"/>
                  </a:ext>
                </a:extLst>
              </p:cNvPr>
              <p:cNvSpPr txBox="1">
                <a:spLocks noRot="1" noChangeAspect="1" noMove="1" noResize="1" noEditPoints="1" noAdjustHandles="1" noChangeArrowheads="1" noChangeShapeType="1" noTextEdit="1"/>
              </p:cNvSpPr>
              <p:nvPr/>
            </p:nvSpPr>
            <p:spPr>
              <a:xfrm>
                <a:off x="6655331" y="4853756"/>
                <a:ext cx="2545614" cy="63346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Object 2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06103F5E-7E89-1A19-9292-0E6A5CC70865}"/>
                  </a:ext>
                </a:extLst>
              </p:cNvPr>
              <p:cNvSpPr txBox="1"/>
              <p:nvPr/>
            </p:nvSpPr>
            <p:spPr>
              <a:xfrm>
                <a:off x="6156959" y="5328368"/>
                <a:ext cx="5434818" cy="479495"/>
              </a:xfrm>
              <a:prstGeom prst="rect">
                <a:avLst/>
              </a:prstGeom>
            </p:spPr>
            <p:txBody>
              <a:bodyPr>
                <a:noAutofit/>
              </a:bodyPr>
              <a:lstStyle/>
              <a:p>
                <a:pPr/>
                <a14:m>
                  <m:oMathPara xmlns:m="http://schemas.openxmlformats.org/officeDocument/2006/math">
                    <m:oMathParaPr>
                      <m:jc m:val="left"/>
                    </m:oMathParaPr>
                    <m:oMath xmlns:m="http://schemas.openxmlformats.org/officeDocument/2006/math">
                      <m:r>
                        <a:rPr lang="en-US" sz="2800" i="1">
                          <a:solidFill>
                            <a:srgbClr val="000000"/>
                          </a:solidFill>
                          <a:latin typeface="Cambria Math" panose="02040503050406030204" pitchFamily="18" charset="0"/>
                        </a:rPr>
                        <m:t>⇒</m:t>
                      </m:r>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panose="02040503050406030204" pitchFamily="18" charset="0"/>
                            </a:rPr>
                            <m:t>𝑦</m:t>
                          </m:r>
                        </m:e>
                        <m:sup>
                          <m:r>
                            <a:rPr lang="en-US" sz="2800" i="1">
                              <a:solidFill>
                                <a:srgbClr val="000000"/>
                              </a:solidFill>
                              <a:latin typeface="Cambria Math" panose="02040503050406030204" pitchFamily="18" charset="0"/>
                            </a:rPr>
                            <m:t>2</m:t>
                          </m:r>
                        </m:sup>
                      </m:sSup>
                      <m:r>
                        <a:rPr lang="en-US" sz="2800" i="1">
                          <a:solidFill>
                            <a:srgbClr val="000000"/>
                          </a:solidFill>
                          <a:latin typeface="Cambria Math" panose="02040503050406030204" pitchFamily="18" charset="0"/>
                        </a:rPr>
                        <m:t>=</m:t>
                      </m:r>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panose="02040503050406030204" pitchFamily="18" charset="0"/>
                            </a:rPr>
                            <m:t>5</m:t>
                          </m:r>
                        </m:e>
                        <m:sup>
                          <m:r>
                            <a:rPr lang="en-US" sz="2800" i="1">
                              <a:solidFill>
                                <a:srgbClr val="000000"/>
                              </a:solidFill>
                              <a:latin typeface="Cambria Math" panose="02040503050406030204" pitchFamily="18" charset="0"/>
                            </a:rPr>
                            <m:t>2</m:t>
                          </m:r>
                        </m:sup>
                      </m:sSup>
                      <m:r>
                        <a:rPr lang="en-US" sz="2800" i="1">
                          <a:solidFill>
                            <a:srgbClr val="000000"/>
                          </a:solidFill>
                          <a:latin typeface="Cambria Math" panose="02040503050406030204" pitchFamily="18" charset="0"/>
                        </a:rPr>
                        <m:t>−</m:t>
                      </m:r>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panose="02040503050406030204" pitchFamily="18" charset="0"/>
                            </a:rPr>
                            <m:t>4</m:t>
                          </m:r>
                        </m:e>
                        <m:sup>
                          <m:r>
                            <a:rPr lang="en-US" sz="2800" i="1">
                              <a:solidFill>
                                <a:srgbClr val="000000"/>
                              </a:solidFill>
                              <a:latin typeface="Cambria Math" panose="02040503050406030204" pitchFamily="18" charset="0"/>
                            </a:rPr>
                            <m:t>2</m:t>
                          </m:r>
                        </m:sup>
                      </m:sSup>
                      <m:r>
                        <a:rPr lang="en-US" sz="2800" i="1">
                          <a:solidFill>
                            <a:srgbClr val="000000"/>
                          </a:solidFill>
                          <a:latin typeface="Cambria Math" panose="02040503050406030204" pitchFamily="18" charset="0"/>
                        </a:rPr>
                        <m:t>=9⇒</m:t>
                      </m:r>
                      <m:r>
                        <a:rPr lang="en-US" sz="2800" i="1">
                          <a:solidFill>
                            <a:srgbClr val="000000"/>
                          </a:solidFill>
                          <a:latin typeface="Cambria Math" panose="02040503050406030204" pitchFamily="18" charset="0"/>
                        </a:rPr>
                        <m:t>𝑦</m:t>
                      </m:r>
                      <m:r>
                        <a:rPr lang="en-US" sz="2800" i="1">
                          <a:solidFill>
                            <a:srgbClr val="000000"/>
                          </a:solidFill>
                          <a:latin typeface="Cambria Math" panose="02040503050406030204" pitchFamily="18" charset="0"/>
                        </a:rPr>
                        <m:t>=3</m:t>
                      </m:r>
                    </m:oMath>
                  </m:oMathPara>
                </a14:m>
                <a:endParaRPr lang="en-US" sz="2800" dirty="0"/>
              </a:p>
            </p:txBody>
          </p:sp>
        </mc:Choice>
        <mc:Fallback xmlns="">
          <p:sp>
            <p:nvSpPr>
              <p:cNvPr id="22" name="Object 2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06103F5E-7E89-1A19-9292-0E6A5CC70865}"/>
                  </a:ext>
                </a:extLst>
              </p:cNvPr>
              <p:cNvSpPr txBox="1">
                <a:spLocks noRot="1" noChangeAspect="1" noMove="1" noResize="1" noEditPoints="1" noAdjustHandles="1" noChangeArrowheads="1" noChangeShapeType="1" noTextEdit="1"/>
              </p:cNvSpPr>
              <p:nvPr/>
            </p:nvSpPr>
            <p:spPr>
              <a:xfrm>
                <a:off x="6156959" y="5328368"/>
                <a:ext cx="5434818" cy="479495"/>
              </a:xfrm>
              <a:prstGeom prst="rect">
                <a:avLst/>
              </a:prstGeom>
              <a:blipFill>
                <a:blip r:embed="rId7"/>
                <a:stretch>
                  <a:fillRect/>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4160BD27-C882-43E9-17AD-8C1C990E56A5}"/>
              </a:ext>
            </a:extLst>
          </p:cNvPr>
          <p:cNvGrpSpPr/>
          <p:nvPr/>
        </p:nvGrpSpPr>
        <p:grpSpPr>
          <a:xfrm>
            <a:off x="6580306" y="5986269"/>
            <a:ext cx="1958774" cy="499501"/>
            <a:chOff x="6580307" y="5981246"/>
            <a:chExt cx="1482378" cy="541867"/>
          </a:xfrm>
        </p:grpSpPr>
        <mc:AlternateContent xmlns:mc="http://schemas.openxmlformats.org/markup-compatibility/2006" xmlns:a14="http://schemas.microsoft.com/office/drawing/2010/main">
          <mc:Choice Requires="a14">
            <p:sp>
              <p:nvSpPr>
                <p:cNvPr id="23" name="Object 22">
                  <a:extLst>
                    <a:ext uri="{FF2B5EF4-FFF2-40B4-BE49-F238E27FC236}">
                      <a16:creationId xmlns:a16="http://schemas.microsoft.com/office/drawing/2014/main" id="{95E57AA0-2513-B7F1-20E9-E95A794BBA78}"/>
                    </a:ext>
                  </a:extLst>
                </p:cNvPr>
                <p:cNvSpPr txBox="1"/>
                <p:nvPr/>
              </p:nvSpPr>
              <p:spPr>
                <a:xfrm>
                  <a:off x="7137978" y="5981246"/>
                  <a:ext cx="924707" cy="528404"/>
                </a:xfrm>
                <a:prstGeom prst="rect">
                  <a:avLst/>
                </a:prstGeom>
              </p:spPr>
              <p:txBody>
                <a:bodyPr>
                  <a:noAutofit/>
                </a:bodyPr>
                <a:lstStyle/>
                <a:p>
                  <a:pPr/>
                  <a14:m>
                    <m:oMathPara xmlns:m="http://schemas.openxmlformats.org/officeDocument/2006/math">
                      <m:oMathParaPr>
                        <m:jc m:val="left"/>
                      </m:oMathParaPr>
                      <m:oMath xmlns:m="http://schemas.openxmlformats.org/officeDocument/2006/math">
                        <m:r>
                          <a:rPr lang="en-US" sz="2800" i="1">
                            <a:solidFill>
                              <a:srgbClr val="000000"/>
                            </a:solidFill>
                            <a:latin typeface="Cambria Math" panose="02040503050406030204" pitchFamily="18" charset="0"/>
                          </a:rPr>
                          <m:t>𝑦</m:t>
                        </m:r>
                        <m:r>
                          <a:rPr lang="en-US" sz="2800" i="1">
                            <a:solidFill>
                              <a:srgbClr val="000000"/>
                            </a:solidFill>
                            <a:latin typeface="Cambria Math" panose="02040503050406030204" pitchFamily="18" charset="0"/>
                          </a:rPr>
                          <m:t>=3</m:t>
                        </m:r>
                      </m:oMath>
                    </m:oMathPara>
                  </a14:m>
                  <a:endParaRPr lang="en-US" sz="2800" dirty="0"/>
                </a:p>
              </p:txBody>
            </p:sp>
          </mc:Choice>
          <mc:Fallback xmlns="">
            <p:sp>
              <p:nvSpPr>
                <p:cNvPr id="23" name="Object 22">
                  <a:extLst>
                    <a:ext uri="{FF2B5EF4-FFF2-40B4-BE49-F238E27FC236}">
                      <a16:creationId xmlns:a16="http://schemas.microsoft.com/office/drawing/2014/main" id="{95E57AA0-2513-B7F1-20E9-E95A794BBA78}"/>
                    </a:ext>
                  </a:extLst>
                </p:cNvPr>
                <p:cNvSpPr txBox="1">
                  <a:spLocks noRot="1" noChangeAspect="1" noMove="1" noResize="1" noEditPoints="1" noAdjustHandles="1" noChangeArrowheads="1" noChangeShapeType="1" noTextEdit="1"/>
                </p:cNvSpPr>
                <p:nvPr/>
              </p:nvSpPr>
              <p:spPr>
                <a:xfrm>
                  <a:off x="7137978" y="5981246"/>
                  <a:ext cx="924707" cy="528404"/>
                </a:xfrm>
                <a:prstGeom prst="rect">
                  <a:avLst/>
                </a:prstGeom>
                <a:blipFill>
                  <a:blip r:embed="rId8"/>
                  <a:stretch>
                    <a:fillRect/>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83DF3790-2D0B-A5C5-7EE9-FC10EEB20B4F}"/>
                </a:ext>
              </a:extLst>
            </p:cNvPr>
            <p:cNvSpPr txBox="1"/>
            <p:nvPr/>
          </p:nvSpPr>
          <p:spPr>
            <a:xfrm>
              <a:off x="6580307" y="5999893"/>
              <a:ext cx="887056"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Vậy</a:t>
              </a:r>
              <a:endParaRPr lang="en-US" sz="2800" dirty="0">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AFCC01B-7829-B3D4-0E36-6D669F3B2097}"/>
                  </a:ext>
                </a:extLst>
              </p:cNvPr>
              <p:cNvSpPr txBox="1"/>
              <p:nvPr/>
            </p:nvSpPr>
            <p:spPr>
              <a:xfrm>
                <a:off x="116222" y="5226014"/>
                <a:ext cx="4912370" cy="4816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𝑥</m:t>
                          </m:r>
                        </m:e>
                        <m:sup>
                          <m:r>
                            <a:rPr lang="en-US" sz="2800" i="1" smtClean="0">
                              <a:latin typeface="Cambria Math" panose="02040503050406030204" pitchFamily="18" charset="0"/>
                            </a:rPr>
                            <m:t>2</m:t>
                          </m:r>
                        </m:sup>
                      </m:sSup>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2</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4</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=20⇒</m:t>
                      </m:r>
                      <m:r>
                        <a:rPr lang="en-US" sz="2800" b="0" i="1" smtClean="0">
                          <a:latin typeface="Cambria Math" panose="02040503050406030204" pitchFamily="18" charset="0"/>
                        </a:rPr>
                        <m:t>𝑥</m:t>
                      </m:r>
                      <m:r>
                        <a:rPr lang="en-US" sz="2800" b="0" i="1" smtClean="0">
                          <a:latin typeface="Cambria Math" panose="02040503050406030204" pitchFamily="18" charset="0"/>
                        </a:rPr>
                        <m:t>=</m:t>
                      </m:r>
                      <m:rad>
                        <m:radPr>
                          <m:degHide m:val="on"/>
                          <m:ctrlPr>
                            <a:rPr lang="en-US" sz="2800" b="0" i="1" smtClean="0">
                              <a:latin typeface="Cambria Math" panose="02040503050406030204" pitchFamily="18" charset="0"/>
                            </a:rPr>
                          </m:ctrlPr>
                        </m:radPr>
                        <m:deg/>
                        <m:e>
                          <m:r>
                            <a:rPr lang="en-US" sz="2800" b="0" i="1" smtClean="0">
                              <a:latin typeface="Cambria Math" panose="02040503050406030204" pitchFamily="18" charset="0"/>
                            </a:rPr>
                            <m:t>20</m:t>
                          </m:r>
                        </m:e>
                      </m:rad>
                    </m:oMath>
                  </m:oMathPara>
                </a14:m>
                <a:endParaRPr lang="en-US" sz="2800" dirty="0"/>
              </a:p>
            </p:txBody>
          </p:sp>
        </mc:Choice>
        <mc:Fallback xmlns="">
          <p:sp>
            <p:nvSpPr>
              <p:cNvPr id="3" name="TextBox 2">
                <a:extLst>
                  <a:ext uri="{FF2B5EF4-FFF2-40B4-BE49-F238E27FC236}">
                    <a16:creationId xmlns:a16="http://schemas.microsoft.com/office/drawing/2014/main" id="{2AFCC01B-7829-B3D4-0E36-6D669F3B2097}"/>
                  </a:ext>
                </a:extLst>
              </p:cNvPr>
              <p:cNvSpPr txBox="1">
                <a:spLocks noRot="1" noChangeAspect="1" noMove="1" noResize="1" noEditPoints="1" noAdjustHandles="1" noChangeArrowheads="1" noChangeShapeType="1" noTextEdit="1"/>
              </p:cNvSpPr>
              <p:nvPr/>
            </p:nvSpPr>
            <p:spPr>
              <a:xfrm>
                <a:off x="116222" y="5226014"/>
                <a:ext cx="4912370" cy="48160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F1ADDB5-2BCA-25D3-BE43-49674728D4F5}"/>
                  </a:ext>
                </a:extLst>
              </p:cNvPr>
              <p:cNvSpPr txBox="1"/>
              <p:nvPr/>
            </p:nvSpPr>
            <p:spPr>
              <a:xfrm>
                <a:off x="936245" y="5663271"/>
                <a:ext cx="1734638" cy="57394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𝑥</m:t>
                      </m:r>
                      <m:r>
                        <a:rPr lang="en-US" sz="2800" b="0" i="1" smtClean="0">
                          <a:latin typeface="Cambria Math" panose="02040503050406030204" pitchFamily="18" charset="0"/>
                        </a:rPr>
                        <m:t>=</m:t>
                      </m:r>
                      <m:rad>
                        <m:radPr>
                          <m:degHide m:val="on"/>
                          <m:ctrlPr>
                            <a:rPr lang="en-US" sz="2800" b="0" i="1" smtClean="0">
                              <a:latin typeface="Cambria Math" panose="02040503050406030204" pitchFamily="18" charset="0"/>
                            </a:rPr>
                          </m:ctrlPr>
                        </m:radPr>
                        <m:deg/>
                        <m:e>
                          <m:r>
                            <a:rPr lang="en-US" sz="2800" b="0" i="1" smtClean="0">
                              <a:latin typeface="Cambria Math" panose="02040503050406030204" pitchFamily="18" charset="0"/>
                            </a:rPr>
                            <m:t>20</m:t>
                          </m:r>
                        </m:e>
                      </m:rad>
                    </m:oMath>
                  </m:oMathPara>
                </a14:m>
                <a:endParaRPr lang="en-US" sz="2800" dirty="0"/>
              </a:p>
            </p:txBody>
          </p:sp>
        </mc:Choice>
        <mc:Fallback xmlns="">
          <p:sp>
            <p:nvSpPr>
              <p:cNvPr id="5" name="TextBox 4">
                <a:extLst>
                  <a:ext uri="{FF2B5EF4-FFF2-40B4-BE49-F238E27FC236}">
                    <a16:creationId xmlns:a16="http://schemas.microsoft.com/office/drawing/2014/main" id="{CF1ADDB5-2BCA-25D3-BE43-49674728D4F5}"/>
                  </a:ext>
                </a:extLst>
              </p:cNvPr>
              <p:cNvSpPr txBox="1">
                <a:spLocks noRot="1" noChangeAspect="1" noMove="1" noResize="1" noEditPoints="1" noAdjustHandles="1" noChangeArrowheads="1" noChangeShapeType="1" noTextEdit="1"/>
              </p:cNvSpPr>
              <p:nvPr/>
            </p:nvSpPr>
            <p:spPr>
              <a:xfrm>
                <a:off x="936245" y="5663271"/>
                <a:ext cx="1734638" cy="573940"/>
              </a:xfrm>
              <a:prstGeom prst="rect">
                <a:avLst/>
              </a:prstGeom>
              <a:blipFill>
                <a:blip r:embed="rId10"/>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93384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additive="base">
                                        <p:cTn id="54" dur="500" fill="hold"/>
                                        <p:tgtEl>
                                          <p:spTgt spid="26"/>
                                        </p:tgtEl>
                                        <p:attrNameLst>
                                          <p:attrName>ppt_x</p:attrName>
                                        </p:attrNameLst>
                                      </p:cBhvr>
                                      <p:tavLst>
                                        <p:tav tm="0">
                                          <p:val>
                                            <p:strVal val="#ppt_x"/>
                                          </p:val>
                                        </p:tav>
                                        <p:tav tm="100000">
                                          <p:val>
                                            <p:strVal val="#ppt_x"/>
                                          </p:val>
                                        </p:tav>
                                      </p:tavLst>
                                    </p:anim>
                                    <p:anim calcmode="lin" valueType="num">
                                      <p:cBhvr additive="base">
                                        <p:cTn id="5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0" grpId="0"/>
      <p:bldP spid="21" grpId="0"/>
      <p:bldP spid="22" grpId="0"/>
      <p:bldP spid="3"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t="-9000" r="-5000" b="-9000"/>
          </a:stretch>
        </a:blipFill>
        <a:effectLst/>
      </p:bgPr>
    </p:bg>
    <p:spTree>
      <p:nvGrpSpPr>
        <p:cNvPr id="1" name=""/>
        <p:cNvGrpSpPr/>
        <p:nvPr/>
      </p:nvGrpSpPr>
      <p:grpSpPr>
        <a:xfrm>
          <a:off x="0" y="0"/>
          <a:ext cx="0" cy="0"/>
          <a:chOff x="0" y="0"/>
          <a:chExt cx="0" cy="0"/>
        </a:xfrm>
      </p:grpSpPr>
      <p:sp>
        <p:nvSpPr>
          <p:cNvPr id="3" name="Rectangle: Rounded Corners 2"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C15A5419-58F9-41A3-8406-21CFD98E024B}"/>
              </a:ext>
            </a:extLst>
          </p:cNvPr>
          <p:cNvSpPr/>
          <p:nvPr/>
        </p:nvSpPr>
        <p:spPr>
          <a:xfrm>
            <a:off x="3352800" y="2202083"/>
            <a:ext cx="5486400" cy="1226917"/>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5400" dirty="0">
                <a:latin typeface="Times New Roman" panose="02020603050405020304" pitchFamily="18" charset="0"/>
                <a:cs typeface="Times New Roman" panose="02020603050405020304" pitchFamily="18" charset="0"/>
              </a:rPr>
              <a:t>VẬN DỤNG</a:t>
            </a:r>
          </a:p>
        </p:txBody>
      </p:sp>
    </p:spTree>
    <p:custDataLst>
      <p:tags r:id="rId1"/>
    </p:custDataLst>
    <p:extLst>
      <p:ext uri="{BB962C8B-B14F-4D97-AF65-F5344CB8AC3E}">
        <p14:creationId xmlns:p14="http://schemas.microsoft.com/office/powerpoint/2010/main" val="2406243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t="-9000" r="-5000" b="-9000"/>
          </a:stretch>
        </a:blipFill>
        <a:effectLst/>
      </p:bgPr>
    </p:bg>
    <p:spTree>
      <p:nvGrpSpPr>
        <p:cNvPr id="1" name=""/>
        <p:cNvGrpSpPr/>
        <p:nvPr/>
      </p:nvGrpSpPr>
      <p:grpSpPr>
        <a:xfrm>
          <a:off x="0" y="0"/>
          <a:ext cx="0" cy="0"/>
          <a:chOff x="0" y="0"/>
          <a:chExt cx="0" cy="0"/>
        </a:xfrm>
      </p:grpSpPr>
      <p:sp>
        <p:nvSpPr>
          <p:cNvPr id="4" name="Rectangle: Rounded Corners 3"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7C82E852-01C7-4E35-8270-8CE7CDCFF1C5}"/>
              </a:ext>
            </a:extLst>
          </p:cNvPr>
          <p:cNvSpPr/>
          <p:nvPr/>
        </p:nvSpPr>
        <p:spPr>
          <a:xfrm>
            <a:off x="2444546" y="1340691"/>
            <a:ext cx="6884984" cy="2263900"/>
          </a:xfrm>
          <a:prstGeom prst="roundRect">
            <a:avLst/>
          </a:prstGeom>
          <a:solidFill>
            <a:schemeClr val="accent6">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5400" b="1" dirty="0">
                <a:solidFill>
                  <a:srgbClr val="0000FF"/>
                </a:solidFill>
                <a:latin typeface="Times New Roman" panose="02020603050405020304" pitchFamily="18" charset="0"/>
                <a:cs typeface="Times New Roman" panose="02020603050405020304" pitchFamily="18" charset="0"/>
              </a:rPr>
              <a:t>TÌNH HUỐNG </a:t>
            </a:r>
          </a:p>
          <a:p>
            <a:pPr algn="ctr"/>
            <a:r>
              <a:rPr lang="en-US" sz="5400" b="1" dirty="0">
                <a:solidFill>
                  <a:srgbClr val="0000FF"/>
                </a:solidFill>
                <a:latin typeface="Times New Roman" panose="02020603050405020304" pitchFamily="18" charset="0"/>
                <a:cs typeface="Times New Roman" panose="02020603050405020304" pitchFamily="18" charset="0"/>
              </a:rPr>
              <a:t>MỞ ĐẦU</a:t>
            </a:r>
          </a:p>
        </p:txBody>
      </p:sp>
    </p:spTree>
    <p:custDataLst>
      <p:tags r:id="rId1"/>
    </p:custDataLst>
    <p:extLst>
      <p:ext uri="{BB962C8B-B14F-4D97-AF65-F5344CB8AC3E}">
        <p14:creationId xmlns:p14="http://schemas.microsoft.com/office/powerpoint/2010/main" val="5037424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92E7AC4B-4D33-0933-A385-532EDB97275A}"/>
              </a:ext>
            </a:extLst>
          </p:cNvPr>
          <p:cNvSpPr txBox="1"/>
          <p:nvPr/>
        </p:nvSpPr>
        <p:spPr>
          <a:xfrm>
            <a:off x="62177" y="890978"/>
            <a:ext cx="5061366" cy="523220"/>
          </a:xfrm>
          <a:prstGeom prst="rect">
            <a:avLst/>
          </a:prstGeom>
          <a:noFill/>
        </p:spPr>
        <p:txBody>
          <a:bodyPr wrap="square" rtlCol="0">
            <a:spAutoFit/>
          </a:bodyPr>
          <a:lstStyle/>
          <a:p>
            <a:pPr algn="ct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mở</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đầu</a:t>
            </a:r>
            <a:endPar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Rounded Corners 3"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7C82E852-01C7-4E35-8270-8CE7CDCFF1C5}"/>
              </a:ext>
            </a:extLst>
          </p:cNvPr>
          <p:cNvSpPr/>
          <p:nvPr/>
        </p:nvSpPr>
        <p:spPr>
          <a:xfrm>
            <a:off x="1" y="0"/>
            <a:ext cx="12191999" cy="875340"/>
          </a:xfrm>
          <a:prstGeom prst="roundRect">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a:solidFill>
                  <a:srgbClr val="0000FF"/>
                </a:solidFill>
                <a:latin typeface="Times New Roman" panose="02020603050405020304" pitchFamily="18" charset="0"/>
                <a:ea typeface="Arial" panose="020B0604020202020204" pitchFamily="34" charset="0"/>
              </a:rPr>
              <a:t>BÀI 35: </a:t>
            </a:r>
            <a:r>
              <a:rPr lang="en-US" sz="2800" b="1" dirty="0">
                <a:solidFill>
                  <a:srgbClr val="0000FF"/>
                </a:solidFill>
                <a:latin typeface="Times New Roman" panose="02020603050405020304" pitchFamily="18" charset="0"/>
              </a:rPr>
              <a:t>ĐỊNH LÝ PYTHAGORE VÀ ỨNG DỤNG </a:t>
            </a:r>
            <a:r>
              <a:rPr lang="en-US" sz="2800" b="1" dirty="0">
                <a:solidFill>
                  <a:srgbClr val="0000FF"/>
                </a:solidFill>
                <a:latin typeface="Times New Roman" panose="02020603050405020304" pitchFamily="18" charset="0"/>
                <a:ea typeface="Arial" panose="020B0604020202020204" pitchFamily="34" charset="0"/>
              </a:rPr>
              <a:t>(T1)</a:t>
            </a:r>
            <a:endParaRPr lang="en-US" sz="2800" b="1" dirty="0">
              <a:ln w="12700">
                <a:solidFill>
                  <a:schemeClr val="accent1"/>
                </a:solidFill>
                <a:prstDash val="solid"/>
              </a:ln>
              <a:solidFill>
                <a:srgbClr val="0000FF"/>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angle 5"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BB31D19B-DD82-64EA-CAEE-CAE4E452D803}"/>
                  </a:ext>
                </a:extLst>
              </p:cNvPr>
              <p:cNvSpPr>
                <a:spLocks noChangeArrowheads="1"/>
              </p:cNvSpPr>
              <p:nvPr/>
            </p:nvSpPr>
            <p:spPr bwMode="auto">
              <a:xfrm>
                <a:off x="62177" y="2847603"/>
                <a:ext cx="5317481" cy="111902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25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Áp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Pythagore</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tam </a:t>
                </a:r>
              </a:p>
              <a:p>
                <a:pPr marL="0" marR="0" lvl="0" indent="0" algn="just" defTabSz="914400" rtl="0" eaLnBrk="0" fontAlgn="base" latinLnBrk="0" hangingPunct="0">
                  <a:lnSpc>
                    <a:spcPct val="125000"/>
                  </a:lnSpc>
                  <a:spcBef>
                    <a:spcPct val="0"/>
                  </a:spcBef>
                  <a:spcAft>
                    <a:spcPct val="0"/>
                  </a:spcAft>
                  <a:buClrTx/>
                  <a:buSzTx/>
                  <a:buFontTx/>
                  <a:buNone/>
                  <a:tabLst/>
                </a:pP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vuông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kumimoji="0" lang="en-US" altLang="en-US" sz="2800" b="0" i="1" u="none" strike="noStrike" cap="none" normalizeH="0" baseline="0" dirty="0" smtClean="0">
                        <a:ln>
                          <a:noFill/>
                        </a:ln>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𝐴𝐵𝐶</m:t>
                    </m:r>
                    <m:r>
                      <a:rPr kumimoji="0" lang="en-US" altLang="en-US" sz="2800" b="0" i="1" u="none" strike="noStrike" cap="none" normalizeH="0" baseline="0" dirty="0" smtClean="0">
                        <a:ln>
                          <a:noFill/>
                        </a:ln>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mc:Choice>
        <mc:Fallback xmlns="">
          <p:sp>
            <p:nvSpPr>
              <p:cNvPr id="11" name="Rectangle 5"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BB31D19B-DD82-64EA-CAEE-CAE4E452D803}"/>
                  </a:ext>
                </a:extLst>
              </p:cNvPr>
              <p:cNvSpPr>
                <a:spLocks noRot="1" noChangeAspect="1" noMove="1" noResize="1" noEditPoints="1" noAdjustHandles="1" noChangeArrowheads="1" noChangeShapeType="1" noTextEdit="1"/>
              </p:cNvSpPr>
              <p:nvPr/>
            </p:nvSpPr>
            <p:spPr bwMode="auto">
              <a:xfrm>
                <a:off x="62177" y="2847603"/>
                <a:ext cx="5317481" cy="1119024"/>
              </a:xfrm>
              <a:prstGeom prst="rect">
                <a:avLst/>
              </a:prstGeom>
              <a:blipFill>
                <a:blip r:embed="rId4"/>
                <a:stretch>
                  <a:fillRect l="-2294" b="-1467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3" name="Rectangle 7"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C0022A1E-1873-A03C-CD7F-6077821ED268}"/>
              </a:ext>
            </a:extLst>
          </p:cNvPr>
          <p:cNvSpPr>
            <a:spLocks noChangeArrowheads="1"/>
          </p:cNvSpPr>
          <p:nvPr/>
        </p:nvSpPr>
        <p:spPr bwMode="auto">
          <a:xfrm>
            <a:off x="-122554" y="4719624"/>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Times New Roman" panose="02020603050405020304" pitchFamily="18" charset="0"/>
              <a:cs typeface="Times New Roman" panose="02020603050405020304" pitchFamily="18" charset="0"/>
            </a:endParaRPr>
          </a:p>
        </p:txBody>
      </p:sp>
      <p:sp>
        <p:nvSpPr>
          <p:cNvPr id="14" name="Rectangle 8"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D8E82160-0960-997C-0200-4C2D4CA668D3}"/>
              </a:ext>
            </a:extLst>
          </p:cNvPr>
          <p:cNvSpPr>
            <a:spLocks noChangeArrowheads="1"/>
          </p:cNvSpPr>
          <p:nvPr/>
        </p:nvSpPr>
        <p:spPr bwMode="auto">
          <a:xfrm>
            <a:off x="96232" y="4570822"/>
            <a:ext cx="9028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5" name="Rectangle 9"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9D063B79-2C39-052F-20C2-B36566249496}"/>
              </a:ext>
            </a:extLst>
          </p:cNvPr>
          <p:cNvSpPr>
            <a:spLocks noChangeArrowheads="1"/>
          </p:cNvSpPr>
          <p:nvPr/>
        </p:nvSpPr>
        <p:spPr bwMode="auto">
          <a:xfrm>
            <a:off x="-122554" y="5243499"/>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Box 2"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E24A6B3C-A1E5-AD2A-2C29-4A7D79055E3C}"/>
                  </a:ext>
                </a:extLst>
              </p:cNvPr>
              <p:cNvSpPr txBox="1"/>
              <p:nvPr/>
            </p:nvSpPr>
            <p:spPr>
              <a:xfrm>
                <a:off x="3926810" y="3535740"/>
                <a:ext cx="2885534"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𝐴𝐶</m:t>
                          </m:r>
                        </m:e>
                        <m:sup>
                          <m:r>
                            <a:rPr lang="en-US" sz="2800" i="1" smtClean="0">
                              <a:latin typeface="Cambria Math" panose="02040503050406030204" pitchFamily="18" charset="0"/>
                            </a:rPr>
                            <m:t>2</m:t>
                          </m:r>
                        </m:sup>
                      </m:sSup>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𝐴𝐵</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𝐵𝐶</m:t>
                          </m:r>
                        </m:e>
                        <m:sup>
                          <m:r>
                            <a:rPr lang="en-US" sz="2800" b="0" i="1" smtClean="0">
                              <a:latin typeface="Cambria Math" panose="02040503050406030204" pitchFamily="18" charset="0"/>
                            </a:rPr>
                            <m:t>2</m:t>
                          </m:r>
                        </m:sup>
                      </m:sSup>
                    </m:oMath>
                  </m:oMathPara>
                </a14:m>
                <a:endParaRPr lang="en-US" sz="2800" dirty="0"/>
              </a:p>
            </p:txBody>
          </p:sp>
        </mc:Choice>
        <mc:Fallback xmlns="">
          <p:sp>
            <p:nvSpPr>
              <p:cNvPr id="3" name="TextBox 2"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E24A6B3C-A1E5-AD2A-2C29-4A7D79055E3C}"/>
                  </a:ext>
                </a:extLst>
              </p:cNvPr>
              <p:cNvSpPr txBox="1">
                <a:spLocks noRot="1" noChangeAspect="1" noMove="1" noResize="1" noEditPoints="1" noAdjustHandles="1" noChangeArrowheads="1" noChangeShapeType="1" noTextEdit="1"/>
              </p:cNvSpPr>
              <p:nvPr/>
            </p:nvSpPr>
            <p:spPr>
              <a:xfrm>
                <a:off x="3926810" y="3535740"/>
                <a:ext cx="2885534" cy="43088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3FE2F3C6-51E2-C402-D55C-9ED166566CB1}"/>
                  </a:ext>
                </a:extLst>
              </p:cNvPr>
              <p:cNvSpPr txBox="1"/>
              <p:nvPr/>
            </p:nvSpPr>
            <p:spPr>
              <a:xfrm>
                <a:off x="212882" y="4031965"/>
                <a:ext cx="6717929" cy="4816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m:t>
                          </m:r>
                          <m:r>
                            <a:rPr lang="en-US" sz="2800" b="0" i="1" smtClean="0">
                              <a:latin typeface="Cambria Math" panose="02040503050406030204" pitchFamily="18" charset="0"/>
                            </a:rPr>
                            <m:t>𝐴𝐶</m:t>
                          </m:r>
                        </m:e>
                        <m:sup>
                          <m:r>
                            <a:rPr lang="en-US" sz="2800" i="1" smtClean="0">
                              <a:latin typeface="Cambria Math" panose="02040503050406030204" pitchFamily="18" charset="0"/>
                            </a:rPr>
                            <m:t>2</m:t>
                          </m:r>
                        </m:sup>
                      </m:sSup>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1</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3</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=10⇒</m:t>
                      </m:r>
                      <m:r>
                        <a:rPr lang="en-US" sz="2800" b="0" i="1" smtClean="0">
                          <a:latin typeface="Cambria Math" panose="02040503050406030204" pitchFamily="18" charset="0"/>
                        </a:rPr>
                        <m:t>𝐴𝐶</m:t>
                      </m:r>
                      <m:r>
                        <a:rPr lang="en-US" sz="2800" b="0" i="1" smtClean="0">
                          <a:latin typeface="Cambria Math" panose="02040503050406030204" pitchFamily="18" charset="0"/>
                        </a:rPr>
                        <m:t>=</m:t>
                      </m:r>
                      <m:rad>
                        <m:radPr>
                          <m:degHide m:val="on"/>
                          <m:ctrlPr>
                            <a:rPr lang="en-US" sz="2800" b="0" i="1" smtClean="0">
                              <a:latin typeface="Cambria Math" panose="02040503050406030204" pitchFamily="18" charset="0"/>
                            </a:rPr>
                          </m:ctrlPr>
                        </m:radPr>
                        <m:deg/>
                        <m:e>
                          <m:r>
                            <a:rPr lang="en-US" sz="2800" b="0" i="1" smtClean="0">
                              <a:latin typeface="Cambria Math" panose="02040503050406030204" pitchFamily="18" charset="0"/>
                            </a:rPr>
                            <m:t>10</m:t>
                          </m:r>
                        </m:e>
                      </m:rad>
                      <m:r>
                        <a:rPr lang="en-US" sz="2800" b="0" i="1" smtClean="0">
                          <a:latin typeface="Cambria Math" panose="02040503050406030204" pitchFamily="18" charset="0"/>
                          <a:ea typeface="Cambria Math" panose="02040503050406030204" pitchFamily="18" charset="0"/>
                        </a:rPr>
                        <m:t>≈3,16</m:t>
                      </m:r>
                    </m:oMath>
                  </m:oMathPara>
                </a14:m>
                <a:endParaRPr lang="en-US" sz="2800" dirty="0"/>
              </a:p>
            </p:txBody>
          </p:sp>
        </mc:Choice>
        <mc:Fallback xmlns="">
          <p:sp>
            <p:nvSpPr>
              <p:cNvPr id="4" name="TextBox 3"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3FE2F3C6-51E2-C402-D55C-9ED166566CB1}"/>
                  </a:ext>
                </a:extLst>
              </p:cNvPr>
              <p:cNvSpPr txBox="1">
                <a:spLocks noRot="1" noChangeAspect="1" noMove="1" noResize="1" noEditPoints="1" noAdjustHandles="1" noChangeArrowheads="1" noChangeShapeType="1" noTextEdit="1"/>
              </p:cNvSpPr>
              <p:nvPr/>
            </p:nvSpPr>
            <p:spPr>
              <a:xfrm>
                <a:off x="212882" y="4031965"/>
                <a:ext cx="6717929" cy="48160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B7A24FDF-9CCF-CA1E-9694-5926A3B0E650}"/>
                  </a:ext>
                </a:extLst>
              </p:cNvPr>
              <p:cNvSpPr txBox="1"/>
              <p:nvPr/>
            </p:nvSpPr>
            <p:spPr>
              <a:xfrm>
                <a:off x="848338" y="4610778"/>
                <a:ext cx="1914081"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ea typeface="Cambria Math" panose="02040503050406030204" pitchFamily="18" charset="0"/>
                        </a:rPr>
                        <m:t>𝑂𝑀</m:t>
                      </m:r>
                      <m:r>
                        <a:rPr lang="en-US" sz="2800" b="0" i="1" smtClean="0">
                          <a:latin typeface="Cambria Math" panose="02040503050406030204" pitchFamily="18" charset="0"/>
                          <a:ea typeface="Cambria Math" panose="02040503050406030204" pitchFamily="18" charset="0"/>
                        </a:rPr>
                        <m:t>≈3,16</m:t>
                      </m:r>
                    </m:oMath>
                  </m:oMathPara>
                </a14:m>
                <a:endParaRPr lang="en-US" sz="2800" dirty="0"/>
              </a:p>
            </p:txBody>
          </p:sp>
        </mc:Choice>
        <mc:Fallback xmlns="">
          <p:sp>
            <p:nvSpPr>
              <p:cNvPr id="6" name="TextBox 5"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B7A24FDF-9CCF-CA1E-9694-5926A3B0E650}"/>
                  </a:ext>
                </a:extLst>
              </p:cNvPr>
              <p:cNvSpPr txBox="1">
                <a:spLocks noRot="1" noChangeAspect="1" noMove="1" noResize="1" noEditPoints="1" noAdjustHandles="1" noChangeArrowheads="1" noChangeShapeType="1" noTextEdit="1"/>
              </p:cNvSpPr>
              <p:nvPr/>
            </p:nvSpPr>
            <p:spPr>
              <a:xfrm>
                <a:off x="848338" y="4610778"/>
                <a:ext cx="1914081" cy="523220"/>
              </a:xfrm>
              <a:prstGeom prst="rect">
                <a:avLst/>
              </a:prstGeom>
              <a:blipFill>
                <a:blip r:embed="rId7"/>
                <a:stretch>
                  <a:fillRect/>
                </a:stretch>
              </a:blipFill>
            </p:spPr>
            <p:txBody>
              <a:bodyPr/>
              <a:lstStyle/>
              <a:p>
                <a:r>
                  <a:rPr lang="en-US">
                    <a:noFill/>
                  </a:rPr>
                  <a:t> </a:t>
                </a:r>
              </a:p>
            </p:txBody>
          </p:sp>
        </mc:Fallback>
      </mc:AlternateContent>
      <p:pic>
        <p:nvPicPr>
          <p:cNvPr id="5" name="Picture 4"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E4425263-72DC-0EB4-7A91-3F9231FB309A}"/>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63008" y="2476568"/>
            <a:ext cx="3818728" cy="2436475"/>
          </a:xfrm>
          <a:prstGeom prst="rect">
            <a:avLst/>
          </a:prstGeom>
          <a:noFill/>
          <a:ln>
            <a:noFill/>
          </a:ln>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FAC18C5B-A2BA-EA45-6397-4444908AFB9D}"/>
                  </a:ext>
                </a:extLst>
              </p:cNvPr>
              <p:cNvSpPr txBox="1"/>
              <p:nvPr/>
            </p:nvSpPr>
            <p:spPr>
              <a:xfrm>
                <a:off x="62177" y="1275187"/>
                <a:ext cx="12191999" cy="1127360"/>
              </a:xfrm>
              <a:prstGeom prst="rect">
                <a:avLst/>
              </a:prstGeom>
              <a:noFill/>
            </p:spPr>
            <p:txBody>
              <a:bodyPr wrap="square" rtlCol="0">
                <a:spAutoFit/>
              </a:bodyPr>
              <a:lstStyle/>
              <a:p>
                <a:pPr>
                  <a:lnSpc>
                    <a:spcPct val="125000"/>
                  </a:lnSpc>
                </a:pPr>
                <a:r>
                  <a:rPr lang="en-US" sz="2800" dirty="0">
                    <a:latin typeface="Times New Roman" panose="02020603050405020304" pitchFamily="18" charset="0"/>
                    <a:ea typeface="Calibri" panose="020F0502020204030204" pitchFamily="34" charset="0"/>
                  </a:rPr>
                  <a:t>Độ </a:t>
                </a:r>
                <a:r>
                  <a:rPr lang="en-US" sz="2800" dirty="0" err="1">
                    <a:latin typeface="Times New Roman" panose="02020603050405020304" pitchFamily="18" charset="0"/>
                    <a:ea typeface="Calibri" panose="020F0502020204030204" pitchFamily="34" charset="0"/>
                  </a:rPr>
                  <a:t>dài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a:t>
                </a:r>
                <a:r>
                  <a:rPr lang="en-US" sz="2800" dirty="0" err="1">
                    <a:effectLst/>
                    <a:latin typeface="Times New Roman" panose="02020603050405020304" pitchFamily="18" charset="0"/>
                    <a:ea typeface="Calibri" panose="020F0502020204030204" pitchFamily="34" charset="0"/>
                  </a:rPr>
                  <a:t>oạn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thẳng</a:t>
                </a:r>
                <a:r>
                  <a:rPr lang="en-US" sz="2800" dirty="0">
                    <a:effectLst/>
                    <a:latin typeface="Times New Roman" panose="02020603050405020304" pitchFamily="18" charset="0"/>
                    <a:ea typeface="Calibri" panose="020F0502020204030204" pitchFamily="34" charset="0"/>
                  </a:rPr>
                  <a:t> </a:t>
                </a:r>
                <a14:m>
                  <m:oMath xmlns:m="http://schemas.openxmlformats.org/officeDocument/2006/math">
                    <m:r>
                      <a:rPr lang="en-US" sz="2800" i="1" dirty="0" smtClean="0">
                        <a:effectLst/>
                        <a:latin typeface="Cambria Math" panose="02040503050406030204" pitchFamily="18" charset="0"/>
                        <a:ea typeface="Calibri" panose="020F0502020204030204" pitchFamily="34" charset="0"/>
                      </a:rPr>
                      <m:t>𝑂𝑀</m:t>
                    </m:r>
                  </m:oMath>
                </a14:m>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độ</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dài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cạnh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huyền</a:t>
                </a:r>
                <a:r>
                  <a:rPr lang="en-US" sz="2800" dirty="0">
                    <a:effectLst/>
                    <a:latin typeface="Times New Roman" panose="02020603050405020304" pitchFamily="18" charset="0"/>
                    <a:ea typeface="Calibri" panose="020F0502020204030204" pitchFamily="34" charset="0"/>
                  </a:rPr>
                  <a:t> </a:t>
                </a:r>
                <a14:m>
                  <m:oMath xmlns:m="http://schemas.openxmlformats.org/officeDocument/2006/math">
                    <m:r>
                      <a:rPr lang="en-US" sz="2800" i="1" dirty="0" smtClean="0">
                        <a:effectLst/>
                        <a:latin typeface="Cambria Math" panose="02040503050406030204" pitchFamily="18" charset="0"/>
                        <a:ea typeface="Calibri" panose="020F0502020204030204" pitchFamily="34" charset="0"/>
                      </a:rPr>
                      <m:t>𝐴𝐶</m:t>
                    </m:r>
                  </m:oMath>
                </a14:m>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của</a:t>
                </a:r>
                <a:r>
                  <a:rPr lang="en-US" sz="2800" dirty="0">
                    <a:effectLst/>
                    <a:latin typeface="Times New Roman" panose="02020603050405020304" pitchFamily="18" charset="0"/>
                    <a:ea typeface="Calibri" panose="020F0502020204030204" pitchFamily="34" charset="0"/>
                  </a:rPr>
                  <a:t> tam </a:t>
                </a:r>
                <a:r>
                  <a:rPr lang="en-US" sz="2800" dirty="0" err="1">
                    <a:effectLst/>
                    <a:latin typeface="Times New Roman" panose="02020603050405020304" pitchFamily="18" charset="0"/>
                    <a:ea typeface="Calibri" panose="020F0502020204030204" pitchFamily="34" charset="0"/>
                  </a:rPr>
                  <a:t>giác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vuông</a:t>
                </a:r>
                <a:r>
                  <a:rPr lang="en-US" sz="2800" dirty="0">
                    <a:effectLst/>
                    <a:latin typeface="Times New Roman" panose="02020603050405020304" pitchFamily="18" charset="0"/>
                    <a:ea typeface="Calibri" panose="020F0502020204030204" pitchFamily="34" charset="0"/>
                  </a:rPr>
                  <a:t> </a:t>
                </a:r>
                <a14:m>
                  <m:oMath xmlns:m="http://schemas.openxmlformats.org/officeDocument/2006/math">
                    <m:r>
                      <a:rPr lang="en-US" sz="2800" i="1" dirty="0" smtClean="0">
                        <a:effectLst/>
                        <a:latin typeface="Cambria Math" panose="02040503050406030204" pitchFamily="18" charset="0"/>
                        <a:ea typeface="Calibri" panose="020F0502020204030204" pitchFamily="34" charset="0"/>
                      </a:rPr>
                      <m:t>𝐴𝐵𝐶</m:t>
                    </m:r>
                    <m:r>
                      <a:rPr lang="en-US" sz="2800" i="1" dirty="0" smtClean="0">
                        <a:effectLst/>
                        <a:latin typeface="Cambria Math" panose="02040503050406030204" pitchFamily="18" charset="0"/>
                        <a:ea typeface="Calibri" panose="020F0502020204030204" pitchFamily="34" charset="0"/>
                      </a:rPr>
                      <m:t> </m:t>
                    </m:r>
                  </m:oMath>
                </a14:m>
                <a:r>
                  <a:rPr lang="en-US" sz="2800" dirty="0" err="1">
                    <a:effectLst/>
                    <a:latin typeface="Times New Roman" panose="02020603050405020304" pitchFamily="18" charset="0"/>
                    <a:ea typeface="Calibri" panose="020F0502020204030204" pitchFamily="34" charset="0"/>
                  </a:rPr>
                  <a:t>có</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hai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cạnh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góc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vuông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hai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cạnh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của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của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hình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chữ</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nhật</a:t>
                </a:r>
                <a:r>
                  <a:rPr lang="en-US" sz="2800" dirty="0">
                    <a:effectLst/>
                    <a:latin typeface="Times New Roman" panose="02020603050405020304" pitchFamily="18" charset="0"/>
                    <a:ea typeface="Calibri" panose="020F0502020204030204" pitchFamily="34" charset="0"/>
                  </a:rPr>
                  <a:t> </a:t>
                </a:r>
                <a14:m>
                  <m:oMath xmlns:m="http://schemas.openxmlformats.org/officeDocument/2006/math">
                    <m:r>
                      <a:rPr lang="en-US" sz="2800" i="1" dirty="0" smtClean="0">
                        <a:effectLst/>
                        <a:latin typeface="Cambria Math" panose="02040503050406030204" pitchFamily="18" charset="0"/>
                        <a:ea typeface="Calibri" panose="020F0502020204030204" pitchFamily="34" charset="0"/>
                      </a:rPr>
                      <m:t>𝐴𝐵𝐶𝐷</m:t>
                    </m:r>
                  </m:oMath>
                </a14:m>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với</a:t>
                </a:r>
                <a:r>
                  <a:rPr lang="en-US" sz="2800" dirty="0">
                    <a:effectLst/>
                    <a:latin typeface="Times New Roman" panose="02020603050405020304" pitchFamily="18" charset="0"/>
                    <a:ea typeface="Calibri" panose="020F0502020204030204" pitchFamily="34" charset="0"/>
                  </a:rPr>
                  <a:t> </a:t>
                </a:r>
                <a14:m>
                  <m:oMath xmlns:m="http://schemas.openxmlformats.org/officeDocument/2006/math">
                    <m:r>
                      <a:rPr lang="en-US" sz="2800" i="1" dirty="0" smtClean="0">
                        <a:effectLst/>
                        <a:latin typeface="Cambria Math" panose="02040503050406030204" pitchFamily="18" charset="0"/>
                        <a:ea typeface="Calibri" panose="020F0502020204030204" pitchFamily="34" charset="0"/>
                      </a:rPr>
                      <m:t>𝐴𝐵</m:t>
                    </m:r>
                    <m:r>
                      <a:rPr lang="en-US" sz="2800" i="1" dirty="0" smtClean="0">
                        <a:effectLst/>
                        <a:latin typeface="Cambria Math" panose="02040503050406030204" pitchFamily="18" charset="0"/>
                        <a:ea typeface="Calibri" panose="020F0502020204030204" pitchFamily="34" charset="0"/>
                      </a:rPr>
                      <m:t>=1,  </m:t>
                    </m:r>
                    <m:r>
                      <a:rPr lang="en-US" sz="2800" i="1" dirty="0" smtClean="0">
                        <a:effectLst/>
                        <a:latin typeface="Cambria Math" panose="02040503050406030204" pitchFamily="18" charset="0"/>
                        <a:ea typeface="Calibri" panose="020F0502020204030204" pitchFamily="34" charset="0"/>
                      </a:rPr>
                      <m:t>𝐵𝐶</m:t>
                    </m:r>
                    <m:r>
                      <a:rPr lang="en-US" sz="2800" i="1" dirty="0" smtClean="0">
                        <a:effectLst/>
                        <a:latin typeface="Cambria Math" panose="02040503050406030204" pitchFamily="18" charset="0"/>
                        <a:ea typeface="Calibri" panose="020F0502020204030204" pitchFamily="34" charset="0"/>
                      </a:rPr>
                      <m:t>=3</m:t>
                    </m:r>
                  </m:oMath>
                </a14:m>
                <a:endParaRPr lang="en-US" sz="2800" dirty="0"/>
              </a:p>
            </p:txBody>
          </p:sp>
        </mc:Choice>
        <mc:Fallback xmlns="">
          <p:sp>
            <p:nvSpPr>
              <p:cNvPr id="26" name="TextBox 25">
                <a:extLst>
                  <a:ext uri="{FF2B5EF4-FFF2-40B4-BE49-F238E27FC236}">
                    <a16:creationId xmlns:a16="http://schemas.microsoft.com/office/drawing/2014/main" id="{FAC18C5B-A2BA-EA45-6397-4444908AFB9D}"/>
                  </a:ext>
                </a:extLst>
              </p:cNvPr>
              <p:cNvSpPr txBox="1">
                <a:spLocks noRot="1" noChangeAspect="1" noMove="1" noResize="1" noEditPoints="1" noAdjustHandles="1" noChangeArrowheads="1" noChangeShapeType="1" noTextEdit="1"/>
              </p:cNvSpPr>
              <p:nvPr/>
            </p:nvSpPr>
            <p:spPr>
              <a:xfrm>
                <a:off x="62177" y="1275187"/>
                <a:ext cx="12191999" cy="1127360"/>
              </a:xfrm>
              <a:prstGeom prst="rect">
                <a:avLst/>
              </a:prstGeom>
              <a:blipFill>
                <a:blip r:embed="rId9"/>
                <a:stretch>
                  <a:fillRect l="-1000" b="-13514"/>
                </a:stretch>
              </a:blipFill>
            </p:spPr>
            <p:txBody>
              <a:bodyPr/>
              <a:lstStyle/>
              <a:p>
                <a:r>
                  <a:rPr lang="en-US">
                    <a:noFill/>
                  </a:rPr>
                  <a:t> </a:t>
                </a:r>
              </a:p>
            </p:txBody>
          </p:sp>
        </mc:Fallback>
      </mc:AlternateContent>
      <p:grpSp>
        <p:nvGrpSpPr>
          <p:cNvPr id="105" name="Group 20">
            <a:extLst>
              <a:ext uri="{FF2B5EF4-FFF2-40B4-BE49-F238E27FC236}">
                <a16:creationId xmlns:a16="http://schemas.microsoft.com/office/drawing/2014/main" id="{72467D63-35BB-63AB-6401-F7126519671B}"/>
              </a:ext>
            </a:extLst>
          </p:cNvPr>
          <p:cNvGrpSpPr>
            <a:grpSpLocks/>
          </p:cNvGrpSpPr>
          <p:nvPr/>
        </p:nvGrpSpPr>
        <p:grpSpPr bwMode="auto">
          <a:xfrm rot="20038960">
            <a:off x="7517405" y="1884013"/>
            <a:ext cx="11469466" cy="1085588"/>
            <a:chOff x="703" y="1253"/>
            <a:chExt cx="3504" cy="589"/>
          </a:xfrm>
        </p:grpSpPr>
        <p:sp>
          <p:nvSpPr>
            <p:cNvPr id="106" name="Rectangle 21">
              <a:extLst>
                <a:ext uri="{FF2B5EF4-FFF2-40B4-BE49-F238E27FC236}">
                  <a16:creationId xmlns:a16="http://schemas.microsoft.com/office/drawing/2014/main" id="{558865DA-C79B-6DA9-51D3-BD92B734A40B}"/>
                </a:ext>
              </a:extLst>
            </p:cNvPr>
            <p:cNvSpPr>
              <a:spLocks noChangeArrowheads="1"/>
            </p:cNvSpPr>
            <p:nvPr/>
          </p:nvSpPr>
          <p:spPr bwMode="auto">
            <a:xfrm>
              <a:off x="703" y="1253"/>
              <a:ext cx="3492" cy="589"/>
            </a:xfrm>
            <a:prstGeom prst="rect">
              <a:avLst/>
            </a:prstGeom>
            <a:solidFill>
              <a:schemeClr val="bg1"/>
            </a:solidFill>
            <a:ln w="38100">
              <a:solidFill>
                <a:srgbClr val="0066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Times New Roman" panose="02020603050405020304" pitchFamily="18" charset="0"/>
              </a:endParaRPr>
            </a:p>
          </p:txBody>
        </p:sp>
        <p:sp>
          <p:nvSpPr>
            <p:cNvPr id="107" name="Line 22">
              <a:extLst>
                <a:ext uri="{FF2B5EF4-FFF2-40B4-BE49-F238E27FC236}">
                  <a16:creationId xmlns:a16="http://schemas.microsoft.com/office/drawing/2014/main" id="{BE3B88BD-E576-B37F-F3B9-193FDDB4B83D}"/>
                </a:ext>
              </a:extLst>
            </p:cNvPr>
            <p:cNvSpPr>
              <a:spLocks noChangeShapeType="1"/>
            </p:cNvSpPr>
            <p:nvPr/>
          </p:nvSpPr>
          <p:spPr bwMode="auto">
            <a:xfrm>
              <a:off x="1020" y="1275"/>
              <a:ext cx="0" cy="227"/>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 name="Line 23">
              <a:extLst>
                <a:ext uri="{FF2B5EF4-FFF2-40B4-BE49-F238E27FC236}">
                  <a16:creationId xmlns:a16="http://schemas.microsoft.com/office/drawing/2014/main" id="{3082C48C-E8C4-9FFE-FBC9-F0A6F4360994}"/>
                </a:ext>
              </a:extLst>
            </p:cNvPr>
            <p:cNvSpPr>
              <a:spLocks noChangeShapeType="1"/>
            </p:cNvSpPr>
            <p:nvPr/>
          </p:nvSpPr>
          <p:spPr bwMode="auto">
            <a:xfrm>
              <a:off x="1327" y="1269"/>
              <a:ext cx="0" cy="227"/>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 name="Line 24">
              <a:extLst>
                <a:ext uri="{FF2B5EF4-FFF2-40B4-BE49-F238E27FC236}">
                  <a16:creationId xmlns:a16="http://schemas.microsoft.com/office/drawing/2014/main" id="{73A47256-9A54-D1A2-024F-F620A4E1D837}"/>
                </a:ext>
              </a:extLst>
            </p:cNvPr>
            <p:cNvSpPr>
              <a:spLocks noChangeShapeType="1"/>
            </p:cNvSpPr>
            <p:nvPr/>
          </p:nvSpPr>
          <p:spPr bwMode="auto">
            <a:xfrm>
              <a:off x="1647" y="1263"/>
              <a:ext cx="0" cy="227"/>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 name="Line 25">
              <a:extLst>
                <a:ext uri="{FF2B5EF4-FFF2-40B4-BE49-F238E27FC236}">
                  <a16:creationId xmlns:a16="http://schemas.microsoft.com/office/drawing/2014/main" id="{85009F4F-203F-A15D-B595-A15F871916A2}"/>
                </a:ext>
              </a:extLst>
            </p:cNvPr>
            <p:cNvSpPr>
              <a:spLocks noChangeShapeType="1"/>
            </p:cNvSpPr>
            <p:nvPr/>
          </p:nvSpPr>
          <p:spPr bwMode="auto">
            <a:xfrm>
              <a:off x="1965" y="1263"/>
              <a:ext cx="0" cy="227"/>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 name="Line 26">
              <a:extLst>
                <a:ext uri="{FF2B5EF4-FFF2-40B4-BE49-F238E27FC236}">
                  <a16:creationId xmlns:a16="http://schemas.microsoft.com/office/drawing/2014/main" id="{6BA0FE3C-09F3-50E8-D790-026B23D354B7}"/>
                </a:ext>
              </a:extLst>
            </p:cNvPr>
            <p:cNvSpPr>
              <a:spLocks noChangeShapeType="1"/>
            </p:cNvSpPr>
            <p:nvPr/>
          </p:nvSpPr>
          <p:spPr bwMode="auto">
            <a:xfrm>
              <a:off x="2284" y="1269"/>
              <a:ext cx="0" cy="227"/>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 name="Line 27">
              <a:extLst>
                <a:ext uri="{FF2B5EF4-FFF2-40B4-BE49-F238E27FC236}">
                  <a16:creationId xmlns:a16="http://schemas.microsoft.com/office/drawing/2014/main" id="{7248F0C2-EB4D-0123-0A38-9C38C4E3ECA6}"/>
                </a:ext>
              </a:extLst>
            </p:cNvPr>
            <p:cNvSpPr>
              <a:spLocks noChangeShapeType="1"/>
            </p:cNvSpPr>
            <p:nvPr/>
          </p:nvSpPr>
          <p:spPr bwMode="auto">
            <a:xfrm>
              <a:off x="2605" y="1263"/>
              <a:ext cx="0" cy="227"/>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 name="Line 28">
              <a:extLst>
                <a:ext uri="{FF2B5EF4-FFF2-40B4-BE49-F238E27FC236}">
                  <a16:creationId xmlns:a16="http://schemas.microsoft.com/office/drawing/2014/main" id="{DF1C6CC8-5C09-02BE-71AC-D8440A73DDAB}"/>
                </a:ext>
              </a:extLst>
            </p:cNvPr>
            <p:cNvSpPr>
              <a:spLocks noChangeShapeType="1"/>
            </p:cNvSpPr>
            <p:nvPr/>
          </p:nvSpPr>
          <p:spPr bwMode="auto">
            <a:xfrm>
              <a:off x="2926" y="1275"/>
              <a:ext cx="0" cy="227"/>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 name="Line 29">
              <a:extLst>
                <a:ext uri="{FF2B5EF4-FFF2-40B4-BE49-F238E27FC236}">
                  <a16:creationId xmlns:a16="http://schemas.microsoft.com/office/drawing/2014/main" id="{11719DA2-2C57-2A2E-A3CE-74ED235F4B2E}"/>
                </a:ext>
              </a:extLst>
            </p:cNvPr>
            <p:cNvSpPr>
              <a:spLocks noChangeShapeType="1"/>
            </p:cNvSpPr>
            <p:nvPr/>
          </p:nvSpPr>
          <p:spPr bwMode="auto">
            <a:xfrm>
              <a:off x="3247" y="1269"/>
              <a:ext cx="0" cy="227"/>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 name="Line 30">
              <a:extLst>
                <a:ext uri="{FF2B5EF4-FFF2-40B4-BE49-F238E27FC236}">
                  <a16:creationId xmlns:a16="http://schemas.microsoft.com/office/drawing/2014/main" id="{4EDB43A1-EF82-51E8-0F3F-EA89ED3654E5}"/>
                </a:ext>
              </a:extLst>
            </p:cNvPr>
            <p:cNvSpPr>
              <a:spLocks noChangeShapeType="1"/>
            </p:cNvSpPr>
            <p:nvPr/>
          </p:nvSpPr>
          <p:spPr bwMode="auto">
            <a:xfrm>
              <a:off x="3563" y="1274"/>
              <a:ext cx="0" cy="227"/>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 name="Line 31">
              <a:extLst>
                <a:ext uri="{FF2B5EF4-FFF2-40B4-BE49-F238E27FC236}">
                  <a16:creationId xmlns:a16="http://schemas.microsoft.com/office/drawing/2014/main" id="{BD67ECA0-21B4-C8B3-67DE-31F3DA68AE77}"/>
                </a:ext>
              </a:extLst>
            </p:cNvPr>
            <p:cNvSpPr>
              <a:spLocks noChangeShapeType="1"/>
            </p:cNvSpPr>
            <p:nvPr/>
          </p:nvSpPr>
          <p:spPr bwMode="auto">
            <a:xfrm>
              <a:off x="3880" y="1269"/>
              <a:ext cx="0" cy="227"/>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 name="Text Box 32">
              <a:extLst>
                <a:ext uri="{FF2B5EF4-FFF2-40B4-BE49-F238E27FC236}">
                  <a16:creationId xmlns:a16="http://schemas.microsoft.com/office/drawing/2014/main" id="{E6BD9ABF-097C-C65B-0B2E-DC0F161F94DD}"/>
                </a:ext>
              </a:extLst>
            </p:cNvPr>
            <p:cNvSpPr txBox="1">
              <a:spLocks noChangeArrowheads="1"/>
            </p:cNvSpPr>
            <p:nvPr/>
          </p:nvSpPr>
          <p:spPr bwMode="auto">
            <a:xfrm>
              <a:off x="3451" y="1462"/>
              <a:ext cx="272" cy="349"/>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990033"/>
                  </a:solidFill>
                  <a:effectLst>
                    <a:outerShdw blurRad="38100" dist="38100" dir="2700000" algn="tl">
                      <a:srgbClr val="C0C0C0"/>
                    </a:outerShdw>
                  </a:effectLst>
                  <a:latin typeface="Times New Roman" panose="02020603050405020304" pitchFamily="18" charset="0"/>
                </a:rPr>
                <a:t>9</a:t>
              </a:r>
            </a:p>
          </p:txBody>
        </p:sp>
        <p:sp>
          <p:nvSpPr>
            <p:cNvPr id="118" name="Text Box 33">
              <a:extLst>
                <a:ext uri="{FF2B5EF4-FFF2-40B4-BE49-F238E27FC236}">
                  <a16:creationId xmlns:a16="http://schemas.microsoft.com/office/drawing/2014/main" id="{A0776F47-E3B2-610A-32A0-1D3A8D6E4B5B}"/>
                </a:ext>
              </a:extLst>
            </p:cNvPr>
            <p:cNvSpPr txBox="1">
              <a:spLocks noChangeArrowheads="1"/>
            </p:cNvSpPr>
            <p:nvPr/>
          </p:nvSpPr>
          <p:spPr bwMode="auto">
            <a:xfrm>
              <a:off x="896" y="1475"/>
              <a:ext cx="215" cy="3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990033"/>
                  </a:solidFill>
                  <a:effectLst>
                    <a:outerShdw blurRad="38100" dist="38100" dir="2700000" algn="tl">
                      <a:srgbClr val="C0C0C0"/>
                    </a:outerShdw>
                  </a:effectLst>
                  <a:latin typeface="Times New Roman" panose="02020603050405020304" pitchFamily="18" charset="0"/>
                </a:rPr>
                <a:t>1</a:t>
              </a:r>
            </a:p>
          </p:txBody>
        </p:sp>
        <p:sp>
          <p:nvSpPr>
            <p:cNvPr id="119" name="Text Box 34">
              <a:extLst>
                <a:ext uri="{FF2B5EF4-FFF2-40B4-BE49-F238E27FC236}">
                  <a16:creationId xmlns:a16="http://schemas.microsoft.com/office/drawing/2014/main" id="{C739F668-CB19-9924-569A-8C907997DF8E}"/>
                </a:ext>
              </a:extLst>
            </p:cNvPr>
            <p:cNvSpPr txBox="1">
              <a:spLocks noChangeArrowheads="1"/>
            </p:cNvSpPr>
            <p:nvPr/>
          </p:nvSpPr>
          <p:spPr bwMode="auto">
            <a:xfrm>
              <a:off x="1202" y="1471"/>
              <a:ext cx="272" cy="3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990033"/>
                  </a:solidFill>
                  <a:effectLst>
                    <a:outerShdw blurRad="38100" dist="38100" dir="2700000" algn="tl">
                      <a:srgbClr val="C0C0C0"/>
                    </a:outerShdw>
                  </a:effectLst>
                  <a:latin typeface="Times New Roman" panose="02020603050405020304" pitchFamily="18" charset="0"/>
                </a:rPr>
                <a:t>2</a:t>
              </a:r>
            </a:p>
          </p:txBody>
        </p:sp>
        <p:sp>
          <p:nvSpPr>
            <p:cNvPr id="120" name="Text Box 35">
              <a:extLst>
                <a:ext uri="{FF2B5EF4-FFF2-40B4-BE49-F238E27FC236}">
                  <a16:creationId xmlns:a16="http://schemas.microsoft.com/office/drawing/2014/main" id="{1B5C7882-3155-0AFE-60A6-01F34396FC1A}"/>
                </a:ext>
              </a:extLst>
            </p:cNvPr>
            <p:cNvSpPr txBox="1">
              <a:spLocks noChangeArrowheads="1"/>
            </p:cNvSpPr>
            <p:nvPr/>
          </p:nvSpPr>
          <p:spPr bwMode="auto">
            <a:xfrm>
              <a:off x="1529" y="1469"/>
              <a:ext cx="273" cy="349"/>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990033"/>
                  </a:solidFill>
                  <a:effectLst>
                    <a:outerShdw blurRad="38100" dist="38100" dir="2700000" algn="tl">
                      <a:srgbClr val="C0C0C0"/>
                    </a:outerShdw>
                  </a:effectLst>
                  <a:latin typeface="Times New Roman" panose="02020603050405020304" pitchFamily="18" charset="0"/>
                </a:rPr>
                <a:t>3</a:t>
              </a:r>
            </a:p>
          </p:txBody>
        </p:sp>
        <p:sp>
          <p:nvSpPr>
            <p:cNvPr id="121" name="Text Box 36">
              <a:extLst>
                <a:ext uri="{FF2B5EF4-FFF2-40B4-BE49-F238E27FC236}">
                  <a16:creationId xmlns:a16="http://schemas.microsoft.com/office/drawing/2014/main" id="{BF0CFC32-AB27-CCB7-089B-B1B66D55C3A6}"/>
                </a:ext>
              </a:extLst>
            </p:cNvPr>
            <p:cNvSpPr txBox="1">
              <a:spLocks noChangeArrowheads="1"/>
            </p:cNvSpPr>
            <p:nvPr/>
          </p:nvSpPr>
          <p:spPr bwMode="auto">
            <a:xfrm>
              <a:off x="1836" y="1477"/>
              <a:ext cx="272" cy="349"/>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dirty="0">
                  <a:solidFill>
                    <a:srgbClr val="990033"/>
                  </a:solidFill>
                  <a:effectLst>
                    <a:outerShdw blurRad="38100" dist="38100" dir="2700000" algn="tl">
                      <a:srgbClr val="C0C0C0"/>
                    </a:outerShdw>
                  </a:effectLst>
                  <a:latin typeface="Times New Roman" panose="02020603050405020304" pitchFamily="18" charset="0"/>
                </a:rPr>
                <a:t>4</a:t>
              </a:r>
            </a:p>
          </p:txBody>
        </p:sp>
        <p:sp>
          <p:nvSpPr>
            <p:cNvPr id="122" name="Text Box 37">
              <a:extLst>
                <a:ext uri="{FF2B5EF4-FFF2-40B4-BE49-F238E27FC236}">
                  <a16:creationId xmlns:a16="http://schemas.microsoft.com/office/drawing/2014/main" id="{326383E4-9B8D-09E8-FA52-FD1696415137}"/>
                </a:ext>
              </a:extLst>
            </p:cNvPr>
            <p:cNvSpPr txBox="1">
              <a:spLocks noChangeArrowheads="1"/>
            </p:cNvSpPr>
            <p:nvPr/>
          </p:nvSpPr>
          <p:spPr bwMode="auto">
            <a:xfrm>
              <a:off x="2173" y="1472"/>
              <a:ext cx="272" cy="349"/>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990033"/>
                  </a:solidFill>
                  <a:effectLst>
                    <a:outerShdw blurRad="38100" dist="38100" dir="2700000" algn="tl">
                      <a:srgbClr val="C0C0C0"/>
                    </a:outerShdw>
                  </a:effectLst>
                  <a:latin typeface="Times New Roman" panose="02020603050405020304" pitchFamily="18" charset="0"/>
                </a:rPr>
                <a:t>5</a:t>
              </a:r>
            </a:p>
          </p:txBody>
        </p:sp>
        <p:sp>
          <p:nvSpPr>
            <p:cNvPr id="123" name="Text Box 38">
              <a:extLst>
                <a:ext uri="{FF2B5EF4-FFF2-40B4-BE49-F238E27FC236}">
                  <a16:creationId xmlns:a16="http://schemas.microsoft.com/office/drawing/2014/main" id="{165DD14F-049A-0048-FB0C-C102A2BF31CD}"/>
                </a:ext>
              </a:extLst>
            </p:cNvPr>
            <p:cNvSpPr txBox="1">
              <a:spLocks noChangeArrowheads="1"/>
            </p:cNvSpPr>
            <p:nvPr/>
          </p:nvSpPr>
          <p:spPr bwMode="auto">
            <a:xfrm>
              <a:off x="2483" y="1466"/>
              <a:ext cx="272" cy="349"/>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990033"/>
                  </a:solidFill>
                  <a:effectLst>
                    <a:outerShdw blurRad="38100" dist="38100" dir="2700000" algn="tl">
                      <a:srgbClr val="C0C0C0"/>
                    </a:outerShdw>
                  </a:effectLst>
                  <a:latin typeface="Times New Roman" panose="02020603050405020304" pitchFamily="18" charset="0"/>
                </a:rPr>
                <a:t>6</a:t>
              </a:r>
            </a:p>
          </p:txBody>
        </p:sp>
        <p:sp>
          <p:nvSpPr>
            <p:cNvPr id="124" name="Text Box 39">
              <a:extLst>
                <a:ext uri="{FF2B5EF4-FFF2-40B4-BE49-F238E27FC236}">
                  <a16:creationId xmlns:a16="http://schemas.microsoft.com/office/drawing/2014/main" id="{7469F610-375B-D213-7F67-0373427B4403}"/>
                </a:ext>
              </a:extLst>
            </p:cNvPr>
            <p:cNvSpPr txBox="1">
              <a:spLocks noChangeArrowheads="1"/>
            </p:cNvSpPr>
            <p:nvPr/>
          </p:nvSpPr>
          <p:spPr bwMode="auto">
            <a:xfrm>
              <a:off x="2804" y="1469"/>
              <a:ext cx="271" cy="349"/>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990033"/>
                  </a:solidFill>
                  <a:effectLst>
                    <a:outerShdw blurRad="38100" dist="38100" dir="2700000" algn="tl">
                      <a:srgbClr val="C0C0C0"/>
                    </a:outerShdw>
                  </a:effectLst>
                  <a:latin typeface="Times New Roman" panose="02020603050405020304" pitchFamily="18" charset="0"/>
                </a:rPr>
                <a:t>7</a:t>
              </a:r>
            </a:p>
          </p:txBody>
        </p:sp>
        <p:sp>
          <p:nvSpPr>
            <p:cNvPr id="125" name="Text Box 40">
              <a:extLst>
                <a:ext uri="{FF2B5EF4-FFF2-40B4-BE49-F238E27FC236}">
                  <a16:creationId xmlns:a16="http://schemas.microsoft.com/office/drawing/2014/main" id="{16E7D37F-E340-2711-8006-7C1F3FE93736}"/>
                </a:ext>
              </a:extLst>
            </p:cNvPr>
            <p:cNvSpPr txBox="1">
              <a:spLocks noChangeArrowheads="1"/>
            </p:cNvSpPr>
            <p:nvPr/>
          </p:nvSpPr>
          <p:spPr bwMode="auto">
            <a:xfrm>
              <a:off x="3133" y="1456"/>
              <a:ext cx="272" cy="3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990033"/>
                  </a:solidFill>
                  <a:effectLst>
                    <a:outerShdw blurRad="38100" dist="38100" dir="2700000" algn="tl">
                      <a:srgbClr val="C0C0C0"/>
                    </a:outerShdw>
                  </a:effectLst>
                  <a:latin typeface="Times New Roman" panose="02020603050405020304" pitchFamily="18" charset="0"/>
                </a:rPr>
                <a:t>8</a:t>
              </a:r>
            </a:p>
          </p:txBody>
        </p:sp>
        <p:sp>
          <p:nvSpPr>
            <p:cNvPr id="126" name="Text Box 41">
              <a:extLst>
                <a:ext uri="{FF2B5EF4-FFF2-40B4-BE49-F238E27FC236}">
                  <a16:creationId xmlns:a16="http://schemas.microsoft.com/office/drawing/2014/main" id="{E3F07837-B055-E125-EB35-C7705362409D}"/>
                </a:ext>
              </a:extLst>
            </p:cNvPr>
            <p:cNvSpPr txBox="1">
              <a:spLocks noChangeArrowheads="1"/>
            </p:cNvSpPr>
            <p:nvPr/>
          </p:nvSpPr>
          <p:spPr bwMode="auto">
            <a:xfrm>
              <a:off x="3721" y="1457"/>
              <a:ext cx="486" cy="349"/>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a:spAutoFit/>
            </a:bodyPr>
            <a:lstStyle/>
            <a:p>
              <a:pPr>
                <a:spcBef>
                  <a:spcPct val="50000"/>
                </a:spcBef>
              </a:pPr>
              <a:endParaRPr lang="en-US" sz="2000" b="1">
                <a:solidFill>
                  <a:srgbClr val="990033"/>
                </a:solidFill>
                <a:effectLst>
                  <a:outerShdw blurRad="38100" dist="38100" dir="2700000" algn="tl">
                    <a:srgbClr val="C0C0C0"/>
                  </a:outerShdw>
                </a:effectLst>
                <a:latin typeface="Times New Roman" panose="02020603050405020304" pitchFamily="18" charset="0"/>
              </a:endParaRPr>
            </a:p>
          </p:txBody>
        </p:sp>
        <p:grpSp>
          <p:nvGrpSpPr>
            <p:cNvPr id="127" name="Group 42">
              <a:extLst>
                <a:ext uri="{FF2B5EF4-FFF2-40B4-BE49-F238E27FC236}">
                  <a16:creationId xmlns:a16="http://schemas.microsoft.com/office/drawing/2014/main" id="{F4972C2B-AE9B-9967-1810-CE87295942E1}"/>
                </a:ext>
              </a:extLst>
            </p:cNvPr>
            <p:cNvGrpSpPr>
              <a:grpSpLocks/>
            </p:cNvGrpSpPr>
            <p:nvPr/>
          </p:nvGrpSpPr>
          <p:grpSpPr bwMode="auto">
            <a:xfrm>
              <a:off x="760" y="1275"/>
              <a:ext cx="206" cy="114"/>
              <a:chOff x="760" y="1263"/>
              <a:chExt cx="206" cy="114"/>
            </a:xfrm>
          </p:grpSpPr>
          <p:sp>
            <p:nvSpPr>
              <p:cNvPr id="188" name="Line 43">
                <a:extLst>
                  <a:ext uri="{FF2B5EF4-FFF2-40B4-BE49-F238E27FC236}">
                    <a16:creationId xmlns:a16="http://schemas.microsoft.com/office/drawing/2014/main" id="{5A3C0011-1729-3BD7-533C-BBBC823E6349}"/>
                  </a:ext>
                </a:extLst>
              </p:cNvPr>
              <p:cNvSpPr>
                <a:spLocks noChangeShapeType="1"/>
              </p:cNvSpPr>
              <p:nvPr/>
            </p:nvSpPr>
            <p:spPr bwMode="auto">
              <a:xfrm>
                <a:off x="760"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 name="Line 44">
                <a:extLst>
                  <a:ext uri="{FF2B5EF4-FFF2-40B4-BE49-F238E27FC236}">
                    <a16:creationId xmlns:a16="http://schemas.microsoft.com/office/drawing/2014/main" id="{CE9934D4-0AE5-BC01-D7B7-D7CD61DC5DF8}"/>
                  </a:ext>
                </a:extLst>
              </p:cNvPr>
              <p:cNvSpPr>
                <a:spLocks noChangeShapeType="1"/>
              </p:cNvSpPr>
              <p:nvPr/>
            </p:nvSpPr>
            <p:spPr bwMode="auto">
              <a:xfrm>
                <a:off x="811"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 name="Line 45">
                <a:extLst>
                  <a:ext uri="{FF2B5EF4-FFF2-40B4-BE49-F238E27FC236}">
                    <a16:creationId xmlns:a16="http://schemas.microsoft.com/office/drawing/2014/main" id="{5B878AC1-0096-D9F5-61EB-7E0D100F5690}"/>
                  </a:ext>
                </a:extLst>
              </p:cNvPr>
              <p:cNvSpPr>
                <a:spLocks noChangeShapeType="1"/>
              </p:cNvSpPr>
              <p:nvPr/>
            </p:nvSpPr>
            <p:spPr bwMode="auto">
              <a:xfrm>
                <a:off x="863"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 name="Line 46">
                <a:extLst>
                  <a:ext uri="{FF2B5EF4-FFF2-40B4-BE49-F238E27FC236}">
                    <a16:creationId xmlns:a16="http://schemas.microsoft.com/office/drawing/2014/main" id="{9E566CCF-8B27-89C7-471E-1FE10DF70FD1}"/>
                  </a:ext>
                </a:extLst>
              </p:cNvPr>
              <p:cNvSpPr>
                <a:spLocks noChangeShapeType="1"/>
              </p:cNvSpPr>
              <p:nvPr/>
            </p:nvSpPr>
            <p:spPr bwMode="auto">
              <a:xfrm>
                <a:off x="914"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2" name="Line 47">
                <a:extLst>
                  <a:ext uri="{FF2B5EF4-FFF2-40B4-BE49-F238E27FC236}">
                    <a16:creationId xmlns:a16="http://schemas.microsoft.com/office/drawing/2014/main" id="{C6E11CED-8BA6-704B-0B3D-DAACC001EBEE}"/>
                  </a:ext>
                </a:extLst>
              </p:cNvPr>
              <p:cNvSpPr>
                <a:spLocks noChangeShapeType="1"/>
              </p:cNvSpPr>
              <p:nvPr/>
            </p:nvSpPr>
            <p:spPr bwMode="auto">
              <a:xfrm>
                <a:off x="966"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8" name="Group 48">
              <a:extLst>
                <a:ext uri="{FF2B5EF4-FFF2-40B4-BE49-F238E27FC236}">
                  <a16:creationId xmlns:a16="http://schemas.microsoft.com/office/drawing/2014/main" id="{83D827DF-563E-472C-458E-0634988D9EC3}"/>
                </a:ext>
              </a:extLst>
            </p:cNvPr>
            <p:cNvGrpSpPr>
              <a:grpSpLocks/>
            </p:cNvGrpSpPr>
            <p:nvPr/>
          </p:nvGrpSpPr>
          <p:grpSpPr bwMode="auto">
            <a:xfrm>
              <a:off x="1066" y="1275"/>
              <a:ext cx="206" cy="114"/>
              <a:chOff x="760" y="1263"/>
              <a:chExt cx="206" cy="114"/>
            </a:xfrm>
          </p:grpSpPr>
          <p:sp>
            <p:nvSpPr>
              <p:cNvPr id="183" name="Line 49">
                <a:extLst>
                  <a:ext uri="{FF2B5EF4-FFF2-40B4-BE49-F238E27FC236}">
                    <a16:creationId xmlns:a16="http://schemas.microsoft.com/office/drawing/2014/main" id="{B140979B-3BA2-D8C3-69FE-7DD1C3A0886B}"/>
                  </a:ext>
                </a:extLst>
              </p:cNvPr>
              <p:cNvSpPr>
                <a:spLocks noChangeShapeType="1"/>
              </p:cNvSpPr>
              <p:nvPr/>
            </p:nvSpPr>
            <p:spPr bwMode="auto">
              <a:xfrm>
                <a:off x="760"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 name="Line 50">
                <a:extLst>
                  <a:ext uri="{FF2B5EF4-FFF2-40B4-BE49-F238E27FC236}">
                    <a16:creationId xmlns:a16="http://schemas.microsoft.com/office/drawing/2014/main" id="{BD68E224-66E6-A9B1-4BB5-48DC1C7DF359}"/>
                  </a:ext>
                </a:extLst>
              </p:cNvPr>
              <p:cNvSpPr>
                <a:spLocks noChangeShapeType="1"/>
              </p:cNvSpPr>
              <p:nvPr/>
            </p:nvSpPr>
            <p:spPr bwMode="auto">
              <a:xfrm>
                <a:off x="811"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 name="Line 51">
                <a:extLst>
                  <a:ext uri="{FF2B5EF4-FFF2-40B4-BE49-F238E27FC236}">
                    <a16:creationId xmlns:a16="http://schemas.microsoft.com/office/drawing/2014/main" id="{90C86D52-B439-8F97-6678-9FE3CC3CD19A}"/>
                  </a:ext>
                </a:extLst>
              </p:cNvPr>
              <p:cNvSpPr>
                <a:spLocks noChangeShapeType="1"/>
              </p:cNvSpPr>
              <p:nvPr/>
            </p:nvSpPr>
            <p:spPr bwMode="auto">
              <a:xfrm>
                <a:off x="863"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 name="Line 52">
                <a:extLst>
                  <a:ext uri="{FF2B5EF4-FFF2-40B4-BE49-F238E27FC236}">
                    <a16:creationId xmlns:a16="http://schemas.microsoft.com/office/drawing/2014/main" id="{D9A1F4CC-426E-74F8-3BFF-2EF4646E2CC8}"/>
                  </a:ext>
                </a:extLst>
              </p:cNvPr>
              <p:cNvSpPr>
                <a:spLocks noChangeShapeType="1"/>
              </p:cNvSpPr>
              <p:nvPr/>
            </p:nvSpPr>
            <p:spPr bwMode="auto">
              <a:xfrm>
                <a:off x="914"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 name="Line 53">
                <a:extLst>
                  <a:ext uri="{FF2B5EF4-FFF2-40B4-BE49-F238E27FC236}">
                    <a16:creationId xmlns:a16="http://schemas.microsoft.com/office/drawing/2014/main" id="{428A0C78-7255-DEB9-6A49-37C935B633F6}"/>
                  </a:ext>
                </a:extLst>
              </p:cNvPr>
              <p:cNvSpPr>
                <a:spLocks noChangeShapeType="1"/>
              </p:cNvSpPr>
              <p:nvPr/>
            </p:nvSpPr>
            <p:spPr bwMode="auto">
              <a:xfrm>
                <a:off x="966"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9" name="Group 54">
              <a:extLst>
                <a:ext uri="{FF2B5EF4-FFF2-40B4-BE49-F238E27FC236}">
                  <a16:creationId xmlns:a16="http://schemas.microsoft.com/office/drawing/2014/main" id="{2FD3A4E4-B56B-176C-EBC3-7AA487ACB984}"/>
                </a:ext>
              </a:extLst>
            </p:cNvPr>
            <p:cNvGrpSpPr>
              <a:grpSpLocks/>
            </p:cNvGrpSpPr>
            <p:nvPr/>
          </p:nvGrpSpPr>
          <p:grpSpPr bwMode="auto">
            <a:xfrm>
              <a:off x="1383" y="1275"/>
              <a:ext cx="206" cy="114"/>
              <a:chOff x="760" y="1263"/>
              <a:chExt cx="206" cy="114"/>
            </a:xfrm>
          </p:grpSpPr>
          <p:sp>
            <p:nvSpPr>
              <p:cNvPr id="178" name="Line 55">
                <a:extLst>
                  <a:ext uri="{FF2B5EF4-FFF2-40B4-BE49-F238E27FC236}">
                    <a16:creationId xmlns:a16="http://schemas.microsoft.com/office/drawing/2014/main" id="{0ED82044-697B-E335-438D-EDAC7D53B14A}"/>
                  </a:ext>
                </a:extLst>
              </p:cNvPr>
              <p:cNvSpPr>
                <a:spLocks noChangeShapeType="1"/>
              </p:cNvSpPr>
              <p:nvPr/>
            </p:nvSpPr>
            <p:spPr bwMode="auto">
              <a:xfrm>
                <a:off x="760"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 name="Line 56">
                <a:extLst>
                  <a:ext uri="{FF2B5EF4-FFF2-40B4-BE49-F238E27FC236}">
                    <a16:creationId xmlns:a16="http://schemas.microsoft.com/office/drawing/2014/main" id="{4D29FACA-9B9F-54DF-993E-A66C6979A581}"/>
                  </a:ext>
                </a:extLst>
              </p:cNvPr>
              <p:cNvSpPr>
                <a:spLocks noChangeShapeType="1"/>
              </p:cNvSpPr>
              <p:nvPr/>
            </p:nvSpPr>
            <p:spPr bwMode="auto">
              <a:xfrm>
                <a:off x="811"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 name="Line 57">
                <a:extLst>
                  <a:ext uri="{FF2B5EF4-FFF2-40B4-BE49-F238E27FC236}">
                    <a16:creationId xmlns:a16="http://schemas.microsoft.com/office/drawing/2014/main" id="{1ECA93A9-48CF-9F6D-24C2-ABC2EF76FC36}"/>
                  </a:ext>
                </a:extLst>
              </p:cNvPr>
              <p:cNvSpPr>
                <a:spLocks noChangeShapeType="1"/>
              </p:cNvSpPr>
              <p:nvPr/>
            </p:nvSpPr>
            <p:spPr bwMode="auto">
              <a:xfrm>
                <a:off x="863"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1" name="Line 58">
                <a:extLst>
                  <a:ext uri="{FF2B5EF4-FFF2-40B4-BE49-F238E27FC236}">
                    <a16:creationId xmlns:a16="http://schemas.microsoft.com/office/drawing/2014/main" id="{DE8A3D10-7D42-EA91-C5A7-7FEB814A4DF4}"/>
                  </a:ext>
                </a:extLst>
              </p:cNvPr>
              <p:cNvSpPr>
                <a:spLocks noChangeShapeType="1"/>
              </p:cNvSpPr>
              <p:nvPr/>
            </p:nvSpPr>
            <p:spPr bwMode="auto">
              <a:xfrm>
                <a:off x="914"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 name="Line 59">
                <a:extLst>
                  <a:ext uri="{FF2B5EF4-FFF2-40B4-BE49-F238E27FC236}">
                    <a16:creationId xmlns:a16="http://schemas.microsoft.com/office/drawing/2014/main" id="{68F65DDC-0AC1-3080-4082-0C23F7F220F5}"/>
                  </a:ext>
                </a:extLst>
              </p:cNvPr>
              <p:cNvSpPr>
                <a:spLocks noChangeShapeType="1"/>
              </p:cNvSpPr>
              <p:nvPr/>
            </p:nvSpPr>
            <p:spPr bwMode="auto">
              <a:xfrm>
                <a:off x="966"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0" name="Group 60">
              <a:extLst>
                <a:ext uri="{FF2B5EF4-FFF2-40B4-BE49-F238E27FC236}">
                  <a16:creationId xmlns:a16="http://schemas.microsoft.com/office/drawing/2014/main" id="{3B1AEEB9-4315-2F50-AD99-357F45F0AC7F}"/>
                </a:ext>
              </a:extLst>
            </p:cNvPr>
            <p:cNvGrpSpPr>
              <a:grpSpLocks/>
            </p:cNvGrpSpPr>
            <p:nvPr/>
          </p:nvGrpSpPr>
          <p:grpSpPr bwMode="auto">
            <a:xfrm>
              <a:off x="1701" y="1275"/>
              <a:ext cx="206" cy="114"/>
              <a:chOff x="760" y="1263"/>
              <a:chExt cx="206" cy="114"/>
            </a:xfrm>
          </p:grpSpPr>
          <p:sp>
            <p:nvSpPr>
              <p:cNvPr id="173" name="Line 61">
                <a:extLst>
                  <a:ext uri="{FF2B5EF4-FFF2-40B4-BE49-F238E27FC236}">
                    <a16:creationId xmlns:a16="http://schemas.microsoft.com/office/drawing/2014/main" id="{DB68850B-5303-3E6C-4B6C-E90C60C8DBAF}"/>
                  </a:ext>
                </a:extLst>
              </p:cNvPr>
              <p:cNvSpPr>
                <a:spLocks noChangeShapeType="1"/>
              </p:cNvSpPr>
              <p:nvPr/>
            </p:nvSpPr>
            <p:spPr bwMode="auto">
              <a:xfrm>
                <a:off x="760"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 name="Line 62">
                <a:extLst>
                  <a:ext uri="{FF2B5EF4-FFF2-40B4-BE49-F238E27FC236}">
                    <a16:creationId xmlns:a16="http://schemas.microsoft.com/office/drawing/2014/main" id="{806767C1-7556-DA33-C69E-110F64A252CF}"/>
                  </a:ext>
                </a:extLst>
              </p:cNvPr>
              <p:cNvSpPr>
                <a:spLocks noChangeShapeType="1"/>
              </p:cNvSpPr>
              <p:nvPr/>
            </p:nvSpPr>
            <p:spPr bwMode="auto">
              <a:xfrm>
                <a:off x="811"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 name="Line 63">
                <a:extLst>
                  <a:ext uri="{FF2B5EF4-FFF2-40B4-BE49-F238E27FC236}">
                    <a16:creationId xmlns:a16="http://schemas.microsoft.com/office/drawing/2014/main" id="{57FDCAB1-B53F-1E38-7623-908F17FF3D79}"/>
                  </a:ext>
                </a:extLst>
              </p:cNvPr>
              <p:cNvSpPr>
                <a:spLocks noChangeShapeType="1"/>
              </p:cNvSpPr>
              <p:nvPr/>
            </p:nvSpPr>
            <p:spPr bwMode="auto">
              <a:xfrm>
                <a:off x="863"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 name="Line 64">
                <a:extLst>
                  <a:ext uri="{FF2B5EF4-FFF2-40B4-BE49-F238E27FC236}">
                    <a16:creationId xmlns:a16="http://schemas.microsoft.com/office/drawing/2014/main" id="{3B10D2E2-403B-A729-D49F-1FEE343D7A4A}"/>
                  </a:ext>
                </a:extLst>
              </p:cNvPr>
              <p:cNvSpPr>
                <a:spLocks noChangeShapeType="1"/>
              </p:cNvSpPr>
              <p:nvPr/>
            </p:nvSpPr>
            <p:spPr bwMode="auto">
              <a:xfrm>
                <a:off x="914"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 name="Line 65">
                <a:extLst>
                  <a:ext uri="{FF2B5EF4-FFF2-40B4-BE49-F238E27FC236}">
                    <a16:creationId xmlns:a16="http://schemas.microsoft.com/office/drawing/2014/main" id="{4FD197A8-FAFE-0D82-378C-512A7AF56074}"/>
                  </a:ext>
                </a:extLst>
              </p:cNvPr>
              <p:cNvSpPr>
                <a:spLocks noChangeShapeType="1"/>
              </p:cNvSpPr>
              <p:nvPr/>
            </p:nvSpPr>
            <p:spPr bwMode="auto">
              <a:xfrm>
                <a:off x="966"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1" name="Group 66">
              <a:extLst>
                <a:ext uri="{FF2B5EF4-FFF2-40B4-BE49-F238E27FC236}">
                  <a16:creationId xmlns:a16="http://schemas.microsoft.com/office/drawing/2014/main" id="{2B361871-0C56-1597-BBF1-3F8825A01CE3}"/>
                </a:ext>
              </a:extLst>
            </p:cNvPr>
            <p:cNvGrpSpPr>
              <a:grpSpLocks/>
            </p:cNvGrpSpPr>
            <p:nvPr/>
          </p:nvGrpSpPr>
          <p:grpSpPr bwMode="auto">
            <a:xfrm>
              <a:off x="2018" y="1275"/>
              <a:ext cx="206" cy="114"/>
              <a:chOff x="760" y="1263"/>
              <a:chExt cx="206" cy="114"/>
            </a:xfrm>
          </p:grpSpPr>
          <p:sp>
            <p:nvSpPr>
              <p:cNvPr id="168" name="Line 67">
                <a:extLst>
                  <a:ext uri="{FF2B5EF4-FFF2-40B4-BE49-F238E27FC236}">
                    <a16:creationId xmlns:a16="http://schemas.microsoft.com/office/drawing/2014/main" id="{6FF01C27-BA98-9B4D-9362-B849964BE112}"/>
                  </a:ext>
                </a:extLst>
              </p:cNvPr>
              <p:cNvSpPr>
                <a:spLocks noChangeShapeType="1"/>
              </p:cNvSpPr>
              <p:nvPr/>
            </p:nvSpPr>
            <p:spPr bwMode="auto">
              <a:xfrm>
                <a:off x="760"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 name="Line 68">
                <a:extLst>
                  <a:ext uri="{FF2B5EF4-FFF2-40B4-BE49-F238E27FC236}">
                    <a16:creationId xmlns:a16="http://schemas.microsoft.com/office/drawing/2014/main" id="{57296B6A-2CD2-2136-0511-FD3A0E3C7A87}"/>
                  </a:ext>
                </a:extLst>
              </p:cNvPr>
              <p:cNvSpPr>
                <a:spLocks noChangeShapeType="1"/>
              </p:cNvSpPr>
              <p:nvPr/>
            </p:nvSpPr>
            <p:spPr bwMode="auto">
              <a:xfrm>
                <a:off x="811"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 name="Line 69">
                <a:extLst>
                  <a:ext uri="{FF2B5EF4-FFF2-40B4-BE49-F238E27FC236}">
                    <a16:creationId xmlns:a16="http://schemas.microsoft.com/office/drawing/2014/main" id="{CDD372E7-0A1C-F698-C9BB-BFCFFDC3B913}"/>
                  </a:ext>
                </a:extLst>
              </p:cNvPr>
              <p:cNvSpPr>
                <a:spLocks noChangeShapeType="1"/>
              </p:cNvSpPr>
              <p:nvPr/>
            </p:nvSpPr>
            <p:spPr bwMode="auto">
              <a:xfrm>
                <a:off x="863"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1" name="Line 70">
                <a:extLst>
                  <a:ext uri="{FF2B5EF4-FFF2-40B4-BE49-F238E27FC236}">
                    <a16:creationId xmlns:a16="http://schemas.microsoft.com/office/drawing/2014/main" id="{4A5B448C-FB5C-0B0E-1C79-33026F373D00}"/>
                  </a:ext>
                </a:extLst>
              </p:cNvPr>
              <p:cNvSpPr>
                <a:spLocks noChangeShapeType="1"/>
              </p:cNvSpPr>
              <p:nvPr/>
            </p:nvSpPr>
            <p:spPr bwMode="auto">
              <a:xfrm>
                <a:off x="914"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 name="Line 71">
                <a:extLst>
                  <a:ext uri="{FF2B5EF4-FFF2-40B4-BE49-F238E27FC236}">
                    <a16:creationId xmlns:a16="http://schemas.microsoft.com/office/drawing/2014/main" id="{2F129787-15F9-8103-B660-A6C962CDD93E}"/>
                  </a:ext>
                </a:extLst>
              </p:cNvPr>
              <p:cNvSpPr>
                <a:spLocks noChangeShapeType="1"/>
              </p:cNvSpPr>
              <p:nvPr/>
            </p:nvSpPr>
            <p:spPr bwMode="auto">
              <a:xfrm>
                <a:off x="966"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2" name="Group 72">
              <a:extLst>
                <a:ext uri="{FF2B5EF4-FFF2-40B4-BE49-F238E27FC236}">
                  <a16:creationId xmlns:a16="http://schemas.microsoft.com/office/drawing/2014/main" id="{3C734E3D-502C-9EB1-5400-AD1ADD55F232}"/>
                </a:ext>
              </a:extLst>
            </p:cNvPr>
            <p:cNvGrpSpPr>
              <a:grpSpLocks/>
            </p:cNvGrpSpPr>
            <p:nvPr/>
          </p:nvGrpSpPr>
          <p:grpSpPr bwMode="auto">
            <a:xfrm>
              <a:off x="2336" y="1275"/>
              <a:ext cx="206" cy="114"/>
              <a:chOff x="760" y="1263"/>
              <a:chExt cx="206" cy="114"/>
            </a:xfrm>
          </p:grpSpPr>
          <p:sp>
            <p:nvSpPr>
              <p:cNvPr id="163" name="Line 73">
                <a:extLst>
                  <a:ext uri="{FF2B5EF4-FFF2-40B4-BE49-F238E27FC236}">
                    <a16:creationId xmlns:a16="http://schemas.microsoft.com/office/drawing/2014/main" id="{27556DF3-07DC-E0E5-5BC8-BCFE98582072}"/>
                  </a:ext>
                </a:extLst>
              </p:cNvPr>
              <p:cNvSpPr>
                <a:spLocks noChangeShapeType="1"/>
              </p:cNvSpPr>
              <p:nvPr/>
            </p:nvSpPr>
            <p:spPr bwMode="auto">
              <a:xfrm>
                <a:off x="760"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 name="Line 74">
                <a:extLst>
                  <a:ext uri="{FF2B5EF4-FFF2-40B4-BE49-F238E27FC236}">
                    <a16:creationId xmlns:a16="http://schemas.microsoft.com/office/drawing/2014/main" id="{FF6A4F3A-D0B2-7ED7-FF94-DBD85B9E6CD6}"/>
                  </a:ext>
                </a:extLst>
              </p:cNvPr>
              <p:cNvSpPr>
                <a:spLocks noChangeShapeType="1"/>
              </p:cNvSpPr>
              <p:nvPr/>
            </p:nvSpPr>
            <p:spPr bwMode="auto">
              <a:xfrm>
                <a:off x="811"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 name="Line 75">
                <a:extLst>
                  <a:ext uri="{FF2B5EF4-FFF2-40B4-BE49-F238E27FC236}">
                    <a16:creationId xmlns:a16="http://schemas.microsoft.com/office/drawing/2014/main" id="{3C56B626-A87D-CFDE-7CB7-E05A1637B0B4}"/>
                  </a:ext>
                </a:extLst>
              </p:cNvPr>
              <p:cNvSpPr>
                <a:spLocks noChangeShapeType="1"/>
              </p:cNvSpPr>
              <p:nvPr/>
            </p:nvSpPr>
            <p:spPr bwMode="auto">
              <a:xfrm>
                <a:off x="863"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 name="Line 76">
                <a:extLst>
                  <a:ext uri="{FF2B5EF4-FFF2-40B4-BE49-F238E27FC236}">
                    <a16:creationId xmlns:a16="http://schemas.microsoft.com/office/drawing/2014/main" id="{F9386614-501F-E2D4-6F37-249E8700E8D1}"/>
                  </a:ext>
                </a:extLst>
              </p:cNvPr>
              <p:cNvSpPr>
                <a:spLocks noChangeShapeType="1"/>
              </p:cNvSpPr>
              <p:nvPr/>
            </p:nvSpPr>
            <p:spPr bwMode="auto">
              <a:xfrm>
                <a:off x="914"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7" name="Line 77">
                <a:extLst>
                  <a:ext uri="{FF2B5EF4-FFF2-40B4-BE49-F238E27FC236}">
                    <a16:creationId xmlns:a16="http://schemas.microsoft.com/office/drawing/2014/main" id="{5BF37ABA-62C4-1F2A-F691-156D566C93FE}"/>
                  </a:ext>
                </a:extLst>
              </p:cNvPr>
              <p:cNvSpPr>
                <a:spLocks noChangeShapeType="1"/>
              </p:cNvSpPr>
              <p:nvPr/>
            </p:nvSpPr>
            <p:spPr bwMode="auto">
              <a:xfrm>
                <a:off x="966"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3" name="Group 78">
              <a:extLst>
                <a:ext uri="{FF2B5EF4-FFF2-40B4-BE49-F238E27FC236}">
                  <a16:creationId xmlns:a16="http://schemas.microsoft.com/office/drawing/2014/main" id="{48B9464C-1B93-ACD8-DD7C-79E193EB2269}"/>
                </a:ext>
              </a:extLst>
            </p:cNvPr>
            <p:cNvGrpSpPr>
              <a:grpSpLocks/>
            </p:cNvGrpSpPr>
            <p:nvPr/>
          </p:nvGrpSpPr>
          <p:grpSpPr bwMode="auto">
            <a:xfrm>
              <a:off x="2659" y="1275"/>
              <a:ext cx="206" cy="114"/>
              <a:chOff x="760" y="1263"/>
              <a:chExt cx="206" cy="114"/>
            </a:xfrm>
          </p:grpSpPr>
          <p:sp>
            <p:nvSpPr>
              <p:cNvPr id="158" name="Line 79">
                <a:extLst>
                  <a:ext uri="{FF2B5EF4-FFF2-40B4-BE49-F238E27FC236}">
                    <a16:creationId xmlns:a16="http://schemas.microsoft.com/office/drawing/2014/main" id="{8A41D3AC-80AF-5DB2-AB30-8F3048CA6FBB}"/>
                  </a:ext>
                </a:extLst>
              </p:cNvPr>
              <p:cNvSpPr>
                <a:spLocks noChangeShapeType="1"/>
              </p:cNvSpPr>
              <p:nvPr/>
            </p:nvSpPr>
            <p:spPr bwMode="auto">
              <a:xfrm>
                <a:off x="760"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9" name="Line 80">
                <a:extLst>
                  <a:ext uri="{FF2B5EF4-FFF2-40B4-BE49-F238E27FC236}">
                    <a16:creationId xmlns:a16="http://schemas.microsoft.com/office/drawing/2014/main" id="{0034FF6A-835B-B582-C73B-C339AD5EE429}"/>
                  </a:ext>
                </a:extLst>
              </p:cNvPr>
              <p:cNvSpPr>
                <a:spLocks noChangeShapeType="1"/>
              </p:cNvSpPr>
              <p:nvPr/>
            </p:nvSpPr>
            <p:spPr bwMode="auto">
              <a:xfrm>
                <a:off x="811"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0" name="Line 81">
                <a:extLst>
                  <a:ext uri="{FF2B5EF4-FFF2-40B4-BE49-F238E27FC236}">
                    <a16:creationId xmlns:a16="http://schemas.microsoft.com/office/drawing/2014/main" id="{8D137FC3-C0AB-0250-F7AF-3946E09A4378}"/>
                  </a:ext>
                </a:extLst>
              </p:cNvPr>
              <p:cNvSpPr>
                <a:spLocks noChangeShapeType="1"/>
              </p:cNvSpPr>
              <p:nvPr/>
            </p:nvSpPr>
            <p:spPr bwMode="auto">
              <a:xfrm>
                <a:off x="863"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 name="Line 82">
                <a:extLst>
                  <a:ext uri="{FF2B5EF4-FFF2-40B4-BE49-F238E27FC236}">
                    <a16:creationId xmlns:a16="http://schemas.microsoft.com/office/drawing/2014/main" id="{C5EF8AA9-4F4E-BBCE-A6A9-2EA778156CA6}"/>
                  </a:ext>
                </a:extLst>
              </p:cNvPr>
              <p:cNvSpPr>
                <a:spLocks noChangeShapeType="1"/>
              </p:cNvSpPr>
              <p:nvPr/>
            </p:nvSpPr>
            <p:spPr bwMode="auto">
              <a:xfrm>
                <a:off x="914"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 name="Line 83">
                <a:extLst>
                  <a:ext uri="{FF2B5EF4-FFF2-40B4-BE49-F238E27FC236}">
                    <a16:creationId xmlns:a16="http://schemas.microsoft.com/office/drawing/2014/main" id="{4D4EAC6C-5FDD-3607-AF81-489F1076526B}"/>
                  </a:ext>
                </a:extLst>
              </p:cNvPr>
              <p:cNvSpPr>
                <a:spLocks noChangeShapeType="1"/>
              </p:cNvSpPr>
              <p:nvPr/>
            </p:nvSpPr>
            <p:spPr bwMode="auto">
              <a:xfrm>
                <a:off x="966"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4" name="Group 84">
              <a:extLst>
                <a:ext uri="{FF2B5EF4-FFF2-40B4-BE49-F238E27FC236}">
                  <a16:creationId xmlns:a16="http://schemas.microsoft.com/office/drawing/2014/main" id="{C5B1EE8F-E30F-3832-D65C-F04C02332CA8}"/>
                </a:ext>
              </a:extLst>
            </p:cNvPr>
            <p:cNvGrpSpPr>
              <a:grpSpLocks/>
            </p:cNvGrpSpPr>
            <p:nvPr/>
          </p:nvGrpSpPr>
          <p:grpSpPr bwMode="auto">
            <a:xfrm>
              <a:off x="2981" y="1275"/>
              <a:ext cx="206" cy="114"/>
              <a:chOff x="760" y="1263"/>
              <a:chExt cx="206" cy="114"/>
            </a:xfrm>
          </p:grpSpPr>
          <p:sp>
            <p:nvSpPr>
              <p:cNvPr id="153" name="Line 85">
                <a:extLst>
                  <a:ext uri="{FF2B5EF4-FFF2-40B4-BE49-F238E27FC236}">
                    <a16:creationId xmlns:a16="http://schemas.microsoft.com/office/drawing/2014/main" id="{AF2D7EBC-E8B7-6FA1-9BDF-47445C8AD20B}"/>
                  </a:ext>
                </a:extLst>
              </p:cNvPr>
              <p:cNvSpPr>
                <a:spLocks noChangeShapeType="1"/>
              </p:cNvSpPr>
              <p:nvPr/>
            </p:nvSpPr>
            <p:spPr bwMode="auto">
              <a:xfrm>
                <a:off x="760"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 name="Line 86">
                <a:extLst>
                  <a:ext uri="{FF2B5EF4-FFF2-40B4-BE49-F238E27FC236}">
                    <a16:creationId xmlns:a16="http://schemas.microsoft.com/office/drawing/2014/main" id="{EAE2C5D9-7086-FEFB-9A36-E38015171ED9}"/>
                  </a:ext>
                </a:extLst>
              </p:cNvPr>
              <p:cNvSpPr>
                <a:spLocks noChangeShapeType="1"/>
              </p:cNvSpPr>
              <p:nvPr/>
            </p:nvSpPr>
            <p:spPr bwMode="auto">
              <a:xfrm>
                <a:off x="811"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5" name="Line 87">
                <a:extLst>
                  <a:ext uri="{FF2B5EF4-FFF2-40B4-BE49-F238E27FC236}">
                    <a16:creationId xmlns:a16="http://schemas.microsoft.com/office/drawing/2014/main" id="{F15F76D8-6803-2842-7404-22A2497534B3}"/>
                  </a:ext>
                </a:extLst>
              </p:cNvPr>
              <p:cNvSpPr>
                <a:spLocks noChangeShapeType="1"/>
              </p:cNvSpPr>
              <p:nvPr/>
            </p:nvSpPr>
            <p:spPr bwMode="auto">
              <a:xfrm>
                <a:off x="863"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 name="Line 88">
                <a:extLst>
                  <a:ext uri="{FF2B5EF4-FFF2-40B4-BE49-F238E27FC236}">
                    <a16:creationId xmlns:a16="http://schemas.microsoft.com/office/drawing/2014/main" id="{713DFB07-5A77-55C6-B5B7-5F73BA0D71C0}"/>
                  </a:ext>
                </a:extLst>
              </p:cNvPr>
              <p:cNvSpPr>
                <a:spLocks noChangeShapeType="1"/>
              </p:cNvSpPr>
              <p:nvPr/>
            </p:nvSpPr>
            <p:spPr bwMode="auto">
              <a:xfrm>
                <a:off x="914"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7" name="Line 89">
                <a:extLst>
                  <a:ext uri="{FF2B5EF4-FFF2-40B4-BE49-F238E27FC236}">
                    <a16:creationId xmlns:a16="http://schemas.microsoft.com/office/drawing/2014/main" id="{EF408780-6ED6-6BA5-B14D-06D3AA1992B7}"/>
                  </a:ext>
                </a:extLst>
              </p:cNvPr>
              <p:cNvSpPr>
                <a:spLocks noChangeShapeType="1"/>
              </p:cNvSpPr>
              <p:nvPr/>
            </p:nvSpPr>
            <p:spPr bwMode="auto">
              <a:xfrm>
                <a:off x="966"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5" name="Group 90">
              <a:extLst>
                <a:ext uri="{FF2B5EF4-FFF2-40B4-BE49-F238E27FC236}">
                  <a16:creationId xmlns:a16="http://schemas.microsoft.com/office/drawing/2014/main" id="{D81C5369-75C4-5919-C6F9-BD27B71BA272}"/>
                </a:ext>
              </a:extLst>
            </p:cNvPr>
            <p:cNvGrpSpPr>
              <a:grpSpLocks/>
            </p:cNvGrpSpPr>
            <p:nvPr/>
          </p:nvGrpSpPr>
          <p:grpSpPr bwMode="auto">
            <a:xfrm>
              <a:off x="3300" y="1275"/>
              <a:ext cx="206" cy="114"/>
              <a:chOff x="760" y="1263"/>
              <a:chExt cx="206" cy="114"/>
            </a:xfrm>
          </p:grpSpPr>
          <p:sp>
            <p:nvSpPr>
              <p:cNvPr id="148" name="Line 91">
                <a:extLst>
                  <a:ext uri="{FF2B5EF4-FFF2-40B4-BE49-F238E27FC236}">
                    <a16:creationId xmlns:a16="http://schemas.microsoft.com/office/drawing/2014/main" id="{1F261D66-1E8D-B6E0-EC2B-F1F0EFBAF54C}"/>
                  </a:ext>
                </a:extLst>
              </p:cNvPr>
              <p:cNvSpPr>
                <a:spLocks noChangeShapeType="1"/>
              </p:cNvSpPr>
              <p:nvPr/>
            </p:nvSpPr>
            <p:spPr bwMode="auto">
              <a:xfrm>
                <a:off x="760"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9" name="Line 92">
                <a:extLst>
                  <a:ext uri="{FF2B5EF4-FFF2-40B4-BE49-F238E27FC236}">
                    <a16:creationId xmlns:a16="http://schemas.microsoft.com/office/drawing/2014/main" id="{8FE99A4C-6414-E9EE-EADF-8888A63F5BA3}"/>
                  </a:ext>
                </a:extLst>
              </p:cNvPr>
              <p:cNvSpPr>
                <a:spLocks noChangeShapeType="1"/>
              </p:cNvSpPr>
              <p:nvPr/>
            </p:nvSpPr>
            <p:spPr bwMode="auto">
              <a:xfrm>
                <a:off x="811"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0" name="Line 93">
                <a:extLst>
                  <a:ext uri="{FF2B5EF4-FFF2-40B4-BE49-F238E27FC236}">
                    <a16:creationId xmlns:a16="http://schemas.microsoft.com/office/drawing/2014/main" id="{8CA59A2E-3768-E3B1-5E70-A25C70BF88D4}"/>
                  </a:ext>
                </a:extLst>
              </p:cNvPr>
              <p:cNvSpPr>
                <a:spLocks noChangeShapeType="1"/>
              </p:cNvSpPr>
              <p:nvPr/>
            </p:nvSpPr>
            <p:spPr bwMode="auto">
              <a:xfrm>
                <a:off x="863"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 name="Line 94">
                <a:extLst>
                  <a:ext uri="{FF2B5EF4-FFF2-40B4-BE49-F238E27FC236}">
                    <a16:creationId xmlns:a16="http://schemas.microsoft.com/office/drawing/2014/main" id="{D8412085-F462-0677-0ACF-20021D3132C6}"/>
                  </a:ext>
                </a:extLst>
              </p:cNvPr>
              <p:cNvSpPr>
                <a:spLocks noChangeShapeType="1"/>
              </p:cNvSpPr>
              <p:nvPr/>
            </p:nvSpPr>
            <p:spPr bwMode="auto">
              <a:xfrm>
                <a:off x="914"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2" name="Line 95">
                <a:extLst>
                  <a:ext uri="{FF2B5EF4-FFF2-40B4-BE49-F238E27FC236}">
                    <a16:creationId xmlns:a16="http://schemas.microsoft.com/office/drawing/2014/main" id="{656BD92B-4BC9-57AF-1E3E-D93C9F794232}"/>
                  </a:ext>
                </a:extLst>
              </p:cNvPr>
              <p:cNvSpPr>
                <a:spLocks noChangeShapeType="1"/>
              </p:cNvSpPr>
              <p:nvPr/>
            </p:nvSpPr>
            <p:spPr bwMode="auto">
              <a:xfrm>
                <a:off x="966"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6" name="Group 96">
              <a:extLst>
                <a:ext uri="{FF2B5EF4-FFF2-40B4-BE49-F238E27FC236}">
                  <a16:creationId xmlns:a16="http://schemas.microsoft.com/office/drawing/2014/main" id="{7F521688-73BE-B344-59D6-30B1415FE6E4}"/>
                </a:ext>
              </a:extLst>
            </p:cNvPr>
            <p:cNvGrpSpPr>
              <a:grpSpLocks/>
            </p:cNvGrpSpPr>
            <p:nvPr/>
          </p:nvGrpSpPr>
          <p:grpSpPr bwMode="auto">
            <a:xfrm>
              <a:off x="3622" y="1275"/>
              <a:ext cx="206" cy="114"/>
              <a:chOff x="760" y="1263"/>
              <a:chExt cx="206" cy="114"/>
            </a:xfrm>
          </p:grpSpPr>
          <p:sp>
            <p:nvSpPr>
              <p:cNvPr id="143" name="Line 97">
                <a:extLst>
                  <a:ext uri="{FF2B5EF4-FFF2-40B4-BE49-F238E27FC236}">
                    <a16:creationId xmlns:a16="http://schemas.microsoft.com/office/drawing/2014/main" id="{1F7EE827-F737-A86E-6C27-6B779A7430F4}"/>
                  </a:ext>
                </a:extLst>
              </p:cNvPr>
              <p:cNvSpPr>
                <a:spLocks noChangeShapeType="1"/>
              </p:cNvSpPr>
              <p:nvPr/>
            </p:nvSpPr>
            <p:spPr bwMode="auto">
              <a:xfrm>
                <a:off x="760"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 name="Line 98">
                <a:extLst>
                  <a:ext uri="{FF2B5EF4-FFF2-40B4-BE49-F238E27FC236}">
                    <a16:creationId xmlns:a16="http://schemas.microsoft.com/office/drawing/2014/main" id="{A4ECE714-9596-0024-2761-F1E1922D4B56}"/>
                  </a:ext>
                </a:extLst>
              </p:cNvPr>
              <p:cNvSpPr>
                <a:spLocks noChangeShapeType="1"/>
              </p:cNvSpPr>
              <p:nvPr/>
            </p:nvSpPr>
            <p:spPr bwMode="auto">
              <a:xfrm>
                <a:off x="811"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 name="Line 99">
                <a:extLst>
                  <a:ext uri="{FF2B5EF4-FFF2-40B4-BE49-F238E27FC236}">
                    <a16:creationId xmlns:a16="http://schemas.microsoft.com/office/drawing/2014/main" id="{EC4F8CAF-3F1D-9C9B-CC11-1F8A245AD255}"/>
                  </a:ext>
                </a:extLst>
              </p:cNvPr>
              <p:cNvSpPr>
                <a:spLocks noChangeShapeType="1"/>
              </p:cNvSpPr>
              <p:nvPr/>
            </p:nvSpPr>
            <p:spPr bwMode="auto">
              <a:xfrm>
                <a:off x="863"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6" name="Line 100">
                <a:extLst>
                  <a:ext uri="{FF2B5EF4-FFF2-40B4-BE49-F238E27FC236}">
                    <a16:creationId xmlns:a16="http://schemas.microsoft.com/office/drawing/2014/main" id="{E781E19D-B282-7B4B-C556-28002DF37E3A}"/>
                  </a:ext>
                </a:extLst>
              </p:cNvPr>
              <p:cNvSpPr>
                <a:spLocks noChangeShapeType="1"/>
              </p:cNvSpPr>
              <p:nvPr/>
            </p:nvSpPr>
            <p:spPr bwMode="auto">
              <a:xfrm>
                <a:off x="914"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 name="Line 101">
                <a:extLst>
                  <a:ext uri="{FF2B5EF4-FFF2-40B4-BE49-F238E27FC236}">
                    <a16:creationId xmlns:a16="http://schemas.microsoft.com/office/drawing/2014/main" id="{F9BD8EC4-078F-22AC-8DF0-8340C3284804}"/>
                  </a:ext>
                </a:extLst>
              </p:cNvPr>
              <p:cNvSpPr>
                <a:spLocks noChangeShapeType="1"/>
              </p:cNvSpPr>
              <p:nvPr/>
            </p:nvSpPr>
            <p:spPr bwMode="auto">
              <a:xfrm>
                <a:off x="966"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7" name="Group 102">
              <a:extLst>
                <a:ext uri="{FF2B5EF4-FFF2-40B4-BE49-F238E27FC236}">
                  <a16:creationId xmlns:a16="http://schemas.microsoft.com/office/drawing/2014/main" id="{8A7A73B3-689D-AF2B-724C-4DF17BC84A00}"/>
                </a:ext>
              </a:extLst>
            </p:cNvPr>
            <p:cNvGrpSpPr>
              <a:grpSpLocks/>
            </p:cNvGrpSpPr>
            <p:nvPr/>
          </p:nvGrpSpPr>
          <p:grpSpPr bwMode="auto">
            <a:xfrm>
              <a:off x="3928" y="1275"/>
              <a:ext cx="206" cy="114"/>
              <a:chOff x="760" y="1263"/>
              <a:chExt cx="206" cy="114"/>
            </a:xfrm>
          </p:grpSpPr>
          <p:sp>
            <p:nvSpPr>
              <p:cNvPr id="138" name="Line 103">
                <a:extLst>
                  <a:ext uri="{FF2B5EF4-FFF2-40B4-BE49-F238E27FC236}">
                    <a16:creationId xmlns:a16="http://schemas.microsoft.com/office/drawing/2014/main" id="{436B592A-E450-5776-1BE7-4EFE0B311598}"/>
                  </a:ext>
                </a:extLst>
              </p:cNvPr>
              <p:cNvSpPr>
                <a:spLocks noChangeShapeType="1"/>
              </p:cNvSpPr>
              <p:nvPr/>
            </p:nvSpPr>
            <p:spPr bwMode="auto">
              <a:xfrm>
                <a:off x="760"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 name="Line 104">
                <a:extLst>
                  <a:ext uri="{FF2B5EF4-FFF2-40B4-BE49-F238E27FC236}">
                    <a16:creationId xmlns:a16="http://schemas.microsoft.com/office/drawing/2014/main" id="{AEF4CBEC-E087-DAE1-D41B-9E54D4D65975}"/>
                  </a:ext>
                </a:extLst>
              </p:cNvPr>
              <p:cNvSpPr>
                <a:spLocks noChangeShapeType="1"/>
              </p:cNvSpPr>
              <p:nvPr/>
            </p:nvSpPr>
            <p:spPr bwMode="auto">
              <a:xfrm>
                <a:off x="811"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 name="Line 105">
                <a:extLst>
                  <a:ext uri="{FF2B5EF4-FFF2-40B4-BE49-F238E27FC236}">
                    <a16:creationId xmlns:a16="http://schemas.microsoft.com/office/drawing/2014/main" id="{CEF3F859-C497-163F-A36B-90D591EC2EBC}"/>
                  </a:ext>
                </a:extLst>
              </p:cNvPr>
              <p:cNvSpPr>
                <a:spLocks noChangeShapeType="1"/>
              </p:cNvSpPr>
              <p:nvPr/>
            </p:nvSpPr>
            <p:spPr bwMode="auto">
              <a:xfrm>
                <a:off x="863"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 name="Line 106">
                <a:extLst>
                  <a:ext uri="{FF2B5EF4-FFF2-40B4-BE49-F238E27FC236}">
                    <a16:creationId xmlns:a16="http://schemas.microsoft.com/office/drawing/2014/main" id="{E6B74FD6-37BD-71E6-47A9-3F650A043B25}"/>
                  </a:ext>
                </a:extLst>
              </p:cNvPr>
              <p:cNvSpPr>
                <a:spLocks noChangeShapeType="1"/>
              </p:cNvSpPr>
              <p:nvPr/>
            </p:nvSpPr>
            <p:spPr bwMode="auto">
              <a:xfrm>
                <a:off x="914"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 name="Line 107">
                <a:extLst>
                  <a:ext uri="{FF2B5EF4-FFF2-40B4-BE49-F238E27FC236}">
                    <a16:creationId xmlns:a16="http://schemas.microsoft.com/office/drawing/2014/main" id="{984F7C2C-94CA-64DB-BB92-C9F41F5CABF7}"/>
                  </a:ext>
                </a:extLst>
              </p:cNvPr>
              <p:cNvSpPr>
                <a:spLocks noChangeShapeType="1"/>
              </p:cNvSpPr>
              <p:nvPr/>
            </p:nvSpPr>
            <p:spPr bwMode="auto">
              <a:xfrm>
                <a:off x="966"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pic>
        <p:nvPicPr>
          <p:cNvPr id="372" name="Picture 371">
            <a:extLst>
              <a:ext uri="{FF2B5EF4-FFF2-40B4-BE49-F238E27FC236}">
                <a16:creationId xmlns:a16="http://schemas.microsoft.com/office/drawing/2014/main" id="{626B98A5-6E55-A41A-FB35-BFFE06F992FB}"/>
              </a:ext>
            </a:extLst>
          </p:cNvPr>
          <p:cNvPicPr>
            <a:picLocks noChangeAspect="1"/>
          </p:cNvPicPr>
          <p:nvPr/>
        </p:nvPicPr>
        <p:blipFill>
          <a:blip r:embed="rId10"/>
          <a:stretch>
            <a:fillRect/>
          </a:stretch>
        </p:blipFill>
        <p:spPr>
          <a:xfrm>
            <a:off x="4461090" y="5482515"/>
            <a:ext cx="487680" cy="630936"/>
          </a:xfrm>
          <a:prstGeom prst="rect">
            <a:avLst/>
          </a:prstGeom>
        </p:spPr>
      </p:pic>
      <p:pic>
        <p:nvPicPr>
          <p:cNvPr id="373" name="Picture 372">
            <a:extLst>
              <a:ext uri="{FF2B5EF4-FFF2-40B4-BE49-F238E27FC236}">
                <a16:creationId xmlns:a16="http://schemas.microsoft.com/office/drawing/2014/main" id="{EEE4638D-B49F-ED96-FE91-AF24B5DEA32E}"/>
              </a:ext>
            </a:extLst>
          </p:cNvPr>
          <p:cNvPicPr>
            <a:picLocks noChangeAspect="1"/>
          </p:cNvPicPr>
          <p:nvPr/>
        </p:nvPicPr>
        <p:blipFill>
          <a:blip r:embed="rId11"/>
          <a:stretch>
            <a:fillRect/>
          </a:stretch>
        </p:blipFill>
        <p:spPr>
          <a:xfrm>
            <a:off x="7822735" y="5069217"/>
            <a:ext cx="545592" cy="630936"/>
          </a:xfrm>
          <a:prstGeom prst="rect">
            <a:avLst/>
          </a:prstGeom>
        </p:spPr>
      </p:pic>
      <p:pic>
        <p:nvPicPr>
          <p:cNvPr id="374" name="Picture 373">
            <a:extLst>
              <a:ext uri="{FF2B5EF4-FFF2-40B4-BE49-F238E27FC236}">
                <a16:creationId xmlns:a16="http://schemas.microsoft.com/office/drawing/2014/main" id="{7970DB73-7DA0-BEE9-E8BE-F2DC34F1B5D4}"/>
              </a:ext>
            </a:extLst>
          </p:cNvPr>
          <p:cNvPicPr>
            <a:picLocks noChangeAspect="1"/>
          </p:cNvPicPr>
          <p:nvPr/>
        </p:nvPicPr>
        <p:blipFill>
          <a:blip r:embed="rId12"/>
          <a:stretch>
            <a:fillRect/>
          </a:stretch>
        </p:blipFill>
        <p:spPr>
          <a:xfrm>
            <a:off x="1432798" y="5058154"/>
            <a:ext cx="10033150" cy="802775"/>
          </a:xfrm>
          <a:prstGeom prst="rect">
            <a:avLst/>
          </a:prstGeom>
        </p:spPr>
      </p:pic>
      <p:sp>
        <p:nvSpPr>
          <p:cNvPr id="8" name="Rectangle: Rounded Corners 7">
            <a:extLst>
              <a:ext uri="{FF2B5EF4-FFF2-40B4-BE49-F238E27FC236}">
                <a16:creationId xmlns:a16="http://schemas.microsoft.com/office/drawing/2014/main" id="{A89F2B99-0CE0-47B9-B378-24AB9506E224}"/>
              </a:ext>
            </a:extLst>
          </p:cNvPr>
          <p:cNvSpPr/>
          <p:nvPr/>
        </p:nvSpPr>
        <p:spPr>
          <a:xfrm>
            <a:off x="1909148" y="2504758"/>
            <a:ext cx="1021942" cy="4473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GIẢI</a:t>
            </a:r>
          </a:p>
        </p:txBody>
      </p:sp>
    </p:spTree>
    <p:custDataLst>
      <p:tags r:id="rId1"/>
    </p:custDataLst>
    <p:extLst>
      <p:ext uri="{BB962C8B-B14F-4D97-AF65-F5344CB8AC3E}">
        <p14:creationId xmlns:p14="http://schemas.microsoft.com/office/powerpoint/2010/main" val="124872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74"/>
                                        </p:tgtEl>
                                        <p:attrNameLst>
                                          <p:attrName>style.visibility</p:attrName>
                                        </p:attrNameLst>
                                      </p:cBhvr>
                                      <p:to>
                                        <p:strVal val="visible"/>
                                      </p:to>
                                    </p:set>
                                    <p:animEffect transition="in" filter="fade">
                                      <p:cBhvr>
                                        <p:cTn id="35" dur="500"/>
                                        <p:tgtEl>
                                          <p:spTgt spid="374"/>
                                        </p:tgtEl>
                                      </p:cBhvr>
                                    </p:animEffect>
                                  </p:childTnLst>
                                </p:cTn>
                              </p:par>
                              <p:par>
                                <p:cTn id="36" presetID="10" presetClass="entr" presetSubtype="0" fill="hold" nodeType="withEffect">
                                  <p:stCondLst>
                                    <p:cond delay="0"/>
                                  </p:stCondLst>
                                  <p:childTnLst>
                                    <p:set>
                                      <p:cBhvr>
                                        <p:cTn id="37" dur="1" fill="hold">
                                          <p:stCondLst>
                                            <p:cond delay="0"/>
                                          </p:stCondLst>
                                        </p:cTn>
                                        <p:tgtEl>
                                          <p:spTgt spid="372"/>
                                        </p:tgtEl>
                                        <p:attrNameLst>
                                          <p:attrName>style.visibility</p:attrName>
                                        </p:attrNameLst>
                                      </p:cBhvr>
                                      <p:to>
                                        <p:strVal val="visible"/>
                                      </p:to>
                                    </p:set>
                                    <p:animEffect transition="in" filter="fade">
                                      <p:cBhvr>
                                        <p:cTn id="38" dur="500"/>
                                        <p:tgtEl>
                                          <p:spTgt spid="372"/>
                                        </p:tgtEl>
                                      </p:cBhvr>
                                    </p:animEffect>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nodeType="clickEffect">
                                  <p:stCondLst>
                                    <p:cond delay="0"/>
                                  </p:stCondLst>
                                  <p:childTnLst>
                                    <p:set>
                                      <p:cBhvr>
                                        <p:cTn id="42" dur="1" fill="hold">
                                          <p:stCondLst>
                                            <p:cond delay="0"/>
                                          </p:stCondLst>
                                        </p:cTn>
                                        <p:tgtEl>
                                          <p:spTgt spid="105"/>
                                        </p:tgtEl>
                                        <p:attrNameLst>
                                          <p:attrName>style.visibility</p:attrName>
                                        </p:attrNameLst>
                                      </p:cBhvr>
                                      <p:to>
                                        <p:strVal val="visible"/>
                                      </p:to>
                                    </p:set>
                                    <p:animEffect transition="in" filter="fade">
                                      <p:cBhvr>
                                        <p:cTn id="43" dur="100"/>
                                        <p:tgtEl>
                                          <p:spTgt spid="105"/>
                                        </p:tgtEl>
                                      </p:cBhvr>
                                    </p:animEffect>
                                    <p:anim calcmode="lin" valueType="num">
                                      <p:cBhvr>
                                        <p:cTn id="44" dur="400" fill="hold"/>
                                        <p:tgtEl>
                                          <p:spTgt spid="105"/>
                                        </p:tgtEl>
                                        <p:attrNameLst>
                                          <p:attrName>ppt_x</p:attrName>
                                        </p:attrNameLst>
                                      </p:cBhvr>
                                      <p:tavLst>
                                        <p:tav tm="0">
                                          <p:val>
                                            <p:strVal val="#ppt_x"/>
                                          </p:val>
                                        </p:tav>
                                        <p:tav tm="100000">
                                          <p:val>
                                            <p:strVal val="#ppt_x"/>
                                          </p:val>
                                        </p:tav>
                                      </p:tavLst>
                                    </p:anim>
                                    <p:anim calcmode="lin" valueType="num">
                                      <p:cBhvr>
                                        <p:cTn id="45" dur="400" fill="hold"/>
                                        <p:tgtEl>
                                          <p:spTgt spid="105"/>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10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10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8" presetClass="emph" presetSubtype="0" fill="hold" nodeType="clickEffect">
                                  <p:stCondLst>
                                    <p:cond delay="0"/>
                                  </p:stCondLst>
                                  <p:childTnLst>
                                    <p:animRot by="1560000">
                                      <p:cBhvr>
                                        <p:cTn id="51" dur="2000" fill="hold"/>
                                        <p:tgtEl>
                                          <p:spTgt spid="105"/>
                                        </p:tgtEl>
                                        <p:attrNameLst>
                                          <p:attrName>r</p:attrName>
                                        </p:attrNameLst>
                                      </p:cBhvr>
                                    </p:animRot>
                                  </p:childTnLst>
                                </p:cTn>
                              </p:par>
                              <p:par>
                                <p:cTn id="52" presetID="42" presetClass="path" presetSubtype="0" accel="50000" decel="50000" fill="hold" nodeType="withEffect">
                                  <p:stCondLst>
                                    <p:cond delay="0"/>
                                  </p:stCondLst>
                                  <p:childTnLst>
                                    <p:animMotion origin="layout" path="M -0.00912 4.81481E-6 L -0.2306 0.54421 " pathEditMode="relative" rAng="0" ptsTypes="AA">
                                      <p:cBhvr>
                                        <p:cTn id="53" dur="2000" fill="hold"/>
                                        <p:tgtEl>
                                          <p:spTgt spid="105"/>
                                        </p:tgtEl>
                                        <p:attrNameLst>
                                          <p:attrName>ppt_x</p:attrName>
                                          <p:attrName>ppt_y</p:attrName>
                                        </p:attrNameLst>
                                      </p:cBhvr>
                                      <p:rCtr x="-11081" y="27199"/>
                                    </p:animMotion>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73"/>
                                        </p:tgtEl>
                                        <p:attrNameLst>
                                          <p:attrName>style.visibility</p:attrName>
                                        </p:attrNameLst>
                                      </p:cBhvr>
                                      <p:to>
                                        <p:strVal val="visible"/>
                                      </p:to>
                                    </p:set>
                                    <p:animEffect transition="in" filter="fade">
                                      <p:cBhvr>
                                        <p:cTn id="58" dur="500"/>
                                        <p:tgtEl>
                                          <p:spTgt spid="373"/>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xit" presetSubtype="0" fill="hold" nodeType="clickEffect">
                                  <p:stCondLst>
                                    <p:cond delay="0"/>
                                  </p:stCondLst>
                                  <p:childTnLst>
                                    <p:animEffect transition="out" filter="dissolve">
                                      <p:cBhvr>
                                        <p:cTn id="62" dur="500"/>
                                        <p:tgtEl>
                                          <p:spTgt spid="105"/>
                                        </p:tgtEl>
                                      </p:cBhvr>
                                    </p:animEffect>
                                    <p:set>
                                      <p:cBhvr>
                                        <p:cTn id="63" dur="1" fill="hold">
                                          <p:stCondLst>
                                            <p:cond delay="499"/>
                                          </p:stCondLst>
                                        </p:cTn>
                                        <p:tgtEl>
                                          <p:spTgt spid="1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3" grpId="0"/>
      <p:bldP spid="4" grpId="0"/>
      <p:bldP spid="6" grpId="0"/>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D2F4DD0D-A3BD-460F-A78E-521208D9C406}"/>
              </a:ext>
            </a:extLst>
          </p:cNvPr>
          <p:cNvSpPr txBox="1"/>
          <p:nvPr/>
        </p:nvSpPr>
        <p:spPr>
          <a:xfrm>
            <a:off x="2917646" y="565893"/>
            <a:ext cx="6356708" cy="707886"/>
          </a:xfrm>
          <a:prstGeom prst="rect">
            <a:avLst/>
          </a:prstGeom>
          <a:noFill/>
        </p:spPr>
        <p:txBody>
          <a:bodyPr wrap="square" rtlCol="0">
            <a:spAutoFit/>
          </a:bodyPr>
          <a:lstStyle/>
          <a:p>
            <a:pPr algn="ctr"/>
            <a:r>
              <a:rPr lang="en-US" sz="4000" b="1" dirty="0">
                <a:solidFill>
                  <a:srgbClr val="FF0000"/>
                </a:solidFill>
                <a:latin typeface="Times New Roman" pitchFamily="18" charset="0"/>
                <a:cs typeface="Times New Roman" pitchFamily="18" charset="0"/>
              </a:rPr>
              <a:t>HƯỚNG DẪN VỀ NHÀ</a:t>
            </a:r>
          </a:p>
        </p:txBody>
      </p:sp>
      <p:sp>
        <p:nvSpPr>
          <p:cNvPr id="3" name="TextBox 2"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2FA16DAC-0438-CEAC-342C-A61A11374883}"/>
              </a:ext>
            </a:extLst>
          </p:cNvPr>
          <p:cNvSpPr txBox="1"/>
          <p:nvPr/>
        </p:nvSpPr>
        <p:spPr>
          <a:xfrm>
            <a:off x="323272" y="1413164"/>
            <a:ext cx="11658195" cy="1953868"/>
          </a:xfrm>
          <a:prstGeom prst="rect">
            <a:avLst/>
          </a:prstGeom>
          <a:noFill/>
        </p:spPr>
        <p:txBody>
          <a:bodyPr wrap="square" rtlCol="0">
            <a:spAutoFit/>
          </a:bodyPr>
          <a:lstStyle/>
          <a:p>
            <a:pPr marL="0" marR="0">
              <a:lnSpc>
                <a:spcPct val="150000"/>
              </a:lnSpc>
              <a:spcBef>
                <a:spcPts val="0"/>
              </a:spcBef>
              <a:spcAft>
                <a:spcPts val="0"/>
              </a:spcAft>
            </a:pPr>
            <a:r>
              <a:rPr lang="nl-NL" sz="2800" dirty="0">
                <a:solidFill>
                  <a:srgbClr val="0000FF"/>
                </a:solidFill>
                <a:effectLst/>
                <a:latin typeface="Times New Roman" panose="02020603050405020304" pitchFamily="18" charset="0"/>
                <a:ea typeface="Times New Roman" panose="02020603050405020304" pitchFamily="18" charset="0"/>
              </a:rPr>
              <a:t>- Học thuộc định lý Pythagore và định lý Pythagore đảo.</a:t>
            </a:r>
            <a:endParaRPr lang="en-US" sz="2800" dirty="0">
              <a:solidFill>
                <a:srgbClr val="0000FF"/>
              </a:solidFill>
              <a:effectLst/>
              <a:latin typeface="Times New Roman" panose="02020603050405020304" pitchFamily="18" charset="0"/>
              <a:ea typeface="Times New Roman" panose="02020603050405020304" pitchFamily="18" charset="0"/>
            </a:endParaRPr>
          </a:p>
          <a:p>
            <a:pPr>
              <a:lnSpc>
                <a:spcPct val="150000"/>
              </a:lnSpc>
              <a:spcAft>
                <a:spcPts val="0"/>
              </a:spcAft>
            </a:pPr>
            <a:r>
              <a:rPr lang="nl-NL" sz="2800" dirty="0">
                <a:solidFill>
                  <a:srgbClr val="0000FF"/>
                </a:solidFill>
                <a:effectLst/>
                <a:latin typeface="Times New Roman" panose="02020603050405020304" pitchFamily="18" charset="0"/>
                <a:ea typeface="Times New Roman" panose="02020603050405020304" pitchFamily="18" charset="0"/>
              </a:rPr>
              <a:t>- </a:t>
            </a:r>
            <a:r>
              <a:rPr lang="nl-NL" sz="2800" dirty="0">
                <a:solidFill>
                  <a:srgbClr val="0000FF"/>
                </a:solidFill>
                <a:latin typeface="Times New Roman" panose="02020603050405020304" pitchFamily="18" charset="0"/>
                <a:ea typeface="Times New Roman" panose="02020603050405020304" pitchFamily="18" charset="0"/>
              </a:rPr>
              <a:t>Làm các bài tập : 9.19 (còn lại); 9.20 trong SGK/ T97.</a:t>
            </a:r>
            <a:endParaRPr lang="en-US" sz="2400" dirty="0">
              <a:solidFill>
                <a:srgbClr val="0000FF"/>
              </a:solidFill>
              <a:latin typeface="Times New Roman" panose="02020603050405020304" pitchFamily="18" charset="0"/>
              <a:ea typeface="Times New Roman" panose="02020603050405020304" pitchFamily="18" charset="0"/>
            </a:endParaRPr>
          </a:p>
          <a:p>
            <a:pPr>
              <a:lnSpc>
                <a:spcPct val="150000"/>
              </a:lnSpc>
              <a:spcAft>
                <a:spcPts val="0"/>
              </a:spcAft>
            </a:pPr>
            <a:r>
              <a:rPr lang="nl-NL" sz="2800" dirty="0">
                <a:solidFill>
                  <a:srgbClr val="0000FF"/>
                </a:solidFill>
                <a:latin typeface="Times New Roman" panose="02020603050405020304" pitchFamily="18" charset="0"/>
                <a:ea typeface="Times New Roman" panose="02020603050405020304" pitchFamily="18" charset="0"/>
              </a:rPr>
              <a:t>- Chuẩn bị trước mục 2: </a:t>
            </a:r>
            <a:r>
              <a:rPr lang="nl-NL" sz="2800" b="1" i="1" dirty="0">
                <a:solidFill>
                  <a:srgbClr val="0000FF"/>
                </a:solidFill>
                <a:latin typeface="Times New Roman" panose="02020603050405020304" pitchFamily="18" charset="0"/>
                <a:ea typeface="Times New Roman" panose="02020603050405020304" pitchFamily="18" charset="0"/>
              </a:rPr>
              <a:t>Ứng dụng của định lý Pythagore.</a:t>
            </a:r>
            <a:endParaRPr lang="en-US" sz="2400" b="1" i="1" dirty="0">
              <a:solidFill>
                <a:srgbClr val="0000FF"/>
              </a:solidFill>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383121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04922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6A50BA3A-764C-1161-33A6-F55C725985B0}"/>
              </a:ext>
            </a:extLst>
          </p:cNvPr>
          <p:cNvSpPr txBox="1"/>
          <p:nvPr/>
        </p:nvSpPr>
        <p:spPr>
          <a:xfrm>
            <a:off x="384519" y="102055"/>
            <a:ext cx="11478617" cy="2677656"/>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Tình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huống</a:t>
            </a:r>
            <a:r>
              <a:rPr lang="en-US" sz="2800" b="1" dirty="0">
                <a:solidFill>
                  <a:srgbClr val="FF0000"/>
                </a:solidFill>
                <a:latin typeface="Times New Roman" panose="02020603050405020304" pitchFamily="18" charset="0"/>
                <a:cs typeface="Times New Roman" panose="02020603050405020304" pitchFamily="18" charset="0"/>
              </a:rPr>
              <a:t>: </a:t>
            </a:r>
          </a:p>
          <a:p>
            <a:r>
              <a:rPr lang="nl-NL" sz="2800" dirty="0">
                <a:effectLst/>
                <a:latin typeface="Times New Roman" panose="02020603050405020304" pitchFamily="18" charset="0"/>
                <a:ea typeface="Calibri" panose="020F0502020204030204" pitchFamily="34" charset="0"/>
              </a:rPr>
              <a:t>Bạn Lan vẽ một hình chữ nhật với chiều rộng và chiều dài lần lượt là 1, 3 (đơn vị dài</a:t>
            </a:r>
            <a:r>
              <a:rPr lang="nl-NL" sz="2800" dirty="0">
                <a:latin typeface="Times New Roman" panose="02020603050405020304" pitchFamily="18" charset="0"/>
                <a:ea typeface="Calibri" panose="020F0502020204030204" pitchFamily="34" charset="0"/>
              </a:rPr>
              <a:t>). Sau đó Lan đặt lên trục số đoạn  OM </a:t>
            </a:r>
            <a:r>
              <a:rPr lang="nl-NL" sz="2800" dirty="0">
                <a:effectLst/>
                <a:latin typeface="Times New Roman" panose="02020603050405020304" pitchFamily="18" charset="0"/>
                <a:ea typeface="Calibri" panose="020F0502020204030204" pitchFamily="34" charset="0"/>
              </a:rPr>
              <a:t>có độ dài bằng độ dài của đường chéo hình chữ nhật vừa vẽ (</a:t>
            </a:r>
            <a:r>
              <a:rPr lang="nl-NL" sz="2800" dirty="0">
                <a:latin typeface="Times New Roman" panose="02020603050405020304" pitchFamily="18" charset="0"/>
                <a:ea typeface="Calibri" panose="020F0502020204030204" pitchFamily="34" charset="0"/>
              </a:rPr>
              <a:t>trục số nằm ngang và M </a:t>
            </a:r>
            <a:r>
              <a:rPr lang="nl-NL" sz="2800" dirty="0">
                <a:effectLst/>
                <a:latin typeface="Times New Roman" panose="02020603050405020304" pitchFamily="18" charset="0"/>
                <a:ea typeface="Calibri" panose="020F0502020204030204" pitchFamily="34" charset="0"/>
              </a:rPr>
              <a:t>nằm bên phải gốc  O). </a:t>
            </a:r>
            <a:r>
              <a:rPr lang="nl-NL" sz="2800" dirty="0">
                <a:latin typeface="Times New Roman" panose="02020603050405020304" pitchFamily="18" charset="0"/>
                <a:ea typeface="Calibri" panose="020F0502020204030204" pitchFamily="34" charset="0"/>
              </a:rPr>
              <a:t>Hỏi điểm M </a:t>
            </a:r>
            <a:r>
              <a:rPr lang="nl-NL" sz="2800" dirty="0">
                <a:solidFill>
                  <a:srgbClr val="000000"/>
                </a:solidFill>
                <a:effectLst/>
                <a:latin typeface="Times New Roman" panose="02020603050405020304" pitchFamily="18" charset="0"/>
                <a:ea typeface="Calibri" panose="020F0502020204030204" pitchFamily="34" charset="0"/>
              </a:rPr>
              <a:t>biểu diễn số thực nào? Biết rằng đơn vị độ dài trên trục số và đơn vị độ dài đo kích thước hình chữ nhật là như nhau.</a:t>
            </a:r>
            <a:endParaRPr lang="en-US" sz="2800" dirty="0">
              <a:solidFill>
                <a:srgbClr val="000000"/>
              </a:solidFill>
              <a:effectLst/>
              <a:latin typeface="Times New Roman" panose="02020603050405020304" pitchFamily="18" charset="0"/>
              <a:ea typeface="Calibri" panose="020F0502020204030204" pitchFamily="34" charset="0"/>
            </a:endParaRPr>
          </a:p>
        </p:txBody>
      </p:sp>
      <p:sp>
        <p:nvSpPr>
          <p:cNvPr id="38" name="Rectangle 29"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13A419C4-B7E3-6A16-5AA4-77B89DBE4CC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7DB7C2CF-9909-4C6C-B236-81DBE983524D}"/>
              </a:ext>
            </a:extLst>
          </p:cNvPr>
          <p:cNvPicPr>
            <a:picLocks noChangeAspect="1"/>
          </p:cNvPicPr>
          <p:nvPr/>
        </p:nvPicPr>
        <p:blipFill>
          <a:blip r:embed="rId4"/>
          <a:stretch>
            <a:fillRect/>
          </a:stretch>
        </p:blipFill>
        <p:spPr>
          <a:xfrm>
            <a:off x="1995618" y="3325953"/>
            <a:ext cx="6641943" cy="1899941"/>
          </a:xfrm>
          <a:prstGeom prst="rect">
            <a:avLst/>
          </a:prstGeom>
        </p:spPr>
      </p:pic>
    </p:spTree>
    <p:custDataLst>
      <p:tags r:id="rId1"/>
    </p:custDataLst>
    <p:extLst>
      <p:ext uri="{BB962C8B-B14F-4D97-AF65-F5344CB8AC3E}">
        <p14:creationId xmlns:p14="http://schemas.microsoft.com/office/powerpoint/2010/main" val="375903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t="-9000" r="-5000" b="-9000"/>
          </a:stretch>
        </a:blipFill>
        <a:effectLst/>
      </p:bgPr>
    </p:bg>
    <p:spTree>
      <p:nvGrpSpPr>
        <p:cNvPr id="1" name=""/>
        <p:cNvGrpSpPr/>
        <p:nvPr/>
      </p:nvGrpSpPr>
      <p:grpSpPr>
        <a:xfrm>
          <a:off x="0" y="0"/>
          <a:ext cx="0" cy="0"/>
          <a:chOff x="0" y="0"/>
          <a:chExt cx="0" cy="0"/>
        </a:xfrm>
      </p:grpSpPr>
      <p:sp>
        <p:nvSpPr>
          <p:cNvPr id="4" name="Rectangle: Rounded Corners 3"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7C82E852-01C7-4E35-8270-8CE7CDCFF1C5}"/>
              </a:ext>
            </a:extLst>
          </p:cNvPr>
          <p:cNvSpPr/>
          <p:nvPr/>
        </p:nvSpPr>
        <p:spPr>
          <a:xfrm>
            <a:off x="2834439" y="1961451"/>
            <a:ext cx="6523121" cy="1936780"/>
          </a:xfrm>
          <a:prstGeom prst="roundRect">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HÌNH THÀNH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KIẾN THỨC</a:t>
            </a:r>
            <a:endParaRPr kumimoji="0" lang="en-US" sz="5400"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Tree>
    <p:custDataLst>
      <p:tags r:id="rId1"/>
    </p:custDataLst>
    <p:extLst>
      <p:ext uri="{BB962C8B-B14F-4D97-AF65-F5344CB8AC3E}">
        <p14:creationId xmlns:p14="http://schemas.microsoft.com/office/powerpoint/2010/main" val="3771191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92E7AC4B-4D33-0933-A385-532EDB97275A}"/>
              </a:ext>
            </a:extLst>
          </p:cNvPr>
          <p:cNvSpPr txBox="1"/>
          <p:nvPr/>
        </p:nvSpPr>
        <p:spPr>
          <a:xfrm>
            <a:off x="439712" y="916361"/>
            <a:ext cx="11379200" cy="1384995"/>
          </a:xfrm>
          <a:prstGeom prst="rect">
            <a:avLst/>
          </a:prstGeom>
          <a:noFill/>
        </p:spPr>
        <p:txBody>
          <a:bodyPr wrap="square" rtlCol="0">
            <a:spAutoFit/>
          </a:bodyPr>
          <a:lstStyle/>
          <a:p>
            <a:pPr marL="342900" indent="-342900">
              <a:buAutoNum type="arabicPeriod"/>
            </a:pPr>
            <a:r>
              <a:rPr lang="en-US" sz="2800" b="1" dirty="0" err="1">
                <a:solidFill>
                  <a:srgbClr val="0000FF"/>
                </a:solidFill>
                <a:latin typeface="Times New Roman" panose="02020603050405020304" pitchFamily="18" charset="0"/>
                <a:cs typeface="Times New Roman" panose="02020603050405020304" pitchFamily="18" charset="0"/>
              </a:rPr>
              <a:t>Định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lý</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Pythagore</a:t>
            </a:r>
            <a:r>
              <a:rPr lang="en-US" sz="2800" b="1" dirty="0">
                <a:solidFill>
                  <a:srgbClr val="0000FF"/>
                </a:solidFill>
                <a:latin typeface="Times New Roman" panose="02020603050405020304" pitchFamily="18" charset="0"/>
                <a:cs typeface="Times New Roman" panose="02020603050405020304" pitchFamily="18" charset="0"/>
              </a:rPr>
              <a:t>.</a:t>
            </a:r>
          </a:p>
          <a:p>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Pythagore</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800" b="1" dirty="0"/>
          </a:p>
        </p:txBody>
      </p:sp>
      <mc:AlternateContent xmlns:mc="http://schemas.openxmlformats.org/markup-compatibility/2006" xmlns:a14="http://schemas.microsoft.com/office/drawing/2010/main">
        <mc:Choice Requires="a14">
          <p:sp>
            <p:nvSpPr>
              <p:cNvPr id="9" name="TextBox 8"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550D0054-9E43-8AAC-64AF-72C7B4C31872}"/>
                  </a:ext>
                </a:extLst>
              </p:cNvPr>
              <p:cNvSpPr txBox="1"/>
              <p:nvPr/>
            </p:nvSpPr>
            <p:spPr>
              <a:xfrm>
                <a:off x="810104" y="1806445"/>
                <a:ext cx="10289184" cy="1546834"/>
              </a:xfrm>
              <a:prstGeom prst="rect">
                <a:avLst/>
              </a:prstGeom>
              <a:noFill/>
            </p:spPr>
            <p:txBody>
              <a:bodyPr wrap="square" rtlCol="0">
                <a:spAutoFit/>
              </a:bodyPr>
              <a:lstStyle/>
              <a:p>
                <a:pPr algn="just">
                  <a:lnSpc>
                    <a:spcPct val="115000"/>
                  </a:lnSpc>
                  <a:spcBef>
                    <a:spcPts val="300"/>
                  </a:spcBef>
                  <a:spcAft>
                    <a:spcPts val="300"/>
                  </a:spcAft>
                </a:pPr>
                <a:r>
                  <a:rPr lang="en-US" sz="2800" b="1" dirty="0">
                    <a:solidFill>
                      <a:srgbClr val="FF0000"/>
                    </a:solidFill>
                    <a:latin typeface="Times New Roman" panose="02020603050405020304" pitchFamily="18" charset="0"/>
                  </a:rPr>
                  <a:t>HĐ1. </a:t>
                </a:r>
                <a:r>
                  <a:rPr lang="en-US" sz="2800" dirty="0">
                    <a:latin typeface="Times New Roman" panose="02020603050405020304" pitchFamily="18" charset="0"/>
                  </a:rPr>
                  <a:t>Cho tam </a:t>
                </a:r>
                <a:r>
                  <a:rPr lang="en-US" sz="2800" dirty="0" err="1">
                    <a:latin typeface="Times New Roman" panose="02020603050405020304" pitchFamily="18" charset="0"/>
                  </a:rPr>
                  <a:t>giác</a:t>
                </a:r>
                <a:r>
                  <a:rPr lang="en-US" sz="2800" dirty="0">
                    <a:latin typeface="Times New Roman" panose="02020603050405020304" pitchFamily="18" charset="0"/>
                  </a:rPr>
                  <a:t> </a:t>
                </a:r>
                <a:r>
                  <a:rPr lang="en-US" sz="2800" dirty="0" err="1">
                    <a:latin typeface="Times New Roman" panose="02020603050405020304" pitchFamily="18" charset="0"/>
                  </a:rPr>
                  <a:t>vuông</a:t>
                </a:r>
                <a:r>
                  <a:rPr lang="en-US" sz="2800" dirty="0">
                    <a:latin typeface="Times New Roman" panose="02020603050405020304" pitchFamily="18" charset="0"/>
                  </a:rPr>
                  <a:t> </a:t>
                </a:r>
                <a14:m>
                  <m:oMath xmlns:m="http://schemas.openxmlformats.org/officeDocument/2006/math">
                    <m:r>
                      <a:rPr lang="en-US" sz="2800" i="1" dirty="0" smtClean="0">
                        <a:latin typeface="Cambria Math" panose="02040503050406030204" pitchFamily="18" charset="0"/>
                      </a:rPr>
                      <m:t>𝐴𝐵𝐶</m:t>
                    </m:r>
                  </m:oMath>
                </a14:m>
                <a:r>
                  <a:rPr lang="en-US" sz="2800" dirty="0">
                    <a:latin typeface="Times New Roman" panose="02020603050405020304" pitchFamily="18" charset="0"/>
                  </a:rPr>
                  <a:t> </a:t>
                </a:r>
                <a:r>
                  <a:rPr lang="en-US" sz="2800" dirty="0" err="1">
                    <a:latin typeface="Times New Roman" panose="02020603050405020304" pitchFamily="18" charset="0"/>
                  </a:rPr>
                  <a:t>có</a:t>
                </a:r>
                <a:r>
                  <a:rPr lang="en-US" sz="2800" dirty="0">
                    <a:latin typeface="Times New Roman" panose="02020603050405020304" pitchFamily="18" charset="0"/>
                  </a:rPr>
                  <a:t> </a:t>
                </a:r>
                <a:r>
                  <a:rPr lang="en-US" sz="2800" dirty="0" err="1">
                    <a:latin typeface="Times New Roman" panose="02020603050405020304" pitchFamily="18" charset="0"/>
                  </a:rPr>
                  <a:t>hai</a:t>
                </a:r>
                <a:r>
                  <a:rPr lang="en-US" sz="2800" dirty="0">
                    <a:latin typeface="Times New Roman" panose="02020603050405020304" pitchFamily="18" charset="0"/>
                  </a:rPr>
                  <a:t> </a:t>
                </a:r>
                <a:r>
                  <a:rPr lang="en-US" sz="2800" dirty="0" err="1">
                    <a:latin typeface="Times New Roman" panose="02020603050405020304" pitchFamily="18" charset="0"/>
                  </a:rPr>
                  <a:t>cạnh</a:t>
                </a:r>
                <a:r>
                  <a:rPr lang="en-US" sz="2800" dirty="0">
                    <a:latin typeface="Times New Roman" panose="02020603050405020304" pitchFamily="18" charset="0"/>
                  </a:rPr>
                  <a:t> </a:t>
                </a:r>
                <a:r>
                  <a:rPr lang="en-US" sz="2800" dirty="0" err="1">
                    <a:latin typeface="Times New Roman" panose="02020603050405020304" pitchFamily="18" charset="0"/>
                  </a:rPr>
                  <a:t>góc</a:t>
                </a:r>
                <a:r>
                  <a:rPr lang="en-US" sz="2800" dirty="0">
                    <a:latin typeface="Times New Roman" panose="02020603050405020304" pitchFamily="18" charset="0"/>
                  </a:rPr>
                  <a:t> </a:t>
                </a:r>
                <a:r>
                  <a:rPr lang="en-US" sz="2800" dirty="0" err="1">
                    <a:latin typeface="Times New Roman" panose="02020603050405020304" pitchFamily="18" charset="0"/>
                  </a:rPr>
                  <a:t>vuông</a:t>
                </a:r>
                <a:r>
                  <a:rPr lang="en-US" sz="2800" dirty="0">
                    <a:latin typeface="Times New Roman" panose="02020603050405020304" pitchFamily="18" charset="0"/>
                  </a:rPr>
                  <a:t> </a:t>
                </a:r>
                <a14:m>
                  <m:oMath xmlns:m="http://schemas.openxmlformats.org/officeDocument/2006/math">
                    <m:r>
                      <a:rPr lang="en-US" sz="2800" i="1" dirty="0" smtClean="0">
                        <a:latin typeface="Cambria Math" panose="02040503050406030204" pitchFamily="18" charset="0"/>
                      </a:rPr>
                      <m:t>𝐴𝐵</m:t>
                    </m:r>
                    <m:r>
                      <a:rPr lang="en-US" sz="2800" i="1" dirty="0" smtClean="0">
                        <a:latin typeface="Cambria Math" panose="02040503050406030204" pitchFamily="18" charset="0"/>
                      </a:rPr>
                      <m:t>=3</m:t>
                    </m:r>
                    <m:r>
                      <m:rPr>
                        <m:sty m:val="p"/>
                      </m:rPr>
                      <a:rPr lang="en-US" sz="2800" i="0" dirty="0" smtClean="0">
                        <a:latin typeface="Cambria Math" panose="02040503050406030204" pitchFamily="18" charset="0"/>
                      </a:rPr>
                      <m:t>cm</m:t>
                    </m:r>
                  </m:oMath>
                </a14:m>
                <a:r>
                  <a:rPr lang="en-US" sz="2800" dirty="0">
                    <a:latin typeface="Times New Roman" panose="02020603050405020304" pitchFamily="18" charset="0"/>
                  </a:rPr>
                  <a:t>, </a:t>
                </a:r>
                <a14:m>
                  <m:oMath xmlns:m="http://schemas.openxmlformats.org/officeDocument/2006/math">
                    <m:r>
                      <a:rPr lang="en-US" sz="2800" i="1" dirty="0" smtClean="0">
                        <a:latin typeface="Cambria Math" panose="02040503050406030204" pitchFamily="18" charset="0"/>
                      </a:rPr>
                      <m:t>𝐴𝐶</m:t>
                    </m:r>
                    <m:r>
                      <a:rPr lang="en-US" sz="2800" b="0" i="1" dirty="0" smtClean="0">
                        <a:latin typeface="Cambria Math" panose="02040503050406030204" pitchFamily="18" charset="0"/>
                      </a:rPr>
                      <m:t>=</m:t>
                    </m:r>
                    <m:r>
                      <a:rPr lang="en-US" sz="2800" i="1" dirty="0" smtClean="0">
                        <a:latin typeface="Cambria Math" panose="02040503050406030204" pitchFamily="18" charset="0"/>
                      </a:rPr>
                      <m:t>4</m:t>
                    </m:r>
                  </m:oMath>
                </a14:m>
                <a:r>
                  <a:rPr lang="en-US" sz="2800" dirty="0">
                    <a:latin typeface="Times New Roman" panose="02020603050405020304" pitchFamily="18" charset="0"/>
                  </a:rPr>
                  <a:t>cm (H.9.32). </a:t>
                </a:r>
                <a:r>
                  <a:rPr lang="en-US" sz="2800" dirty="0" err="1">
                    <a:latin typeface="Times New Roman" panose="02020603050405020304" pitchFamily="18" charset="0"/>
                  </a:rPr>
                  <a:t>Hãy</a:t>
                </a:r>
                <a:r>
                  <a:rPr lang="en-US" sz="2800" dirty="0">
                    <a:latin typeface="Times New Roman" panose="02020603050405020304" pitchFamily="18" charset="0"/>
                  </a:rPr>
                  <a:t> </a:t>
                </a:r>
                <a:r>
                  <a:rPr lang="en-US" sz="2800" dirty="0" err="1">
                    <a:latin typeface="Times New Roman" panose="02020603050405020304" pitchFamily="18" charset="0"/>
                  </a:rPr>
                  <a:t>đo</a:t>
                </a:r>
                <a:r>
                  <a:rPr lang="en-US" sz="2800" dirty="0">
                    <a:latin typeface="Times New Roman" panose="02020603050405020304" pitchFamily="18" charset="0"/>
                  </a:rPr>
                  <a:t> </a:t>
                </a:r>
                <a:r>
                  <a:rPr lang="en-US" sz="2800" dirty="0" err="1">
                    <a:latin typeface="Times New Roman" panose="02020603050405020304" pitchFamily="18" charset="0"/>
                  </a:rPr>
                  <a:t>độ</a:t>
                </a:r>
                <a:r>
                  <a:rPr lang="en-US" sz="2800" dirty="0">
                    <a:latin typeface="Times New Roman" panose="02020603050405020304" pitchFamily="18" charset="0"/>
                  </a:rPr>
                  <a:t> </a:t>
                </a:r>
                <a:r>
                  <a:rPr lang="en-US" sz="2800" dirty="0" err="1">
                    <a:latin typeface="Times New Roman" panose="02020603050405020304" pitchFamily="18" charset="0"/>
                  </a:rPr>
                  <a:t>dài</a:t>
                </a:r>
                <a:r>
                  <a:rPr lang="en-US" sz="2800" dirty="0">
                    <a:latin typeface="Times New Roman" panose="02020603050405020304" pitchFamily="18" charset="0"/>
                  </a:rPr>
                  <a:t> </a:t>
                </a:r>
                <a:r>
                  <a:rPr lang="en-US" sz="2800" dirty="0" err="1">
                    <a:latin typeface="Times New Roman" panose="02020603050405020304" pitchFamily="18" charset="0"/>
                  </a:rPr>
                  <a:t>cạnh</a:t>
                </a:r>
                <a:r>
                  <a:rPr lang="en-US" sz="2800" dirty="0">
                    <a:latin typeface="Times New Roman" panose="02020603050405020304" pitchFamily="18" charset="0"/>
                  </a:rPr>
                  <a:t> </a:t>
                </a:r>
                <a14:m>
                  <m:oMath xmlns:m="http://schemas.openxmlformats.org/officeDocument/2006/math">
                    <m:r>
                      <a:rPr lang="en-US" sz="2800" i="1" dirty="0" smtClean="0">
                        <a:latin typeface="Cambria Math" panose="02040503050406030204" pitchFamily="18" charset="0"/>
                      </a:rPr>
                      <m:t>𝐵𝐶</m:t>
                    </m:r>
                  </m:oMath>
                </a14:m>
                <a:r>
                  <a:rPr lang="en-US" sz="2800" dirty="0">
                    <a:latin typeface="Times New Roman" panose="02020603050405020304" pitchFamily="18" charset="0"/>
                  </a:rPr>
                  <a:t> </a:t>
                </a:r>
                <a:r>
                  <a:rPr lang="en-US" sz="2800" dirty="0" err="1">
                    <a:latin typeface="Times New Roman" panose="02020603050405020304" pitchFamily="18" charset="0"/>
                  </a:rPr>
                  <a:t>và</a:t>
                </a:r>
                <a:r>
                  <a:rPr lang="en-US" sz="2800" dirty="0">
                    <a:latin typeface="Times New Roman" panose="02020603050405020304" pitchFamily="18" charset="0"/>
                  </a:rPr>
                  <a:t> so </a:t>
                </a:r>
                <a:r>
                  <a:rPr lang="en-US" sz="2800" dirty="0" err="1">
                    <a:latin typeface="Times New Roman" panose="02020603050405020304" pitchFamily="18" charset="0"/>
                  </a:rPr>
                  <a:t>sánh</a:t>
                </a:r>
                <a:r>
                  <a:rPr lang="en-US" sz="2800" dirty="0">
                    <a:latin typeface="Times New Roman" panose="02020603050405020304" pitchFamily="18" charset="0"/>
                  </a:rPr>
                  <a:t> </a:t>
                </a:r>
                <a:r>
                  <a:rPr lang="en-US" sz="2800" dirty="0" err="1">
                    <a:latin typeface="Times New Roman" panose="02020603050405020304" pitchFamily="18" charset="0"/>
                  </a:rPr>
                  <a:t>hai</a:t>
                </a:r>
                <a:r>
                  <a:rPr lang="en-US" sz="2800" dirty="0">
                    <a:latin typeface="Times New Roman" panose="02020603050405020304" pitchFamily="18" charset="0"/>
                  </a:rPr>
                  <a:t> </a:t>
                </a:r>
                <a:r>
                  <a:rPr lang="en-US" sz="2800" dirty="0" err="1">
                    <a:latin typeface="Times New Roman" panose="02020603050405020304" pitchFamily="18" charset="0"/>
                  </a:rPr>
                  <a:t>đại</a:t>
                </a:r>
                <a:r>
                  <a:rPr lang="en-US" sz="2800" dirty="0">
                    <a:latin typeface="Times New Roman" panose="02020603050405020304" pitchFamily="18" charset="0"/>
                  </a:rPr>
                  <a:t> </a:t>
                </a:r>
                <a:r>
                  <a:rPr lang="en-US" sz="2800" dirty="0" err="1">
                    <a:latin typeface="Times New Roman" panose="02020603050405020304" pitchFamily="18" charset="0"/>
                  </a:rPr>
                  <a:t>lượng</a:t>
                </a:r>
                <a:r>
                  <a:rPr lang="en-US" sz="2800" dirty="0">
                    <a:latin typeface="Times New Roman" panose="02020603050405020304" pitchFamily="18" charset="0"/>
                  </a:rPr>
                  <a:t> </a:t>
                </a:r>
                <a14:m>
                  <m:oMath xmlns:m="http://schemas.openxmlformats.org/officeDocument/2006/math">
                    <m:sSup>
                      <m:sSupPr>
                        <m:ctrlPr>
                          <a:rPr lang="en-US" sz="2800" i="1">
                            <a:latin typeface="Cambria Math" panose="02040503050406030204" pitchFamily="18" charset="0"/>
                          </a:rPr>
                        </m:ctrlPr>
                      </m:sSupPr>
                      <m:e>
                        <m:r>
                          <a:rPr lang="en-US" sz="2800" i="1">
                            <a:latin typeface="Cambria Math" panose="02040503050406030204" pitchFamily="18" charset="0"/>
                          </a:rPr>
                          <m:t>𝐴𝐵</m:t>
                        </m:r>
                      </m:e>
                      <m:sup>
                        <m:r>
                          <a:rPr lang="en-US" sz="2800" i="1">
                            <a:latin typeface="Cambria Math" panose="02040503050406030204" pitchFamily="18" charset="0"/>
                          </a:rPr>
                          <m:t>2</m:t>
                        </m:r>
                      </m:sup>
                    </m:sSup>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𝐴𝐶</m:t>
                        </m:r>
                      </m:e>
                      <m:sup>
                        <m:r>
                          <a:rPr lang="en-US" sz="2800" i="1">
                            <a:latin typeface="Cambria Math" panose="02040503050406030204" pitchFamily="18" charset="0"/>
                          </a:rPr>
                          <m:t>2</m:t>
                        </m:r>
                      </m:sup>
                    </m:sSup>
                  </m:oMath>
                </a14:m>
                <a:r>
                  <a:rPr lang="en-US" sz="2800" dirty="0"/>
                  <a:t> với </a:t>
                </a:r>
                <a14:m>
                  <m:oMath xmlns:m="http://schemas.openxmlformats.org/officeDocument/2006/math">
                    <m:sSup>
                      <m:sSupPr>
                        <m:ctrlPr>
                          <a:rPr lang="en-US" sz="2800" i="1">
                            <a:latin typeface="Cambria Math" panose="02040503050406030204" pitchFamily="18" charset="0"/>
                          </a:rPr>
                        </m:ctrlPr>
                      </m:sSupPr>
                      <m:e>
                        <m:r>
                          <a:rPr lang="en-US" sz="2800" i="1">
                            <a:latin typeface="Cambria Math" panose="02040503050406030204" pitchFamily="18" charset="0"/>
                          </a:rPr>
                          <m:t>𝐵𝐶</m:t>
                        </m:r>
                      </m:e>
                      <m:sup>
                        <m:r>
                          <a:rPr lang="en-US" sz="2800" i="1">
                            <a:latin typeface="Cambria Math" panose="02040503050406030204" pitchFamily="18" charset="0"/>
                          </a:rPr>
                          <m:t>2</m:t>
                        </m:r>
                      </m:sup>
                    </m:sSup>
                  </m:oMath>
                </a14:m>
                <a:r>
                  <a:rPr lang="en-US" sz="2800" dirty="0"/>
                  <a:t>.</a:t>
                </a:r>
              </a:p>
            </p:txBody>
          </p:sp>
        </mc:Choice>
        <mc:Fallback xmlns="">
          <p:sp>
            <p:nvSpPr>
              <p:cNvPr id="9" name="TextBox 8"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550D0054-9E43-8AAC-64AF-72C7B4C31872}"/>
                  </a:ext>
                </a:extLst>
              </p:cNvPr>
              <p:cNvSpPr txBox="1">
                <a:spLocks noRot="1" noChangeAspect="1" noMove="1" noResize="1" noEditPoints="1" noAdjustHandles="1" noChangeArrowheads="1" noChangeShapeType="1" noTextEdit="1"/>
              </p:cNvSpPr>
              <p:nvPr/>
            </p:nvSpPr>
            <p:spPr>
              <a:xfrm>
                <a:off x="810104" y="1806445"/>
                <a:ext cx="10289184" cy="1546834"/>
              </a:xfrm>
              <a:prstGeom prst="rect">
                <a:avLst/>
              </a:prstGeom>
              <a:blipFill>
                <a:blip r:embed="rId3"/>
                <a:stretch>
                  <a:fillRect l="-1244" t="-2362" r="-1185" b="-10236"/>
                </a:stretch>
              </a:blipFill>
            </p:spPr>
            <p:txBody>
              <a:bodyPr/>
              <a:lstStyle/>
              <a:p>
                <a:r>
                  <a:rPr lang="en-US">
                    <a:noFill/>
                  </a:rPr>
                  <a:t> </a:t>
                </a:r>
              </a:p>
            </p:txBody>
          </p:sp>
        </mc:Fallback>
      </mc:AlternateContent>
      <p:sp>
        <p:nvSpPr>
          <p:cNvPr id="7" name="Rectangle: Rounded Corners 3"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7C82E852-01C7-4E35-8270-8CE7CDCFF1C5}"/>
              </a:ext>
            </a:extLst>
          </p:cNvPr>
          <p:cNvSpPr/>
          <p:nvPr/>
        </p:nvSpPr>
        <p:spPr>
          <a:xfrm>
            <a:off x="0" y="29228"/>
            <a:ext cx="12191999" cy="875340"/>
          </a:xfrm>
          <a:prstGeom prst="roundRect">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a:solidFill>
                  <a:srgbClr val="0000FF"/>
                </a:solidFill>
                <a:latin typeface="Times New Roman" panose="02020603050405020304" pitchFamily="18" charset="0"/>
                <a:ea typeface="Arial" panose="020B0604020202020204" pitchFamily="34" charset="0"/>
              </a:rPr>
              <a:t>BÀI 35: </a:t>
            </a:r>
            <a:r>
              <a:rPr lang="en-US" sz="2800" b="1" dirty="0">
                <a:solidFill>
                  <a:srgbClr val="0000FF"/>
                </a:solidFill>
                <a:latin typeface="Times New Roman" panose="02020603050405020304" pitchFamily="18" charset="0"/>
              </a:rPr>
              <a:t>ĐỊNH LÝ PYTHAGORE VÀ ỨNG DỤNG </a:t>
            </a:r>
            <a:r>
              <a:rPr lang="en-US" sz="2800" b="1" dirty="0">
                <a:solidFill>
                  <a:srgbClr val="0000FF"/>
                </a:solidFill>
                <a:latin typeface="Times New Roman" panose="02020603050405020304" pitchFamily="18" charset="0"/>
                <a:ea typeface="Arial" panose="020B0604020202020204" pitchFamily="34" charset="0"/>
              </a:rPr>
              <a:t>(T1)</a:t>
            </a:r>
            <a:endParaRPr lang="en-US" sz="2800" b="1" dirty="0">
              <a:ln w="12700">
                <a:solidFill>
                  <a:schemeClr val="accent1"/>
                </a:solidFill>
                <a:prstDash val="solid"/>
              </a:ln>
              <a:solidFill>
                <a:srgbClr val="0000FF"/>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pic>
        <p:nvPicPr>
          <p:cNvPr id="3" name="Picture 2"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E1F23BA9-50D2-FED3-63FB-DD568B40C385}"/>
              </a:ext>
            </a:extLst>
          </p:cNvPr>
          <p:cNvPicPr>
            <a:picLocks noChangeAspect="1"/>
          </p:cNvPicPr>
          <p:nvPr/>
        </p:nvPicPr>
        <p:blipFill>
          <a:blip r:embed="rId4"/>
          <a:stretch>
            <a:fillRect/>
          </a:stretch>
        </p:blipFill>
        <p:spPr>
          <a:xfrm>
            <a:off x="6887703" y="2950369"/>
            <a:ext cx="4368114" cy="2991270"/>
          </a:xfrm>
          <a:prstGeom prst="rect">
            <a:avLst/>
          </a:prstGeom>
        </p:spPr>
      </p:pic>
      <p:sp>
        <p:nvSpPr>
          <p:cNvPr id="6" name="Rectangle 5"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0D69397D-4FE2-0BFA-E461-DCE622E96345}"/>
              </a:ext>
            </a:extLst>
          </p:cNvPr>
          <p:cNvSpPr>
            <a:spLocks noChangeArrowheads="1"/>
          </p:cNvSpPr>
          <p:nvPr/>
        </p:nvSpPr>
        <p:spPr bwMode="auto">
          <a:xfrm>
            <a:off x="504654" y="3768262"/>
            <a:ext cx="168904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2" name="Rectangle 6"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1298BB47-9F5B-670F-5C49-50264C111717}"/>
              </a:ext>
            </a:extLst>
          </p:cNvPr>
          <p:cNvSpPr>
            <a:spLocks noChangeArrowheads="1"/>
          </p:cNvSpPr>
          <p:nvPr/>
        </p:nvSpPr>
        <p:spPr bwMode="auto">
          <a:xfrm>
            <a:off x="661183" y="342489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8"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36A0B1DB-790E-CE86-79CD-731B3E8FD5BE}"/>
              </a:ext>
            </a:extLst>
          </p:cNvPr>
          <p:cNvSpPr>
            <a:spLocks noChangeArrowheads="1"/>
          </p:cNvSpPr>
          <p:nvPr/>
        </p:nvSpPr>
        <p:spPr bwMode="auto">
          <a:xfrm>
            <a:off x="439318" y="5889914"/>
            <a:ext cx="93773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5" name="Rectangle 9"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0E23273D-225A-EDB2-4699-FA4132FF5DCE}"/>
              </a:ext>
            </a:extLst>
          </p:cNvPr>
          <p:cNvSpPr>
            <a:spLocks noChangeArrowheads="1"/>
          </p:cNvSpPr>
          <p:nvPr/>
        </p:nvSpPr>
        <p:spPr bwMode="auto">
          <a:xfrm>
            <a:off x="661183" y="411069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4" name="TextBox 3"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492B5274-F4A1-8397-1F90-D759BEB5FC8C}"/>
                  </a:ext>
                </a:extLst>
              </p:cNvPr>
              <p:cNvSpPr txBox="1"/>
              <p:nvPr/>
            </p:nvSpPr>
            <p:spPr>
              <a:xfrm>
                <a:off x="2160555" y="3849951"/>
                <a:ext cx="1924951"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ea typeface="Cambria Math" panose="02040503050406030204" pitchFamily="18" charset="0"/>
                        </a:rPr>
                        <m:t>𝐵𝐶</m:t>
                      </m:r>
                      <m:r>
                        <a:rPr lang="en-US" sz="3200" b="0" i="1" smtClean="0">
                          <a:latin typeface="Cambria Math" panose="02040503050406030204" pitchFamily="18" charset="0"/>
                          <a:ea typeface="Cambria Math" panose="02040503050406030204" pitchFamily="18" charset="0"/>
                        </a:rPr>
                        <m:t>=5</m:t>
                      </m:r>
                      <m:r>
                        <m:rPr>
                          <m:sty m:val="p"/>
                        </m:rPr>
                        <a:rPr lang="en-US" sz="3200" b="0" i="0" smtClean="0">
                          <a:latin typeface="Cambria Math" panose="02040503050406030204" pitchFamily="18" charset="0"/>
                          <a:ea typeface="Cambria Math" panose="02040503050406030204" pitchFamily="18" charset="0"/>
                        </a:rPr>
                        <m:t>cm</m:t>
                      </m:r>
                    </m:oMath>
                  </m:oMathPara>
                </a14:m>
                <a:endParaRPr lang="en-US" sz="3200" dirty="0">
                  <a:latin typeface="Cambria Math" panose="02040503050406030204" pitchFamily="18" charset="0"/>
                  <a:ea typeface="Cambria Math" panose="02040503050406030204" pitchFamily="18" charset="0"/>
                </a:endParaRPr>
              </a:p>
            </p:txBody>
          </p:sp>
        </mc:Choice>
        <mc:Fallback xmlns="">
          <p:sp>
            <p:nvSpPr>
              <p:cNvPr id="4" name="TextBox 3"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492B5274-F4A1-8397-1F90-D759BEB5FC8C}"/>
                  </a:ext>
                </a:extLst>
              </p:cNvPr>
              <p:cNvSpPr txBox="1">
                <a:spLocks noRot="1" noChangeAspect="1" noMove="1" noResize="1" noEditPoints="1" noAdjustHandles="1" noChangeArrowheads="1" noChangeShapeType="1" noTextEdit="1"/>
              </p:cNvSpPr>
              <p:nvPr/>
            </p:nvSpPr>
            <p:spPr>
              <a:xfrm>
                <a:off x="2160555" y="3849951"/>
                <a:ext cx="1924951" cy="49244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0BB10FF6-C265-4AF9-38FD-7087E00EF5F1}"/>
                  </a:ext>
                </a:extLst>
              </p:cNvPr>
              <p:cNvSpPr txBox="1"/>
              <p:nvPr/>
            </p:nvSpPr>
            <p:spPr>
              <a:xfrm>
                <a:off x="435970" y="4650879"/>
                <a:ext cx="6584238"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3200" i="1" smtClean="0">
                              <a:latin typeface="Cambria Math" panose="02040503050406030204" pitchFamily="18" charset="0"/>
                            </a:rPr>
                          </m:ctrlPr>
                        </m:sSupPr>
                        <m:e>
                          <m:r>
                            <a:rPr lang="en-US" sz="3200" b="0" i="1" smtClean="0">
                              <a:latin typeface="Cambria Math" panose="02040503050406030204" pitchFamily="18" charset="0"/>
                            </a:rPr>
                            <m:t>𝐴𝐵</m:t>
                          </m:r>
                        </m:e>
                        <m:sup>
                          <m:r>
                            <a:rPr lang="en-US" sz="3200" i="1" smtClean="0">
                              <a:latin typeface="Cambria Math" panose="02040503050406030204" pitchFamily="18" charset="0"/>
                            </a:rPr>
                            <m:t>2</m:t>
                          </m:r>
                        </m:sup>
                      </m:sSup>
                      <m:r>
                        <a:rPr lang="en-US" sz="3200" b="0" i="1" smtClean="0">
                          <a:latin typeface="Cambria Math" panose="02040503050406030204" pitchFamily="18" charset="0"/>
                        </a:rPr>
                        <m:t>+</m:t>
                      </m:r>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𝐴𝐶</m:t>
                          </m:r>
                        </m:e>
                        <m:sup>
                          <m:r>
                            <a:rPr lang="en-US" sz="3200" b="0" i="1" smtClean="0">
                              <a:latin typeface="Cambria Math" panose="02040503050406030204" pitchFamily="18" charset="0"/>
                            </a:rPr>
                            <m:t>2</m:t>
                          </m:r>
                        </m:sup>
                      </m:sSup>
                      <m:r>
                        <a:rPr lang="en-US" sz="3200" b="0" i="1" smtClean="0">
                          <a:latin typeface="Cambria Math" panose="02040503050406030204" pitchFamily="18" charset="0"/>
                        </a:rPr>
                        <m:t>=</m:t>
                      </m:r>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3</m:t>
                          </m:r>
                        </m:e>
                        <m:sup>
                          <m:r>
                            <a:rPr lang="en-US" sz="3200" b="0" i="1" smtClean="0">
                              <a:latin typeface="Cambria Math" panose="02040503050406030204" pitchFamily="18" charset="0"/>
                            </a:rPr>
                            <m:t>2</m:t>
                          </m:r>
                        </m:sup>
                      </m:sSup>
                      <m:r>
                        <a:rPr lang="en-US" sz="3200" b="0" i="1" smtClean="0">
                          <a:latin typeface="Cambria Math" panose="02040503050406030204" pitchFamily="18" charset="0"/>
                        </a:rPr>
                        <m:t>+</m:t>
                      </m:r>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4</m:t>
                          </m:r>
                        </m:e>
                        <m:sup>
                          <m:r>
                            <a:rPr lang="en-US" sz="3200" b="0" i="1" smtClean="0">
                              <a:latin typeface="Cambria Math" panose="02040503050406030204" pitchFamily="18" charset="0"/>
                            </a:rPr>
                            <m:t>2</m:t>
                          </m:r>
                        </m:sup>
                      </m:sSup>
                      <m:r>
                        <a:rPr lang="en-US" sz="3200" b="0" i="1" smtClean="0">
                          <a:latin typeface="Cambria Math" panose="02040503050406030204" pitchFamily="18" charset="0"/>
                        </a:rPr>
                        <m:t>=9+16=25</m:t>
                      </m:r>
                    </m:oMath>
                  </m:oMathPara>
                </a14:m>
                <a:endParaRPr lang="en-US" sz="3200" dirty="0"/>
              </a:p>
            </p:txBody>
          </p:sp>
        </mc:Choice>
        <mc:Fallback xmlns="">
          <p:sp>
            <p:nvSpPr>
              <p:cNvPr id="10" name="TextBox 9"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0BB10FF6-C265-4AF9-38FD-7087E00EF5F1}"/>
                  </a:ext>
                </a:extLst>
              </p:cNvPr>
              <p:cNvSpPr txBox="1">
                <a:spLocks noRot="1" noChangeAspect="1" noMove="1" noResize="1" noEditPoints="1" noAdjustHandles="1" noChangeArrowheads="1" noChangeShapeType="1" noTextEdit="1"/>
              </p:cNvSpPr>
              <p:nvPr/>
            </p:nvSpPr>
            <p:spPr>
              <a:xfrm>
                <a:off x="435970" y="4650879"/>
                <a:ext cx="6584238" cy="49244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67F15C3-5414-EFF3-4995-064CAE5AFFBD}"/>
                  </a:ext>
                </a:extLst>
              </p:cNvPr>
              <p:cNvSpPr txBox="1"/>
              <p:nvPr/>
            </p:nvSpPr>
            <p:spPr>
              <a:xfrm>
                <a:off x="558113" y="5312084"/>
                <a:ext cx="2763192"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3200" i="1" smtClean="0">
                              <a:latin typeface="Cambria Math" panose="02040503050406030204" pitchFamily="18" charset="0"/>
                            </a:rPr>
                          </m:ctrlPr>
                        </m:sSupPr>
                        <m:e>
                          <m:r>
                            <a:rPr lang="en-US" sz="3200" b="0" i="1" smtClean="0">
                              <a:latin typeface="Cambria Math" panose="02040503050406030204" pitchFamily="18" charset="0"/>
                            </a:rPr>
                            <m:t>𝐵𝐶</m:t>
                          </m:r>
                        </m:e>
                        <m:sup>
                          <m:r>
                            <a:rPr lang="en-US" sz="3200" i="1" smtClean="0">
                              <a:latin typeface="Cambria Math" panose="02040503050406030204" pitchFamily="18" charset="0"/>
                            </a:rPr>
                            <m:t>2</m:t>
                          </m:r>
                        </m:sup>
                      </m:sSup>
                      <m:r>
                        <a:rPr lang="en-US" sz="3200" b="0" i="1" smtClean="0">
                          <a:latin typeface="Cambria Math" panose="02040503050406030204" pitchFamily="18" charset="0"/>
                        </a:rPr>
                        <m:t>=</m:t>
                      </m:r>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5</m:t>
                          </m:r>
                        </m:e>
                        <m:sup>
                          <m:r>
                            <a:rPr lang="en-US" sz="3200" b="0" i="1" smtClean="0">
                              <a:latin typeface="Cambria Math" panose="02040503050406030204" pitchFamily="18" charset="0"/>
                            </a:rPr>
                            <m:t>2</m:t>
                          </m:r>
                        </m:sup>
                      </m:sSup>
                      <m:r>
                        <a:rPr lang="en-US" sz="3200" b="0" i="1" smtClean="0">
                          <a:latin typeface="Cambria Math" panose="02040503050406030204" pitchFamily="18" charset="0"/>
                        </a:rPr>
                        <m:t>=25</m:t>
                      </m:r>
                    </m:oMath>
                  </m:oMathPara>
                </a14:m>
                <a:endParaRPr lang="en-US" sz="3200" dirty="0"/>
              </a:p>
            </p:txBody>
          </p:sp>
        </mc:Choice>
        <mc:Fallback xmlns="">
          <p:sp>
            <p:nvSpPr>
              <p:cNvPr id="11" name="TextBox 10">
                <a:extLst>
                  <a:ext uri="{FF2B5EF4-FFF2-40B4-BE49-F238E27FC236}">
                    <a16:creationId xmlns:a16="http://schemas.microsoft.com/office/drawing/2014/main" id="{767F15C3-5414-EFF3-4995-064CAE5AFFBD}"/>
                  </a:ext>
                </a:extLst>
              </p:cNvPr>
              <p:cNvSpPr txBox="1">
                <a:spLocks noRot="1" noChangeAspect="1" noMove="1" noResize="1" noEditPoints="1" noAdjustHandles="1" noChangeArrowheads="1" noChangeShapeType="1" noTextEdit="1"/>
              </p:cNvSpPr>
              <p:nvPr/>
            </p:nvSpPr>
            <p:spPr>
              <a:xfrm>
                <a:off x="558113" y="5312084"/>
                <a:ext cx="2763192" cy="49244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0DC76D0-87B4-D069-84D6-52B1773D91F2}"/>
                  </a:ext>
                </a:extLst>
              </p:cNvPr>
              <p:cNvSpPr txBox="1"/>
              <p:nvPr/>
            </p:nvSpPr>
            <p:spPr>
              <a:xfrm>
                <a:off x="1349174" y="5973289"/>
                <a:ext cx="3356560" cy="5035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3200" b="1" i="1" smtClean="0">
                              <a:solidFill>
                                <a:srgbClr val="FF0000"/>
                              </a:solidFill>
                              <a:latin typeface="Cambria Math" panose="02040503050406030204" pitchFamily="18" charset="0"/>
                            </a:rPr>
                          </m:ctrlPr>
                        </m:sSupPr>
                        <m:e>
                          <m:r>
                            <a:rPr lang="en-US" sz="3200" b="1" i="1" smtClean="0">
                              <a:solidFill>
                                <a:srgbClr val="FF0000"/>
                              </a:solidFill>
                              <a:latin typeface="Cambria Math" panose="02040503050406030204" pitchFamily="18" charset="0"/>
                            </a:rPr>
                            <m:t>𝑨𝑩</m:t>
                          </m:r>
                        </m:e>
                        <m:sup>
                          <m:r>
                            <a:rPr lang="en-US" sz="3200" b="1" i="1" smtClean="0">
                              <a:solidFill>
                                <a:srgbClr val="FF0000"/>
                              </a:solidFill>
                              <a:latin typeface="Cambria Math" panose="02040503050406030204" pitchFamily="18" charset="0"/>
                            </a:rPr>
                            <m:t>𝟐</m:t>
                          </m:r>
                        </m:sup>
                      </m:sSup>
                      <m:r>
                        <a:rPr lang="en-US" sz="3200" b="1" i="1" smtClean="0">
                          <a:solidFill>
                            <a:srgbClr val="FF0000"/>
                          </a:solidFill>
                          <a:latin typeface="Cambria Math" panose="02040503050406030204" pitchFamily="18" charset="0"/>
                        </a:rPr>
                        <m:t>+</m:t>
                      </m:r>
                      <m:sSup>
                        <m:sSupPr>
                          <m:ctrlPr>
                            <a:rPr lang="en-US" sz="3200" b="1" i="1" smtClean="0">
                              <a:solidFill>
                                <a:srgbClr val="FF0000"/>
                              </a:solidFill>
                              <a:latin typeface="Cambria Math" panose="02040503050406030204" pitchFamily="18" charset="0"/>
                            </a:rPr>
                          </m:ctrlPr>
                        </m:sSupPr>
                        <m:e>
                          <m:r>
                            <a:rPr lang="en-US" sz="3200" b="1" i="1" smtClean="0">
                              <a:solidFill>
                                <a:srgbClr val="FF0000"/>
                              </a:solidFill>
                              <a:latin typeface="Cambria Math" panose="02040503050406030204" pitchFamily="18" charset="0"/>
                            </a:rPr>
                            <m:t>𝑨𝑪</m:t>
                          </m:r>
                        </m:e>
                        <m:sup>
                          <m:r>
                            <a:rPr lang="en-US" sz="3200" b="1" i="1" smtClean="0">
                              <a:solidFill>
                                <a:srgbClr val="FF0000"/>
                              </a:solidFill>
                              <a:latin typeface="Cambria Math" panose="02040503050406030204" pitchFamily="18" charset="0"/>
                            </a:rPr>
                            <m:t>𝟐</m:t>
                          </m:r>
                        </m:sup>
                      </m:sSup>
                      <m:r>
                        <a:rPr lang="en-US" sz="3200" b="1" i="1" smtClean="0">
                          <a:solidFill>
                            <a:srgbClr val="FF0000"/>
                          </a:solidFill>
                          <a:latin typeface="Cambria Math" panose="02040503050406030204" pitchFamily="18" charset="0"/>
                        </a:rPr>
                        <m:t>=</m:t>
                      </m:r>
                      <m:sSup>
                        <m:sSupPr>
                          <m:ctrlPr>
                            <a:rPr lang="en-US" sz="3200" b="1" i="1" smtClean="0">
                              <a:solidFill>
                                <a:srgbClr val="FF0000"/>
                              </a:solidFill>
                              <a:latin typeface="Cambria Math" panose="02040503050406030204" pitchFamily="18" charset="0"/>
                            </a:rPr>
                          </m:ctrlPr>
                        </m:sSupPr>
                        <m:e>
                          <m:r>
                            <a:rPr lang="en-US" sz="3200" b="1" i="1" smtClean="0">
                              <a:solidFill>
                                <a:srgbClr val="FF0000"/>
                              </a:solidFill>
                              <a:latin typeface="Cambria Math" panose="02040503050406030204" pitchFamily="18" charset="0"/>
                            </a:rPr>
                            <m:t>𝑩𝑪</m:t>
                          </m:r>
                        </m:e>
                        <m:sup>
                          <m:r>
                            <a:rPr lang="en-US" sz="3200" b="1" i="1" smtClean="0">
                              <a:solidFill>
                                <a:srgbClr val="FF0000"/>
                              </a:solidFill>
                              <a:latin typeface="Cambria Math" panose="02040503050406030204" pitchFamily="18" charset="0"/>
                            </a:rPr>
                            <m:t>𝟐</m:t>
                          </m:r>
                        </m:sup>
                      </m:sSup>
                    </m:oMath>
                  </m:oMathPara>
                </a14:m>
                <a:endParaRPr lang="en-US" sz="3200" b="1" dirty="0"/>
              </a:p>
            </p:txBody>
          </p:sp>
        </mc:Choice>
        <mc:Fallback xmlns="">
          <p:sp>
            <p:nvSpPr>
              <p:cNvPr id="19" name="TextBox 18">
                <a:extLst>
                  <a:ext uri="{FF2B5EF4-FFF2-40B4-BE49-F238E27FC236}">
                    <a16:creationId xmlns:a16="http://schemas.microsoft.com/office/drawing/2014/main" id="{80DC76D0-87B4-D069-84D6-52B1773D91F2}"/>
                  </a:ext>
                </a:extLst>
              </p:cNvPr>
              <p:cNvSpPr txBox="1">
                <a:spLocks noRot="1" noChangeAspect="1" noMove="1" noResize="1" noEditPoints="1" noAdjustHandles="1" noChangeArrowheads="1" noChangeShapeType="1" noTextEdit="1"/>
              </p:cNvSpPr>
              <p:nvPr/>
            </p:nvSpPr>
            <p:spPr>
              <a:xfrm>
                <a:off x="1349174" y="5973289"/>
                <a:ext cx="3356560" cy="503599"/>
              </a:xfrm>
              <a:prstGeom prst="rect">
                <a:avLst/>
              </a:prstGeom>
              <a:blipFill>
                <a:blip r:embed="rId8"/>
                <a:stretch>
                  <a:fillRect/>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ADC9CED6-B0A4-6564-09B8-3D1853948C67}"/>
              </a:ext>
            </a:extLst>
          </p:cNvPr>
          <p:cNvSpPr txBox="1"/>
          <p:nvPr/>
        </p:nvSpPr>
        <p:spPr>
          <a:xfrm>
            <a:off x="8640729" y="5438402"/>
            <a:ext cx="1512946" cy="523220"/>
          </a:xfrm>
          <a:prstGeom prst="rect">
            <a:avLst/>
          </a:prstGeom>
          <a:noFill/>
        </p:spPr>
        <p:txBody>
          <a:bodyPr wrap="square" rtlCol="0">
            <a:spAutoFit/>
          </a:bodyPr>
          <a:lstStyle/>
          <a:p>
            <a:r>
              <a:rPr lang="en-US" sz="2800" dirty="0"/>
              <a:t>H.9.32</a:t>
            </a:r>
          </a:p>
        </p:txBody>
      </p:sp>
      <p:grpSp>
        <p:nvGrpSpPr>
          <p:cNvPr id="18" name="Group 20">
            <a:extLst>
              <a:ext uri="{FF2B5EF4-FFF2-40B4-BE49-F238E27FC236}">
                <a16:creationId xmlns:a16="http://schemas.microsoft.com/office/drawing/2014/main" id="{06E854F4-E50E-561E-2C7D-4F0A68F46736}"/>
              </a:ext>
            </a:extLst>
          </p:cNvPr>
          <p:cNvGrpSpPr>
            <a:grpSpLocks/>
          </p:cNvGrpSpPr>
          <p:nvPr/>
        </p:nvGrpSpPr>
        <p:grpSpPr bwMode="auto">
          <a:xfrm>
            <a:off x="7537412" y="5257576"/>
            <a:ext cx="7299551" cy="684213"/>
            <a:chOff x="703" y="1253"/>
            <a:chExt cx="3504" cy="589"/>
          </a:xfrm>
        </p:grpSpPr>
        <p:sp>
          <p:nvSpPr>
            <p:cNvPr id="20" name="Rectangle 21">
              <a:extLst>
                <a:ext uri="{FF2B5EF4-FFF2-40B4-BE49-F238E27FC236}">
                  <a16:creationId xmlns:a16="http://schemas.microsoft.com/office/drawing/2014/main" id="{49BBC60D-94DB-7733-768A-FC68E77184EC}"/>
                </a:ext>
              </a:extLst>
            </p:cNvPr>
            <p:cNvSpPr>
              <a:spLocks noChangeArrowheads="1"/>
            </p:cNvSpPr>
            <p:nvPr/>
          </p:nvSpPr>
          <p:spPr bwMode="auto">
            <a:xfrm>
              <a:off x="703" y="1253"/>
              <a:ext cx="3492" cy="589"/>
            </a:xfrm>
            <a:prstGeom prst="rect">
              <a:avLst/>
            </a:prstGeom>
            <a:solidFill>
              <a:schemeClr val="bg1"/>
            </a:solidFill>
            <a:ln w="38100">
              <a:solidFill>
                <a:srgbClr val="0066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Times New Roman" panose="02020603050405020304" pitchFamily="18" charset="0"/>
              </a:endParaRPr>
            </a:p>
          </p:txBody>
        </p:sp>
        <p:sp>
          <p:nvSpPr>
            <p:cNvPr id="21" name="Line 22">
              <a:extLst>
                <a:ext uri="{FF2B5EF4-FFF2-40B4-BE49-F238E27FC236}">
                  <a16:creationId xmlns:a16="http://schemas.microsoft.com/office/drawing/2014/main" id="{54BA92F1-E965-562A-5265-7A6398C23522}"/>
                </a:ext>
              </a:extLst>
            </p:cNvPr>
            <p:cNvSpPr>
              <a:spLocks noChangeShapeType="1"/>
            </p:cNvSpPr>
            <p:nvPr/>
          </p:nvSpPr>
          <p:spPr bwMode="auto">
            <a:xfrm>
              <a:off x="1020" y="1275"/>
              <a:ext cx="0" cy="227"/>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23">
              <a:extLst>
                <a:ext uri="{FF2B5EF4-FFF2-40B4-BE49-F238E27FC236}">
                  <a16:creationId xmlns:a16="http://schemas.microsoft.com/office/drawing/2014/main" id="{3ECC5758-5BC0-B4A8-7D5C-388B43C5813F}"/>
                </a:ext>
              </a:extLst>
            </p:cNvPr>
            <p:cNvSpPr>
              <a:spLocks noChangeShapeType="1"/>
            </p:cNvSpPr>
            <p:nvPr/>
          </p:nvSpPr>
          <p:spPr bwMode="auto">
            <a:xfrm>
              <a:off x="1327" y="1269"/>
              <a:ext cx="0" cy="227"/>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24">
              <a:extLst>
                <a:ext uri="{FF2B5EF4-FFF2-40B4-BE49-F238E27FC236}">
                  <a16:creationId xmlns:a16="http://schemas.microsoft.com/office/drawing/2014/main" id="{7E8712CD-3E67-E5F7-ED78-652FF32BF23A}"/>
                </a:ext>
              </a:extLst>
            </p:cNvPr>
            <p:cNvSpPr>
              <a:spLocks noChangeShapeType="1"/>
            </p:cNvSpPr>
            <p:nvPr/>
          </p:nvSpPr>
          <p:spPr bwMode="auto">
            <a:xfrm>
              <a:off x="1647" y="1263"/>
              <a:ext cx="0" cy="227"/>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25">
              <a:extLst>
                <a:ext uri="{FF2B5EF4-FFF2-40B4-BE49-F238E27FC236}">
                  <a16:creationId xmlns:a16="http://schemas.microsoft.com/office/drawing/2014/main" id="{5BDFDD10-FBF4-F54D-C0D7-5F8513EF3911}"/>
                </a:ext>
              </a:extLst>
            </p:cNvPr>
            <p:cNvSpPr>
              <a:spLocks noChangeShapeType="1"/>
            </p:cNvSpPr>
            <p:nvPr/>
          </p:nvSpPr>
          <p:spPr bwMode="auto">
            <a:xfrm>
              <a:off x="1965" y="1263"/>
              <a:ext cx="0" cy="227"/>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26">
              <a:extLst>
                <a:ext uri="{FF2B5EF4-FFF2-40B4-BE49-F238E27FC236}">
                  <a16:creationId xmlns:a16="http://schemas.microsoft.com/office/drawing/2014/main" id="{7E3B9532-93DA-7360-2659-B850147C6E58}"/>
                </a:ext>
              </a:extLst>
            </p:cNvPr>
            <p:cNvSpPr>
              <a:spLocks noChangeShapeType="1"/>
            </p:cNvSpPr>
            <p:nvPr/>
          </p:nvSpPr>
          <p:spPr bwMode="auto">
            <a:xfrm>
              <a:off x="2284" y="1269"/>
              <a:ext cx="0" cy="227"/>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27">
              <a:extLst>
                <a:ext uri="{FF2B5EF4-FFF2-40B4-BE49-F238E27FC236}">
                  <a16:creationId xmlns:a16="http://schemas.microsoft.com/office/drawing/2014/main" id="{E7985F3E-9E8A-F470-F0D6-69356AB25C24}"/>
                </a:ext>
              </a:extLst>
            </p:cNvPr>
            <p:cNvSpPr>
              <a:spLocks noChangeShapeType="1"/>
            </p:cNvSpPr>
            <p:nvPr/>
          </p:nvSpPr>
          <p:spPr bwMode="auto">
            <a:xfrm>
              <a:off x="2605" y="1263"/>
              <a:ext cx="0" cy="227"/>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28">
              <a:extLst>
                <a:ext uri="{FF2B5EF4-FFF2-40B4-BE49-F238E27FC236}">
                  <a16:creationId xmlns:a16="http://schemas.microsoft.com/office/drawing/2014/main" id="{C88928E7-4451-D727-DE96-5C998D20F806}"/>
                </a:ext>
              </a:extLst>
            </p:cNvPr>
            <p:cNvSpPr>
              <a:spLocks noChangeShapeType="1"/>
            </p:cNvSpPr>
            <p:nvPr/>
          </p:nvSpPr>
          <p:spPr bwMode="auto">
            <a:xfrm>
              <a:off x="2926" y="1275"/>
              <a:ext cx="0" cy="227"/>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29">
              <a:extLst>
                <a:ext uri="{FF2B5EF4-FFF2-40B4-BE49-F238E27FC236}">
                  <a16:creationId xmlns:a16="http://schemas.microsoft.com/office/drawing/2014/main" id="{2C5F1BD9-FDE2-8C43-B994-14FC5ADDF39C}"/>
                </a:ext>
              </a:extLst>
            </p:cNvPr>
            <p:cNvSpPr>
              <a:spLocks noChangeShapeType="1"/>
            </p:cNvSpPr>
            <p:nvPr/>
          </p:nvSpPr>
          <p:spPr bwMode="auto">
            <a:xfrm>
              <a:off x="3247" y="1269"/>
              <a:ext cx="0" cy="227"/>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30">
              <a:extLst>
                <a:ext uri="{FF2B5EF4-FFF2-40B4-BE49-F238E27FC236}">
                  <a16:creationId xmlns:a16="http://schemas.microsoft.com/office/drawing/2014/main" id="{E5711463-ABAE-227C-9C99-E27CE1612DFC}"/>
                </a:ext>
              </a:extLst>
            </p:cNvPr>
            <p:cNvSpPr>
              <a:spLocks noChangeShapeType="1"/>
            </p:cNvSpPr>
            <p:nvPr/>
          </p:nvSpPr>
          <p:spPr bwMode="auto">
            <a:xfrm>
              <a:off x="3563" y="1274"/>
              <a:ext cx="0" cy="227"/>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31">
              <a:extLst>
                <a:ext uri="{FF2B5EF4-FFF2-40B4-BE49-F238E27FC236}">
                  <a16:creationId xmlns:a16="http://schemas.microsoft.com/office/drawing/2014/main" id="{5BDCC0E5-C965-76B9-8392-97CE18785A32}"/>
                </a:ext>
              </a:extLst>
            </p:cNvPr>
            <p:cNvSpPr>
              <a:spLocks noChangeShapeType="1"/>
            </p:cNvSpPr>
            <p:nvPr/>
          </p:nvSpPr>
          <p:spPr bwMode="auto">
            <a:xfrm>
              <a:off x="3880" y="1269"/>
              <a:ext cx="0" cy="227"/>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Text Box 32">
              <a:extLst>
                <a:ext uri="{FF2B5EF4-FFF2-40B4-BE49-F238E27FC236}">
                  <a16:creationId xmlns:a16="http://schemas.microsoft.com/office/drawing/2014/main" id="{6F90806C-3BCC-372C-A9D6-4D8817EBCE2B}"/>
                </a:ext>
              </a:extLst>
            </p:cNvPr>
            <p:cNvSpPr txBox="1">
              <a:spLocks noChangeArrowheads="1"/>
            </p:cNvSpPr>
            <p:nvPr/>
          </p:nvSpPr>
          <p:spPr bwMode="auto">
            <a:xfrm>
              <a:off x="3451" y="1462"/>
              <a:ext cx="272" cy="349"/>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990033"/>
                  </a:solidFill>
                  <a:effectLst>
                    <a:outerShdw blurRad="38100" dist="38100" dir="2700000" algn="tl">
                      <a:srgbClr val="C0C0C0"/>
                    </a:outerShdw>
                  </a:effectLst>
                  <a:latin typeface="Times New Roman" panose="02020603050405020304" pitchFamily="18" charset="0"/>
                </a:rPr>
                <a:t>9</a:t>
              </a:r>
            </a:p>
          </p:txBody>
        </p:sp>
        <p:sp>
          <p:nvSpPr>
            <p:cNvPr id="32" name="Text Box 33">
              <a:extLst>
                <a:ext uri="{FF2B5EF4-FFF2-40B4-BE49-F238E27FC236}">
                  <a16:creationId xmlns:a16="http://schemas.microsoft.com/office/drawing/2014/main" id="{66506118-50A7-667D-EC6C-05084140938E}"/>
                </a:ext>
              </a:extLst>
            </p:cNvPr>
            <p:cNvSpPr txBox="1">
              <a:spLocks noChangeArrowheads="1"/>
            </p:cNvSpPr>
            <p:nvPr/>
          </p:nvSpPr>
          <p:spPr bwMode="auto">
            <a:xfrm>
              <a:off x="896" y="1475"/>
              <a:ext cx="215" cy="3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990033"/>
                  </a:solidFill>
                  <a:effectLst>
                    <a:outerShdw blurRad="38100" dist="38100" dir="2700000" algn="tl">
                      <a:srgbClr val="C0C0C0"/>
                    </a:outerShdw>
                  </a:effectLst>
                  <a:latin typeface="Times New Roman" panose="02020603050405020304" pitchFamily="18" charset="0"/>
                </a:rPr>
                <a:t>1</a:t>
              </a:r>
            </a:p>
          </p:txBody>
        </p:sp>
        <p:sp>
          <p:nvSpPr>
            <p:cNvPr id="33" name="Text Box 34">
              <a:extLst>
                <a:ext uri="{FF2B5EF4-FFF2-40B4-BE49-F238E27FC236}">
                  <a16:creationId xmlns:a16="http://schemas.microsoft.com/office/drawing/2014/main" id="{CCC00EBA-DF96-A630-7D6B-47F06F385AEF}"/>
                </a:ext>
              </a:extLst>
            </p:cNvPr>
            <p:cNvSpPr txBox="1">
              <a:spLocks noChangeArrowheads="1"/>
            </p:cNvSpPr>
            <p:nvPr/>
          </p:nvSpPr>
          <p:spPr bwMode="auto">
            <a:xfrm>
              <a:off x="1202" y="1471"/>
              <a:ext cx="272" cy="3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990033"/>
                  </a:solidFill>
                  <a:effectLst>
                    <a:outerShdw blurRad="38100" dist="38100" dir="2700000" algn="tl">
                      <a:srgbClr val="C0C0C0"/>
                    </a:outerShdw>
                  </a:effectLst>
                  <a:latin typeface="Times New Roman" panose="02020603050405020304" pitchFamily="18" charset="0"/>
                </a:rPr>
                <a:t>2</a:t>
              </a:r>
            </a:p>
          </p:txBody>
        </p:sp>
        <p:sp>
          <p:nvSpPr>
            <p:cNvPr id="34" name="Text Box 35">
              <a:extLst>
                <a:ext uri="{FF2B5EF4-FFF2-40B4-BE49-F238E27FC236}">
                  <a16:creationId xmlns:a16="http://schemas.microsoft.com/office/drawing/2014/main" id="{3FC4C775-2622-5A46-F8BC-CC1E47C3E384}"/>
                </a:ext>
              </a:extLst>
            </p:cNvPr>
            <p:cNvSpPr txBox="1">
              <a:spLocks noChangeArrowheads="1"/>
            </p:cNvSpPr>
            <p:nvPr/>
          </p:nvSpPr>
          <p:spPr bwMode="auto">
            <a:xfrm>
              <a:off x="1529" y="1469"/>
              <a:ext cx="273" cy="349"/>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990033"/>
                  </a:solidFill>
                  <a:effectLst>
                    <a:outerShdw blurRad="38100" dist="38100" dir="2700000" algn="tl">
                      <a:srgbClr val="C0C0C0"/>
                    </a:outerShdw>
                  </a:effectLst>
                  <a:latin typeface="Times New Roman" panose="02020603050405020304" pitchFamily="18" charset="0"/>
                </a:rPr>
                <a:t>3</a:t>
              </a:r>
            </a:p>
          </p:txBody>
        </p:sp>
        <p:sp>
          <p:nvSpPr>
            <p:cNvPr id="35" name="Text Box 36">
              <a:extLst>
                <a:ext uri="{FF2B5EF4-FFF2-40B4-BE49-F238E27FC236}">
                  <a16:creationId xmlns:a16="http://schemas.microsoft.com/office/drawing/2014/main" id="{8323E2C5-10EE-22F3-ADB6-AD4DA420D46C}"/>
                </a:ext>
              </a:extLst>
            </p:cNvPr>
            <p:cNvSpPr txBox="1">
              <a:spLocks noChangeArrowheads="1"/>
            </p:cNvSpPr>
            <p:nvPr/>
          </p:nvSpPr>
          <p:spPr bwMode="auto">
            <a:xfrm>
              <a:off x="1836" y="1477"/>
              <a:ext cx="272" cy="349"/>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990033"/>
                  </a:solidFill>
                  <a:effectLst>
                    <a:outerShdw blurRad="38100" dist="38100" dir="2700000" algn="tl">
                      <a:srgbClr val="C0C0C0"/>
                    </a:outerShdw>
                  </a:effectLst>
                  <a:latin typeface="Times New Roman" panose="02020603050405020304" pitchFamily="18" charset="0"/>
                </a:rPr>
                <a:t>4</a:t>
              </a:r>
            </a:p>
          </p:txBody>
        </p:sp>
        <p:sp>
          <p:nvSpPr>
            <p:cNvPr id="36" name="Text Box 37">
              <a:extLst>
                <a:ext uri="{FF2B5EF4-FFF2-40B4-BE49-F238E27FC236}">
                  <a16:creationId xmlns:a16="http://schemas.microsoft.com/office/drawing/2014/main" id="{07BC1A42-2EEE-6967-5E68-A8165F80DE22}"/>
                </a:ext>
              </a:extLst>
            </p:cNvPr>
            <p:cNvSpPr txBox="1">
              <a:spLocks noChangeArrowheads="1"/>
            </p:cNvSpPr>
            <p:nvPr/>
          </p:nvSpPr>
          <p:spPr bwMode="auto">
            <a:xfrm>
              <a:off x="2173" y="1472"/>
              <a:ext cx="272" cy="349"/>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990033"/>
                  </a:solidFill>
                  <a:effectLst>
                    <a:outerShdw blurRad="38100" dist="38100" dir="2700000" algn="tl">
                      <a:srgbClr val="C0C0C0"/>
                    </a:outerShdw>
                  </a:effectLst>
                  <a:latin typeface="Times New Roman" panose="02020603050405020304" pitchFamily="18" charset="0"/>
                </a:rPr>
                <a:t>5</a:t>
              </a:r>
            </a:p>
          </p:txBody>
        </p:sp>
        <p:sp>
          <p:nvSpPr>
            <p:cNvPr id="37" name="Text Box 38">
              <a:extLst>
                <a:ext uri="{FF2B5EF4-FFF2-40B4-BE49-F238E27FC236}">
                  <a16:creationId xmlns:a16="http://schemas.microsoft.com/office/drawing/2014/main" id="{2D0990A3-759C-717A-79B0-A2045AD93638}"/>
                </a:ext>
              </a:extLst>
            </p:cNvPr>
            <p:cNvSpPr txBox="1">
              <a:spLocks noChangeArrowheads="1"/>
            </p:cNvSpPr>
            <p:nvPr/>
          </p:nvSpPr>
          <p:spPr bwMode="auto">
            <a:xfrm>
              <a:off x="2483" y="1466"/>
              <a:ext cx="272" cy="349"/>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990033"/>
                  </a:solidFill>
                  <a:effectLst>
                    <a:outerShdw blurRad="38100" dist="38100" dir="2700000" algn="tl">
                      <a:srgbClr val="C0C0C0"/>
                    </a:outerShdw>
                  </a:effectLst>
                  <a:latin typeface="Times New Roman" panose="02020603050405020304" pitchFamily="18" charset="0"/>
                </a:rPr>
                <a:t>6</a:t>
              </a:r>
            </a:p>
          </p:txBody>
        </p:sp>
        <p:sp>
          <p:nvSpPr>
            <p:cNvPr id="38" name="Text Box 39">
              <a:extLst>
                <a:ext uri="{FF2B5EF4-FFF2-40B4-BE49-F238E27FC236}">
                  <a16:creationId xmlns:a16="http://schemas.microsoft.com/office/drawing/2014/main" id="{43F5CB60-5B21-626C-1680-E82E64607CEA}"/>
                </a:ext>
              </a:extLst>
            </p:cNvPr>
            <p:cNvSpPr txBox="1">
              <a:spLocks noChangeArrowheads="1"/>
            </p:cNvSpPr>
            <p:nvPr/>
          </p:nvSpPr>
          <p:spPr bwMode="auto">
            <a:xfrm>
              <a:off x="2804" y="1469"/>
              <a:ext cx="271" cy="349"/>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990033"/>
                  </a:solidFill>
                  <a:effectLst>
                    <a:outerShdw blurRad="38100" dist="38100" dir="2700000" algn="tl">
                      <a:srgbClr val="C0C0C0"/>
                    </a:outerShdw>
                  </a:effectLst>
                  <a:latin typeface="Times New Roman" panose="02020603050405020304" pitchFamily="18" charset="0"/>
                </a:rPr>
                <a:t>7</a:t>
              </a:r>
            </a:p>
          </p:txBody>
        </p:sp>
        <p:sp>
          <p:nvSpPr>
            <p:cNvPr id="39" name="Text Box 40">
              <a:extLst>
                <a:ext uri="{FF2B5EF4-FFF2-40B4-BE49-F238E27FC236}">
                  <a16:creationId xmlns:a16="http://schemas.microsoft.com/office/drawing/2014/main" id="{F0C77EC3-C2EA-5143-8869-946444533B65}"/>
                </a:ext>
              </a:extLst>
            </p:cNvPr>
            <p:cNvSpPr txBox="1">
              <a:spLocks noChangeArrowheads="1"/>
            </p:cNvSpPr>
            <p:nvPr/>
          </p:nvSpPr>
          <p:spPr bwMode="auto">
            <a:xfrm>
              <a:off x="3133" y="1456"/>
              <a:ext cx="272" cy="3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990033"/>
                  </a:solidFill>
                  <a:effectLst>
                    <a:outerShdw blurRad="38100" dist="38100" dir="2700000" algn="tl">
                      <a:srgbClr val="C0C0C0"/>
                    </a:outerShdw>
                  </a:effectLst>
                  <a:latin typeface="Times New Roman" panose="02020603050405020304" pitchFamily="18" charset="0"/>
                </a:rPr>
                <a:t>8</a:t>
              </a:r>
            </a:p>
          </p:txBody>
        </p:sp>
        <p:sp>
          <p:nvSpPr>
            <p:cNvPr id="40" name="Text Box 41">
              <a:extLst>
                <a:ext uri="{FF2B5EF4-FFF2-40B4-BE49-F238E27FC236}">
                  <a16:creationId xmlns:a16="http://schemas.microsoft.com/office/drawing/2014/main" id="{6F0F1BDF-257A-074A-8E93-828530239189}"/>
                </a:ext>
              </a:extLst>
            </p:cNvPr>
            <p:cNvSpPr txBox="1">
              <a:spLocks noChangeArrowheads="1"/>
            </p:cNvSpPr>
            <p:nvPr/>
          </p:nvSpPr>
          <p:spPr bwMode="auto">
            <a:xfrm>
              <a:off x="3721" y="1457"/>
              <a:ext cx="486" cy="349"/>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a:spAutoFit/>
            </a:bodyPr>
            <a:lstStyle/>
            <a:p>
              <a:pPr>
                <a:spcBef>
                  <a:spcPct val="50000"/>
                </a:spcBef>
              </a:pPr>
              <a:endParaRPr lang="en-US" sz="2000" b="1">
                <a:solidFill>
                  <a:srgbClr val="990033"/>
                </a:solidFill>
                <a:effectLst>
                  <a:outerShdw blurRad="38100" dist="38100" dir="2700000" algn="tl">
                    <a:srgbClr val="C0C0C0"/>
                  </a:outerShdw>
                </a:effectLst>
                <a:latin typeface="Times New Roman" panose="02020603050405020304" pitchFamily="18" charset="0"/>
              </a:endParaRPr>
            </a:p>
          </p:txBody>
        </p:sp>
        <p:grpSp>
          <p:nvGrpSpPr>
            <p:cNvPr id="41" name="Group 42">
              <a:extLst>
                <a:ext uri="{FF2B5EF4-FFF2-40B4-BE49-F238E27FC236}">
                  <a16:creationId xmlns:a16="http://schemas.microsoft.com/office/drawing/2014/main" id="{DBAC23D1-54BE-E921-6F83-30B2606BA1A5}"/>
                </a:ext>
              </a:extLst>
            </p:cNvPr>
            <p:cNvGrpSpPr>
              <a:grpSpLocks/>
            </p:cNvGrpSpPr>
            <p:nvPr/>
          </p:nvGrpSpPr>
          <p:grpSpPr bwMode="auto">
            <a:xfrm>
              <a:off x="760" y="1275"/>
              <a:ext cx="206" cy="114"/>
              <a:chOff x="760" y="1263"/>
              <a:chExt cx="206" cy="114"/>
            </a:xfrm>
          </p:grpSpPr>
          <p:sp>
            <p:nvSpPr>
              <p:cNvPr id="102" name="Line 43">
                <a:extLst>
                  <a:ext uri="{FF2B5EF4-FFF2-40B4-BE49-F238E27FC236}">
                    <a16:creationId xmlns:a16="http://schemas.microsoft.com/office/drawing/2014/main" id="{BC2E9407-A4E5-18D7-1142-3A436F8952B9}"/>
                  </a:ext>
                </a:extLst>
              </p:cNvPr>
              <p:cNvSpPr>
                <a:spLocks noChangeShapeType="1"/>
              </p:cNvSpPr>
              <p:nvPr/>
            </p:nvSpPr>
            <p:spPr bwMode="auto">
              <a:xfrm>
                <a:off x="760"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 name="Line 44">
                <a:extLst>
                  <a:ext uri="{FF2B5EF4-FFF2-40B4-BE49-F238E27FC236}">
                    <a16:creationId xmlns:a16="http://schemas.microsoft.com/office/drawing/2014/main" id="{2FB4306E-AD4D-B30B-DCDC-82745828AA47}"/>
                  </a:ext>
                </a:extLst>
              </p:cNvPr>
              <p:cNvSpPr>
                <a:spLocks noChangeShapeType="1"/>
              </p:cNvSpPr>
              <p:nvPr/>
            </p:nvSpPr>
            <p:spPr bwMode="auto">
              <a:xfrm>
                <a:off x="811"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 name="Line 45">
                <a:extLst>
                  <a:ext uri="{FF2B5EF4-FFF2-40B4-BE49-F238E27FC236}">
                    <a16:creationId xmlns:a16="http://schemas.microsoft.com/office/drawing/2014/main" id="{F1B776CB-FD91-D0A4-AE83-B3ABB3EABF17}"/>
                  </a:ext>
                </a:extLst>
              </p:cNvPr>
              <p:cNvSpPr>
                <a:spLocks noChangeShapeType="1"/>
              </p:cNvSpPr>
              <p:nvPr/>
            </p:nvSpPr>
            <p:spPr bwMode="auto">
              <a:xfrm>
                <a:off x="863"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 name="Line 46">
                <a:extLst>
                  <a:ext uri="{FF2B5EF4-FFF2-40B4-BE49-F238E27FC236}">
                    <a16:creationId xmlns:a16="http://schemas.microsoft.com/office/drawing/2014/main" id="{825DFA48-F76C-258A-0522-2BF0B0AE5730}"/>
                  </a:ext>
                </a:extLst>
              </p:cNvPr>
              <p:cNvSpPr>
                <a:spLocks noChangeShapeType="1"/>
              </p:cNvSpPr>
              <p:nvPr/>
            </p:nvSpPr>
            <p:spPr bwMode="auto">
              <a:xfrm>
                <a:off x="914"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 name="Line 47">
                <a:extLst>
                  <a:ext uri="{FF2B5EF4-FFF2-40B4-BE49-F238E27FC236}">
                    <a16:creationId xmlns:a16="http://schemas.microsoft.com/office/drawing/2014/main" id="{3B6E5092-2EB7-2EFA-FB84-6E1DDBF955A4}"/>
                  </a:ext>
                </a:extLst>
              </p:cNvPr>
              <p:cNvSpPr>
                <a:spLocks noChangeShapeType="1"/>
              </p:cNvSpPr>
              <p:nvPr/>
            </p:nvSpPr>
            <p:spPr bwMode="auto">
              <a:xfrm>
                <a:off x="966"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2" name="Group 48">
              <a:extLst>
                <a:ext uri="{FF2B5EF4-FFF2-40B4-BE49-F238E27FC236}">
                  <a16:creationId xmlns:a16="http://schemas.microsoft.com/office/drawing/2014/main" id="{40EE304F-D0F9-6E7C-588D-DB6100A137ED}"/>
                </a:ext>
              </a:extLst>
            </p:cNvPr>
            <p:cNvGrpSpPr>
              <a:grpSpLocks/>
            </p:cNvGrpSpPr>
            <p:nvPr/>
          </p:nvGrpSpPr>
          <p:grpSpPr bwMode="auto">
            <a:xfrm>
              <a:off x="1066" y="1275"/>
              <a:ext cx="206" cy="114"/>
              <a:chOff x="760" y="1263"/>
              <a:chExt cx="206" cy="114"/>
            </a:xfrm>
          </p:grpSpPr>
          <p:sp>
            <p:nvSpPr>
              <p:cNvPr id="97" name="Line 49">
                <a:extLst>
                  <a:ext uri="{FF2B5EF4-FFF2-40B4-BE49-F238E27FC236}">
                    <a16:creationId xmlns:a16="http://schemas.microsoft.com/office/drawing/2014/main" id="{D1B09766-F7A2-E9CF-873B-9F47BC3D292F}"/>
                  </a:ext>
                </a:extLst>
              </p:cNvPr>
              <p:cNvSpPr>
                <a:spLocks noChangeShapeType="1"/>
              </p:cNvSpPr>
              <p:nvPr/>
            </p:nvSpPr>
            <p:spPr bwMode="auto">
              <a:xfrm>
                <a:off x="760"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 name="Line 50">
                <a:extLst>
                  <a:ext uri="{FF2B5EF4-FFF2-40B4-BE49-F238E27FC236}">
                    <a16:creationId xmlns:a16="http://schemas.microsoft.com/office/drawing/2014/main" id="{74BA339B-A2D6-AA5E-D114-DD929F5B6462}"/>
                  </a:ext>
                </a:extLst>
              </p:cNvPr>
              <p:cNvSpPr>
                <a:spLocks noChangeShapeType="1"/>
              </p:cNvSpPr>
              <p:nvPr/>
            </p:nvSpPr>
            <p:spPr bwMode="auto">
              <a:xfrm>
                <a:off x="811"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 name="Line 51">
                <a:extLst>
                  <a:ext uri="{FF2B5EF4-FFF2-40B4-BE49-F238E27FC236}">
                    <a16:creationId xmlns:a16="http://schemas.microsoft.com/office/drawing/2014/main" id="{F25509D7-24BF-7FCD-D1E1-1CC14F95CF76}"/>
                  </a:ext>
                </a:extLst>
              </p:cNvPr>
              <p:cNvSpPr>
                <a:spLocks noChangeShapeType="1"/>
              </p:cNvSpPr>
              <p:nvPr/>
            </p:nvSpPr>
            <p:spPr bwMode="auto">
              <a:xfrm>
                <a:off x="863"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 name="Line 52">
                <a:extLst>
                  <a:ext uri="{FF2B5EF4-FFF2-40B4-BE49-F238E27FC236}">
                    <a16:creationId xmlns:a16="http://schemas.microsoft.com/office/drawing/2014/main" id="{A5D81DB4-70F1-950F-C849-456904192B39}"/>
                  </a:ext>
                </a:extLst>
              </p:cNvPr>
              <p:cNvSpPr>
                <a:spLocks noChangeShapeType="1"/>
              </p:cNvSpPr>
              <p:nvPr/>
            </p:nvSpPr>
            <p:spPr bwMode="auto">
              <a:xfrm>
                <a:off x="914"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 name="Line 53">
                <a:extLst>
                  <a:ext uri="{FF2B5EF4-FFF2-40B4-BE49-F238E27FC236}">
                    <a16:creationId xmlns:a16="http://schemas.microsoft.com/office/drawing/2014/main" id="{B459E2CA-457C-1E33-3271-11834410DA90}"/>
                  </a:ext>
                </a:extLst>
              </p:cNvPr>
              <p:cNvSpPr>
                <a:spLocks noChangeShapeType="1"/>
              </p:cNvSpPr>
              <p:nvPr/>
            </p:nvSpPr>
            <p:spPr bwMode="auto">
              <a:xfrm>
                <a:off x="966"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3" name="Group 54">
              <a:extLst>
                <a:ext uri="{FF2B5EF4-FFF2-40B4-BE49-F238E27FC236}">
                  <a16:creationId xmlns:a16="http://schemas.microsoft.com/office/drawing/2014/main" id="{AA2FD182-4686-C4D2-7E35-711FE44DD4F7}"/>
                </a:ext>
              </a:extLst>
            </p:cNvPr>
            <p:cNvGrpSpPr>
              <a:grpSpLocks/>
            </p:cNvGrpSpPr>
            <p:nvPr/>
          </p:nvGrpSpPr>
          <p:grpSpPr bwMode="auto">
            <a:xfrm>
              <a:off x="1383" y="1275"/>
              <a:ext cx="206" cy="114"/>
              <a:chOff x="760" y="1263"/>
              <a:chExt cx="206" cy="114"/>
            </a:xfrm>
          </p:grpSpPr>
          <p:sp>
            <p:nvSpPr>
              <p:cNvPr id="92" name="Line 55">
                <a:extLst>
                  <a:ext uri="{FF2B5EF4-FFF2-40B4-BE49-F238E27FC236}">
                    <a16:creationId xmlns:a16="http://schemas.microsoft.com/office/drawing/2014/main" id="{A1ACF93D-3706-98C7-D4CB-248AF935BEC1}"/>
                  </a:ext>
                </a:extLst>
              </p:cNvPr>
              <p:cNvSpPr>
                <a:spLocks noChangeShapeType="1"/>
              </p:cNvSpPr>
              <p:nvPr/>
            </p:nvSpPr>
            <p:spPr bwMode="auto">
              <a:xfrm>
                <a:off x="760"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 name="Line 56">
                <a:extLst>
                  <a:ext uri="{FF2B5EF4-FFF2-40B4-BE49-F238E27FC236}">
                    <a16:creationId xmlns:a16="http://schemas.microsoft.com/office/drawing/2014/main" id="{4A332BE2-F03C-ADA4-B227-CEDF7762CF7C}"/>
                  </a:ext>
                </a:extLst>
              </p:cNvPr>
              <p:cNvSpPr>
                <a:spLocks noChangeShapeType="1"/>
              </p:cNvSpPr>
              <p:nvPr/>
            </p:nvSpPr>
            <p:spPr bwMode="auto">
              <a:xfrm>
                <a:off x="811"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 name="Line 57">
                <a:extLst>
                  <a:ext uri="{FF2B5EF4-FFF2-40B4-BE49-F238E27FC236}">
                    <a16:creationId xmlns:a16="http://schemas.microsoft.com/office/drawing/2014/main" id="{78AE45D5-B5FA-A5F1-DC53-7783B20302D6}"/>
                  </a:ext>
                </a:extLst>
              </p:cNvPr>
              <p:cNvSpPr>
                <a:spLocks noChangeShapeType="1"/>
              </p:cNvSpPr>
              <p:nvPr/>
            </p:nvSpPr>
            <p:spPr bwMode="auto">
              <a:xfrm>
                <a:off x="863"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 name="Line 58">
                <a:extLst>
                  <a:ext uri="{FF2B5EF4-FFF2-40B4-BE49-F238E27FC236}">
                    <a16:creationId xmlns:a16="http://schemas.microsoft.com/office/drawing/2014/main" id="{289499C1-3327-25F9-617B-9625A66604FA}"/>
                  </a:ext>
                </a:extLst>
              </p:cNvPr>
              <p:cNvSpPr>
                <a:spLocks noChangeShapeType="1"/>
              </p:cNvSpPr>
              <p:nvPr/>
            </p:nvSpPr>
            <p:spPr bwMode="auto">
              <a:xfrm>
                <a:off x="914"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 name="Line 59">
                <a:extLst>
                  <a:ext uri="{FF2B5EF4-FFF2-40B4-BE49-F238E27FC236}">
                    <a16:creationId xmlns:a16="http://schemas.microsoft.com/office/drawing/2014/main" id="{60B72E22-3AE8-9F92-E056-AF548B3DCCAA}"/>
                  </a:ext>
                </a:extLst>
              </p:cNvPr>
              <p:cNvSpPr>
                <a:spLocks noChangeShapeType="1"/>
              </p:cNvSpPr>
              <p:nvPr/>
            </p:nvSpPr>
            <p:spPr bwMode="auto">
              <a:xfrm>
                <a:off x="966"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4" name="Group 60">
              <a:extLst>
                <a:ext uri="{FF2B5EF4-FFF2-40B4-BE49-F238E27FC236}">
                  <a16:creationId xmlns:a16="http://schemas.microsoft.com/office/drawing/2014/main" id="{D122BEB1-4C04-8C52-45DC-20E0004E6C6E}"/>
                </a:ext>
              </a:extLst>
            </p:cNvPr>
            <p:cNvGrpSpPr>
              <a:grpSpLocks/>
            </p:cNvGrpSpPr>
            <p:nvPr/>
          </p:nvGrpSpPr>
          <p:grpSpPr bwMode="auto">
            <a:xfrm>
              <a:off x="1701" y="1275"/>
              <a:ext cx="206" cy="114"/>
              <a:chOff x="760" y="1263"/>
              <a:chExt cx="206" cy="114"/>
            </a:xfrm>
          </p:grpSpPr>
          <p:sp>
            <p:nvSpPr>
              <p:cNvPr id="87" name="Line 61">
                <a:extLst>
                  <a:ext uri="{FF2B5EF4-FFF2-40B4-BE49-F238E27FC236}">
                    <a16:creationId xmlns:a16="http://schemas.microsoft.com/office/drawing/2014/main" id="{C45240C8-CEDF-B508-6D7A-7923E37DE5AB}"/>
                  </a:ext>
                </a:extLst>
              </p:cNvPr>
              <p:cNvSpPr>
                <a:spLocks noChangeShapeType="1"/>
              </p:cNvSpPr>
              <p:nvPr/>
            </p:nvSpPr>
            <p:spPr bwMode="auto">
              <a:xfrm>
                <a:off x="760"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 name="Line 62">
                <a:extLst>
                  <a:ext uri="{FF2B5EF4-FFF2-40B4-BE49-F238E27FC236}">
                    <a16:creationId xmlns:a16="http://schemas.microsoft.com/office/drawing/2014/main" id="{F9A51F12-EDC7-D27B-3934-091D197B9184}"/>
                  </a:ext>
                </a:extLst>
              </p:cNvPr>
              <p:cNvSpPr>
                <a:spLocks noChangeShapeType="1"/>
              </p:cNvSpPr>
              <p:nvPr/>
            </p:nvSpPr>
            <p:spPr bwMode="auto">
              <a:xfrm>
                <a:off x="811"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 name="Line 63">
                <a:extLst>
                  <a:ext uri="{FF2B5EF4-FFF2-40B4-BE49-F238E27FC236}">
                    <a16:creationId xmlns:a16="http://schemas.microsoft.com/office/drawing/2014/main" id="{D13DD65D-C0F1-49FB-1067-88388F172EBE}"/>
                  </a:ext>
                </a:extLst>
              </p:cNvPr>
              <p:cNvSpPr>
                <a:spLocks noChangeShapeType="1"/>
              </p:cNvSpPr>
              <p:nvPr/>
            </p:nvSpPr>
            <p:spPr bwMode="auto">
              <a:xfrm>
                <a:off x="863"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 name="Line 64">
                <a:extLst>
                  <a:ext uri="{FF2B5EF4-FFF2-40B4-BE49-F238E27FC236}">
                    <a16:creationId xmlns:a16="http://schemas.microsoft.com/office/drawing/2014/main" id="{CACA0F80-CE09-EECA-E10A-F183F63A1408}"/>
                  </a:ext>
                </a:extLst>
              </p:cNvPr>
              <p:cNvSpPr>
                <a:spLocks noChangeShapeType="1"/>
              </p:cNvSpPr>
              <p:nvPr/>
            </p:nvSpPr>
            <p:spPr bwMode="auto">
              <a:xfrm>
                <a:off x="914"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 name="Line 65">
                <a:extLst>
                  <a:ext uri="{FF2B5EF4-FFF2-40B4-BE49-F238E27FC236}">
                    <a16:creationId xmlns:a16="http://schemas.microsoft.com/office/drawing/2014/main" id="{1AD306EE-C160-62F2-6D26-255939EDE4ED}"/>
                  </a:ext>
                </a:extLst>
              </p:cNvPr>
              <p:cNvSpPr>
                <a:spLocks noChangeShapeType="1"/>
              </p:cNvSpPr>
              <p:nvPr/>
            </p:nvSpPr>
            <p:spPr bwMode="auto">
              <a:xfrm>
                <a:off x="966"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5" name="Group 66">
              <a:extLst>
                <a:ext uri="{FF2B5EF4-FFF2-40B4-BE49-F238E27FC236}">
                  <a16:creationId xmlns:a16="http://schemas.microsoft.com/office/drawing/2014/main" id="{F97254C8-FC27-DB5B-693A-2A5BC8066237}"/>
                </a:ext>
              </a:extLst>
            </p:cNvPr>
            <p:cNvGrpSpPr>
              <a:grpSpLocks/>
            </p:cNvGrpSpPr>
            <p:nvPr/>
          </p:nvGrpSpPr>
          <p:grpSpPr bwMode="auto">
            <a:xfrm>
              <a:off x="2018" y="1275"/>
              <a:ext cx="206" cy="114"/>
              <a:chOff x="760" y="1263"/>
              <a:chExt cx="206" cy="114"/>
            </a:xfrm>
          </p:grpSpPr>
          <p:sp>
            <p:nvSpPr>
              <p:cNvPr id="82" name="Line 67">
                <a:extLst>
                  <a:ext uri="{FF2B5EF4-FFF2-40B4-BE49-F238E27FC236}">
                    <a16:creationId xmlns:a16="http://schemas.microsoft.com/office/drawing/2014/main" id="{E708680E-5EED-B5DB-03A8-F8D56E898DAF}"/>
                  </a:ext>
                </a:extLst>
              </p:cNvPr>
              <p:cNvSpPr>
                <a:spLocks noChangeShapeType="1"/>
              </p:cNvSpPr>
              <p:nvPr/>
            </p:nvSpPr>
            <p:spPr bwMode="auto">
              <a:xfrm>
                <a:off x="760"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 name="Line 68">
                <a:extLst>
                  <a:ext uri="{FF2B5EF4-FFF2-40B4-BE49-F238E27FC236}">
                    <a16:creationId xmlns:a16="http://schemas.microsoft.com/office/drawing/2014/main" id="{FC9A7B45-0AC6-2161-9BC4-C70630F63BCD}"/>
                  </a:ext>
                </a:extLst>
              </p:cNvPr>
              <p:cNvSpPr>
                <a:spLocks noChangeShapeType="1"/>
              </p:cNvSpPr>
              <p:nvPr/>
            </p:nvSpPr>
            <p:spPr bwMode="auto">
              <a:xfrm>
                <a:off x="811"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 name="Line 69">
                <a:extLst>
                  <a:ext uri="{FF2B5EF4-FFF2-40B4-BE49-F238E27FC236}">
                    <a16:creationId xmlns:a16="http://schemas.microsoft.com/office/drawing/2014/main" id="{C1CA17EE-CB10-3EA7-4CEE-383E20BC020B}"/>
                  </a:ext>
                </a:extLst>
              </p:cNvPr>
              <p:cNvSpPr>
                <a:spLocks noChangeShapeType="1"/>
              </p:cNvSpPr>
              <p:nvPr/>
            </p:nvSpPr>
            <p:spPr bwMode="auto">
              <a:xfrm>
                <a:off x="863"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 name="Line 70">
                <a:extLst>
                  <a:ext uri="{FF2B5EF4-FFF2-40B4-BE49-F238E27FC236}">
                    <a16:creationId xmlns:a16="http://schemas.microsoft.com/office/drawing/2014/main" id="{01E9EDD5-B36E-1783-A284-5E1940BE5D11}"/>
                  </a:ext>
                </a:extLst>
              </p:cNvPr>
              <p:cNvSpPr>
                <a:spLocks noChangeShapeType="1"/>
              </p:cNvSpPr>
              <p:nvPr/>
            </p:nvSpPr>
            <p:spPr bwMode="auto">
              <a:xfrm>
                <a:off x="914"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 name="Line 71">
                <a:extLst>
                  <a:ext uri="{FF2B5EF4-FFF2-40B4-BE49-F238E27FC236}">
                    <a16:creationId xmlns:a16="http://schemas.microsoft.com/office/drawing/2014/main" id="{92D87023-E281-969A-A4AB-4B7E2FD868EF}"/>
                  </a:ext>
                </a:extLst>
              </p:cNvPr>
              <p:cNvSpPr>
                <a:spLocks noChangeShapeType="1"/>
              </p:cNvSpPr>
              <p:nvPr/>
            </p:nvSpPr>
            <p:spPr bwMode="auto">
              <a:xfrm>
                <a:off x="966"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6" name="Group 72">
              <a:extLst>
                <a:ext uri="{FF2B5EF4-FFF2-40B4-BE49-F238E27FC236}">
                  <a16:creationId xmlns:a16="http://schemas.microsoft.com/office/drawing/2014/main" id="{81761EEF-3A0A-717E-3336-D201B76717FB}"/>
                </a:ext>
              </a:extLst>
            </p:cNvPr>
            <p:cNvGrpSpPr>
              <a:grpSpLocks/>
            </p:cNvGrpSpPr>
            <p:nvPr/>
          </p:nvGrpSpPr>
          <p:grpSpPr bwMode="auto">
            <a:xfrm>
              <a:off x="2336" y="1275"/>
              <a:ext cx="206" cy="114"/>
              <a:chOff x="760" y="1263"/>
              <a:chExt cx="206" cy="114"/>
            </a:xfrm>
          </p:grpSpPr>
          <p:sp>
            <p:nvSpPr>
              <p:cNvPr id="77" name="Line 73">
                <a:extLst>
                  <a:ext uri="{FF2B5EF4-FFF2-40B4-BE49-F238E27FC236}">
                    <a16:creationId xmlns:a16="http://schemas.microsoft.com/office/drawing/2014/main" id="{AC6884C0-DC13-712E-4A89-13ADD41E43B7}"/>
                  </a:ext>
                </a:extLst>
              </p:cNvPr>
              <p:cNvSpPr>
                <a:spLocks noChangeShapeType="1"/>
              </p:cNvSpPr>
              <p:nvPr/>
            </p:nvSpPr>
            <p:spPr bwMode="auto">
              <a:xfrm>
                <a:off x="760"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Line 74">
                <a:extLst>
                  <a:ext uri="{FF2B5EF4-FFF2-40B4-BE49-F238E27FC236}">
                    <a16:creationId xmlns:a16="http://schemas.microsoft.com/office/drawing/2014/main" id="{D71AE4B1-862A-CF6E-17EB-FE11B34CF5FA}"/>
                  </a:ext>
                </a:extLst>
              </p:cNvPr>
              <p:cNvSpPr>
                <a:spLocks noChangeShapeType="1"/>
              </p:cNvSpPr>
              <p:nvPr/>
            </p:nvSpPr>
            <p:spPr bwMode="auto">
              <a:xfrm>
                <a:off x="811"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 name="Line 75">
                <a:extLst>
                  <a:ext uri="{FF2B5EF4-FFF2-40B4-BE49-F238E27FC236}">
                    <a16:creationId xmlns:a16="http://schemas.microsoft.com/office/drawing/2014/main" id="{8284B73E-82A5-8F44-788E-F5B62D09EA40}"/>
                  </a:ext>
                </a:extLst>
              </p:cNvPr>
              <p:cNvSpPr>
                <a:spLocks noChangeShapeType="1"/>
              </p:cNvSpPr>
              <p:nvPr/>
            </p:nvSpPr>
            <p:spPr bwMode="auto">
              <a:xfrm>
                <a:off x="863"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 name="Line 76">
                <a:extLst>
                  <a:ext uri="{FF2B5EF4-FFF2-40B4-BE49-F238E27FC236}">
                    <a16:creationId xmlns:a16="http://schemas.microsoft.com/office/drawing/2014/main" id="{9684F4E8-5013-0364-BA49-85EBBA844E7E}"/>
                  </a:ext>
                </a:extLst>
              </p:cNvPr>
              <p:cNvSpPr>
                <a:spLocks noChangeShapeType="1"/>
              </p:cNvSpPr>
              <p:nvPr/>
            </p:nvSpPr>
            <p:spPr bwMode="auto">
              <a:xfrm>
                <a:off x="914"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 name="Line 77">
                <a:extLst>
                  <a:ext uri="{FF2B5EF4-FFF2-40B4-BE49-F238E27FC236}">
                    <a16:creationId xmlns:a16="http://schemas.microsoft.com/office/drawing/2014/main" id="{E47EA2CF-8E00-76F9-C88F-0867713D840B}"/>
                  </a:ext>
                </a:extLst>
              </p:cNvPr>
              <p:cNvSpPr>
                <a:spLocks noChangeShapeType="1"/>
              </p:cNvSpPr>
              <p:nvPr/>
            </p:nvSpPr>
            <p:spPr bwMode="auto">
              <a:xfrm>
                <a:off x="966"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7" name="Group 78">
              <a:extLst>
                <a:ext uri="{FF2B5EF4-FFF2-40B4-BE49-F238E27FC236}">
                  <a16:creationId xmlns:a16="http://schemas.microsoft.com/office/drawing/2014/main" id="{8165174C-961B-9097-4364-65B3C6245C97}"/>
                </a:ext>
              </a:extLst>
            </p:cNvPr>
            <p:cNvGrpSpPr>
              <a:grpSpLocks/>
            </p:cNvGrpSpPr>
            <p:nvPr/>
          </p:nvGrpSpPr>
          <p:grpSpPr bwMode="auto">
            <a:xfrm>
              <a:off x="2659" y="1275"/>
              <a:ext cx="206" cy="114"/>
              <a:chOff x="760" y="1263"/>
              <a:chExt cx="206" cy="114"/>
            </a:xfrm>
          </p:grpSpPr>
          <p:sp>
            <p:nvSpPr>
              <p:cNvPr id="72" name="Line 79">
                <a:extLst>
                  <a:ext uri="{FF2B5EF4-FFF2-40B4-BE49-F238E27FC236}">
                    <a16:creationId xmlns:a16="http://schemas.microsoft.com/office/drawing/2014/main" id="{1885E131-8DD0-C748-34D2-5E89326E1232}"/>
                  </a:ext>
                </a:extLst>
              </p:cNvPr>
              <p:cNvSpPr>
                <a:spLocks noChangeShapeType="1"/>
              </p:cNvSpPr>
              <p:nvPr/>
            </p:nvSpPr>
            <p:spPr bwMode="auto">
              <a:xfrm>
                <a:off x="760"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Line 80">
                <a:extLst>
                  <a:ext uri="{FF2B5EF4-FFF2-40B4-BE49-F238E27FC236}">
                    <a16:creationId xmlns:a16="http://schemas.microsoft.com/office/drawing/2014/main" id="{C0DF2FDB-B9CD-422A-07F0-061296CAB734}"/>
                  </a:ext>
                </a:extLst>
              </p:cNvPr>
              <p:cNvSpPr>
                <a:spLocks noChangeShapeType="1"/>
              </p:cNvSpPr>
              <p:nvPr/>
            </p:nvSpPr>
            <p:spPr bwMode="auto">
              <a:xfrm>
                <a:off x="811"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 name="Line 81">
                <a:extLst>
                  <a:ext uri="{FF2B5EF4-FFF2-40B4-BE49-F238E27FC236}">
                    <a16:creationId xmlns:a16="http://schemas.microsoft.com/office/drawing/2014/main" id="{0532A570-9F2E-9B4C-88E0-06E1791855EA}"/>
                  </a:ext>
                </a:extLst>
              </p:cNvPr>
              <p:cNvSpPr>
                <a:spLocks noChangeShapeType="1"/>
              </p:cNvSpPr>
              <p:nvPr/>
            </p:nvSpPr>
            <p:spPr bwMode="auto">
              <a:xfrm>
                <a:off x="863"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 name="Line 82">
                <a:extLst>
                  <a:ext uri="{FF2B5EF4-FFF2-40B4-BE49-F238E27FC236}">
                    <a16:creationId xmlns:a16="http://schemas.microsoft.com/office/drawing/2014/main" id="{44C922F3-798E-FEBE-3F11-1C46BC0619D3}"/>
                  </a:ext>
                </a:extLst>
              </p:cNvPr>
              <p:cNvSpPr>
                <a:spLocks noChangeShapeType="1"/>
              </p:cNvSpPr>
              <p:nvPr/>
            </p:nvSpPr>
            <p:spPr bwMode="auto">
              <a:xfrm>
                <a:off x="914"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Line 83">
                <a:extLst>
                  <a:ext uri="{FF2B5EF4-FFF2-40B4-BE49-F238E27FC236}">
                    <a16:creationId xmlns:a16="http://schemas.microsoft.com/office/drawing/2014/main" id="{55AA6663-4BAD-D33A-B9AE-A65FF26C94BD}"/>
                  </a:ext>
                </a:extLst>
              </p:cNvPr>
              <p:cNvSpPr>
                <a:spLocks noChangeShapeType="1"/>
              </p:cNvSpPr>
              <p:nvPr/>
            </p:nvSpPr>
            <p:spPr bwMode="auto">
              <a:xfrm>
                <a:off x="966"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8" name="Group 84">
              <a:extLst>
                <a:ext uri="{FF2B5EF4-FFF2-40B4-BE49-F238E27FC236}">
                  <a16:creationId xmlns:a16="http://schemas.microsoft.com/office/drawing/2014/main" id="{C5DE3576-57D1-842B-641F-FDE7C2EDD040}"/>
                </a:ext>
              </a:extLst>
            </p:cNvPr>
            <p:cNvGrpSpPr>
              <a:grpSpLocks/>
            </p:cNvGrpSpPr>
            <p:nvPr/>
          </p:nvGrpSpPr>
          <p:grpSpPr bwMode="auto">
            <a:xfrm>
              <a:off x="2981" y="1275"/>
              <a:ext cx="206" cy="114"/>
              <a:chOff x="760" y="1263"/>
              <a:chExt cx="206" cy="114"/>
            </a:xfrm>
          </p:grpSpPr>
          <p:sp>
            <p:nvSpPr>
              <p:cNvPr id="67" name="Line 85">
                <a:extLst>
                  <a:ext uri="{FF2B5EF4-FFF2-40B4-BE49-F238E27FC236}">
                    <a16:creationId xmlns:a16="http://schemas.microsoft.com/office/drawing/2014/main" id="{7988D192-27C0-C37A-8303-70E4535FB26E}"/>
                  </a:ext>
                </a:extLst>
              </p:cNvPr>
              <p:cNvSpPr>
                <a:spLocks noChangeShapeType="1"/>
              </p:cNvSpPr>
              <p:nvPr/>
            </p:nvSpPr>
            <p:spPr bwMode="auto">
              <a:xfrm>
                <a:off x="760"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 name="Line 86">
                <a:extLst>
                  <a:ext uri="{FF2B5EF4-FFF2-40B4-BE49-F238E27FC236}">
                    <a16:creationId xmlns:a16="http://schemas.microsoft.com/office/drawing/2014/main" id="{F951320A-6894-E9C1-06C7-73D479091E60}"/>
                  </a:ext>
                </a:extLst>
              </p:cNvPr>
              <p:cNvSpPr>
                <a:spLocks noChangeShapeType="1"/>
              </p:cNvSpPr>
              <p:nvPr/>
            </p:nvSpPr>
            <p:spPr bwMode="auto">
              <a:xfrm>
                <a:off x="811"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 name="Line 87">
                <a:extLst>
                  <a:ext uri="{FF2B5EF4-FFF2-40B4-BE49-F238E27FC236}">
                    <a16:creationId xmlns:a16="http://schemas.microsoft.com/office/drawing/2014/main" id="{3B5337FC-10CE-C4B6-ED98-129475630A75}"/>
                  </a:ext>
                </a:extLst>
              </p:cNvPr>
              <p:cNvSpPr>
                <a:spLocks noChangeShapeType="1"/>
              </p:cNvSpPr>
              <p:nvPr/>
            </p:nvSpPr>
            <p:spPr bwMode="auto">
              <a:xfrm>
                <a:off x="863"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 name="Line 88">
                <a:extLst>
                  <a:ext uri="{FF2B5EF4-FFF2-40B4-BE49-F238E27FC236}">
                    <a16:creationId xmlns:a16="http://schemas.microsoft.com/office/drawing/2014/main" id="{BC0A379A-6ED4-370B-2E96-EC099E7B21E5}"/>
                  </a:ext>
                </a:extLst>
              </p:cNvPr>
              <p:cNvSpPr>
                <a:spLocks noChangeShapeType="1"/>
              </p:cNvSpPr>
              <p:nvPr/>
            </p:nvSpPr>
            <p:spPr bwMode="auto">
              <a:xfrm>
                <a:off x="914"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 name="Line 89">
                <a:extLst>
                  <a:ext uri="{FF2B5EF4-FFF2-40B4-BE49-F238E27FC236}">
                    <a16:creationId xmlns:a16="http://schemas.microsoft.com/office/drawing/2014/main" id="{AF9BDAAF-D5A1-AA4C-E37E-308F198C08EC}"/>
                  </a:ext>
                </a:extLst>
              </p:cNvPr>
              <p:cNvSpPr>
                <a:spLocks noChangeShapeType="1"/>
              </p:cNvSpPr>
              <p:nvPr/>
            </p:nvSpPr>
            <p:spPr bwMode="auto">
              <a:xfrm>
                <a:off x="966"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9" name="Group 90">
              <a:extLst>
                <a:ext uri="{FF2B5EF4-FFF2-40B4-BE49-F238E27FC236}">
                  <a16:creationId xmlns:a16="http://schemas.microsoft.com/office/drawing/2014/main" id="{F338C0C4-5694-BAD4-0195-BA321130CD19}"/>
                </a:ext>
              </a:extLst>
            </p:cNvPr>
            <p:cNvGrpSpPr>
              <a:grpSpLocks/>
            </p:cNvGrpSpPr>
            <p:nvPr/>
          </p:nvGrpSpPr>
          <p:grpSpPr bwMode="auto">
            <a:xfrm>
              <a:off x="3300" y="1275"/>
              <a:ext cx="206" cy="114"/>
              <a:chOff x="760" y="1263"/>
              <a:chExt cx="206" cy="114"/>
            </a:xfrm>
          </p:grpSpPr>
          <p:sp>
            <p:nvSpPr>
              <p:cNvPr id="62" name="Line 91">
                <a:extLst>
                  <a:ext uri="{FF2B5EF4-FFF2-40B4-BE49-F238E27FC236}">
                    <a16:creationId xmlns:a16="http://schemas.microsoft.com/office/drawing/2014/main" id="{68F194EC-11D2-0E3D-ECFF-D3FBA32BE5B5}"/>
                  </a:ext>
                </a:extLst>
              </p:cNvPr>
              <p:cNvSpPr>
                <a:spLocks noChangeShapeType="1"/>
              </p:cNvSpPr>
              <p:nvPr/>
            </p:nvSpPr>
            <p:spPr bwMode="auto">
              <a:xfrm>
                <a:off x="760"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 name="Line 92">
                <a:extLst>
                  <a:ext uri="{FF2B5EF4-FFF2-40B4-BE49-F238E27FC236}">
                    <a16:creationId xmlns:a16="http://schemas.microsoft.com/office/drawing/2014/main" id="{C6960AC4-26BB-4853-8FF3-BF105DA58979}"/>
                  </a:ext>
                </a:extLst>
              </p:cNvPr>
              <p:cNvSpPr>
                <a:spLocks noChangeShapeType="1"/>
              </p:cNvSpPr>
              <p:nvPr/>
            </p:nvSpPr>
            <p:spPr bwMode="auto">
              <a:xfrm>
                <a:off x="811"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 name="Line 93">
                <a:extLst>
                  <a:ext uri="{FF2B5EF4-FFF2-40B4-BE49-F238E27FC236}">
                    <a16:creationId xmlns:a16="http://schemas.microsoft.com/office/drawing/2014/main" id="{DEC43778-B686-62AF-8272-E3EB5EB84CE4}"/>
                  </a:ext>
                </a:extLst>
              </p:cNvPr>
              <p:cNvSpPr>
                <a:spLocks noChangeShapeType="1"/>
              </p:cNvSpPr>
              <p:nvPr/>
            </p:nvSpPr>
            <p:spPr bwMode="auto">
              <a:xfrm>
                <a:off x="863"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 name="Line 94">
                <a:extLst>
                  <a:ext uri="{FF2B5EF4-FFF2-40B4-BE49-F238E27FC236}">
                    <a16:creationId xmlns:a16="http://schemas.microsoft.com/office/drawing/2014/main" id="{0547B731-0B8C-18D3-6DCE-72EFCB13B46E}"/>
                  </a:ext>
                </a:extLst>
              </p:cNvPr>
              <p:cNvSpPr>
                <a:spLocks noChangeShapeType="1"/>
              </p:cNvSpPr>
              <p:nvPr/>
            </p:nvSpPr>
            <p:spPr bwMode="auto">
              <a:xfrm>
                <a:off x="914"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 name="Line 95">
                <a:extLst>
                  <a:ext uri="{FF2B5EF4-FFF2-40B4-BE49-F238E27FC236}">
                    <a16:creationId xmlns:a16="http://schemas.microsoft.com/office/drawing/2014/main" id="{743F411C-6E6B-3005-152B-DE6EC07A35AB}"/>
                  </a:ext>
                </a:extLst>
              </p:cNvPr>
              <p:cNvSpPr>
                <a:spLocks noChangeShapeType="1"/>
              </p:cNvSpPr>
              <p:nvPr/>
            </p:nvSpPr>
            <p:spPr bwMode="auto">
              <a:xfrm>
                <a:off x="966"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0" name="Group 96">
              <a:extLst>
                <a:ext uri="{FF2B5EF4-FFF2-40B4-BE49-F238E27FC236}">
                  <a16:creationId xmlns:a16="http://schemas.microsoft.com/office/drawing/2014/main" id="{7042D638-61B2-7D37-9DD7-A0316A0803FB}"/>
                </a:ext>
              </a:extLst>
            </p:cNvPr>
            <p:cNvGrpSpPr>
              <a:grpSpLocks/>
            </p:cNvGrpSpPr>
            <p:nvPr/>
          </p:nvGrpSpPr>
          <p:grpSpPr bwMode="auto">
            <a:xfrm>
              <a:off x="3622" y="1275"/>
              <a:ext cx="206" cy="114"/>
              <a:chOff x="760" y="1263"/>
              <a:chExt cx="206" cy="114"/>
            </a:xfrm>
          </p:grpSpPr>
          <p:sp>
            <p:nvSpPr>
              <p:cNvPr id="57" name="Line 97">
                <a:extLst>
                  <a:ext uri="{FF2B5EF4-FFF2-40B4-BE49-F238E27FC236}">
                    <a16:creationId xmlns:a16="http://schemas.microsoft.com/office/drawing/2014/main" id="{9E3C7ADE-3335-B14A-8D4C-820191203DC7}"/>
                  </a:ext>
                </a:extLst>
              </p:cNvPr>
              <p:cNvSpPr>
                <a:spLocks noChangeShapeType="1"/>
              </p:cNvSpPr>
              <p:nvPr/>
            </p:nvSpPr>
            <p:spPr bwMode="auto">
              <a:xfrm>
                <a:off x="760"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Line 98">
                <a:extLst>
                  <a:ext uri="{FF2B5EF4-FFF2-40B4-BE49-F238E27FC236}">
                    <a16:creationId xmlns:a16="http://schemas.microsoft.com/office/drawing/2014/main" id="{DD6A1825-0AA5-A572-6333-A6DF4D0410CB}"/>
                  </a:ext>
                </a:extLst>
              </p:cNvPr>
              <p:cNvSpPr>
                <a:spLocks noChangeShapeType="1"/>
              </p:cNvSpPr>
              <p:nvPr/>
            </p:nvSpPr>
            <p:spPr bwMode="auto">
              <a:xfrm>
                <a:off x="811"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Line 99">
                <a:extLst>
                  <a:ext uri="{FF2B5EF4-FFF2-40B4-BE49-F238E27FC236}">
                    <a16:creationId xmlns:a16="http://schemas.microsoft.com/office/drawing/2014/main" id="{B697354B-972F-8F99-201F-90DE098ED558}"/>
                  </a:ext>
                </a:extLst>
              </p:cNvPr>
              <p:cNvSpPr>
                <a:spLocks noChangeShapeType="1"/>
              </p:cNvSpPr>
              <p:nvPr/>
            </p:nvSpPr>
            <p:spPr bwMode="auto">
              <a:xfrm>
                <a:off x="863"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Line 100">
                <a:extLst>
                  <a:ext uri="{FF2B5EF4-FFF2-40B4-BE49-F238E27FC236}">
                    <a16:creationId xmlns:a16="http://schemas.microsoft.com/office/drawing/2014/main" id="{DD903A6A-79F6-502C-9DC2-59FDF22261E9}"/>
                  </a:ext>
                </a:extLst>
              </p:cNvPr>
              <p:cNvSpPr>
                <a:spLocks noChangeShapeType="1"/>
              </p:cNvSpPr>
              <p:nvPr/>
            </p:nvSpPr>
            <p:spPr bwMode="auto">
              <a:xfrm>
                <a:off x="914"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 name="Line 101">
                <a:extLst>
                  <a:ext uri="{FF2B5EF4-FFF2-40B4-BE49-F238E27FC236}">
                    <a16:creationId xmlns:a16="http://schemas.microsoft.com/office/drawing/2014/main" id="{C8B20017-E469-8BB2-0997-555DEC83A9CF}"/>
                  </a:ext>
                </a:extLst>
              </p:cNvPr>
              <p:cNvSpPr>
                <a:spLocks noChangeShapeType="1"/>
              </p:cNvSpPr>
              <p:nvPr/>
            </p:nvSpPr>
            <p:spPr bwMode="auto">
              <a:xfrm>
                <a:off x="966"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 name="Group 102">
              <a:extLst>
                <a:ext uri="{FF2B5EF4-FFF2-40B4-BE49-F238E27FC236}">
                  <a16:creationId xmlns:a16="http://schemas.microsoft.com/office/drawing/2014/main" id="{D0EF082B-5B89-23B1-0F8A-BB734F11F3F4}"/>
                </a:ext>
              </a:extLst>
            </p:cNvPr>
            <p:cNvGrpSpPr>
              <a:grpSpLocks/>
            </p:cNvGrpSpPr>
            <p:nvPr/>
          </p:nvGrpSpPr>
          <p:grpSpPr bwMode="auto">
            <a:xfrm>
              <a:off x="3928" y="1275"/>
              <a:ext cx="206" cy="114"/>
              <a:chOff x="760" y="1263"/>
              <a:chExt cx="206" cy="114"/>
            </a:xfrm>
          </p:grpSpPr>
          <p:sp>
            <p:nvSpPr>
              <p:cNvPr id="52" name="Line 103">
                <a:extLst>
                  <a:ext uri="{FF2B5EF4-FFF2-40B4-BE49-F238E27FC236}">
                    <a16:creationId xmlns:a16="http://schemas.microsoft.com/office/drawing/2014/main" id="{95FDC21B-97C9-2D6C-ACAC-1CB72DE46396}"/>
                  </a:ext>
                </a:extLst>
              </p:cNvPr>
              <p:cNvSpPr>
                <a:spLocks noChangeShapeType="1"/>
              </p:cNvSpPr>
              <p:nvPr/>
            </p:nvSpPr>
            <p:spPr bwMode="auto">
              <a:xfrm>
                <a:off x="760"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Line 104">
                <a:extLst>
                  <a:ext uri="{FF2B5EF4-FFF2-40B4-BE49-F238E27FC236}">
                    <a16:creationId xmlns:a16="http://schemas.microsoft.com/office/drawing/2014/main" id="{7F539857-EFFB-F8B8-5746-9A6247D3C5E3}"/>
                  </a:ext>
                </a:extLst>
              </p:cNvPr>
              <p:cNvSpPr>
                <a:spLocks noChangeShapeType="1"/>
              </p:cNvSpPr>
              <p:nvPr/>
            </p:nvSpPr>
            <p:spPr bwMode="auto">
              <a:xfrm>
                <a:off x="811"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Line 105">
                <a:extLst>
                  <a:ext uri="{FF2B5EF4-FFF2-40B4-BE49-F238E27FC236}">
                    <a16:creationId xmlns:a16="http://schemas.microsoft.com/office/drawing/2014/main" id="{745A419B-A2E2-FEB8-E421-23CB8BCD96B2}"/>
                  </a:ext>
                </a:extLst>
              </p:cNvPr>
              <p:cNvSpPr>
                <a:spLocks noChangeShapeType="1"/>
              </p:cNvSpPr>
              <p:nvPr/>
            </p:nvSpPr>
            <p:spPr bwMode="auto">
              <a:xfrm>
                <a:off x="863"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Line 106">
                <a:extLst>
                  <a:ext uri="{FF2B5EF4-FFF2-40B4-BE49-F238E27FC236}">
                    <a16:creationId xmlns:a16="http://schemas.microsoft.com/office/drawing/2014/main" id="{7B58368F-1DB0-46FD-F7DE-4ABE6FA45CFA}"/>
                  </a:ext>
                </a:extLst>
              </p:cNvPr>
              <p:cNvSpPr>
                <a:spLocks noChangeShapeType="1"/>
              </p:cNvSpPr>
              <p:nvPr/>
            </p:nvSpPr>
            <p:spPr bwMode="auto">
              <a:xfrm>
                <a:off x="914"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Line 107">
                <a:extLst>
                  <a:ext uri="{FF2B5EF4-FFF2-40B4-BE49-F238E27FC236}">
                    <a16:creationId xmlns:a16="http://schemas.microsoft.com/office/drawing/2014/main" id="{F27B860F-CFD0-F4DF-CBDD-1008A8A7DFC6}"/>
                  </a:ext>
                </a:extLst>
              </p:cNvPr>
              <p:cNvSpPr>
                <a:spLocks noChangeShapeType="1"/>
              </p:cNvSpPr>
              <p:nvPr/>
            </p:nvSpPr>
            <p:spPr bwMode="auto">
              <a:xfrm>
                <a:off x="966" y="1263"/>
                <a:ext cx="0" cy="114"/>
              </a:xfrm>
              <a:prstGeom prst="line">
                <a:avLst/>
              </a:prstGeom>
              <a:noFill/>
              <a:ln w="190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custDataLst>
      <p:tags r:id="rId1"/>
    </p:custDataLst>
    <p:extLst>
      <p:ext uri="{BB962C8B-B14F-4D97-AF65-F5344CB8AC3E}">
        <p14:creationId xmlns:p14="http://schemas.microsoft.com/office/powerpoint/2010/main" val="82627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par>
                                <p:cTn id="18" presetID="2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43"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
                                        <p:tgtEl>
                                          <p:spTgt spid="18"/>
                                        </p:tgtEl>
                                      </p:cBhvr>
                                    </p:animEffect>
                                    <p:anim calcmode="lin" valueType="num">
                                      <p:cBhvr>
                                        <p:cTn id="32" dur="400" fill="hold"/>
                                        <p:tgtEl>
                                          <p:spTgt spid="18"/>
                                        </p:tgtEl>
                                        <p:attrNameLst>
                                          <p:attrName>ppt_x</p:attrName>
                                        </p:attrNameLst>
                                      </p:cBhvr>
                                      <p:tavLst>
                                        <p:tav tm="0">
                                          <p:val>
                                            <p:strVal val="#ppt_x"/>
                                          </p:val>
                                        </p:tav>
                                        <p:tav tm="100000">
                                          <p:val>
                                            <p:strVal val="#ppt_x"/>
                                          </p:val>
                                        </p:tav>
                                      </p:tavLst>
                                    </p:anim>
                                    <p:anim calcmode="lin" valueType="num">
                                      <p:cBhvr>
                                        <p:cTn id="33" dur="400" fill="hold"/>
                                        <p:tgtEl>
                                          <p:spTgt spid="18"/>
                                        </p:tgtEl>
                                        <p:attrNameLst>
                                          <p:attrName>ppt_y</p:attrName>
                                        </p:attrNameLst>
                                      </p:cBhvr>
                                      <p:tavLst>
                                        <p:tav tm="0">
                                          <p:val>
                                            <p:strVal val="#ppt_y+0.31"/>
                                          </p:val>
                                        </p:tav>
                                        <p:tav tm="100000">
                                          <p:val>
                                            <p:strVal val="#ppt_y+0.31"/>
                                          </p:val>
                                        </p:tav>
                                      </p:tavLst>
                                    </p:anim>
                                    <p:anim calcmode="lin" valueType="num">
                                      <p:cBhvr>
                                        <p:cTn id="34" dur="600" decel="50000" fill="hold">
                                          <p:stCondLst>
                                            <p:cond delay="400"/>
                                          </p:stCondLst>
                                        </p:cTn>
                                        <p:tgtEl>
                                          <p:spTgt spid="1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5" dur="600" decel="50000" fill="hold">
                                          <p:stCondLst>
                                            <p:cond delay="400"/>
                                          </p:stCondLst>
                                        </p:cTn>
                                        <p:tgtEl>
                                          <p:spTgt spid="1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ppt_x"/>
                                          </p:val>
                                        </p:tav>
                                        <p:tav tm="100000">
                                          <p:val>
                                            <p:strVal val="#ppt_x"/>
                                          </p:val>
                                        </p:tav>
                                      </p:tavLst>
                                    </p:anim>
                                    <p:anim calcmode="lin" valueType="num">
                                      <p:cBhvr additive="base">
                                        <p:cTn id="4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9" presetClass="exit" presetSubtype="0" fill="hold" nodeType="clickEffect">
                                  <p:stCondLst>
                                    <p:cond delay="0"/>
                                  </p:stCondLst>
                                  <p:childTnLst>
                                    <p:animEffect transition="out" filter="dissolve">
                                      <p:cBhvr>
                                        <p:cTn id="45" dur="500"/>
                                        <p:tgtEl>
                                          <p:spTgt spid="18"/>
                                        </p:tgtEl>
                                      </p:cBhvr>
                                    </p:animEffect>
                                    <p:set>
                                      <p:cBhvr>
                                        <p:cTn id="46" dur="1" fill="hold">
                                          <p:stCondLst>
                                            <p:cond delay="499"/>
                                          </p:stCondLst>
                                        </p:cTn>
                                        <p:tgtEl>
                                          <p:spTgt spid="1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000"/>
                                        <p:tgtEl>
                                          <p:spTgt spid="11"/>
                                        </p:tgtEl>
                                      </p:cBhvr>
                                    </p:animEffect>
                                    <p:anim calcmode="lin" valueType="num">
                                      <p:cBhvr>
                                        <p:cTn id="59" dur="1000" fill="hold"/>
                                        <p:tgtEl>
                                          <p:spTgt spid="11"/>
                                        </p:tgtEl>
                                        <p:attrNameLst>
                                          <p:attrName>ppt_x</p:attrName>
                                        </p:attrNameLst>
                                      </p:cBhvr>
                                      <p:tavLst>
                                        <p:tav tm="0">
                                          <p:val>
                                            <p:strVal val="#ppt_x"/>
                                          </p:val>
                                        </p:tav>
                                        <p:tav tm="100000">
                                          <p:val>
                                            <p:strVal val="#ppt_x"/>
                                          </p:val>
                                        </p:tav>
                                      </p:tavLst>
                                    </p:anim>
                                    <p:anim calcmode="lin" valueType="num">
                                      <p:cBhvr>
                                        <p:cTn id="6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 calcmode="lin" valueType="num">
                                      <p:cBhvr additive="base">
                                        <p:cTn id="70" dur="500" fill="hold"/>
                                        <p:tgtEl>
                                          <p:spTgt spid="19"/>
                                        </p:tgtEl>
                                        <p:attrNameLst>
                                          <p:attrName>ppt_x</p:attrName>
                                        </p:attrNameLst>
                                      </p:cBhvr>
                                      <p:tavLst>
                                        <p:tav tm="0">
                                          <p:val>
                                            <p:strVal val="#ppt_x"/>
                                          </p:val>
                                        </p:tav>
                                        <p:tav tm="100000">
                                          <p:val>
                                            <p:strVal val="#ppt_x"/>
                                          </p:val>
                                        </p:tav>
                                      </p:tavLst>
                                    </p:anim>
                                    <p:anim calcmode="lin" valueType="num">
                                      <p:cBhvr additive="base">
                                        <p:cTn id="7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14" grpId="0"/>
      <p:bldP spid="4" grpId="0"/>
      <p:bldP spid="10" grpId="0"/>
      <p:bldP spid="11" grpId="0"/>
      <p:bldP spid="19"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92E7AC4B-4D33-0933-A385-532EDB97275A}"/>
              </a:ext>
            </a:extLst>
          </p:cNvPr>
          <p:cNvSpPr txBox="1"/>
          <p:nvPr/>
        </p:nvSpPr>
        <p:spPr>
          <a:xfrm>
            <a:off x="508002" y="1154488"/>
            <a:ext cx="11379200" cy="954107"/>
          </a:xfrm>
          <a:prstGeom prst="rect">
            <a:avLst/>
          </a:prstGeom>
          <a:noFill/>
        </p:spPr>
        <p:txBody>
          <a:bodyPr wrap="square" rtlCol="0">
            <a:spAutoFit/>
          </a:bodyPr>
          <a:lstStyle/>
          <a:p>
            <a:pPr marL="342900" indent="-342900">
              <a:buAutoNum type="arabicPeriod"/>
            </a:pPr>
            <a:r>
              <a:rPr lang="en-US" sz="2800" b="1" dirty="0" err="1">
                <a:solidFill>
                  <a:srgbClr val="0000FF"/>
                </a:solidFill>
                <a:latin typeface="Times New Roman" panose="02020603050405020304" pitchFamily="18" charset="0"/>
                <a:cs typeface="Times New Roman" panose="02020603050405020304" pitchFamily="18" charset="0"/>
              </a:rPr>
              <a:t>Định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lý</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Pythagore</a:t>
            </a:r>
            <a:r>
              <a:rPr lang="en-US" sz="2800" b="1" dirty="0">
                <a:solidFill>
                  <a:srgbClr val="0000FF"/>
                </a:solidFill>
                <a:latin typeface="Times New Roman" panose="02020603050405020304" pitchFamily="18" charset="0"/>
                <a:cs typeface="Times New Roman" panose="02020603050405020304" pitchFamily="18" charset="0"/>
              </a:rPr>
              <a:t>.</a:t>
            </a:r>
          </a:p>
          <a:p>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Pythagore</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TextBox 8"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550D0054-9E43-8AAC-64AF-72C7B4C31872}"/>
                  </a:ext>
                </a:extLst>
              </p:cNvPr>
              <p:cNvSpPr txBox="1"/>
              <p:nvPr/>
            </p:nvSpPr>
            <p:spPr>
              <a:xfrm>
                <a:off x="508002" y="2207988"/>
                <a:ext cx="11379200" cy="2042995"/>
              </a:xfrm>
              <a:prstGeom prst="rect">
                <a:avLst/>
              </a:prstGeom>
              <a:noFill/>
            </p:spPr>
            <p:txBody>
              <a:bodyPr wrap="square" rtlCol="0">
                <a:spAutoFit/>
              </a:bodyPr>
              <a:lstStyle/>
              <a:p>
                <a:pPr algn="just">
                  <a:lnSpc>
                    <a:spcPct val="115000"/>
                  </a:lnSpc>
                  <a:spcBef>
                    <a:spcPts val="300"/>
                  </a:spcBef>
                  <a:spcAft>
                    <a:spcPts val="300"/>
                  </a:spcAft>
                </a:pPr>
                <a:r>
                  <a:rPr lang="en-US" sz="2800" b="1" dirty="0">
                    <a:solidFill>
                      <a:srgbClr val="FF0000"/>
                    </a:solidFill>
                    <a:latin typeface="Times New Roman" panose="02020603050405020304" pitchFamily="18" charset="0"/>
                  </a:rPr>
                  <a:t>HĐ2. </a:t>
                </a:r>
                <a:r>
                  <a:rPr lang="en-US" sz="2800" dirty="0" err="1">
                    <a:latin typeface="Times New Roman" panose="02020603050405020304" pitchFamily="18" charset="0"/>
                  </a:rPr>
                  <a:t>Lấy</a:t>
                </a:r>
                <a:r>
                  <a:rPr lang="en-US" sz="2800" dirty="0">
                    <a:latin typeface="Times New Roman" panose="02020603050405020304" pitchFamily="18" charset="0"/>
                  </a:rPr>
                  <a:t> </a:t>
                </a:r>
                <a:r>
                  <a:rPr lang="en-US" sz="2800" dirty="0" err="1">
                    <a:latin typeface="Times New Roman" panose="02020603050405020304" pitchFamily="18" charset="0"/>
                  </a:rPr>
                  <a:t>giấy</a:t>
                </a:r>
                <a:r>
                  <a:rPr lang="en-US" sz="2800" dirty="0">
                    <a:latin typeface="Times New Roman" panose="02020603050405020304" pitchFamily="18" charset="0"/>
                  </a:rPr>
                  <a:t> </a:t>
                </a:r>
                <a:r>
                  <a:rPr lang="en-US" sz="2800" dirty="0" err="1">
                    <a:latin typeface="Times New Roman" panose="02020603050405020304" pitchFamily="18" charset="0"/>
                  </a:rPr>
                  <a:t>trắng</a:t>
                </a:r>
                <a:r>
                  <a:rPr lang="en-US" sz="2800" dirty="0">
                    <a:latin typeface="Times New Roman" panose="02020603050405020304" pitchFamily="18" charset="0"/>
                  </a:rPr>
                  <a:t> </a:t>
                </a:r>
                <a:r>
                  <a:rPr lang="en-US" sz="2800" dirty="0" err="1">
                    <a:latin typeface="Times New Roman" panose="02020603050405020304" pitchFamily="18" charset="0"/>
                  </a:rPr>
                  <a:t>cắt</a:t>
                </a:r>
                <a:r>
                  <a:rPr lang="en-US" sz="2800" dirty="0">
                    <a:latin typeface="Times New Roman" panose="02020603050405020304" pitchFamily="18" charset="0"/>
                  </a:rPr>
                  <a:t> </a:t>
                </a:r>
                <a:r>
                  <a:rPr lang="en-US" sz="2800" dirty="0" err="1">
                    <a:latin typeface="Times New Roman" panose="02020603050405020304" pitchFamily="18" charset="0"/>
                  </a:rPr>
                  <a:t>bốn</a:t>
                </a:r>
                <a:r>
                  <a:rPr lang="en-US" sz="2800" dirty="0">
                    <a:latin typeface="Times New Roman" panose="02020603050405020304" pitchFamily="18" charset="0"/>
                  </a:rPr>
                  <a:t> tam </a:t>
                </a:r>
                <a:r>
                  <a:rPr lang="en-US" sz="2800" dirty="0" err="1">
                    <a:latin typeface="Times New Roman" panose="02020603050405020304" pitchFamily="18" charset="0"/>
                  </a:rPr>
                  <a:t>giác</a:t>
                </a:r>
                <a:r>
                  <a:rPr lang="en-US" sz="2800" dirty="0">
                    <a:latin typeface="Times New Roman" panose="02020603050405020304" pitchFamily="18" charset="0"/>
                  </a:rPr>
                  <a:t> </a:t>
                </a:r>
                <a:r>
                  <a:rPr lang="en-US" sz="2800" dirty="0" err="1">
                    <a:latin typeface="Times New Roman" panose="02020603050405020304" pitchFamily="18" charset="0"/>
                  </a:rPr>
                  <a:t>vuông</a:t>
                </a:r>
                <a:r>
                  <a:rPr lang="en-US" sz="2800" dirty="0">
                    <a:latin typeface="Times New Roman" panose="02020603050405020304" pitchFamily="18" charset="0"/>
                  </a:rPr>
                  <a:t> </a:t>
                </a:r>
                <a:r>
                  <a:rPr lang="en-US" sz="2800" dirty="0" err="1">
                    <a:latin typeface="Times New Roman" panose="02020603050405020304" pitchFamily="18" charset="0"/>
                  </a:rPr>
                  <a:t>bằng</a:t>
                </a:r>
                <a:r>
                  <a:rPr lang="en-US" sz="2800" dirty="0">
                    <a:latin typeface="Times New Roman" panose="02020603050405020304" pitchFamily="18" charset="0"/>
                  </a:rPr>
                  <a:t> </a:t>
                </a:r>
                <a:r>
                  <a:rPr lang="en-US" sz="2800" dirty="0" err="1">
                    <a:latin typeface="Times New Roman" panose="02020603050405020304" pitchFamily="18" charset="0"/>
                  </a:rPr>
                  <a:t>nhau</a:t>
                </a:r>
                <a:r>
                  <a:rPr lang="en-US" sz="2800" dirty="0">
                    <a:latin typeface="Times New Roman" panose="02020603050405020304" pitchFamily="18" charset="0"/>
                  </a:rPr>
                  <a:t>. </a:t>
                </a:r>
                <a:r>
                  <a:rPr lang="en-US" sz="2800" dirty="0" err="1">
                    <a:latin typeface="Times New Roman" panose="02020603050405020304" pitchFamily="18" charset="0"/>
                  </a:rPr>
                  <a:t>Gọi</a:t>
                </a:r>
                <a:r>
                  <a:rPr lang="en-US" sz="2800" dirty="0">
                    <a:latin typeface="Times New Roman" panose="02020603050405020304" pitchFamily="18" charset="0"/>
                  </a:rPr>
                  <a:t> </a:t>
                </a:r>
                <a14:m>
                  <m:oMath xmlns:m="http://schemas.openxmlformats.org/officeDocument/2006/math">
                    <m:r>
                      <a:rPr lang="en-US" sz="2800" i="1" dirty="0" smtClean="0">
                        <a:latin typeface="Cambria Math" panose="02040503050406030204" pitchFamily="18" charset="0"/>
                      </a:rPr>
                      <m:t>𝑎</m:t>
                    </m:r>
                    <m:r>
                      <a:rPr lang="en-US" sz="2800" i="1" dirty="0" smtClean="0">
                        <a:latin typeface="Cambria Math" panose="02040503050406030204" pitchFamily="18" charset="0"/>
                      </a:rPr>
                      <m:t>,</m:t>
                    </m:r>
                    <m:r>
                      <a:rPr lang="en-US" sz="2800" i="1" dirty="0" smtClean="0">
                        <a:latin typeface="Cambria Math" panose="02040503050406030204" pitchFamily="18" charset="0"/>
                      </a:rPr>
                      <m:t>𝑏</m:t>
                    </m:r>
                  </m:oMath>
                </a14:m>
                <a:r>
                  <a:rPr lang="en-US" sz="2800" dirty="0">
                    <a:latin typeface="Times New Roman" panose="02020603050405020304" pitchFamily="18" charset="0"/>
                  </a:rPr>
                  <a:t> </a:t>
                </a:r>
                <a:r>
                  <a:rPr lang="en-US" sz="2800" dirty="0" err="1">
                    <a:latin typeface="Times New Roman" panose="02020603050405020304" pitchFamily="18" charset="0"/>
                  </a:rPr>
                  <a:t>là</a:t>
                </a:r>
                <a:r>
                  <a:rPr lang="en-US" sz="2800" dirty="0">
                    <a:latin typeface="Times New Roman" panose="02020603050405020304" pitchFamily="18" charset="0"/>
                  </a:rPr>
                  <a:t> </a:t>
                </a:r>
                <a:r>
                  <a:rPr lang="en-US" sz="2800" dirty="0" err="1">
                    <a:latin typeface="Times New Roman" panose="02020603050405020304" pitchFamily="18" charset="0"/>
                  </a:rPr>
                  <a:t>độ</a:t>
                </a:r>
                <a:r>
                  <a:rPr lang="en-US" sz="2800" dirty="0">
                    <a:latin typeface="Times New Roman" panose="02020603050405020304" pitchFamily="18" charset="0"/>
                  </a:rPr>
                  <a:t> </a:t>
                </a:r>
                <a:r>
                  <a:rPr lang="en-US" sz="2800" dirty="0" err="1">
                    <a:latin typeface="Times New Roman" panose="02020603050405020304" pitchFamily="18" charset="0"/>
                  </a:rPr>
                  <a:t>dài</a:t>
                </a:r>
                <a:r>
                  <a:rPr lang="en-US" sz="2800" dirty="0">
                    <a:latin typeface="Times New Roman" panose="02020603050405020304" pitchFamily="18" charset="0"/>
                  </a:rPr>
                  <a:t> </a:t>
                </a:r>
                <a:r>
                  <a:rPr lang="en-US" sz="2800" dirty="0" err="1">
                    <a:latin typeface="Times New Roman" panose="02020603050405020304" pitchFamily="18" charset="0"/>
                  </a:rPr>
                  <a:t>hai</a:t>
                </a:r>
                <a:r>
                  <a:rPr lang="en-US" sz="2800" dirty="0">
                    <a:latin typeface="Times New Roman" panose="02020603050405020304" pitchFamily="18" charset="0"/>
                  </a:rPr>
                  <a:t> </a:t>
                </a:r>
                <a:r>
                  <a:rPr lang="en-US" sz="2800" dirty="0" err="1">
                    <a:latin typeface="Times New Roman" panose="02020603050405020304" pitchFamily="18" charset="0"/>
                  </a:rPr>
                  <a:t>cạnh</a:t>
                </a:r>
                <a:r>
                  <a:rPr lang="en-US" sz="2800" dirty="0">
                    <a:latin typeface="Times New Roman" panose="02020603050405020304" pitchFamily="18" charset="0"/>
                  </a:rPr>
                  <a:t> </a:t>
                </a:r>
                <a:r>
                  <a:rPr lang="en-US" sz="2800" dirty="0" err="1">
                    <a:latin typeface="Times New Roman" panose="02020603050405020304" pitchFamily="18" charset="0"/>
                  </a:rPr>
                  <a:t>góc</a:t>
                </a:r>
                <a:r>
                  <a:rPr lang="en-US" sz="2800" dirty="0">
                    <a:latin typeface="Times New Roman" panose="02020603050405020304" pitchFamily="18" charset="0"/>
                  </a:rPr>
                  <a:t> </a:t>
                </a:r>
                <a:r>
                  <a:rPr lang="en-US" sz="2800" dirty="0" err="1">
                    <a:latin typeface="Times New Roman" panose="02020603050405020304" pitchFamily="18" charset="0"/>
                  </a:rPr>
                  <a:t>vuông</a:t>
                </a:r>
                <a:r>
                  <a:rPr lang="en-US" sz="2800" dirty="0">
                    <a:latin typeface="Times New Roman" panose="02020603050405020304" pitchFamily="18" charset="0"/>
                  </a:rPr>
                  <a:t>, </a:t>
                </a:r>
                <a14:m>
                  <m:oMath xmlns:m="http://schemas.openxmlformats.org/officeDocument/2006/math">
                    <m:r>
                      <a:rPr lang="en-US" sz="2800" i="1" dirty="0" smtClean="0">
                        <a:latin typeface="Cambria Math" panose="02040503050406030204" pitchFamily="18" charset="0"/>
                      </a:rPr>
                      <m:t>𝑐</m:t>
                    </m:r>
                  </m:oMath>
                </a14:m>
                <a:r>
                  <a:rPr lang="en-US" sz="2800" dirty="0">
                    <a:latin typeface="Times New Roman" panose="02020603050405020304" pitchFamily="18" charset="0"/>
                  </a:rPr>
                  <a:t> </a:t>
                </a:r>
                <a:r>
                  <a:rPr lang="en-US" sz="2800" dirty="0" err="1">
                    <a:latin typeface="Times New Roman" panose="02020603050405020304" pitchFamily="18" charset="0"/>
                  </a:rPr>
                  <a:t>là</a:t>
                </a:r>
                <a:r>
                  <a:rPr lang="en-US" sz="2800" dirty="0">
                    <a:latin typeface="Times New Roman" panose="02020603050405020304" pitchFamily="18" charset="0"/>
                  </a:rPr>
                  <a:t> </a:t>
                </a:r>
                <a:r>
                  <a:rPr lang="en-US" sz="2800" dirty="0" err="1">
                    <a:latin typeface="Times New Roman" panose="02020603050405020304" pitchFamily="18" charset="0"/>
                  </a:rPr>
                  <a:t>độ</a:t>
                </a:r>
                <a:r>
                  <a:rPr lang="en-US" sz="2800" dirty="0">
                    <a:latin typeface="Times New Roman" panose="02020603050405020304" pitchFamily="18" charset="0"/>
                  </a:rPr>
                  <a:t> </a:t>
                </a:r>
                <a:r>
                  <a:rPr lang="en-US" sz="2800" dirty="0" err="1">
                    <a:latin typeface="Times New Roman" panose="02020603050405020304" pitchFamily="18" charset="0"/>
                  </a:rPr>
                  <a:t>dài</a:t>
                </a:r>
                <a:r>
                  <a:rPr lang="en-US" sz="2800" dirty="0">
                    <a:latin typeface="Times New Roman" panose="02020603050405020304" pitchFamily="18" charset="0"/>
                  </a:rPr>
                  <a:t> </a:t>
                </a:r>
                <a:r>
                  <a:rPr lang="en-US" sz="2800" dirty="0" err="1">
                    <a:latin typeface="Times New Roman" panose="02020603050405020304" pitchFamily="18" charset="0"/>
                  </a:rPr>
                  <a:t>cạnh</a:t>
                </a:r>
                <a:r>
                  <a:rPr lang="en-US" sz="2800" dirty="0">
                    <a:latin typeface="Times New Roman" panose="02020603050405020304" pitchFamily="18" charset="0"/>
                  </a:rPr>
                  <a:t> </a:t>
                </a:r>
                <a:r>
                  <a:rPr lang="en-US" sz="2800" dirty="0" err="1">
                    <a:latin typeface="Times New Roman" panose="02020603050405020304" pitchFamily="18" charset="0"/>
                  </a:rPr>
                  <a:t>huyền</a:t>
                </a:r>
                <a:r>
                  <a:rPr lang="en-US" sz="2800" dirty="0">
                    <a:latin typeface="Times New Roman" panose="02020603050405020304" pitchFamily="18" charset="0"/>
                  </a:rPr>
                  <a:t> </a:t>
                </a:r>
                <a:r>
                  <a:rPr lang="en-US" sz="2800" dirty="0" err="1">
                    <a:latin typeface="Times New Roman" panose="02020603050405020304" pitchFamily="18" charset="0"/>
                  </a:rPr>
                  <a:t>của</a:t>
                </a:r>
                <a:r>
                  <a:rPr lang="en-US" sz="2800" dirty="0">
                    <a:latin typeface="Times New Roman" panose="02020603050405020304" pitchFamily="18" charset="0"/>
                  </a:rPr>
                  <a:t> </a:t>
                </a:r>
                <a:r>
                  <a:rPr lang="en-US" sz="2800" dirty="0" err="1">
                    <a:latin typeface="Times New Roman" panose="02020603050405020304" pitchFamily="18" charset="0"/>
                  </a:rPr>
                  <a:t>các</a:t>
                </a:r>
                <a:r>
                  <a:rPr lang="en-US" sz="2800" dirty="0">
                    <a:latin typeface="Times New Roman" panose="02020603050405020304" pitchFamily="18" charset="0"/>
                  </a:rPr>
                  <a:t> tam </a:t>
                </a:r>
                <a:r>
                  <a:rPr lang="en-US" sz="2800" dirty="0" err="1">
                    <a:latin typeface="Times New Roman" panose="02020603050405020304" pitchFamily="18" charset="0"/>
                  </a:rPr>
                  <a:t>giác</a:t>
                </a:r>
                <a:r>
                  <a:rPr lang="en-US" sz="2800" dirty="0">
                    <a:latin typeface="Times New Roman" panose="02020603050405020304" pitchFamily="18" charset="0"/>
                  </a:rPr>
                  <a:t> </a:t>
                </a:r>
                <a:r>
                  <a:rPr lang="en-US" sz="2800" dirty="0" err="1">
                    <a:latin typeface="Times New Roman" panose="02020603050405020304" pitchFamily="18" charset="0"/>
                  </a:rPr>
                  <a:t>vuông</a:t>
                </a:r>
                <a:r>
                  <a:rPr lang="en-US" sz="2800" dirty="0">
                    <a:latin typeface="Times New Roman" panose="02020603050405020304" pitchFamily="18" charset="0"/>
                  </a:rPr>
                  <a:t> </a:t>
                </a:r>
                <a:r>
                  <a:rPr lang="en-US" sz="2800" dirty="0" err="1">
                    <a:latin typeface="Times New Roman" panose="02020603050405020304" pitchFamily="18" charset="0"/>
                  </a:rPr>
                  <a:t>này</a:t>
                </a:r>
                <a:r>
                  <a:rPr lang="en-US" sz="2800" dirty="0">
                    <a:latin typeface="Times New Roman" panose="02020603050405020304" pitchFamily="18" charset="0"/>
                  </a:rPr>
                  <a:t>. </a:t>
                </a:r>
                <a:r>
                  <a:rPr lang="en-US" sz="2800" dirty="0" err="1">
                    <a:latin typeface="Times New Roman" panose="02020603050405020304" pitchFamily="18" charset="0"/>
                  </a:rPr>
                  <a:t>Cắt</a:t>
                </a:r>
                <a:r>
                  <a:rPr lang="en-US" sz="2800" dirty="0">
                    <a:latin typeface="Times New Roman" panose="02020603050405020304" pitchFamily="18" charset="0"/>
                  </a:rPr>
                  <a:t> </a:t>
                </a:r>
                <a:r>
                  <a:rPr lang="en-US" sz="2800" dirty="0" err="1">
                    <a:latin typeface="Times New Roman" panose="02020603050405020304" pitchFamily="18" charset="0"/>
                  </a:rPr>
                  <a:t>một</a:t>
                </a:r>
                <a:r>
                  <a:rPr lang="en-US" sz="2800" dirty="0">
                    <a:latin typeface="Times New Roman" panose="02020603050405020304" pitchFamily="18" charset="0"/>
                  </a:rPr>
                  <a:t> </a:t>
                </a:r>
                <a:r>
                  <a:rPr lang="en-US" sz="2800" dirty="0" err="1">
                    <a:latin typeface="Times New Roman" panose="02020603050405020304" pitchFamily="18" charset="0"/>
                  </a:rPr>
                  <a:t>hình</a:t>
                </a:r>
                <a:r>
                  <a:rPr lang="en-US" sz="2800" dirty="0">
                    <a:latin typeface="Times New Roman" panose="02020603050405020304" pitchFamily="18" charset="0"/>
                  </a:rPr>
                  <a:t> </a:t>
                </a:r>
                <a:r>
                  <a:rPr lang="en-US" sz="2800" dirty="0" err="1">
                    <a:latin typeface="Times New Roman" panose="02020603050405020304" pitchFamily="18" charset="0"/>
                  </a:rPr>
                  <a:t>vuông</a:t>
                </a:r>
                <a:r>
                  <a:rPr lang="en-US" sz="2800" dirty="0">
                    <a:latin typeface="Times New Roman" panose="02020603050405020304" pitchFamily="18" charset="0"/>
                  </a:rPr>
                  <a:t> </a:t>
                </a:r>
                <a:r>
                  <a:rPr lang="en-US" sz="2800" dirty="0" err="1">
                    <a:latin typeface="Times New Roman" panose="02020603050405020304" pitchFamily="18" charset="0"/>
                  </a:rPr>
                  <a:t>bằng</a:t>
                </a:r>
                <a:r>
                  <a:rPr lang="en-US" sz="2800" dirty="0">
                    <a:latin typeface="Times New Roman" panose="02020603050405020304" pitchFamily="18" charset="0"/>
                  </a:rPr>
                  <a:t> </a:t>
                </a:r>
                <a:r>
                  <a:rPr lang="en-US" sz="2800" dirty="0" err="1">
                    <a:latin typeface="Times New Roman" panose="02020603050405020304" pitchFamily="18" charset="0"/>
                  </a:rPr>
                  <a:t>tấm</a:t>
                </a:r>
                <a:r>
                  <a:rPr lang="en-US" sz="2800" dirty="0">
                    <a:latin typeface="Times New Roman" panose="02020603050405020304" pitchFamily="18" charset="0"/>
                  </a:rPr>
                  <a:t> </a:t>
                </a:r>
                <a:r>
                  <a:rPr lang="en-US" sz="2800" dirty="0" err="1">
                    <a:latin typeface="Times New Roman" panose="02020603050405020304" pitchFamily="18" charset="0"/>
                  </a:rPr>
                  <a:t>bìa</a:t>
                </a:r>
                <a:r>
                  <a:rPr lang="en-US" sz="2800" dirty="0">
                    <a:latin typeface="Times New Roman" panose="02020603050405020304" pitchFamily="18" charset="0"/>
                  </a:rPr>
                  <a:t> </a:t>
                </a:r>
                <a:r>
                  <a:rPr lang="en-US" sz="2800" dirty="0" err="1">
                    <a:latin typeface="Times New Roman" panose="02020603050405020304" pitchFamily="18" charset="0"/>
                  </a:rPr>
                  <a:t>có</a:t>
                </a:r>
                <a:r>
                  <a:rPr lang="en-US" sz="2800" dirty="0">
                    <a:latin typeface="Times New Roman" panose="02020603050405020304" pitchFamily="18" charset="0"/>
                  </a:rPr>
                  <a:t> </a:t>
                </a:r>
                <a:r>
                  <a:rPr lang="en-US" sz="2800" dirty="0" err="1">
                    <a:latin typeface="Times New Roman" panose="02020603050405020304" pitchFamily="18" charset="0"/>
                  </a:rPr>
                  <a:t>cạnh</a:t>
                </a:r>
                <a:r>
                  <a:rPr lang="en-US" sz="2800" dirty="0">
                    <a:latin typeface="Times New Roman" panose="02020603050405020304" pitchFamily="18" charset="0"/>
                  </a:rPr>
                  <a:t> </a:t>
                </a:r>
                <a:r>
                  <a:rPr lang="en-US" sz="2800" dirty="0" err="1">
                    <a:latin typeface="Times New Roman" panose="02020603050405020304" pitchFamily="18" charset="0"/>
                  </a:rPr>
                  <a:t>có</a:t>
                </a:r>
                <a:r>
                  <a:rPr lang="en-US" sz="2800" dirty="0">
                    <a:latin typeface="Times New Roman" panose="02020603050405020304" pitchFamily="18" charset="0"/>
                  </a:rPr>
                  <a:t> </a:t>
                </a:r>
                <a:r>
                  <a:rPr lang="en-US" sz="2800" dirty="0" err="1">
                    <a:latin typeface="Times New Roman" panose="02020603050405020304" pitchFamily="18" charset="0"/>
                  </a:rPr>
                  <a:t>cạnh</a:t>
                </a:r>
                <a:r>
                  <a:rPr lang="en-US" sz="2800" dirty="0">
                    <a:latin typeface="Times New Roman" panose="02020603050405020304" pitchFamily="18" charset="0"/>
                  </a:rPr>
                  <a:t> </a:t>
                </a:r>
                <a:r>
                  <a:rPr lang="en-US" sz="2800" dirty="0" err="1">
                    <a:latin typeface="Times New Roman" panose="02020603050405020304" pitchFamily="18" charset="0"/>
                  </a:rPr>
                  <a:t>dài</a:t>
                </a:r>
                <a:r>
                  <a:rPr lang="en-US" sz="2800" dirty="0">
                    <a:latin typeface="Times New Roman" panose="02020603050405020304" pitchFamily="18" charset="0"/>
                  </a:rPr>
                  <a:t> </a:t>
                </a:r>
                <a14:m>
                  <m:oMath xmlns:m="http://schemas.openxmlformats.org/officeDocument/2006/math">
                    <m:r>
                      <a:rPr lang="en-US" sz="2800" i="1" dirty="0" smtClean="0">
                        <a:latin typeface="Cambria Math" panose="02040503050406030204" pitchFamily="18" charset="0"/>
                      </a:rPr>
                      <m:t>𝑎</m:t>
                    </m:r>
                    <m:r>
                      <a:rPr lang="en-US" sz="2800" i="1" dirty="0" smtClean="0">
                        <a:latin typeface="Cambria Math" panose="02040503050406030204" pitchFamily="18" charset="0"/>
                      </a:rPr>
                      <m:t>+</m:t>
                    </m:r>
                    <m:r>
                      <a:rPr lang="en-US" sz="2800" i="1" dirty="0" smtClean="0">
                        <a:latin typeface="Cambria Math" panose="02040503050406030204" pitchFamily="18" charset="0"/>
                      </a:rPr>
                      <m:t>𝑏</m:t>
                    </m:r>
                  </m:oMath>
                </a14:m>
                <a:r>
                  <a:rPr lang="en-US" sz="2800" dirty="0">
                    <a:latin typeface="Times New Roman" panose="02020603050405020304" pitchFamily="18" charset="0"/>
                  </a:rPr>
                  <a:t>. </a:t>
                </a:r>
                <a:r>
                  <a:rPr lang="en-US" sz="2800" dirty="0" err="1">
                    <a:latin typeface="Times New Roman" panose="02020603050405020304" pitchFamily="18" charset="0"/>
                  </a:rPr>
                  <a:t>Dán</a:t>
                </a:r>
                <a:r>
                  <a:rPr lang="en-US" sz="2800" dirty="0">
                    <a:latin typeface="Times New Roman" panose="02020603050405020304" pitchFamily="18" charset="0"/>
                  </a:rPr>
                  <a:t> </a:t>
                </a:r>
                <a:r>
                  <a:rPr lang="en-US" sz="2800" dirty="0" err="1">
                    <a:latin typeface="Times New Roman" panose="02020603050405020304" pitchFamily="18" charset="0"/>
                  </a:rPr>
                  <a:t>bốn</a:t>
                </a:r>
                <a:r>
                  <a:rPr lang="en-US" sz="2800" dirty="0">
                    <a:latin typeface="Times New Roman" panose="02020603050405020304" pitchFamily="18" charset="0"/>
                  </a:rPr>
                  <a:t> tam </a:t>
                </a:r>
                <a:r>
                  <a:rPr lang="en-US" sz="2800" dirty="0" err="1">
                    <a:latin typeface="Times New Roman" panose="02020603050405020304" pitchFamily="18" charset="0"/>
                  </a:rPr>
                  <a:t>giác</a:t>
                </a:r>
                <a:r>
                  <a:rPr lang="en-US" sz="2800" dirty="0">
                    <a:latin typeface="Times New Roman" panose="02020603050405020304" pitchFamily="18" charset="0"/>
                  </a:rPr>
                  <a:t> </a:t>
                </a:r>
                <a:r>
                  <a:rPr lang="en-US" sz="2800" dirty="0" err="1">
                    <a:latin typeface="Times New Roman" panose="02020603050405020304" pitchFamily="18" charset="0"/>
                  </a:rPr>
                  <a:t>vuông</a:t>
                </a:r>
                <a:r>
                  <a:rPr lang="en-US" sz="2800" dirty="0">
                    <a:latin typeface="Times New Roman" panose="02020603050405020304" pitchFamily="18" charset="0"/>
                  </a:rPr>
                  <a:t> </a:t>
                </a:r>
                <a:r>
                  <a:rPr lang="en-US" sz="2800" dirty="0" err="1">
                    <a:latin typeface="Times New Roman" panose="02020603050405020304" pitchFamily="18" charset="0"/>
                  </a:rPr>
                  <a:t>lên</a:t>
                </a:r>
                <a:r>
                  <a:rPr lang="en-US" sz="2800" dirty="0">
                    <a:latin typeface="Times New Roman" panose="02020603050405020304" pitchFamily="18" charset="0"/>
                  </a:rPr>
                  <a:t> </a:t>
                </a:r>
                <a:r>
                  <a:rPr lang="en-US" sz="2800" dirty="0" err="1">
                    <a:latin typeface="Times New Roman" panose="02020603050405020304" pitchFamily="18" charset="0"/>
                  </a:rPr>
                  <a:t>tấm</a:t>
                </a:r>
                <a:r>
                  <a:rPr lang="en-US" sz="2800" dirty="0">
                    <a:latin typeface="Times New Roman" panose="02020603050405020304" pitchFamily="18" charset="0"/>
                  </a:rPr>
                  <a:t> </a:t>
                </a:r>
                <a:r>
                  <a:rPr lang="en-US" sz="2800" dirty="0" err="1">
                    <a:latin typeface="Times New Roman" panose="02020603050405020304" pitchFamily="18" charset="0"/>
                  </a:rPr>
                  <a:t>bìa</a:t>
                </a:r>
                <a:r>
                  <a:rPr lang="en-US" sz="2800" dirty="0">
                    <a:latin typeface="Times New Roman" panose="02020603050405020304" pitchFamily="18" charset="0"/>
                  </a:rPr>
                  <a:t> </a:t>
                </a:r>
                <a:r>
                  <a:rPr lang="en-US" sz="2800" dirty="0" err="1">
                    <a:latin typeface="Times New Roman" panose="02020603050405020304" pitchFamily="18" charset="0"/>
                  </a:rPr>
                  <a:t>như</a:t>
                </a:r>
                <a:r>
                  <a:rPr lang="en-US" sz="2800" dirty="0">
                    <a:latin typeface="Times New Roman" panose="02020603050405020304" pitchFamily="18" charset="0"/>
                  </a:rPr>
                  <a:t> </a:t>
                </a:r>
                <a:r>
                  <a:rPr lang="en-US" sz="2800" dirty="0" err="1">
                    <a:latin typeface="Times New Roman" panose="02020603050405020304" pitchFamily="18" charset="0"/>
                  </a:rPr>
                  <a:t>Hình</a:t>
                </a:r>
                <a:r>
                  <a:rPr lang="en-US" sz="2800" dirty="0">
                    <a:latin typeface="Times New Roman" panose="02020603050405020304" pitchFamily="18" charset="0"/>
                  </a:rPr>
                  <a:t> 9.33.</a:t>
                </a:r>
                <a:endParaRPr lang="en-US" sz="2800" dirty="0"/>
              </a:p>
            </p:txBody>
          </p:sp>
        </mc:Choice>
        <mc:Fallback xmlns="">
          <p:sp>
            <p:nvSpPr>
              <p:cNvPr id="9" name="TextBox 8"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550D0054-9E43-8AAC-64AF-72C7B4C31872}"/>
                  </a:ext>
                </a:extLst>
              </p:cNvPr>
              <p:cNvSpPr txBox="1">
                <a:spLocks noRot="1" noChangeAspect="1" noMove="1" noResize="1" noEditPoints="1" noAdjustHandles="1" noChangeArrowheads="1" noChangeShapeType="1" noTextEdit="1"/>
              </p:cNvSpPr>
              <p:nvPr/>
            </p:nvSpPr>
            <p:spPr>
              <a:xfrm>
                <a:off x="508002" y="2207988"/>
                <a:ext cx="11379200" cy="2042995"/>
              </a:xfrm>
              <a:prstGeom prst="rect">
                <a:avLst/>
              </a:prstGeom>
              <a:blipFill>
                <a:blip r:embed="rId4"/>
                <a:stretch>
                  <a:fillRect l="-1071" t="-1791" r="-1071" b="-7164"/>
                </a:stretch>
              </a:blipFill>
            </p:spPr>
            <p:txBody>
              <a:bodyPr/>
              <a:lstStyle/>
              <a:p>
                <a:r>
                  <a:rPr lang="en-US">
                    <a:noFill/>
                  </a:rPr>
                  <a:t> </a:t>
                </a:r>
              </a:p>
            </p:txBody>
          </p:sp>
        </mc:Fallback>
      </mc:AlternateContent>
      <p:sp>
        <p:nvSpPr>
          <p:cNvPr id="7" name="Rectangle: Rounded Corners 3"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7C82E852-01C7-4E35-8270-8CE7CDCFF1C5}"/>
              </a:ext>
            </a:extLst>
          </p:cNvPr>
          <p:cNvSpPr/>
          <p:nvPr/>
        </p:nvSpPr>
        <p:spPr>
          <a:xfrm>
            <a:off x="0" y="29228"/>
            <a:ext cx="12191999" cy="875340"/>
          </a:xfrm>
          <a:prstGeom prst="roundRect">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a:solidFill>
                  <a:srgbClr val="0000FF"/>
                </a:solidFill>
                <a:latin typeface="Times New Roman" panose="02020603050405020304" pitchFamily="18" charset="0"/>
                <a:ea typeface="Arial" panose="020B0604020202020204" pitchFamily="34" charset="0"/>
              </a:rPr>
              <a:t>BÀI 35: </a:t>
            </a:r>
            <a:r>
              <a:rPr lang="en-US" sz="2800" b="1" dirty="0">
                <a:solidFill>
                  <a:srgbClr val="0000FF"/>
                </a:solidFill>
                <a:latin typeface="Times New Roman" panose="02020603050405020304" pitchFamily="18" charset="0"/>
              </a:rPr>
              <a:t>ĐỊNH LÝ PYTHAGORE VÀ ỨNG DỤNG </a:t>
            </a:r>
            <a:r>
              <a:rPr lang="en-US" sz="2800" b="1" dirty="0">
                <a:solidFill>
                  <a:srgbClr val="0000FF"/>
                </a:solidFill>
                <a:latin typeface="Times New Roman" panose="02020603050405020304" pitchFamily="18" charset="0"/>
                <a:ea typeface="Arial" panose="020B0604020202020204" pitchFamily="34" charset="0"/>
              </a:rPr>
              <a:t>(T1)</a:t>
            </a:r>
            <a:endParaRPr lang="en-US" sz="2800" b="1" dirty="0">
              <a:ln w="12700">
                <a:solidFill>
                  <a:schemeClr val="accent1"/>
                </a:solidFill>
                <a:prstDash val="solid"/>
              </a:ln>
              <a:solidFill>
                <a:srgbClr val="0000FF"/>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12" name="Rectangle 6"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1298BB47-9F5B-670F-5C49-50264C111717}"/>
              </a:ext>
            </a:extLst>
          </p:cNvPr>
          <p:cNvSpPr>
            <a:spLocks noChangeArrowheads="1"/>
          </p:cNvSpPr>
          <p:nvPr/>
        </p:nvSpPr>
        <p:spPr bwMode="auto">
          <a:xfrm>
            <a:off x="661183" y="342489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7"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BAAE87F9-144F-86B7-84BA-5B3711D5492E}"/>
              </a:ext>
            </a:extLst>
          </p:cNvPr>
          <p:cNvSpPr>
            <a:spLocks noChangeArrowheads="1"/>
          </p:cNvSpPr>
          <p:nvPr/>
        </p:nvSpPr>
        <p:spPr bwMode="auto">
          <a:xfrm>
            <a:off x="661183" y="365349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9"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0E23273D-225A-EDB2-4699-FA4132FF5DCE}"/>
              </a:ext>
            </a:extLst>
          </p:cNvPr>
          <p:cNvSpPr>
            <a:spLocks noChangeArrowheads="1"/>
          </p:cNvSpPr>
          <p:nvPr/>
        </p:nvSpPr>
        <p:spPr bwMode="auto">
          <a:xfrm>
            <a:off x="661183" y="411069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custDataLst>
      <p:tags r:id="rId1"/>
    </p:custDataLst>
    <p:extLst>
      <p:ext uri="{BB962C8B-B14F-4D97-AF65-F5344CB8AC3E}">
        <p14:creationId xmlns:p14="http://schemas.microsoft.com/office/powerpoint/2010/main" val="234676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923BB93A-E46B-2D5E-AF42-EA5592DAF31C}"/>
              </a:ext>
            </a:extLst>
          </p:cNvPr>
          <p:cNvSpPr/>
          <p:nvPr/>
        </p:nvSpPr>
        <p:spPr>
          <a:xfrm>
            <a:off x="8163340" y="748821"/>
            <a:ext cx="3796602" cy="3789902"/>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77785FB6-F4F2-D5CA-1578-3F592A530AA4}"/>
              </a:ext>
            </a:extLst>
          </p:cNvPr>
          <p:cNvGrpSpPr/>
          <p:nvPr/>
        </p:nvGrpSpPr>
        <p:grpSpPr>
          <a:xfrm>
            <a:off x="228022" y="1059805"/>
            <a:ext cx="1634055" cy="2782736"/>
            <a:chOff x="473041" y="967410"/>
            <a:chExt cx="1634055" cy="2782736"/>
          </a:xfrm>
        </p:grpSpPr>
        <p:sp>
          <p:nvSpPr>
            <p:cNvPr id="38" name="TextBox 37">
              <a:extLst>
                <a:ext uri="{FF2B5EF4-FFF2-40B4-BE49-F238E27FC236}">
                  <a16:creationId xmlns:a16="http://schemas.microsoft.com/office/drawing/2014/main" id="{EE3816E8-BBEE-169E-56E1-771FFB3C3F58}"/>
                </a:ext>
              </a:extLst>
            </p:cNvPr>
            <p:cNvSpPr txBox="1"/>
            <p:nvPr/>
          </p:nvSpPr>
          <p:spPr>
            <a:xfrm>
              <a:off x="473041" y="2106303"/>
              <a:ext cx="318052" cy="369332"/>
            </a:xfrm>
            <a:prstGeom prst="rect">
              <a:avLst/>
            </a:prstGeom>
            <a:noFill/>
          </p:spPr>
          <p:txBody>
            <a:bodyPr wrap="square" rtlCol="0">
              <a:spAutoFit/>
            </a:bodyPr>
            <a:lstStyle/>
            <a:p>
              <a:r>
                <a:rPr lang="en-US" i="1" dirty="0">
                  <a:solidFill>
                    <a:srgbClr val="00B0F0"/>
                  </a:solidFill>
                </a:rPr>
                <a:t>a</a:t>
              </a:r>
            </a:p>
          </p:txBody>
        </p:sp>
        <p:sp>
          <p:nvSpPr>
            <p:cNvPr id="3" name="Right Triangle 2">
              <a:extLst>
                <a:ext uri="{FF2B5EF4-FFF2-40B4-BE49-F238E27FC236}">
                  <a16:creationId xmlns:a16="http://schemas.microsoft.com/office/drawing/2014/main" id="{CF8D0C2C-F586-2AE6-881A-67806D2E66FA}"/>
                </a:ext>
              </a:extLst>
            </p:cNvPr>
            <p:cNvSpPr/>
            <p:nvPr/>
          </p:nvSpPr>
          <p:spPr>
            <a:xfrm>
              <a:off x="795130" y="967410"/>
              <a:ext cx="1311966" cy="2461590"/>
            </a:xfrm>
            <a:prstGeom prst="rtTriangl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93AE209-F83D-9CF5-8919-A7C7FE17375F}"/>
                </a:ext>
              </a:extLst>
            </p:cNvPr>
            <p:cNvSpPr txBox="1"/>
            <p:nvPr/>
          </p:nvSpPr>
          <p:spPr>
            <a:xfrm>
              <a:off x="1464365" y="2002016"/>
              <a:ext cx="318052" cy="369332"/>
            </a:xfrm>
            <a:prstGeom prst="rect">
              <a:avLst/>
            </a:prstGeom>
            <a:noFill/>
          </p:spPr>
          <p:txBody>
            <a:bodyPr wrap="square" rtlCol="0">
              <a:spAutoFit/>
            </a:bodyPr>
            <a:lstStyle/>
            <a:p>
              <a:r>
                <a:rPr lang="en-US" i="1" dirty="0">
                  <a:solidFill>
                    <a:srgbClr val="00B0F0"/>
                  </a:solidFill>
                </a:rPr>
                <a:t>c</a:t>
              </a:r>
            </a:p>
          </p:txBody>
        </p:sp>
        <p:sp>
          <p:nvSpPr>
            <p:cNvPr id="5" name="TextBox 4">
              <a:extLst>
                <a:ext uri="{FF2B5EF4-FFF2-40B4-BE49-F238E27FC236}">
                  <a16:creationId xmlns:a16="http://schemas.microsoft.com/office/drawing/2014/main" id="{B467C45C-B4F0-D5FA-9DC6-3F57EA9A7A9C}"/>
                </a:ext>
              </a:extLst>
            </p:cNvPr>
            <p:cNvSpPr txBox="1"/>
            <p:nvPr/>
          </p:nvSpPr>
          <p:spPr>
            <a:xfrm>
              <a:off x="1172817" y="3380814"/>
              <a:ext cx="318052" cy="369332"/>
            </a:xfrm>
            <a:prstGeom prst="rect">
              <a:avLst/>
            </a:prstGeom>
            <a:noFill/>
          </p:spPr>
          <p:txBody>
            <a:bodyPr wrap="square" rtlCol="0">
              <a:spAutoFit/>
            </a:bodyPr>
            <a:lstStyle/>
            <a:p>
              <a:r>
                <a:rPr lang="en-US" i="1" dirty="0">
                  <a:solidFill>
                    <a:srgbClr val="00B0F0"/>
                  </a:solidFill>
                </a:rPr>
                <a:t>b</a:t>
              </a:r>
            </a:p>
          </p:txBody>
        </p:sp>
      </p:grpSp>
      <p:grpSp>
        <p:nvGrpSpPr>
          <p:cNvPr id="28" name="Group 27"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21BDF5F6-3499-5B9D-BDD5-08EB49EC230F}"/>
              </a:ext>
            </a:extLst>
          </p:cNvPr>
          <p:cNvGrpSpPr/>
          <p:nvPr/>
        </p:nvGrpSpPr>
        <p:grpSpPr>
          <a:xfrm>
            <a:off x="1944178" y="1045686"/>
            <a:ext cx="1634055" cy="2782736"/>
            <a:chOff x="473041" y="967410"/>
            <a:chExt cx="1634055" cy="2782736"/>
          </a:xfrm>
        </p:grpSpPr>
        <p:sp>
          <p:nvSpPr>
            <p:cNvPr id="29" name="TextBox 28">
              <a:extLst>
                <a:ext uri="{FF2B5EF4-FFF2-40B4-BE49-F238E27FC236}">
                  <a16:creationId xmlns:a16="http://schemas.microsoft.com/office/drawing/2014/main" id="{2F185D94-82A3-936F-4E76-557F2684253A}"/>
                </a:ext>
              </a:extLst>
            </p:cNvPr>
            <p:cNvSpPr txBox="1"/>
            <p:nvPr/>
          </p:nvSpPr>
          <p:spPr>
            <a:xfrm>
              <a:off x="473041" y="2106303"/>
              <a:ext cx="318052" cy="369332"/>
            </a:xfrm>
            <a:prstGeom prst="rect">
              <a:avLst/>
            </a:prstGeom>
            <a:noFill/>
          </p:spPr>
          <p:txBody>
            <a:bodyPr wrap="square" rtlCol="0">
              <a:spAutoFit/>
            </a:bodyPr>
            <a:lstStyle/>
            <a:p>
              <a:r>
                <a:rPr lang="en-US" i="1" dirty="0">
                  <a:solidFill>
                    <a:srgbClr val="00B0F0"/>
                  </a:solidFill>
                </a:rPr>
                <a:t>a</a:t>
              </a:r>
            </a:p>
          </p:txBody>
        </p:sp>
        <p:sp>
          <p:nvSpPr>
            <p:cNvPr id="31" name="Right Triangle 30">
              <a:extLst>
                <a:ext uri="{FF2B5EF4-FFF2-40B4-BE49-F238E27FC236}">
                  <a16:creationId xmlns:a16="http://schemas.microsoft.com/office/drawing/2014/main" id="{DD78F8F7-AA99-BDA5-D4AD-DD780606AE0D}"/>
                </a:ext>
              </a:extLst>
            </p:cNvPr>
            <p:cNvSpPr/>
            <p:nvPr/>
          </p:nvSpPr>
          <p:spPr>
            <a:xfrm>
              <a:off x="795130" y="967410"/>
              <a:ext cx="1311966" cy="2461590"/>
            </a:xfrm>
            <a:prstGeom prst="rtTriangl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630C2BE9-DCDF-0E35-F8E4-401744554850}"/>
                </a:ext>
              </a:extLst>
            </p:cNvPr>
            <p:cNvSpPr txBox="1"/>
            <p:nvPr/>
          </p:nvSpPr>
          <p:spPr>
            <a:xfrm>
              <a:off x="1464365" y="2002016"/>
              <a:ext cx="318052" cy="369332"/>
            </a:xfrm>
            <a:prstGeom prst="rect">
              <a:avLst/>
            </a:prstGeom>
            <a:noFill/>
          </p:spPr>
          <p:txBody>
            <a:bodyPr wrap="square" rtlCol="0">
              <a:spAutoFit/>
            </a:bodyPr>
            <a:lstStyle/>
            <a:p>
              <a:r>
                <a:rPr lang="en-US" i="1" dirty="0">
                  <a:solidFill>
                    <a:srgbClr val="00B0F0"/>
                  </a:solidFill>
                </a:rPr>
                <a:t>c</a:t>
              </a:r>
            </a:p>
          </p:txBody>
        </p:sp>
        <p:sp>
          <p:nvSpPr>
            <p:cNvPr id="33" name="TextBox 32">
              <a:extLst>
                <a:ext uri="{FF2B5EF4-FFF2-40B4-BE49-F238E27FC236}">
                  <a16:creationId xmlns:a16="http://schemas.microsoft.com/office/drawing/2014/main" id="{E5159679-D8A6-9519-F8AF-0EB901B37721}"/>
                </a:ext>
              </a:extLst>
            </p:cNvPr>
            <p:cNvSpPr txBox="1"/>
            <p:nvPr/>
          </p:nvSpPr>
          <p:spPr>
            <a:xfrm>
              <a:off x="1172817" y="3380814"/>
              <a:ext cx="318052" cy="369332"/>
            </a:xfrm>
            <a:prstGeom prst="rect">
              <a:avLst/>
            </a:prstGeom>
            <a:noFill/>
          </p:spPr>
          <p:txBody>
            <a:bodyPr wrap="square" rtlCol="0">
              <a:spAutoFit/>
            </a:bodyPr>
            <a:lstStyle/>
            <a:p>
              <a:r>
                <a:rPr lang="en-US" i="1" dirty="0">
                  <a:solidFill>
                    <a:srgbClr val="00B0F0"/>
                  </a:solidFill>
                </a:rPr>
                <a:t>b</a:t>
              </a:r>
            </a:p>
          </p:txBody>
        </p:sp>
      </p:grpSp>
      <p:grpSp>
        <p:nvGrpSpPr>
          <p:cNvPr id="42" name="Group 4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9A5C9B1B-8402-ACB6-E4A0-0F55749831DA}"/>
              </a:ext>
            </a:extLst>
          </p:cNvPr>
          <p:cNvGrpSpPr/>
          <p:nvPr/>
        </p:nvGrpSpPr>
        <p:grpSpPr>
          <a:xfrm>
            <a:off x="5305477" y="1043054"/>
            <a:ext cx="1634055" cy="2782736"/>
            <a:chOff x="473041" y="967410"/>
            <a:chExt cx="1634055" cy="2782736"/>
          </a:xfrm>
        </p:grpSpPr>
        <p:sp>
          <p:nvSpPr>
            <p:cNvPr id="43" name="TextBox 42">
              <a:extLst>
                <a:ext uri="{FF2B5EF4-FFF2-40B4-BE49-F238E27FC236}">
                  <a16:creationId xmlns:a16="http://schemas.microsoft.com/office/drawing/2014/main" id="{7D83E443-1F64-A557-54AA-3D69EACE0411}"/>
                </a:ext>
              </a:extLst>
            </p:cNvPr>
            <p:cNvSpPr txBox="1"/>
            <p:nvPr/>
          </p:nvSpPr>
          <p:spPr>
            <a:xfrm>
              <a:off x="473041" y="2106303"/>
              <a:ext cx="318052" cy="369332"/>
            </a:xfrm>
            <a:prstGeom prst="rect">
              <a:avLst/>
            </a:prstGeom>
            <a:noFill/>
          </p:spPr>
          <p:txBody>
            <a:bodyPr wrap="square" rtlCol="0">
              <a:spAutoFit/>
            </a:bodyPr>
            <a:lstStyle/>
            <a:p>
              <a:r>
                <a:rPr lang="en-US" i="1" dirty="0">
                  <a:solidFill>
                    <a:srgbClr val="00B0F0"/>
                  </a:solidFill>
                </a:rPr>
                <a:t>a</a:t>
              </a:r>
            </a:p>
          </p:txBody>
        </p:sp>
        <p:sp>
          <p:nvSpPr>
            <p:cNvPr id="44" name="Right Triangle 43">
              <a:extLst>
                <a:ext uri="{FF2B5EF4-FFF2-40B4-BE49-F238E27FC236}">
                  <a16:creationId xmlns:a16="http://schemas.microsoft.com/office/drawing/2014/main" id="{ABD0A27A-3128-AD23-F383-3CE23F5E3D3D}"/>
                </a:ext>
              </a:extLst>
            </p:cNvPr>
            <p:cNvSpPr/>
            <p:nvPr/>
          </p:nvSpPr>
          <p:spPr>
            <a:xfrm>
              <a:off x="795130" y="967410"/>
              <a:ext cx="1311966" cy="2461590"/>
            </a:xfrm>
            <a:prstGeom prst="rtTriangl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88C00031-76C2-C621-13A5-4BB88DC2A450}"/>
                </a:ext>
              </a:extLst>
            </p:cNvPr>
            <p:cNvSpPr txBox="1"/>
            <p:nvPr/>
          </p:nvSpPr>
          <p:spPr>
            <a:xfrm>
              <a:off x="1464365" y="2002016"/>
              <a:ext cx="318052" cy="369332"/>
            </a:xfrm>
            <a:prstGeom prst="rect">
              <a:avLst/>
            </a:prstGeom>
            <a:noFill/>
          </p:spPr>
          <p:txBody>
            <a:bodyPr wrap="square" rtlCol="0">
              <a:spAutoFit/>
            </a:bodyPr>
            <a:lstStyle/>
            <a:p>
              <a:r>
                <a:rPr lang="en-US" i="1" dirty="0">
                  <a:solidFill>
                    <a:srgbClr val="00B0F0"/>
                  </a:solidFill>
                </a:rPr>
                <a:t>c</a:t>
              </a:r>
            </a:p>
          </p:txBody>
        </p:sp>
        <p:sp>
          <p:nvSpPr>
            <p:cNvPr id="52" name="TextBox 51">
              <a:extLst>
                <a:ext uri="{FF2B5EF4-FFF2-40B4-BE49-F238E27FC236}">
                  <a16:creationId xmlns:a16="http://schemas.microsoft.com/office/drawing/2014/main" id="{6CC356EE-3000-584B-8651-25B9CEBB2846}"/>
                </a:ext>
              </a:extLst>
            </p:cNvPr>
            <p:cNvSpPr txBox="1"/>
            <p:nvPr/>
          </p:nvSpPr>
          <p:spPr>
            <a:xfrm>
              <a:off x="1172817" y="3380814"/>
              <a:ext cx="318052" cy="369332"/>
            </a:xfrm>
            <a:prstGeom prst="rect">
              <a:avLst/>
            </a:prstGeom>
            <a:noFill/>
          </p:spPr>
          <p:txBody>
            <a:bodyPr wrap="square" rtlCol="0">
              <a:spAutoFit/>
            </a:bodyPr>
            <a:lstStyle/>
            <a:p>
              <a:r>
                <a:rPr lang="en-US" i="1" dirty="0">
                  <a:solidFill>
                    <a:srgbClr val="00B0F0"/>
                  </a:solidFill>
                </a:rPr>
                <a:t>b</a:t>
              </a:r>
            </a:p>
          </p:txBody>
        </p:sp>
      </p:grpSp>
      <p:grpSp>
        <p:nvGrpSpPr>
          <p:cNvPr id="34" name="Group 33"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BC096034-40B7-42C2-14EF-2ACA73F9F688}"/>
              </a:ext>
            </a:extLst>
          </p:cNvPr>
          <p:cNvGrpSpPr/>
          <p:nvPr/>
        </p:nvGrpSpPr>
        <p:grpSpPr>
          <a:xfrm>
            <a:off x="3711975" y="1043054"/>
            <a:ext cx="1634055" cy="2782736"/>
            <a:chOff x="473041" y="967410"/>
            <a:chExt cx="1634055" cy="2782736"/>
          </a:xfrm>
        </p:grpSpPr>
        <p:sp>
          <p:nvSpPr>
            <p:cNvPr id="36" name="TextBox 35">
              <a:extLst>
                <a:ext uri="{FF2B5EF4-FFF2-40B4-BE49-F238E27FC236}">
                  <a16:creationId xmlns:a16="http://schemas.microsoft.com/office/drawing/2014/main" id="{D2AEF540-DB2E-275C-CE9D-F42734E32D07}"/>
                </a:ext>
              </a:extLst>
            </p:cNvPr>
            <p:cNvSpPr txBox="1"/>
            <p:nvPr/>
          </p:nvSpPr>
          <p:spPr>
            <a:xfrm>
              <a:off x="473041" y="2106303"/>
              <a:ext cx="318052" cy="369332"/>
            </a:xfrm>
            <a:prstGeom prst="rect">
              <a:avLst/>
            </a:prstGeom>
            <a:noFill/>
          </p:spPr>
          <p:txBody>
            <a:bodyPr wrap="square" rtlCol="0">
              <a:spAutoFit/>
            </a:bodyPr>
            <a:lstStyle/>
            <a:p>
              <a:r>
                <a:rPr lang="en-US" i="1" dirty="0">
                  <a:solidFill>
                    <a:srgbClr val="00B0F0"/>
                  </a:solidFill>
                </a:rPr>
                <a:t>a</a:t>
              </a:r>
            </a:p>
          </p:txBody>
        </p:sp>
        <p:sp>
          <p:nvSpPr>
            <p:cNvPr id="37" name="Right Triangle 36">
              <a:extLst>
                <a:ext uri="{FF2B5EF4-FFF2-40B4-BE49-F238E27FC236}">
                  <a16:creationId xmlns:a16="http://schemas.microsoft.com/office/drawing/2014/main" id="{E1BC6537-5CE4-34D2-F7AE-976168AF987D}"/>
                </a:ext>
              </a:extLst>
            </p:cNvPr>
            <p:cNvSpPr/>
            <p:nvPr/>
          </p:nvSpPr>
          <p:spPr>
            <a:xfrm>
              <a:off x="795130" y="967410"/>
              <a:ext cx="1311966" cy="2461590"/>
            </a:xfrm>
            <a:prstGeom prst="rtTriangl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F167C120-EAE1-6167-90C6-73DA62A099C1}"/>
                </a:ext>
              </a:extLst>
            </p:cNvPr>
            <p:cNvSpPr txBox="1"/>
            <p:nvPr/>
          </p:nvSpPr>
          <p:spPr>
            <a:xfrm>
              <a:off x="1464365" y="2002016"/>
              <a:ext cx="318052" cy="369332"/>
            </a:xfrm>
            <a:prstGeom prst="rect">
              <a:avLst/>
            </a:prstGeom>
            <a:noFill/>
          </p:spPr>
          <p:txBody>
            <a:bodyPr wrap="square" rtlCol="0">
              <a:spAutoFit/>
            </a:bodyPr>
            <a:lstStyle/>
            <a:p>
              <a:r>
                <a:rPr lang="en-US" i="1" dirty="0">
                  <a:solidFill>
                    <a:srgbClr val="00B0F0"/>
                  </a:solidFill>
                </a:rPr>
                <a:t>c</a:t>
              </a:r>
            </a:p>
          </p:txBody>
        </p:sp>
        <p:sp>
          <p:nvSpPr>
            <p:cNvPr id="41" name="TextBox 40">
              <a:extLst>
                <a:ext uri="{FF2B5EF4-FFF2-40B4-BE49-F238E27FC236}">
                  <a16:creationId xmlns:a16="http://schemas.microsoft.com/office/drawing/2014/main" id="{4725B0B5-97EA-3564-6AD3-E7FD4279F114}"/>
                </a:ext>
              </a:extLst>
            </p:cNvPr>
            <p:cNvSpPr txBox="1"/>
            <p:nvPr/>
          </p:nvSpPr>
          <p:spPr>
            <a:xfrm>
              <a:off x="1172817" y="3380814"/>
              <a:ext cx="318052" cy="369332"/>
            </a:xfrm>
            <a:prstGeom prst="rect">
              <a:avLst/>
            </a:prstGeom>
            <a:noFill/>
          </p:spPr>
          <p:txBody>
            <a:bodyPr wrap="square" rtlCol="0">
              <a:spAutoFit/>
            </a:bodyPr>
            <a:lstStyle/>
            <a:p>
              <a:r>
                <a:rPr lang="en-US" i="1" dirty="0">
                  <a:solidFill>
                    <a:srgbClr val="00B0F0"/>
                  </a:solidFill>
                </a:rPr>
                <a:t>b</a:t>
              </a:r>
            </a:p>
          </p:txBody>
        </p:sp>
      </p:grpSp>
      <p:sp>
        <p:nvSpPr>
          <p:cNvPr id="2" name="TextBox 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55285DBD-74F0-C721-DC4C-1A4FE5FB04C1}"/>
              </a:ext>
            </a:extLst>
          </p:cNvPr>
          <p:cNvSpPr txBox="1"/>
          <p:nvPr/>
        </p:nvSpPr>
        <p:spPr>
          <a:xfrm>
            <a:off x="9662900" y="364477"/>
            <a:ext cx="829013" cy="400110"/>
          </a:xfrm>
          <a:prstGeom prst="rect">
            <a:avLst/>
          </a:prstGeom>
          <a:noFill/>
        </p:spPr>
        <p:txBody>
          <a:bodyPr wrap="square" rtlCol="0">
            <a:spAutoFit/>
          </a:bodyPr>
          <a:lstStyle/>
          <a:p>
            <a:r>
              <a:rPr lang="en-US" sz="2000" dirty="0">
                <a:solidFill>
                  <a:srgbClr val="00D3F0"/>
                </a:solidFill>
              </a:rPr>
              <a:t>a + b</a:t>
            </a:r>
          </a:p>
        </p:txBody>
      </p:sp>
      <p:sp>
        <p:nvSpPr>
          <p:cNvPr id="6" name="TextBox 5"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1ED6F905-3FC2-A6E1-819F-462E2A681D61}"/>
              </a:ext>
            </a:extLst>
          </p:cNvPr>
          <p:cNvSpPr txBox="1"/>
          <p:nvPr/>
        </p:nvSpPr>
        <p:spPr>
          <a:xfrm rot="16200000">
            <a:off x="7591174" y="2551279"/>
            <a:ext cx="829013" cy="400110"/>
          </a:xfrm>
          <a:prstGeom prst="rect">
            <a:avLst/>
          </a:prstGeom>
          <a:noFill/>
        </p:spPr>
        <p:txBody>
          <a:bodyPr wrap="square" rtlCol="0">
            <a:spAutoFit/>
          </a:bodyPr>
          <a:lstStyle/>
          <a:p>
            <a:r>
              <a:rPr lang="en-US" sz="2000" dirty="0">
                <a:solidFill>
                  <a:srgbClr val="00D3F0"/>
                </a:solidFill>
              </a:rPr>
              <a:t>a + b</a:t>
            </a:r>
          </a:p>
        </p:txBody>
      </p:sp>
    </p:spTree>
    <p:custDataLst>
      <p:tags r:id="rId1"/>
    </p:custDataLst>
    <p:extLst>
      <p:ext uri="{BB962C8B-B14F-4D97-AF65-F5344CB8AC3E}">
        <p14:creationId xmlns:p14="http://schemas.microsoft.com/office/powerpoint/2010/main" val="138287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6"/>
                                        </p:tgtEl>
                                      </p:cBhvr>
                                    </p:animEffect>
                                    <p:set>
                                      <p:cBhvr>
                                        <p:cTn id="39" dur="1" fill="hold">
                                          <p:stCondLst>
                                            <p:cond delay="499"/>
                                          </p:stCondLst>
                                        </p:cTn>
                                        <p:tgtEl>
                                          <p:spTgt spid="6"/>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2"/>
                                        </p:tgtEl>
                                      </p:cBhvr>
                                    </p:animEffect>
                                    <p:set>
                                      <p:cBhvr>
                                        <p:cTn id="42" dur="1" fill="hold">
                                          <p:stCondLst>
                                            <p:cond delay="499"/>
                                          </p:stCondLst>
                                        </p:cTn>
                                        <p:tgtEl>
                                          <p:spTgt spid="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0.0039 -0.00232 L 0.62474 0.14791 " pathEditMode="relative" rAng="0" ptsTypes="AA">
                                      <p:cBhvr>
                                        <p:cTn id="46" dur="2000" fill="hold"/>
                                        <p:tgtEl>
                                          <p:spTgt spid="26"/>
                                        </p:tgtEl>
                                        <p:attrNameLst>
                                          <p:attrName>ppt_x</p:attrName>
                                          <p:attrName>ppt_y</p:attrName>
                                        </p:attrNameLst>
                                      </p:cBhvr>
                                      <p:rCtr x="31042" y="7500"/>
                                    </p:animMotion>
                                  </p:childTnLst>
                                </p:cTn>
                              </p:par>
                            </p:childTnLst>
                          </p:cTn>
                        </p:par>
                      </p:childTnLst>
                    </p:cTn>
                  </p:par>
                  <p:par>
                    <p:cTn id="47" fill="hold">
                      <p:stCondLst>
                        <p:cond delay="indefinite"/>
                      </p:stCondLst>
                      <p:childTnLst>
                        <p:par>
                          <p:cTn id="48" fill="hold">
                            <p:stCondLst>
                              <p:cond delay="0"/>
                            </p:stCondLst>
                            <p:childTnLst>
                              <p:par>
                                <p:cTn id="49" presetID="8" presetClass="emph" presetSubtype="0" fill="hold" nodeType="clickEffect">
                                  <p:stCondLst>
                                    <p:cond delay="0"/>
                                  </p:stCondLst>
                                  <p:childTnLst>
                                    <p:animRot by="5400000">
                                      <p:cBhvr>
                                        <p:cTn id="50" dur="2000" fill="hold"/>
                                        <p:tgtEl>
                                          <p:spTgt spid="28"/>
                                        </p:tgtEl>
                                        <p:attrNameLst>
                                          <p:attrName>r</p:attrName>
                                        </p:attrNameLst>
                                      </p:cBhvr>
                                    </p:animRot>
                                  </p:childTnLst>
                                </p:cTn>
                              </p:par>
                              <p:par>
                                <p:cTn id="51" presetID="42" presetClass="path" presetSubtype="0" accel="50000" decel="50000" fill="hold" nodeType="withEffect">
                                  <p:stCondLst>
                                    <p:cond delay="0"/>
                                  </p:stCondLst>
                                  <p:childTnLst>
                                    <p:animMotion origin="layout" path="M -0.0026 -0.00277 L 0.53021 -0.1831 " pathEditMode="relative" rAng="0" ptsTypes="AA">
                                      <p:cBhvr>
                                        <p:cTn id="52" dur="2000" fill="hold"/>
                                        <p:tgtEl>
                                          <p:spTgt spid="28"/>
                                        </p:tgtEl>
                                        <p:attrNameLst>
                                          <p:attrName>ppt_x</p:attrName>
                                          <p:attrName>ppt_y</p:attrName>
                                        </p:attrNameLst>
                                      </p:cBhvr>
                                      <p:rCtr x="26641" y="-9028"/>
                                    </p:animMotion>
                                  </p:childTnLst>
                                </p:cTn>
                              </p:par>
                            </p:childTnLst>
                          </p:cTn>
                        </p:par>
                      </p:childTnLst>
                    </p:cTn>
                  </p:par>
                  <p:par>
                    <p:cTn id="53" fill="hold">
                      <p:stCondLst>
                        <p:cond delay="indefinite"/>
                      </p:stCondLst>
                      <p:childTnLst>
                        <p:par>
                          <p:cTn id="54" fill="hold">
                            <p:stCondLst>
                              <p:cond delay="0"/>
                            </p:stCondLst>
                            <p:childTnLst>
                              <p:par>
                                <p:cTn id="55" presetID="8" presetClass="emph" presetSubtype="0" fill="hold" nodeType="clickEffect">
                                  <p:stCondLst>
                                    <p:cond delay="0"/>
                                  </p:stCondLst>
                                  <p:childTnLst>
                                    <p:animRot by="10800000">
                                      <p:cBhvr>
                                        <p:cTn id="56" dur="2000" fill="hold"/>
                                        <p:tgtEl>
                                          <p:spTgt spid="34"/>
                                        </p:tgtEl>
                                        <p:attrNameLst>
                                          <p:attrName>r</p:attrName>
                                        </p:attrNameLst>
                                      </p:cBhvr>
                                    </p:animRot>
                                  </p:childTnLst>
                                </p:cTn>
                              </p:par>
                              <p:par>
                                <p:cTn id="57" presetID="42" presetClass="path" presetSubtype="0" accel="50000" decel="50000" fill="hold" nodeType="withEffect">
                                  <p:stCondLst>
                                    <p:cond delay="0"/>
                                  </p:stCondLst>
                                  <p:childTnLst>
                                    <p:animMotion origin="layout" path="M -0.0013 0.00232 L 0.57279 -0.10162 " pathEditMode="relative" rAng="0" ptsTypes="AA">
                                      <p:cBhvr>
                                        <p:cTn id="58" dur="2000" fill="hold"/>
                                        <p:tgtEl>
                                          <p:spTgt spid="34"/>
                                        </p:tgtEl>
                                        <p:attrNameLst>
                                          <p:attrName>ppt_x</p:attrName>
                                          <p:attrName>ppt_y</p:attrName>
                                        </p:attrNameLst>
                                      </p:cBhvr>
                                      <p:rCtr x="28698" y="-5208"/>
                                    </p:animMotion>
                                  </p:childTnLst>
                                </p:cTn>
                              </p:par>
                            </p:childTnLst>
                          </p:cTn>
                        </p:par>
                      </p:childTnLst>
                    </p:cTn>
                  </p:par>
                  <p:par>
                    <p:cTn id="59" fill="hold">
                      <p:stCondLst>
                        <p:cond delay="indefinite"/>
                      </p:stCondLst>
                      <p:childTnLst>
                        <p:par>
                          <p:cTn id="60" fill="hold">
                            <p:stCondLst>
                              <p:cond delay="0"/>
                            </p:stCondLst>
                            <p:childTnLst>
                              <p:par>
                                <p:cTn id="61" presetID="8" presetClass="emph" presetSubtype="0" fill="hold" nodeType="clickEffect">
                                  <p:stCondLst>
                                    <p:cond delay="0"/>
                                  </p:stCondLst>
                                  <p:childTnLst>
                                    <p:animRot by="-5400000">
                                      <p:cBhvr>
                                        <p:cTn id="62" dur="2000" fill="hold"/>
                                        <p:tgtEl>
                                          <p:spTgt spid="42"/>
                                        </p:tgtEl>
                                        <p:attrNameLst>
                                          <p:attrName>r</p:attrName>
                                        </p:attrNameLst>
                                      </p:cBhvr>
                                    </p:animRot>
                                  </p:childTnLst>
                                </p:cTn>
                              </p:par>
                              <p:par>
                                <p:cTn id="63" presetID="42" presetClass="path" presetSubtype="0" accel="50000" decel="50000" fill="hold" nodeType="withEffect">
                                  <p:stCondLst>
                                    <p:cond delay="0"/>
                                  </p:stCondLst>
                                  <p:childTnLst>
                                    <p:animMotion origin="layout" path="M 0.00391 0.09028 L 0.39649 0.23148 " pathEditMode="relative" rAng="0" ptsTypes="AA">
                                      <p:cBhvr>
                                        <p:cTn id="64" dur="2000" fill="hold"/>
                                        <p:tgtEl>
                                          <p:spTgt spid="42"/>
                                        </p:tgtEl>
                                        <p:attrNameLst>
                                          <p:attrName>ppt_x</p:attrName>
                                          <p:attrName>ppt_y</p:attrName>
                                        </p:attrNameLst>
                                      </p:cBhvr>
                                      <p:rCtr x="19622" y="706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2" grpId="0"/>
      <p:bldP spid="2" grpId="1"/>
      <p:bldP spid="6" grpId="0"/>
      <p:bldP spid="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1298BB47-9F5B-670F-5C49-50264C111717}"/>
              </a:ext>
            </a:extLst>
          </p:cNvPr>
          <p:cNvSpPr>
            <a:spLocks noChangeArrowheads="1"/>
          </p:cNvSpPr>
          <p:nvPr/>
        </p:nvSpPr>
        <p:spPr bwMode="auto">
          <a:xfrm>
            <a:off x="661183" y="342489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7"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BAAE87F9-144F-86B7-84BA-5B3711D5492E}"/>
              </a:ext>
            </a:extLst>
          </p:cNvPr>
          <p:cNvSpPr>
            <a:spLocks noChangeArrowheads="1"/>
          </p:cNvSpPr>
          <p:nvPr/>
        </p:nvSpPr>
        <p:spPr bwMode="auto">
          <a:xfrm>
            <a:off x="661183" y="365349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3" name="Group 2"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AE7A5264-5DA0-23C8-5275-76B556D785BB}"/>
              </a:ext>
            </a:extLst>
          </p:cNvPr>
          <p:cNvGrpSpPr/>
          <p:nvPr/>
        </p:nvGrpSpPr>
        <p:grpSpPr>
          <a:xfrm>
            <a:off x="4132337" y="1043148"/>
            <a:ext cx="4507844" cy="4550918"/>
            <a:chOff x="7705703" y="125255"/>
            <a:chExt cx="4439837" cy="4482779"/>
          </a:xfrm>
        </p:grpSpPr>
        <p:sp>
          <p:nvSpPr>
            <p:cNvPr id="4" name="Rectangle 3">
              <a:extLst>
                <a:ext uri="{FF2B5EF4-FFF2-40B4-BE49-F238E27FC236}">
                  <a16:creationId xmlns:a16="http://schemas.microsoft.com/office/drawing/2014/main" id="{FF6679AE-8D27-784F-4CFA-5BF68E8822CE}"/>
                </a:ext>
              </a:extLst>
            </p:cNvPr>
            <p:cNvSpPr/>
            <p:nvPr/>
          </p:nvSpPr>
          <p:spPr>
            <a:xfrm>
              <a:off x="8030813" y="470528"/>
              <a:ext cx="3796602" cy="3789902"/>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E95CFA39-4043-5319-2370-0A5A09FF1565}"/>
                </a:ext>
              </a:extLst>
            </p:cNvPr>
            <p:cNvGrpSpPr/>
            <p:nvPr/>
          </p:nvGrpSpPr>
          <p:grpSpPr>
            <a:xfrm>
              <a:off x="7705703" y="1797872"/>
              <a:ext cx="1634055" cy="2782736"/>
              <a:chOff x="473041" y="967410"/>
              <a:chExt cx="1634055" cy="2782736"/>
            </a:xfrm>
          </p:grpSpPr>
          <p:sp>
            <p:nvSpPr>
              <p:cNvPr id="26" name="TextBox 25">
                <a:extLst>
                  <a:ext uri="{FF2B5EF4-FFF2-40B4-BE49-F238E27FC236}">
                    <a16:creationId xmlns:a16="http://schemas.microsoft.com/office/drawing/2014/main" id="{C951D9F1-8AF1-0CB8-FF72-9B8C99BC0FCC}"/>
                  </a:ext>
                </a:extLst>
              </p:cNvPr>
              <p:cNvSpPr txBox="1"/>
              <p:nvPr/>
            </p:nvSpPr>
            <p:spPr>
              <a:xfrm>
                <a:off x="473041" y="2106303"/>
                <a:ext cx="318052" cy="369332"/>
              </a:xfrm>
              <a:prstGeom prst="rect">
                <a:avLst/>
              </a:prstGeom>
              <a:noFill/>
            </p:spPr>
            <p:txBody>
              <a:bodyPr wrap="square" rtlCol="0">
                <a:spAutoFit/>
              </a:bodyPr>
              <a:lstStyle/>
              <a:p>
                <a:r>
                  <a:rPr lang="en-US" i="1" dirty="0">
                    <a:solidFill>
                      <a:srgbClr val="00B0F0"/>
                    </a:solidFill>
                  </a:rPr>
                  <a:t>a</a:t>
                </a:r>
              </a:p>
            </p:txBody>
          </p:sp>
          <p:sp>
            <p:nvSpPr>
              <p:cNvPr id="27" name="Right Triangle 26">
                <a:extLst>
                  <a:ext uri="{FF2B5EF4-FFF2-40B4-BE49-F238E27FC236}">
                    <a16:creationId xmlns:a16="http://schemas.microsoft.com/office/drawing/2014/main" id="{0B8A1595-F7AF-B684-842C-D5AAB04DB1C8}"/>
                  </a:ext>
                </a:extLst>
              </p:cNvPr>
              <p:cNvSpPr/>
              <p:nvPr/>
            </p:nvSpPr>
            <p:spPr>
              <a:xfrm>
                <a:off x="795130" y="967410"/>
                <a:ext cx="1311966" cy="2461590"/>
              </a:xfrm>
              <a:prstGeom prst="rtTriangl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6275CB3-B7C2-CA0F-0D04-C7A87A8A034C}"/>
                  </a:ext>
                </a:extLst>
              </p:cNvPr>
              <p:cNvSpPr txBox="1"/>
              <p:nvPr/>
            </p:nvSpPr>
            <p:spPr>
              <a:xfrm>
                <a:off x="1464365" y="2002016"/>
                <a:ext cx="318052" cy="369332"/>
              </a:xfrm>
              <a:prstGeom prst="rect">
                <a:avLst/>
              </a:prstGeom>
              <a:noFill/>
            </p:spPr>
            <p:txBody>
              <a:bodyPr wrap="square" rtlCol="0">
                <a:spAutoFit/>
              </a:bodyPr>
              <a:lstStyle/>
              <a:p>
                <a:r>
                  <a:rPr lang="en-US" i="1" dirty="0">
                    <a:solidFill>
                      <a:srgbClr val="00B0F0"/>
                    </a:solidFill>
                  </a:rPr>
                  <a:t>c</a:t>
                </a:r>
              </a:p>
            </p:txBody>
          </p:sp>
          <p:sp>
            <p:nvSpPr>
              <p:cNvPr id="29" name="TextBox 28">
                <a:extLst>
                  <a:ext uri="{FF2B5EF4-FFF2-40B4-BE49-F238E27FC236}">
                    <a16:creationId xmlns:a16="http://schemas.microsoft.com/office/drawing/2014/main" id="{BCD516B9-24BF-7D52-CB5A-E598B651962F}"/>
                  </a:ext>
                </a:extLst>
              </p:cNvPr>
              <p:cNvSpPr txBox="1"/>
              <p:nvPr/>
            </p:nvSpPr>
            <p:spPr>
              <a:xfrm>
                <a:off x="1172817" y="3380814"/>
                <a:ext cx="318052" cy="369332"/>
              </a:xfrm>
              <a:prstGeom prst="rect">
                <a:avLst/>
              </a:prstGeom>
              <a:noFill/>
            </p:spPr>
            <p:txBody>
              <a:bodyPr wrap="square" rtlCol="0">
                <a:spAutoFit/>
              </a:bodyPr>
              <a:lstStyle/>
              <a:p>
                <a:r>
                  <a:rPr lang="en-US" i="1" dirty="0">
                    <a:solidFill>
                      <a:srgbClr val="00B0F0"/>
                    </a:solidFill>
                  </a:rPr>
                  <a:t>b</a:t>
                </a:r>
              </a:p>
            </p:txBody>
          </p:sp>
        </p:grpSp>
        <p:grpSp>
          <p:nvGrpSpPr>
            <p:cNvPr id="6" name="Group 5">
              <a:extLst>
                <a:ext uri="{FF2B5EF4-FFF2-40B4-BE49-F238E27FC236}">
                  <a16:creationId xmlns:a16="http://schemas.microsoft.com/office/drawing/2014/main" id="{543BC1F8-D7D0-A264-946E-BD31FE0AC7FD}"/>
                </a:ext>
              </a:extLst>
            </p:cNvPr>
            <p:cNvGrpSpPr/>
            <p:nvPr/>
          </p:nvGrpSpPr>
          <p:grpSpPr>
            <a:xfrm rot="5400000">
              <a:off x="8283457" y="-417044"/>
              <a:ext cx="1659989" cy="2744587"/>
              <a:chOff x="447381" y="979900"/>
              <a:chExt cx="1659989" cy="2744587"/>
            </a:xfrm>
          </p:grpSpPr>
          <p:sp>
            <p:nvSpPr>
              <p:cNvPr id="22" name="TextBox 21">
                <a:extLst>
                  <a:ext uri="{FF2B5EF4-FFF2-40B4-BE49-F238E27FC236}">
                    <a16:creationId xmlns:a16="http://schemas.microsoft.com/office/drawing/2014/main" id="{1C1754B0-DDC5-30ED-2A77-693325B850B3}"/>
                  </a:ext>
                </a:extLst>
              </p:cNvPr>
              <p:cNvSpPr txBox="1"/>
              <p:nvPr/>
            </p:nvSpPr>
            <p:spPr>
              <a:xfrm rot="16200000">
                <a:off x="473060" y="2106282"/>
                <a:ext cx="318015" cy="369374"/>
              </a:xfrm>
              <a:prstGeom prst="rect">
                <a:avLst/>
              </a:prstGeom>
              <a:noFill/>
            </p:spPr>
            <p:txBody>
              <a:bodyPr wrap="square" rtlCol="0">
                <a:spAutoFit/>
              </a:bodyPr>
              <a:lstStyle/>
              <a:p>
                <a:r>
                  <a:rPr lang="en-US" i="1" dirty="0">
                    <a:solidFill>
                      <a:srgbClr val="00B0F0"/>
                    </a:solidFill>
                  </a:rPr>
                  <a:t>a</a:t>
                </a:r>
              </a:p>
            </p:txBody>
          </p:sp>
          <p:sp>
            <p:nvSpPr>
              <p:cNvPr id="23" name="Right Triangle 22">
                <a:extLst>
                  <a:ext uri="{FF2B5EF4-FFF2-40B4-BE49-F238E27FC236}">
                    <a16:creationId xmlns:a16="http://schemas.microsoft.com/office/drawing/2014/main" id="{0C1FE9D7-561A-BAA4-4750-137D84368A73}"/>
                  </a:ext>
                </a:extLst>
              </p:cNvPr>
              <p:cNvSpPr/>
              <p:nvPr/>
            </p:nvSpPr>
            <p:spPr>
              <a:xfrm>
                <a:off x="795404" y="979900"/>
                <a:ext cx="1311966" cy="2461590"/>
              </a:xfrm>
              <a:prstGeom prst="rtTriangl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A8347EB-8633-9F27-6487-2F61F2C3AB30}"/>
                  </a:ext>
                </a:extLst>
              </p:cNvPr>
              <p:cNvSpPr txBox="1"/>
              <p:nvPr/>
            </p:nvSpPr>
            <p:spPr>
              <a:xfrm rot="15820797">
                <a:off x="1464384" y="2001995"/>
                <a:ext cx="318015" cy="369374"/>
              </a:xfrm>
              <a:prstGeom prst="rect">
                <a:avLst/>
              </a:prstGeom>
              <a:noFill/>
            </p:spPr>
            <p:txBody>
              <a:bodyPr wrap="square" rtlCol="0">
                <a:spAutoFit/>
              </a:bodyPr>
              <a:lstStyle/>
              <a:p>
                <a:r>
                  <a:rPr lang="en-US" i="1" dirty="0">
                    <a:solidFill>
                      <a:srgbClr val="00B0F0"/>
                    </a:solidFill>
                  </a:rPr>
                  <a:t>c</a:t>
                </a:r>
              </a:p>
            </p:txBody>
          </p:sp>
          <p:sp>
            <p:nvSpPr>
              <p:cNvPr id="25" name="TextBox 24">
                <a:extLst>
                  <a:ext uri="{FF2B5EF4-FFF2-40B4-BE49-F238E27FC236}">
                    <a16:creationId xmlns:a16="http://schemas.microsoft.com/office/drawing/2014/main" id="{CCA0BCCC-E3CE-7B74-86E5-BF74EDE69ED1}"/>
                  </a:ext>
                </a:extLst>
              </p:cNvPr>
              <p:cNvSpPr txBox="1"/>
              <p:nvPr/>
            </p:nvSpPr>
            <p:spPr>
              <a:xfrm rot="16200000">
                <a:off x="1172835" y="3380793"/>
                <a:ext cx="318015" cy="369374"/>
              </a:xfrm>
              <a:prstGeom prst="rect">
                <a:avLst/>
              </a:prstGeom>
              <a:noFill/>
            </p:spPr>
            <p:txBody>
              <a:bodyPr wrap="square" rtlCol="0">
                <a:spAutoFit/>
              </a:bodyPr>
              <a:lstStyle/>
              <a:p>
                <a:r>
                  <a:rPr lang="en-US" i="1" dirty="0">
                    <a:solidFill>
                      <a:srgbClr val="00B0F0"/>
                    </a:solidFill>
                  </a:rPr>
                  <a:t>b</a:t>
                </a:r>
              </a:p>
            </p:txBody>
          </p:sp>
        </p:grpSp>
        <p:grpSp>
          <p:nvGrpSpPr>
            <p:cNvPr id="8" name="Group 7">
              <a:extLst>
                <a:ext uri="{FF2B5EF4-FFF2-40B4-BE49-F238E27FC236}">
                  <a16:creationId xmlns:a16="http://schemas.microsoft.com/office/drawing/2014/main" id="{B0ACABB4-A0AF-66D4-071E-1B1259C10509}"/>
                </a:ext>
              </a:extLst>
            </p:cNvPr>
            <p:cNvGrpSpPr/>
            <p:nvPr/>
          </p:nvGrpSpPr>
          <p:grpSpPr>
            <a:xfrm rot="16200000">
              <a:off x="9911484" y="2399638"/>
              <a:ext cx="1659716" cy="2757076"/>
              <a:chOff x="447380" y="967410"/>
              <a:chExt cx="1659716" cy="2757076"/>
            </a:xfrm>
          </p:grpSpPr>
          <p:sp>
            <p:nvSpPr>
              <p:cNvPr id="18" name="TextBox 17">
                <a:extLst>
                  <a:ext uri="{FF2B5EF4-FFF2-40B4-BE49-F238E27FC236}">
                    <a16:creationId xmlns:a16="http://schemas.microsoft.com/office/drawing/2014/main" id="{36B80868-02D8-0E69-94E1-70604255DFD3}"/>
                  </a:ext>
                </a:extLst>
              </p:cNvPr>
              <p:cNvSpPr txBox="1"/>
              <p:nvPr/>
            </p:nvSpPr>
            <p:spPr>
              <a:xfrm rot="5400000">
                <a:off x="473059" y="2106282"/>
                <a:ext cx="318015" cy="369374"/>
              </a:xfrm>
              <a:prstGeom prst="rect">
                <a:avLst/>
              </a:prstGeom>
              <a:noFill/>
            </p:spPr>
            <p:txBody>
              <a:bodyPr wrap="square" rtlCol="0">
                <a:spAutoFit/>
              </a:bodyPr>
              <a:lstStyle/>
              <a:p>
                <a:r>
                  <a:rPr lang="en-US" i="1" dirty="0">
                    <a:solidFill>
                      <a:srgbClr val="00B0F0"/>
                    </a:solidFill>
                  </a:rPr>
                  <a:t>a</a:t>
                </a:r>
              </a:p>
            </p:txBody>
          </p:sp>
          <p:sp>
            <p:nvSpPr>
              <p:cNvPr id="19" name="Right Triangle 18">
                <a:extLst>
                  <a:ext uri="{FF2B5EF4-FFF2-40B4-BE49-F238E27FC236}">
                    <a16:creationId xmlns:a16="http://schemas.microsoft.com/office/drawing/2014/main" id="{9858B315-5796-DAB7-BBE9-0EF42585F2D1}"/>
                  </a:ext>
                </a:extLst>
              </p:cNvPr>
              <p:cNvSpPr/>
              <p:nvPr/>
            </p:nvSpPr>
            <p:spPr>
              <a:xfrm>
                <a:off x="795130" y="967410"/>
                <a:ext cx="1311966" cy="2461590"/>
              </a:xfrm>
              <a:prstGeom prst="rtTriangl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F04DCA3-7779-84F7-4855-15490FECBB4F}"/>
                  </a:ext>
                </a:extLst>
              </p:cNvPr>
              <p:cNvSpPr txBox="1"/>
              <p:nvPr/>
            </p:nvSpPr>
            <p:spPr>
              <a:xfrm rot="4806713">
                <a:off x="1464384" y="2001994"/>
                <a:ext cx="318015" cy="369374"/>
              </a:xfrm>
              <a:prstGeom prst="rect">
                <a:avLst/>
              </a:prstGeom>
              <a:noFill/>
            </p:spPr>
            <p:txBody>
              <a:bodyPr wrap="square" rtlCol="0">
                <a:spAutoFit/>
              </a:bodyPr>
              <a:lstStyle/>
              <a:p>
                <a:r>
                  <a:rPr lang="en-US" i="1" dirty="0">
                    <a:solidFill>
                      <a:srgbClr val="00B0F0"/>
                    </a:solidFill>
                  </a:rPr>
                  <a:t>c</a:t>
                </a:r>
              </a:p>
            </p:txBody>
          </p:sp>
          <p:sp>
            <p:nvSpPr>
              <p:cNvPr id="21" name="TextBox 20">
                <a:extLst>
                  <a:ext uri="{FF2B5EF4-FFF2-40B4-BE49-F238E27FC236}">
                    <a16:creationId xmlns:a16="http://schemas.microsoft.com/office/drawing/2014/main" id="{041A86AF-7DA8-FDE7-5A54-E27EEE487202}"/>
                  </a:ext>
                </a:extLst>
              </p:cNvPr>
              <p:cNvSpPr txBox="1"/>
              <p:nvPr/>
            </p:nvSpPr>
            <p:spPr>
              <a:xfrm rot="5400000">
                <a:off x="1172836" y="3380792"/>
                <a:ext cx="318015" cy="369374"/>
              </a:xfrm>
              <a:prstGeom prst="rect">
                <a:avLst/>
              </a:prstGeom>
              <a:noFill/>
            </p:spPr>
            <p:txBody>
              <a:bodyPr wrap="square" rtlCol="0">
                <a:spAutoFit/>
              </a:bodyPr>
              <a:lstStyle/>
              <a:p>
                <a:r>
                  <a:rPr lang="en-US" i="1" dirty="0">
                    <a:solidFill>
                      <a:srgbClr val="00B0F0"/>
                    </a:solidFill>
                  </a:rPr>
                  <a:t>b</a:t>
                </a:r>
              </a:p>
            </p:txBody>
          </p:sp>
        </p:grpSp>
        <p:grpSp>
          <p:nvGrpSpPr>
            <p:cNvPr id="10" name="Group 9">
              <a:extLst>
                <a:ext uri="{FF2B5EF4-FFF2-40B4-BE49-F238E27FC236}">
                  <a16:creationId xmlns:a16="http://schemas.microsoft.com/office/drawing/2014/main" id="{A6F336F4-5C44-89F6-7E71-AAF9FABA9F1A}"/>
                </a:ext>
              </a:extLst>
            </p:cNvPr>
            <p:cNvGrpSpPr/>
            <p:nvPr/>
          </p:nvGrpSpPr>
          <p:grpSpPr>
            <a:xfrm rot="10800000">
              <a:off x="10526010" y="150351"/>
              <a:ext cx="1619530" cy="2782736"/>
              <a:chOff x="473041" y="967410"/>
              <a:chExt cx="1619530" cy="2782736"/>
            </a:xfrm>
          </p:grpSpPr>
          <p:sp>
            <p:nvSpPr>
              <p:cNvPr id="11" name="TextBox 10">
                <a:extLst>
                  <a:ext uri="{FF2B5EF4-FFF2-40B4-BE49-F238E27FC236}">
                    <a16:creationId xmlns:a16="http://schemas.microsoft.com/office/drawing/2014/main" id="{E42CD2EE-693A-6D77-8808-BCBFD485BC11}"/>
                  </a:ext>
                </a:extLst>
              </p:cNvPr>
              <p:cNvSpPr txBox="1"/>
              <p:nvPr/>
            </p:nvSpPr>
            <p:spPr>
              <a:xfrm rot="10800000">
                <a:off x="473041" y="2106303"/>
                <a:ext cx="318052" cy="369332"/>
              </a:xfrm>
              <a:prstGeom prst="rect">
                <a:avLst/>
              </a:prstGeom>
              <a:noFill/>
            </p:spPr>
            <p:txBody>
              <a:bodyPr wrap="square" rtlCol="0">
                <a:spAutoFit/>
              </a:bodyPr>
              <a:lstStyle/>
              <a:p>
                <a:r>
                  <a:rPr lang="en-US" i="1" dirty="0">
                    <a:solidFill>
                      <a:srgbClr val="00B0F0"/>
                    </a:solidFill>
                  </a:rPr>
                  <a:t>a</a:t>
                </a:r>
              </a:p>
            </p:txBody>
          </p:sp>
          <p:sp>
            <p:nvSpPr>
              <p:cNvPr id="14" name="Right Triangle 13">
                <a:extLst>
                  <a:ext uri="{FF2B5EF4-FFF2-40B4-BE49-F238E27FC236}">
                    <a16:creationId xmlns:a16="http://schemas.microsoft.com/office/drawing/2014/main" id="{C56FCFA9-00FE-4416-68D3-C6564C654F92}"/>
                  </a:ext>
                </a:extLst>
              </p:cNvPr>
              <p:cNvSpPr/>
              <p:nvPr/>
            </p:nvSpPr>
            <p:spPr>
              <a:xfrm>
                <a:off x="780605" y="967410"/>
                <a:ext cx="1311966" cy="2461590"/>
              </a:xfrm>
              <a:prstGeom prst="rtTriangl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4A4AFA7-9E77-02C1-05B8-0E3E89CB8AD4}"/>
                  </a:ext>
                </a:extLst>
              </p:cNvPr>
              <p:cNvSpPr txBox="1"/>
              <p:nvPr/>
            </p:nvSpPr>
            <p:spPr>
              <a:xfrm rot="10800000">
                <a:off x="1464364" y="2002016"/>
                <a:ext cx="318052" cy="369332"/>
              </a:xfrm>
              <a:prstGeom prst="rect">
                <a:avLst/>
              </a:prstGeom>
              <a:noFill/>
            </p:spPr>
            <p:txBody>
              <a:bodyPr wrap="square" rtlCol="0">
                <a:spAutoFit/>
              </a:bodyPr>
              <a:lstStyle/>
              <a:p>
                <a:r>
                  <a:rPr lang="en-US" i="1" dirty="0">
                    <a:solidFill>
                      <a:srgbClr val="00B0F0"/>
                    </a:solidFill>
                  </a:rPr>
                  <a:t>c</a:t>
                </a:r>
              </a:p>
            </p:txBody>
          </p:sp>
          <p:sp>
            <p:nvSpPr>
              <p:cNvPr id="17" name="TextBox 16">
                <a:extLst>
                  <a:ext uri="{FF2B5EF4-FFF2-40B4-BE49-F238E27FC236}">
                    <a16:creationId xmlns:a16="http://schemas.microsoft.com/office/drawing/2014/main" id="{B71E947B-1F4A-8A6C-62E4-D1F1F60A424B}"/>
                  </a:ext>
                </a:extLst>
              </p:cNvPr>
              <p:cNvSpPr txBox="1"/>
              <p:nvPr/>
            </p:nvSpPr>
            <p:spPr>
              <a:xfrm rot="10800000">
                <a:off x="1172816" y="3380814"/>
                <a:ext cx="318052" cy="369332"/>
              </a:xfrm>
              <a:prstGeom prst="rect">
                <a:avLst/>
              </a:prstGeom>
              <a:noFill/>
            </p:spPr>
            <p:txBody>
              <a:bodyPr wrap="square" rtlCol="0">
                <a:spAutoFit/>
              </a:bodyPr>
              <a:lstStyle/>
              <a:p>
                <a:r>
                  <a:rPr lang="en-US" i="1" dirty="0">
                    <a:solidFill>
                      <a:srgbClr val="00B0F0"/>
                    </a:solidFill>
                  </a:rPr>
                  <a:t>b</a:t>
                </a:r>
              </a:p>
            </p:txBody>
          </p:sp>
        </p:grpSp>
      </p:grpSp>
      <p:grpSp>
        <p:nvGrpSpPr>
          <p:cNvPr id="39" name="Group 38"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0237F12D-0251-CE8A-E640-164B8FD082B4}"/>
              </a:ext>
            </a:extLst>
          </p:cNvPr>
          <p:cNvGrpSpPr/>
          <p:nvPr/>
        </p:nvGrpSpPr>
        <p:grpSpPr>
          <a:xfrm>
            <a:off x="4135883" y="1081102"/>
            <a:ext cx="4507844" cy="4499389"/>
            <a:chOff x="7705703" y="150351"/>
            <a:chExt cx="4439837" cy="4432021"/>
          </a:xfrm>
        </p:grpSpPr>
        <p:sp>
          <p:nvSpPr>
            <p:cNvPr id="41" name="Rectangle 40">
              <a:extLst>
                <a:ext uri="{FF2B5EF4-FFF2-40B4-BE49-F238E27FC236}">
                  <a16:creationId xmlns:a16="http://schemas.microsoft.com/office/drawing/2014/main" id="{F52397C2-2248-EBD3-1FFB-2C2083125377}"/>
                </a:ext>
              </a:extLst>
            </p:cNvPr>
            <p:cNvSpPr/>
            <p:nvPr/>
          </p:nvSpPr>
          <p:spPr>
            <a:xfrm>
              <a:off x="8030813" y="470528"/>
              <a:ext cx="3796602" cy="3789902"/>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37577C9-EBBF-7BBE-7019-6D93A362C780}"/>
                </a:ext>
              </a:extLst>
            </p:cNvPr>
            <p:cNvGrpSpPr/>
            <p:nvPr/>
          </p:nvGrpSpPr>
          <p:grpSpPr>
            <a:xfrm>
              <a:off x="7705703" y="1797872"/>
              <a:ext cx="1634055" cy="2782736"/>
              <a:chOff x="473041" y="967410"/>
              <a:chExt cx="1634055" cy="2782736"/>
            </a:xfrm>
          </p:grpSpPr>
          <p:sp>
            <p:nvSpPr>
              <p:cNvPr id="4098" name="TextBox 4097">
                <a:extLst>
                  <a:ext uri="{FF2B5EF4-FFF2-40B4-BE49-F238E27FC236}">
                    <a16:creationId xmlns:a16="http://schemas.microsoft.com/office/drawing/2014/main" id="{46A7B9EE-F437-E858-93DE-65D483CC75CD}"/>
                  </a:ext>
                </a:extLst>
              </p:cNvPr>
              <p:cNvSpPr txBox="1"/>
              <p:nvPr/>
            </p:nvSpPr>
            <p:spPr>
              <a:xfrm>
                <a:off x="473041" y="2106303"/>
                <a:ext cx="318052" cy="369332"/>
              </a:xfrm>
              <a:prstGeom prst="rect">
                <a:avLst/>
              </a:prstGeom>
              <a:noFill/>
            </p:spPr>
            <p:txBody>
              <a:bodyPr wrap="square" rtlCol="0">
                <a:spAutoFit/>
              </a:bodyPr>
              <a:lstStyle/>
              <a:p>
                <a:r>
                  <a:rPr lang="en-US" i="1" dirty="0">
                    <a:solidFill>
                      <a:srgbClr val="00B0F0"/>
                    </a:solidFill>
                  </a:rPr>
                  <a:t>a</a:t>
                </a:r>
              </a:p>
            </p:txBody>
          </p:sp>
          <p:sp>
            <p:nvSpPr>
              <p:cNvPr id="4099" name="Right Triangle 4098">
                <a:extLst>
                  <a:ext uri="{FF2B5EF4-FFF2-40B4-BE49-F238E27FC236}">
                    <a16:creationId xmlns:a16="http://schemas.microsoft.com/office/drawing/2014/main" id="{3701B4BD-0979-0AC7-4EBD-0796E9A873A2}"/>
                  </a:ext>
                </a:extLst>
              </p:cNvPr>
              <p:cNvSpPr/>
              <p:nvPr/>
            </p:nvSpPr>
            <p:spPr>
              <a:xfrm>
                <a:off x="795130" y="967410"/>
                <a:ext cx="1311966" cy="2461590"/>
              </a:xfrm>
              <a:prstGeom prst="rtTriangl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0" name="TextBox 4099">
                <a:extLst>
                  <a:ext uri="{FF2B5EF4-FFF2-40B4-BE49-F238E27FC236}">
                    <a16:creationId xmlns:a16="http://schemas.microsoft.com/office/drawing/2014/main" id="{DD1ADADD-C00C-9B9C-0209-A55F7E35FE79}"/>
                  </a:ext>
                </a:extLst>
              </p:cNvPr>
              <p:cNvSpPr txBox="1"/>
              <p:nvPr/>
            </p:nvSpPr>
            <p:spPr>
              <a:xfrm>
                <a:off x="1464365" y="2002016"/>
                <a:ext cx="318052" cy="369332"/>
              </a:xfrm>
              <a:prstGeom prst="rect">
                <a:avLst/>
              </a:prstGeom>
              <a:noFill/>
            </p:spPr>
            <p:txBody>
              <a:bodyPr wrap="square" rtlCol="0">
                <a:spAutoFit/>
              </a:bodyPr>
              <a:lstStyle/>
              <a:p>
                <a:r>
                  <a:rPr lang="en-US" i="1" dirty="0">
                    <a:solidFill>
                      <a:srgbClr val="00B0F0"/>
                    </a:solidFill>
                  </a:rPr>
                  <a:t>c</a:t>
                </a:r>
              </a:p>
            </p:txBody>
          </p:sp>
          <p:sp>
            <p:nvSpPr>
              <p:cNvPr id="4101" name="TextBox 4100">
                <a:extLst>
                  <a:ext uri="{FF2B5EF4-FFF2-40B4-BE49-F238E27FC236}">
                    <a16:creationId xmlns:a16="http://schemas.microsoft.com/office/drawing/2014/main" id="{9869D19E-A619-7AD9-3475-46282BEDC836}"/>
                  </a:ext>
                </a:extLst>
              </p:cNvPr>
              <p:cNvSpPr txBox="1"/>
              <p:nvPr/>
            </p:nvSpPr>
            <p:spPr>
              <a:xfrm>
                <a:off x="1172817" y="3380814"/>
                <a:ext cx="318052" cy="369332"/>
              </a:xfrm>
              <a:prstGeom prst="rect">
                <a:avLst/>
              </a:prstGeom>
              <a:noFill/>
            </p:spPr>
            <p:txBody>
              <a:bodyPr wrap="square" rtlCol="0">
                <a:spAutoFit/>
              </a:bodyPr>
              <a:lstStyle/>
              <a:p>
                <a:r>
                  <a:rPr lang="en-US" i="1" dirty="0">
                    <a:solidFill>
                      <a:srgbClr val="00B0F0"/>
                    </a:solidFill>
                  </a:rPr>
                  <a:t>b</a:t>
                </a:r>
              </a:p>
            </p:txBody>
          </p:sp>
        </p:grpSp>
        <p:grpSp>
          <p:nvGrpSpPr>
            <p:cNvPr id="45" name="Group 44">
              <a:extLst>
                <a:ext uri="{FF2B5EF4-FFF2-40B4-BE49-F238E27FC236}">
                  <a16:creationId xmlns:a16="http://schemas.microsoft.com/office/drawing/2014/main" id="{4F5DF17A-0B05-8968-3CA3-4468DD49046A}"/>
                </a:ext>
              </a:extLst>
            </p:cNvPr>
            <p:cNvGrpSpPr/>
            <p:nvPr/>
          </p:nvGrpSpPr>
          <p:grpSpPr>
            <a:xfrm rot="5400000">
              <a:off x="8283457" y="-417043"/>
              <a:ext cx="1634329" cy="2770246"/>
              <a:chOff x="473041" y="979900"/>
              <a:chExt cx="1634329" cy="2770246"/>
            </a:xfrm>
          </p:grpSpPr>
          <p:sp>
            <p:nvSpPr>
              <p:cNvPr id="60" name="TextBox 59">
                <a:extLst>
                  <a:ext uri="{FF2B5EF4-FFF2-40B4-BE49-F238E27FC236}">
                    <a16:creationId xmlns:a16="http://schemas.microsoft.com/office/drawing/2014/main" id="{4E70EA5A-4905-DD09-1119-7D74B044E7E6}"/>
                  </a:ext>
                </a:extLst>
              </p:cNvPr>
              <p:cNvSpPr txBox="1"/>
              <p:nvPr/>
            </p:nvSpPr>
            <p:spPr>
              <a:xfrm>
                <a:off x="473041" y="2106303"/>
                <a:ext cx="318052" cy="369332"/>
              </a:xfrm>
              <a:prstGeom prst="rect">
                <a:avLst/>
              </a:prstGeom>
              <a:noFill/>
            </p:spPr>
            <p:txBody>
              <a:bodyPr wrap="square" rtlCol="0">
                <a:spAutoFit/>
              </a:bodyPr>
              <a:lstStyle/>
              <a:p>
                <a:r>
                  <a:rPr lang="en-US" i="1" dirty="0">
                    <a:solidFill>
                      <a:srgbClr val="00B0F0"/>
                    </a:solidFill>
                  </a:rPr>
                  <a:t>a</a:t>
                </a:r>
              </a:p>
            </p:txBody>
          </p:sp>
          <p:sp>
            <p:nvSpPr>
              <p:cNvPr id="62" name="Right Triangle 61">
                <a:extLst>
                  <a:ext uri="{FF2B5EF4-FFF2-40B4-BE49-F238E27FC236}">
                    <a16:creationId xmlns:a16="http://schemas.microsoft.com/office/drawing/2014/main" id="{6A178F14-8608-97C9-C9FF-38831B8C1968}"/>
                  </a:ext>
                </a:extLst>
              </p:cNvPr>
              <p:cNvSpPr/>
              <p:nvPr/>
            </p:nvSpPr>
            <p:spPr>
              <a:xfrm>
                <a:off x="795404" y="979900"/>
                <a:ext cx="1311966" cy="2461590"/>
              </a:xfrm>
              <a:prstGeom prst="rtTriangl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164D1ED8-0251-B1C8-3096-68CF70930194}"/>
                  </a:ext>
                </a:extLst>
              </p:cNvPr>
              <p:cNvSpPr txBox="1"/>
              <p:nvPr/>
            </p:nvSpPr>
            <p:spPr>
              <a:xfrm>
                <a:off x="1464365" y="2002016"/>
                <a:ext cx="318052" cy="369332"/>
              </a:xfrm>
              <a:prstGeom prst="rect">
                <a:avLst/>
              </a:prstGeom>
              <a:noFill/>
            </p:spPr>
            <p:txBody>
              <a:bodyPr wrap="square" rtlCol="0">
                <a:spAutoFit/>
              </a:bodyPr>
              <a:lstStyle/>
              <a:p>
                <a:r>
                  <a:rPr lang="en-US" i="1" dirty="0">
                    <a:solidFill>
                      <a:srgbClr val="00B0F0"/>
                    </a:solidFill>
                  </a:rPr>
                  <a:t>c</a:t>
                </a:r>
              </a:p>
            </p:txBody>
          </p:sp>
          <p:sp>
            <p:nvSpPr>
              <p:cNvPr id="4097" name="TextBox 4096">
                <a:extLst>
                  <a:ext uri="{FF2B5EF4-FFF2-40B4-BE49-F238E27FC236}">
                    <a16:creationId xmlns:a16="http://schemas.microsoft.com/office/drawing/2014/main" id="{2101430D-B4C6-8933-4396-35BE31B76A18}"/>
                  </a:ext>
                </a:extLst>
              </p:cNvPr>
              <p:cNvSpPr txBox="1"/>
              <p:nvPr/>
            </p:nvSpPr>
            <p:spPr>
              <a:xfrm>
                <a:off x="1172817" y="3380814"/>
                <a:ext cx="318052" cy="369332"/>
              </a:xfrm>
              <a:prstGeom prst="rect">
                <a:avLst/>
              </a:prstGeom>
              <a:noFill/>
            </p:spPr>
            <p:txBody>
              <a:bodyPr wrap="square" rtlCol="0">
                <a:spAutoFit/>
              </a:bodyPr>
              <a:lstStyle/>
              <a:p>
                <a:r>
                  <a:rPr lang="en-US" i="1" dirty="0">
                    <a:solidFill>
                      <a:srgbClr val="00B0F0"/>
                    </a:solidFill>
                  </a:rPr>
                  <a:t>b</a:t>
                </a:r>
              </a:p>
            </p:txBody>
          </p:sp>
        </p:grpSp>
        <p:grpSp>
          <p:nvGrpSpPr>
            <p:cNvPr id="47" name="Group 46">
              <a:extLst>
                <a:ext uri="{FF2B5EF4-FFF2-40B4-BE49-F238E27FC236}">
                  <a16:creationId xmlns:a16="http://schemas.microsoft.com/office/drawing/2014/main" id="{A98228A0-24DF-75CB-A3F4-94A6EDB164F3}"/>
                </a:ext>
              </a:extLst>
            </p:cNvPr>
            <p:cNvGrpSpPr/>
            <p:nvPr/>
          </p:nvGrpSpPr>
          <p:grpSpPr>
            <a:xfrm rot="16200000">
              <a:off x="9937144" y="2373977"/>
              <a:ext cx="1634055" cy="2782736"/>
              <a:chOff x="473041" y="967410"/>
              <a:chExt cx="1634055" cy="2782736"/>
            </a:xfrm>
          </p:grpSpPr>
          <p:sp>
            <p:nvSpPr>
              <p:cNvPr id="53" name="TextBox 52">
                <a:extLst>
                  <a:ext uri="{FF2B5EF4-FFF2-40B4-BE49-F238E27FC236}">
                    <a16:creationId xmlns:a16="http://schemas.microsoft.com/office/drawing/2014/main" id="{E27C2EDB-3B9D-1144-C619-77E067E53AAF}"/>
                  </a:ext>
                </a:extLst>
              </p:cNvPr>
              <p:cNvSpPr txBox="1"/>
              <p:nvPr/>
            </p:nvSpPr>
            <p:spPr>
              <a:xfrm>
                <a:off x="473041" y="2106303"/>
                <a:ext cx="318052" cy="369332"/>
              </a:xfrm>
              <a:prstGeom prst="rect">
                <a:avLst/>
              </a:prstGeom>
              <a:noFill/>
            </p:spPr>
            <p:txBody>
              <a:bodyPr wrap="square" rtlCol="0">
                <a:spAutoFit/>
              </a:bodyPr>
              <a:lstStyle/>
              <a:p>
                <a:r>
                  <a:rPr lang="en-US" i="1" dirty="0">
                    <a:solidFill>
                      <a:srgbClr val="00B0F0"/>
                    </a:solidFill>
                  </a:rPr>
                  <a:t>a</a:t>
                </a:r>
              </a:p>
            </p:txBody>
          </p:sp>
          <p:sp>
            <p:nvSpPr>
              <p:cNvPr id="55" name="Right Triangle 54">
                <a:extLst>
                  <a:ext uri="{FF2B5EF4-FFF2-40B4-BE49-F238E27FC236}">
                    <a16:creationId xmlns:a16="http://schemas.microsoft.com/office/drawing/2014/main" id="{129290F2-D70B-17C9-F9A8-020EFD2EB198}"/>
                  </a:ext>
                </a:extLst>
              </p:cNvPr>
              <p:cNvSpPr/>
              <p:nvPr/>
            </p:nvSpPr>
            <p:spPr>
              <a:xfrm>
                <a:off x="795130" y="967410"/>
                <a:ext cx="1311966" cy="2461590"/>
              </a:xfrm>
              <a:prstGeom prst="rtTriangl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B6C1855-19B5-F05C-0EC5-2EE5308F6107}"/>
                  </a:ext>
                </a:extLst>
              </p:cNvPr>
              <p:cNvSpPr txBox="1"/>
              <p:nvPr/>
            </p:nvSpPr>
            <p:spPr>
              <a:xfrm>
                <a:off x="1464365" y="2002016"/>
                <a:ext cx="318052" cy="369332"/>
              </a:xfrm>
              <a:prstGeom prst="rect">
                <a:avLst/>
              </a:prstGeom>
              <a:noFill/>
            </p:spPr>
            <p:txBody>
              <a:bodyPr wrap="square" rtlCol="0">
                <a:spAutoFit/>
              </a:bodyPr>
              <a:lstStyle/>
              <a:p>
                <a:r>
                  <a:rPr lang="en-US" i="1" dirty="0">
                    <a:solidFill>
                      <a:srgbClr val="00B0F0"/>
                    </a:solidFill>
                  </a:rPr>
                  <a:t>c</a:t>
                </a:r>
              </a:p>
            </p:txBody>
          </p:sp>
          <p:sp>
            <p:nvSpPr>
              <p:cNvPr id="59" name="TextBox 58">
                <a:extLst>
                  <a:ext uri="{FF2B5EF4-FFF2-40B4-BE49-F238E27FC236}">
                    <a16:creationId xmlns:a16="http://schemas.microsoft.com/office/drawing/2014/main" id="{77896DA4-2819-102F-8057-B8DD6170732E}"/>
                  </a:ext>
                </a:extLst>
              </p:cNvPr>
              <p:cNvSpPr txBox="1"/>
              <p:nvPr/>
            </p:nvSpPr>
            <p:spPr>
              <a:xfrm>
                <a:off x="1172817" y="3380814"/>
                <a:ext cx="318052" cy="369332"/>
              </a:xfrm>
              <a:prstGeom prst="rect">
                <a:avLst/>
              </a:prstGeom>
              <a:noFill/>
            </p:spPr>
            <p:txBody>
              <a:bodyPr wrap="square" rtlCol="0">
                <a:spAutoFit/>
              </a:bodyPr>
              <a:lstStyle/>
              <a:p>
                <a:r>
                  <a:rPr lang="en-US" i="1" dirty="0">
                    <a:solidFill>
                      <a:srgbClr val="00B0F0"/>
                    </a:solidFill>
                  </a:rPr>
                  <a:t>b</a:t>
                </a:r>
              </a:p>
            </p:txBody>
          </p:sp>
        </p:grpSp>
        <p:grpSp>
          <p:nvGrpSpPr>
            <p:cNvPr id="48" name="Group 47">
              <a:extLst>
                <a:ext uri="{FF2B5EF4-FFF2-40B4-BE49-F238E27FC236}">
                  <a16:creationId xmlns:a16="http://schemas.microsoft.com/office/drawing/2014/main" id="{9F8D4C2C-FE1F-25A7-6B4E-C2D101F293F4}"/>
                </a:ext>
              </a:extLst>
            </p:cNvPr>
            <p:cNvGrpSpPr/>
            <p:nvPr/>
          </p:nvGrpSpPr>
          <p:grpSpPr>
            <a:xfrm rot="10800000">
              <a:off x="10526010" y="150351"/>
              <a:ext cx="1619530" cy="2782736"/>
              <a:chOff x="473041" y="967410"/>
              <a:chExt cx="1619530" cy="2782736"/>
            </a:xfrm>
          </p:grpSpPr>
          <p:sp>
            <p:nvSpPr>
              <p:cNvPr id="49" name="TextBox 48">
                <a:extLst>
                  <a:ext uri="{FF2B5EF4-FFF2-40B4-BE49-F238E27FC236}">
                    <a16:creationId xmlns:a16="http://schemas.microsoft.com/office/drawing/2014/main" id="{DE694FAF-DAD2-1492-88CF-C6AA219BBBAD}"/>
                  </a:ext>
                </a:extLst>
              </p:cNvPr>
              <p:cNvSpPr txBox="1"/>
              <p:nvPr/>
            </p:nvSpPr>
            <p:spPr>
              <a:xfrm>
                <a:off x="473041" y="2106303"/>
                <a:ext cx="318052" cy="369332"/>
              </a:xfrm>
              <a:prstGeom prst="rect">
                <a:avLst/>
              </a:prstGeom>
              <a:noFill/>
            </p:spPr>
            <p:txBody>
              <a:bodyPr wrap="square" rtlCol="0">
                <a:spAutoFit/>
              </a:bodyPr>
              <a:lstStyle/>
              <a:p>
                <a:r>
                  <a:rPr lang="en-US" i="1" dirty="0">
                    <a:solidFill>
                      <a:srgbClr val="00B0F0"/>
                    </a:solidFill>
                  </a:rPr>
                  <a:t>a</a:t>
                </a:r>
              </a:p>
            </p:txBody>
          </p:sp>
          <p:sp>
            <p:nvSpPr>
              <p:cNvPr id="50" name="Right Triangle 49">
                <a:extLst>
                  <a:ext uri="{FF2B5EF4-FFF2-40B4-BE49-F238E27FC236}">
                    <a16:creationId xmlns:a16="http://schemas.microsoft.com/office/drawing/2014/main" id="{DE419D39-DA0B-D78A-501B-B27E5508AE99}"/>
                  </a:ext>
                </a:extLst>
              </p:cNvPr>
              <p:cNvSpPr/>
              <p:nvPr/>
            </p:nvSpPr>
            <p:spPr>
              <a:xfrm>
                <a:off x="780605" y="967410"/>
                <a:ext cx="1311966" cy="2461590"/>
              </a:xfrm>
              <a:prstGeom prst="rtTriangl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4934F395-434B-26CB-D5A1-9C1E744D6C6A}"/>
                  </a:ext>
                </a:extLst>
              </p:cNvPr>
              <p:cNvSpPr txBox="1"/>
              <p:nvPr/>
            </p:nvSpPr>
            <p:spPr>
              <a:xfrm>
                <a:off x="1464365" y="2002016"/>
                <a:ext cx="318052" cy="369332"/>
              </a:xfrm>
              <a:prstGeom prst="rect">
                <a:avLst/>
              </a:prstGeom>
              <a:noFill/>
            </p:spPr>
            <p:txBody>
              <a:bodyPr wrap="square" rtlCol="0">
                <a:spAutoFit/>
              </a:bodyPr>
              <a:lstStyle/>
              <a:p>
                <a:r>
                  <a:rPr lang="en-US" i="1" dirty="0">
                    <a:solidFill>
                      <a:srgbClr val="00B0F0"/>
                    </a:solidFill>
                  </a:rPr>
                  <a:t>c</a:t>
                </a:r>
              </a:p>
            </p:txBody>
          </p:sp>
          <p:sp>
            <p:nvSpPr>
              <p:cNvPr id="52" name="TextBox 51">
                <a:extLst>
                  <a:ext uri="{FF2B5EF4-FFF2-40B4-BE49-F238E27FC236}">
                    <a16:creationId xmlns:a16="http://schemas.microsoft.com/office/drawing/2014/main" id="{BC30498F-CF76-6C86-382F-6D588EDB3614}"/>
                  </a:ext>
                </a:extLst>
              </p:cNvPr>
              <p:cNvSpPr txBox="1"/>
              <p:nvPr/>
            </p:nvSpPr>
            <p:spPr>
              <a:xfrm>
                <a:off x="1172817" y="3380814"/>
                <a:ext cx="318052" cy="369332"/>
              </a:xfrm>
              <a:prstGeom prst="rect">
                <a:avLst/>
              </a:prstGeom>
              <a:noFill/>
            </p:spPr>
            <p:txBody>
              <a:bodyPr wrap="square" rtlCol="0">
                <a:spAutoFit/>
              </a:bodyPr>
              <a:lstStyle/>
              <a:p>
                <a:r>
                  <a:rPr lang="en-US" i="1" dirty="0">
                    <a:solidFill>
                      <a:srgbClr val="00B0F0"/>
                    </a:solidFill>
                  </a:rPr>
                  <a:t>b</a:t>
                </a:r>
              </a:p>
            </p:txBody>
          </p:sp>
        </p:grpSp>
      </p:grpSp>
    </p:spTree>
    <p:custDataLst>
      <p:tags r:id="rId1"/>
    </p:custDataLst>
    <p:extLst>
      <p:ext uri="{BB962C8B-B14F-4D97-AF65-F5344CB8AC3E}">
        <p14:creationId xmlns:p14="http://schemas.microsoft.com/office/powerpoint/2010/main" val="425402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39"/>
                                        </p:tgtEl>
                                      </p:cBhvr>
                                    </p:animEffect>
                                    <p:anim calcmode="lin" valueType="num">
                                      <p:cBhvr>
                                        <p:cTn id="7" dur="2000"/>
                                        <p:tgtEl>
                                          <p:spTgt spid="3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39"/>
                                        </p:tgtEl>
                                        <p:attrNameLst>
                                          <p:attrName>ppt_h</p:attrName>
                                        </p:attrNameLst>
                                      </p:cBhvr>
                                      <p:tavLst>
                                        <p:tav tm="0">
                                          <p:val>
                                            <p:strVal val="ppt_h"/>
                                          </p:val>
                                        </p:tav>
                                        <p:tav tm="100000">
                                          <p:val>
                                            <p:strVal val="ppt_h"/>
                                          </p:val>
                                        </p:tav>
                                      </p:tavLst>
                                    </p:anim>
                                    <p:set>
                                      <p:cBhvr>
                                        <p:cTn id="9" dur="1" fill="hold">
                                          <p:stCondLst>
                                            <p:cond delay="1999"/>
                                          </p:stCondLst>
                                        </p:cTn>
                                        <p:tgtEl>
                                          <p:spTgt spid="3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UI/customUI14.xml>
</file>

<file path=docProps/app.xml><?xml version="1.0" encoding="utf-8"?>
<Properties xmlns="http://schemas.openxmlformats.org/officeDocument/2006/extended-properties" xmlns:vt="http://schemas.openxmlformats.org/officeDocument/2006/docPropsVTypes">
  <TotalTime>2342</TotalTime>
  <Words>1612</Words>
  <Application>Microsoft Office PowerPoint</Application>
  <PresentationFormat>Widescreen</PresentationFormat>
  <Paragraphs>405</Paragraphs>
  <Slides>32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.VnTime</vt:lpstr>
      <vt:lpstr>Arial</vt:lpstr>
      <vt:lpstr>Calibri</vt:lpstr>
      <vt:lpstr>Calibri Light</vt:lpstr>
      <vt:lpstr>Cambria Math</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 PC</dc:creator>
  <cp:lastModifiedBy>NMD Store</cp:lastModifiedBy>
  <cp:revision>103</cp:revision>
  <dcterms:created xsi:type="dcterms:W3CDTF">2022-03-06T09:05:21Z</dcterms:created>
  <dcterms:modified xsi:type="dcterms:W3CDTF">2025-03-25T13:46:30Z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24757B10-8615-44F4-97A0-653F9F6DFD58</vt:lpwstr>
  </property>
  <property fmtid="{D5CDD505-2E9C-101B-9397-08002B2CF9AE}" pid="3" name="ArticulatePath">
    <vt:lpwstr>PPT T7KN C9 B35 T1 SU DONG QUY CUA BA DUONG TRUNG TRUC BA DUONG CAO TRONG TAM GIAC</vt:lpwstr>
  </property>
</Properties>
</file>