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5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2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3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9DF5-CDE6-44D1-BCDB-14ADE5A2192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49721-3572-47A0-9E32-47D9D67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580" y="257573"/>
            <a:ext cx="10740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VII: 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THẾ GIỚI SỐNG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25: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 LOẠI THẾ GIỚI SỐNG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109" y="1376515"/>
            <a:ext cx="9870421" cy="5054874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586765" y="3309871"/>
            <a:ext cx="4932609" cy="27818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22FB4B-97E9-4FB8-AF05-1CD66AFB2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9" b="2982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A78E14-D22B-4DCE-9F6E-6B4D77017731}"/>
              </a:ext>
            </a:extLst>
          </p:cNvPr>
          <p:cNvSpPr txBox="1"/>
          <p:nvPr/>
        </p:nvSpPr>
        <p:spPr>
          <a:xfrm>
            <a:off x="764275" y="415395"/>
            <a:ext cx="7008125" cy="1653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3BCDDB60-ECA7-4630-AE4E-EA42163AC032}"/>
              </a:ext>
            </a:extLst>
          </p:cNvPr>
          <p:cNvSpPr/>
          <p:nvPr/>
        </p:nvSpPr>
        <p:spPr>
          <a:xfrm>
            <a:off x="1295400" y="2282979"/>
            <a:ext cx="6729484" cy="882555"/>
          </a:xfrm>
          <a:prstGeom prst="roundRect">
            <a:avLst/>
          </a:prstGeom>
          <a:solidFill>
            <a:srgbClr val="025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loài – chi – họ – bộ – lớp – ngành – giới.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D3DFC5A-36EB-49B4-A475-EC54DDFB1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1000" y="914400"/>
            <a:ext cx="3810000" cy="3810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69F5A5E-D464-4E80-B8CE-EFBC9A722891}"/>
              </a:ext>
            </a:extLst>
          </p:cNvPr>
          <p:cNvSpPr/>
          <p:nvPr/>
        </p:nvSpPr>
        <p:spPr>
          <a:xfrm>
            <a:off x="1309048" y="3438565"/>
            <a:ext cx="6729484" cy="882555"/>
          </a:xfrm>
          <a:prstGeom prst="roundRect">
            <a:avLst/>
          </a:prstGeom>
          <a:solidFill>
            <a:srgbClr val="7BD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loài – họ – chi– bộ – lớp – ngành – giới.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F881759-967D-4819-9CF9-B5C7EA6114CC}"/>
              </a:ext>
            </a:extLst>
          </p:cNvPr>
          <p:cNvSpPr/>
          <p:nvPr/>
        </p:nvSpPr>
        <p:spPr>
          <a:xfrm>
            <a:off x="1309048" y="4605804"/>
            <a:ext cx="6729484" cy="882555"/>
          </a:xfrm>
          <a:prstGeom prst="roundRect">
            <a:avLst/>
          </a:prstGeom>
          <a:solidFill>
            <a:srgbClr val="F9E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 – ngành – bộ – lớp – họ – chi – loài.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64AEE82A-7740-4994-83E1-9D0B7EC81655}"/>
              </a:ext>
            </a:extLst>
          </p:cNvPr>
          <p:cNvSpPr/>
          <p:nvPr/>
        </p:nvSpPr>
        <p:spPr>
          <a:xfrm>
            <a:off x="1322696" y="5761390"/>
            <a:ext cx="6729484" cy="882555"/>
          </a:xfrm>
          <a:prstGeom prst="roundRect">
            <a:avLst/>
          </a:prstGeom>
          <a:solidFill>
            <a:srgbClr val="D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 – họ – lớp  –  ngành  – bộ  – chi – loài.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705D4C6-D890-4405-9D71-6309D9888216}"/>
              </a:ext>
            </a:extLst>
          </p:cNvPr>
          <p:cNvSpPr/>
          <p:nvPr/>
        </p:nvSpPr>
        <p:spPr>
          <a:xfrm>
            <a:off x="217796" y="2306863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A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F179DA2-1CDF-487B-8453-60AE8C07AE83}"/>
              </a:ext>
            </a:extLst>
          </p:cNvPr>
          <p:cNvSpPr/>
          <p:nvPr/>
        </p:nvSpPr>
        <p:spPr>
          <a:xfrm>
            <a:off x="166048" y="3429000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B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11E3249-AAD0-4E2C-87AB-D90F8E63D3C2}"/>
              </a:ext>
            </a:extLst>
          </p:cNvPr>
          <p:cNvSpPr/>
          <p:nvPr/>
        </p:nvSpPr>
        <p:spPr>
          <a:xfrm>
            <a:off x="166048" y="4572000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C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E067511-EF95-4F99-BBA0-A4E51DF2A1CA}"/>
              </a:ext>
            </a:extLst>
          </p:cNvPr>
          <p:cNvSpPr/>
          <p:nvPr/>
        </p:nvSpPr>
        <p:spPr>
          <a:xfrm>
            <a:off x="166048" y="5761390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D</a:t>
            </a:r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3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433" y="429657"/>
            <a:ext cx="101008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329" y="2005065"/>
            <a:ext cx="9562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(1), (2), (4)                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(2), (3), (4)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(1), (2), (3)                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(1), (3), (4)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177" y="4263525"/>
            <a:ext cx="9066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(5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(2), (3), (5)                     B. (2), (3), (4), (5)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(1), (3), (4), (5)                       D. (1), (2), (3), (4)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47446" y="1266938"/>
            <a:ext cx="308472" cy="35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2362" y="3382180"/>
            <a:ext cx="308472" cy="35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89807" y="5420307"/>
            <a:ext cx="308472" cy="35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140" y="1303020"/>
            <a:ext cx="10584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UTM Seagull" panose="02040603050506020204" pitchFamily="18" charset="0"/>
              </a:rPr>
              <a:t>Kể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tên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một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số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loài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sinh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vật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trong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hình</a:t>
            </a:r>
            <a:endParaRPr lang="en-US" sz="4400" dirty="0">
              <a:latin typeface="UTM Seagull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2665095"/>
            <a:ext cx="247650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687" y="2665093"/>
            <a:ext cx="2834886" cy="1847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837" y="2632040"/>
            <a:ext cx="3676650" cy="184785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5790" y="4718742"/>
          <a:ext cx="1091565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xmlns="" val="1458547597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xmlns="" val="116380760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xmlns="" val="3506739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Vi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E.coli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70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4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707" y="1143000"/>
            <a:ext cx="10538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UTM Seagull" panose="02040603050506020204" pitchFamily="18" charset="0"/>
              </a:rPr>
              <a:t>Kể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tên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một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số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loài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sinh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vật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trong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hình</a:t>
            </a:r>
            <a:endParaRPr lang="en-US" sz="4400" dirty="0">
              <a:latin typeface="UTM Seagull" panose="0204060305050602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5790" y="4718742"/>
          <a:ext cx="1091565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xmlns="" val="1458547597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xmlns="" val="116380760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xmlns="" val="3506739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Nhện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70028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15" y="2024954"/>
            <a:ext cx="1771650" cy="2581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418" y="2064006"/>
            <a:ext cx="2542223" cy="2542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590" y="2015843"/>
            <a:ext cx="2705100" cy="2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707" y="1143000"/>
            <a:ext cx="10538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UTM Seagull" panose="02040603050506020204" pitchFamily="18" charset="0"/>
              </a:rPr>
              <a:t>Kể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tên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một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số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loài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sinh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vật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trong</a:t>
            </a:r>
            <a:r>
              <a:rPr lang="en-US" sz="4400" dirty="0" smtClean="0">
                <a:latin typeface="UTM Seagull" panose="02040603050506020204" pitchFamily="18" charset="0"/>
              </a:rPr>
              <a:t> </a:t>
            </a:r>
            <a:r>
              <a:rPr lang="en-US" sz="4400" dirty="0" err="1" smtClean="0">
                <a:latin typeface="UTM Seagull" panose="02040603050506020204" pitchFamily="18" charset="0"/>
              </a:rPr>
              <a:t>hình</a:t>
            </a:r>
            <a:endParaRPr lang="en-US" sz="4400" dirty="0">
              <a:latin typeface="UTM Seagull" panose="0204060305050602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37112" y="4673022"/>
          <a:ext cx="1091565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xmlns="" val="1458547597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xmlns="" val="116380760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xmlns="" val="3506739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 Con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 Con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rết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9.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70028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36" y="2096368"/>
            <a:ext cx="2686173" cy="2392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2096369"/>
            <a:ext cx="2762250" cy="2392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562" y="2096368"/>
            <a:ext cx="2619375" cy="23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27" y="362568"/>
            <a:ext cx="2095324" cy="165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30" y="362568"/>
            <a:ext cx="2114128" cy="1699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962" y="329517"/>
            <a:ext cx="2113239" cy="1609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27" y="2831334"/>
            <a:ext cx="2206603" cy="2049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440" y="2811288"/>
            <a:ext cx="2123011" cy="1859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9761" y="308226"/>
            <a:ext cx="1996947" cy="1630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873" y="2831334"/>
            <a:ext cx="2357610" cy="1839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3352" y="319481"/>
            <a:ext cx="2084696" cy="16194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8234" y="2811289"/>
            <a:ext cx="2279383" cy="1970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0837" y="207116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Rùa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49976" y="1960998"/>
            <a:ext cx="143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đế</a:t>
            </a:r>
            <a:r>
              <a:rPr lang="en-US" dirty="0" smtClean="0"/>
              <a:t> </a:t>
            </a:r>
            <a:r>
              <a:rPr lang="en-US" dirty="0" err="1" smtClean="0"/>
              <a:t>giầy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3517" y="1994050"/>
            <a:ext cx="148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 smtClean="0"/>
              <a:t>Ecoli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31292" y="1972017"/>
            <a:ext cx="112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66872" y="2016083"/>
            <a:ext cx="110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 </a:t>
            </a:r>
            <a:r>
              <a:rPr lang="en-US" dirty="0" err="1" smtClean="0"/>
              <a:t>rết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22873" y="4924539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 </a:t>
            </a:r>
            <a:r>
              <a:rPr lang="en-US" dirty="0" err="1" smtClean="0"/>
              <a:t>nhện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1834" y="4825389"/>
            <a:ext cx="130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10119" y="478131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 </a:t>
            </a:r>
            <a:r>
              <a:rPr lang="en-US" dirty="0" err="1" smtClean="0"/>
              <a:t>thỏ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849080" y="4715219"/>
            <a:ext cx="9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ngô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63684" y="5473206"/>
            <a:ext cx="9015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0127"/>
              </p:ext>
            </p:extLst>
          </p:nvPr>
        </p:nvGraphicFramePr>
        <p:xfrm>
          <a:off x="998885" y="185087"/>
          <a:ext cx="10355856" cy="4859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4482"/>
                <a:gridCol w="1294482"/>
                <a:gridCol w="1294482"/>
                <a:gridCol w="1294482"/>
                <a:gridCol w="1294482"/>
                <a:gridCol w="1294482"/>
                <a:gridCol w="1294482"/>
                <a:gridCol w="1294482"/>
              </a:tblGrid>
              <a:tr h="6193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8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 </a:t>
                      </a:r>
                      <a:r>
                        <a:rPr lang="en-US" sz="1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 </a:t>
                      </a:r>
                      <a:r>
                        <a:rPr lang="en-US" sz="1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20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6941" y="1983030"/>
            <a:ext cx="77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7821" y="1806755"/>
            <a:ext cx="1095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đế</a:t>
            </a:r>
            <a:r>
              <a:rPr lang="en-US" dirty="0" smtClean="0"/>
              <a:t> </a:t>
            </a:r>
            <a:r>
              <a:rPr lang="en-US" dirty="0" err="1" smtClean="0"/>
              <a:t>giầy</a:t>
            </a:r>
            <a:endParaRPr lang="en-US" dirty="0" smtClean="0"/>
          </a:p>
          <a:p>
            <a:r>
              <a:rPr lang="en-US" dirty="0" err="1" smtClean="0"/>
              <a:t>Rùa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rết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nhện</a:t>
            </a:r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thỏ</a:t>
            </a:r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ngô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6955" y="1904076"/>
            <a:ext cx="771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 smtClean="0"/>
              <a:t>E.coli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đế</a:t>
            </a:r>
            <a:r>
              <a:rPr lang="en-US" dirty="0" smtClean="0"/>
              <a:t> </a:t>
            </a:r>
            <a:r>
              <a:rPr lang="en-US" dirty="0" err="1" smtClean="0"/>
              <a:t>giầy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5968" y="1926108"/>
            <a:ext cx="1095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Rùa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rết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nhện</a:t>
            </a:r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thỏ</a:t>
            </a:r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ngô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294947" y="1926104"/>
            <a:ext cx="1095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ngô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572908" y="1937124"/>
            <a:ext cx="1095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 smtClean="0"/>
              <a:t>E.coli</a:t>
            </a:r>
            <a:endParaRPr lang="en-US" dirty="0" smtClean="0"/>
          </a:p>
          <a:p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đế</a:t>
            </a:r>
            <a:r>
              <a:rPr lang="en-US" dirty="0" smtClean="0"/>
              <a:t> </a:t>
            </a:r>
            <a:r>
              <a:rPr lang="en-US" dirty="0" err="1" smtClean="0"/>
              <a:t>giầy</a:t>
            </a:r>
            <a:endParaRPr lang="en-US" dirty="0" smtClean="0"/>
          </a:p>
          <a:p>
            <a:r>
              <a:rPr lang="en-US" dirty="0" err="1" smtClean="0"/>
              <a:t>Rùa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rết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nhện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thỏ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927984" y="1915090"/>
            <a:ext cx="1095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 smtClean="0"/>
              <a:t>E.coli</a:t>
            </a:r>
            <a:endParaRPr lang="en-US" dirty="0" smtClean="0"/>
          </a:p>
          <a:p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đế</a:t>
            </a:r>
            <a:r>
              <a:rPr lang="en-US" dirty="0" smtClean="0"/>
              <a:t> </a:t>
            </a:r>
            <a:r>
              <a:rPr lang="en-US" dirty="0" err="1" smtClean="0"/>
              <a:t>giầy</a:t>
            </a:r>
            <a:endParaRPr lang="en-US" dirty="0" smtClean="0"/>
          </a:p>
          <a:p>
            <a:r>
              <a:rPr lang="en-US" dirty="0" err="1" smtClean="0"/>
              <a:t>Rùa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183912" y="1893058"/>
            <a:ext cx="1095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 smtClean="0"/>
              <a:t>E.coli</a:t>
            </a:r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rết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nhện</a:t>
            </a:r>
            <a:endParaRPr lang="en-US" dirty="0" smtClean="0"/>
          </a:p>
          <a:p>
            <a:r>
              <a:rPr lang="en-US" dirty="0" smtClean="0"/>
              <a:t>Con </a:t>
            </a:r>
            <a:r>
              <a:rPr lang="en-US" dirty="0" err="1" smtClean="0"/>
              <a:t>thỏ</a:t>
            </a:r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ngô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233888" y="5100806"/>
            <a:ext cx="772839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787" y="661037"/>
            <a:ext cx="4186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787" y="3051668"/>
            <a:ext cx="4584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43" y="661037"/>
            <a:ext cx="5111827" cy="44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4" r="6199"/>
          <a:stretch/>
        </p:blipFill>
        <p:spPr>
          <a:xfrm>
            <a:off x="601749" y="1002533"/>
            <a:ext cx="4541751" cy="4971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7265" y="1206737"/>
            <a:ext cx="7048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14.5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8691" y="3145341"/>
            <a:ext cx="6405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UTM Seagull" panose="02040603050506020204" pitchFamily="18" charset="0"/>
              </a:rPr>
              <a:t>Loài</a:t>
            </a:r>
            <a:r>
              <a:rPr lang="en-US" sz="3200" dirty="0" smtClean="0"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→ Chi → </a:t>
            </a:r>
            <a:r>
              <a:rPr lang="en-US" sz="3200" dirty="0" err="1" smtClean="0">
                <a:solidFill>
                  <a:srgbClr val="FF000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solidFill>
                  <a:srgbClr val="FF000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 → </a:t>
            </a:r>
            <a:r>
              <a:rPr lang="en-US" sz="3200" dirty="0" err="1" smtClean="0">
                <a:solidFill>
                  <a:srgbClr val="FF000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FF000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 → </a:t>
            </a:r>
            <a:r>
              <a:rPr lang="en-US" sz="3200" dirty="0" err="1" smtClean="0">
                <a:solidFill>
                  <a:srgbClr val="FF000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 → </a:t>
            </a:r>
            <a:r>
              <a:rPr lang="en-US" sz="3200" dirty="0" err="1" smtClean="0">
                <a:solidFill>
                  <a:srgbClr val="FF000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 smtClean="0">
                <a:solidFill>
                  <a:srgbClr val="FF000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 → </a:t>
            </a:r>
            <a:r>
              <a:rPr lang="en-US" sz="3200" dirty="0" err="1" smtClean="0">
                <a:solidFill>
                  <a:srgbClr val="FF000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FF0000"/>
                </a:solidFill>
                <a:latin typeface="UTM Seagull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UTM Seagull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370" y="292429"/>
            <a:ext cx="1130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BẬC PHÂN LOẠI SINH 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ình ảnh Biểu Tượng Cây Bút Chì PNG, Vector, PSD, và biểu tượng để tải về  miễn phí | pngtree">
            <a:extLst>
              <a:ext uri="{FF2B5EF4-FFF2-40B4-BE49-F238E27FC236}">
                <a16:creationId xmlns:a16="http://schemas.microsoft.com/office/drawing/2014/main" xmlns="" id="{AA5C3A26-6E5F-4259-B83E-CEFC5AC98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4903446" y="2800244"/>
            <a:ext cx="630836" cy="59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70052" y="511380"/>
            <a:ext cx="381563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400" dirty="0">
              <a:latin typeface="UTM Seagull" panose="020406030505060202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2" y="530578"/>
            <a:ext cx="5892799" cy="599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00531" y="153528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đen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hâu</a:t>
            </a:r>
            <a:r>
              <a:rPr lang="en-US" dirty="0" smtClean="0"/>
              <a:t> </a:t>
            </a:r>
            <a:r>
              <a:rPr lang="en-US" dirty="0" err="1" smtClean="0"/>
              <a:t>Mỹ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5689" y="229164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Gấu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00531" y="299155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Gấu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00533" y="369146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thịt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90843" y="4436532"/>
            <a:ext cx="10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ĐV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vú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39200" y="5192887"/>
            <a:ext cx="10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81156" y="5937953"/>
            <a:ext cx="102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7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593</Words>
  <Application>Microsoft Office PowerPoint</Application>
  <PresentationFormat>Widescreen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Seagull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Le Tien Duat</cp:lastModifiedBy>
  <cp:revision>20</cp:revision>
  <dcterms:created xsi:type="dcterms:W3CDTF">2024-12-14T06:53:13Z</dcterms:created>
  <dcterms:modified xsi:type="dcterms:W3CDTF">2024-12-15T07:46:10Z</dcterms:modified>
</cp:coreProperties>
</file>