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93" r:id="rId3"/>
    <p:sldMasterId id="2147483712" r:id="rId4"/>
  </p:sldMasterIdLst>
  <p:notesMasterIdLst>
    <p:notesMasterId r:id="rId44"/>
  </p:notesMasterIdLst>
  <p:sldIdLst>
    <p:sldId id="324" r:id="rId5"/>
    <p:sldId id="256" r:id="rId6"/>
    <p:sldId id="258" r:id="rId7"/>
    <p:sldId id="260" r:id="rId8"/>
    <p:sldId id="325" r:id="rId9"/>
    <p:sldId id="326" r:id="rId10"/>
    <p:sldId id="327" r:id="rId11"/>
    <p:sldId id="328" r:id="rId12"/>
    <p:sldId id="301" r:id="rId13"/>
    <p:sldId id="308" r:id="rId14"/>
    <p:sldId id="307" r:id="rId15"/>
    <p:sldId id="329" r:id="rId16"/>
    <p:sldId id="330" r:id="rId17"/>
    <p:sldId id="331" r:id="rId18"/>
    <p:sldId id="333" r:id="rId19"/>
    <p:sldId id="332" r:id="rId20"/>
    <p:sldId id="311" r:id="rId21"/>
    <p:sldId id="334" r:id="rId22"/>
    <p:sldId id="335" r:id="rId23"/>
    <p:sldId id="336" r:id="rId24"/>
    <p:sldId id="337" r:id="rId25"/>
    <p:sldId id="309" r:id="rId26"/>
    <p:sldId id="338" r:id="rId27"/>
    <p:sldId id="340" r:id="rId28"/>
    <p:sldId id="339" r:id="rId29"/>
    <p:sldId id="341" r:id="rId30"/>
    <p:sldId id="342" r:id="rId31"/>
    <p:sldId id="343" r:id="rId32"/>
    <p:sldId id="344" r:id="rId33"/>
    <p:sldId id="316" r:id="rId34"/>
    <p:sldId id="317" r:id="rId35"/>
    <p:sldId id="345" r:id="rId36"/>
    <p:sldId id="347" r:id="rId37"/>
    <p:sldId id="348" r:id="rId38"/>
    <p:sldId id="350" r:id="rId39"/>
    <p:sldId id="272" r:id="rId40"/>
    <p:sldId id="323" r:id="rId41"/>
    <p:sldId id="273" r:id="rId42"/>
    <p:sldId id="274" r:id="rId43"/>
  </p:sldIdLst>
  <p:sldSz cx="9144000" cy="5143500" type="screen16x9"/>
  <p:notesSz cx="6858000" cy="9144000"/>
  <p:embeddedFontLst>
    <p:embeddedFont>
      <p:font typeface="Merriweather Sans" panose="020B0604020202020204" charset="0"/>
      <p:regular r:id="rId45"/>
      <p:bold r:id="rId46"/>
      <p:italic r:id="rId47"/>
      <p:boldItalic r:id="rId48"/>
    </p:embeddedFont>
    <p:embeddedFont>
      <p:font typeface="Roboto Condensed Light" panose="020B0604020202020204" charset="0"/>
      <p:regular r:id="rId49"/>
      <p:bold r:id="rId50"/>
      <p:italic r:id="rId51"/>
      <p:boldItalic r:id="rId52"/>
    </p:embeddedFont>
    <p:embeddedFont>
      <p:font typeface=".VnTime" panose="020BE20000000000000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Bebas Neue" panose="020B0604020202020204" charset="0"/>
      <p:regular r:id="rId61"/>
    </p:embeddedFont>
    <p:embeddedFont>
      <p:font typeface="Bitter" panose="020B0604020202020204" charset="0"/>
      <p:regular r:id="rId62"/>
      <p:bold r:id="rId63"/>
      <p:italic r:id="rId64"/>
      <p:boldItalic r:id="rId65"/>
    </p:embeddedFont>
    <p:embeddedFont>
      <p:font typeface="Lato" panose="020F0502020204030203" pitchFamily="34" charset="0"/>
      <p:regular r:id="rId66"/>
      <p:bold r:id="rId67"/>
      <p:italic r:id="rId68"/>
      <p:boldItalic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E264"/>
    <a:srgbClr val="25ABAB"/>
    <a:srgbClr val="FFCC99"/>
    <a:srgbClr val="CFE8A2"/>
    <a:srgbClr val="F4D8B0"/>
    <a:srgbClr val="E2FEE3"/>
    <a:srgbClr val="9FEBC3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9557A0-0382-4BC5-9F13-57878F71DA20}">
  <a:tblStyle styleId="{8A9557A0-0382-4BC5-9F13-57878F71DA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404" autoAdjust="0"/>
  </p:normalViewPr>
  <p:slideViewPr>
    <p:cSldViewPr snapToGrid="0">
      <p:cViewPr varScale="1">
        <p:scale>
          <a:sx n="89" d="100"/>
          <a:sy n="89" d="100"/>
        </p:scale>
        <p:origin x="66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font" Target="fonts/font3.fntdata"/><Relationship Id="rId63" Type="http://schemas.openxmlformats.org/officeDocument/2006/relationships/font" Target="fonts/font19.fntdata"/><Relationship Id="rId68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font" Target="fonts/font22.fntdata"/><Relationship Id="rId5" Type="http://schemas.openxmlformats.org/officeDocument/2006/relationships/slide" Target="slides/slide1.xml"/><Relationship Id="rId61" Type="http://schemas.openxmlformats.org/officeDocument/2006/relationships/font" Target="fonts/font17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font" Target="fonts/font20.fntdata"/><Relationship Id="rId69" Type="http://schemas.openxmlformats.org/officeDocument/2006/relationships/font" Target="fonts/font25.fntdata"/><Relationship Id="rId8" Type="http://schemas.openxmlformats.org/officeDocument/2006/relationships/slide" Target="slides/slide4.xml"/><Relationship Id="rId51" Type="http://schemas.openxmlformats.org/officeDocument/2006/relationships/font" Target="fonts/font7.fntdata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67" Type="http://schemas.openxmlformats.org/officeDocument/2006/relationships/font" Target="fonts/font23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10.fntdata"/><Relationship Id="rId62" Type="http://schemas.openxmlformats.org/officeDocument/2006/relationships/font" Target="fonts/font18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font" Target="fonts/font21.fntdata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6042aa838_1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6042aa838_1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e5feca4b19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e5feca4b19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5feca4b19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5feca4b19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e5feca4b19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e5feca4b19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e5feca4b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e5feca4b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728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5e6172f83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5e6172f83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11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e5e6172f8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e5e6172f8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909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226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e5e6172f8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e5e6172f8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090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74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503" y="268253"/>
            <a:ext cx="8511300" cy="4594800"/>
            <a:chOff x="254503" y="268253"/>
            <a:chExt cx="8511300" cy="4594800"/>
          </a:xfrm>
        </p:grpSpPr>
        <p:sp>
          <p:nvSpPr>
            <p:cNvPr id="10" name="Google Shape;10;p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7940200" y="4038225"/>
              <a:ext cx="825900" cy="8211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27775" y="1148463"/>
            <a:ext cx="6488400" cy="181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27800" y="2965875"/>
            <a:ext cx="64884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423500" y="280950"/>
            <a:ext cx="1228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 idx="2"/>
          </p:nvPr>
        </p:nvSpPr>
        <p:spPr>
          <a:xfrm>
            <a:off x="6829600" y="175525"/>
            <a:ext cx="1995900" cy="6165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24737" y="11909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2" hasCustomPrompt="1"/>
          </p:nvPr>
        </p:nvSpPr>
        <p:spPr>
          <a:xfrm>
            <a:off x="4069513" y="124604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5379337" y="1168050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/>
          </p:nvPr>
        </p:nvSpPr>
        <p:spPr>
          <a:xfrm>
            <a:off x="1124737" y="33061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4" hasCustomPrompt="1"/>
          </p:nvPr>
        </p:nvSpPr>
        <p:spPr>
          <a:xfrm>
            <a:off x="4069513" y="1957453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5"/>
          </p:nvPr>
        </p:nvSpPr>
        <p:spPr>
          <a:xfrm>
            <a:off x="5379341" y="3300386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6"/>
          </p:nvPr>
        </p:nvSpPr>
        <p:spPr>
          <a:xfrm>
            <a:off x="1124737" y="40111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7" hasCustomPrompt="1"/>
          </p:nvPr>
        </p:nvSpPr>
        <p:spPr>
          <a:xfrm>
            <a:off x="4069513" y="3380378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8"/>
          </p:nvPr>
        </p:nvSpPr>
        <p:spPr>
          <a:xfrm>
            <a:off x="5379341" y="401117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9"/>
          </p:nvPr>
        </p:nvSpPr>
        <p:spPr>
          <a:xfrm>
            <a:off x="1124737" y="260107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69513" y="4066190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4"/>
          </p:nvPr>
        </p:nvSpPr>
        <p:spPr>
          <a:xfrm>
            <a:off x="5379341" y="2589614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5"/>
          </p:nvPr>
        </p:nvSpPr>
        <p:spPr>
          <a:xfrm>
            <a:off x="1124737" y="1896025"/>
            <a:ext cx="26400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6" hasCustomPrompt="1"/>
          </p:nvPr>
        </p:nvSpPr>
        <p:spPr>
          <a:xfrm>
            <a:off x="4069513" y="2668915"/>
            <a:ext cx="1005000" cy="534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7"/>
          </p:nvPr>
        </p:nvSpPr>
        <p:spPr>
          <a:xfrm>
            <a:off x="5379341" y="1878825"/>
            <a:ext cx="2385900" cy="6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20436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ubTitle" idx="1"/>
          </p:nvPr>
        </p:nvSpPr>
        <p:spPr>
          <a:xfrm>
            <a:off x="20436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title" idx="2"/>
          </p:nvPr>
        </p:nvSpPr>
        <p:spPr>
          <a:xfrm>
            <a:off x="5795100" y="14498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ubTitle" idx="3"/>
          </p:nvPr>
        </p:nvSpPr>
        <p:spPr>
          <a:xfrm>
            <a:off x="5795100" y="1854850"/>
            <a:ext cx="23049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 idx="4"/>
          </p:nvPr>
        </p:nvSpPr>
        <p:spPr>
          <a:xfrm>
            <a:off x="20436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5"/>
          </p:nvPr>
        </p:nvSpPr>
        <p:spPr>
          <a:xfrm>
            <a:off x="20436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 idx="6"/>
          </p:nvPr>
        </p:nvSpPr>
        <p:spPr>
          <a:xfrm>
            <a:off x="5795100" y="3001150"/>
            <a:ext cx="2304900" cy="40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1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subTitle" idx="7"/>
          </p:nvPr>
        </p:nvSpPr>
        <p:spPr>
          <a:xfrm>
            <a:off x="5795100" y="3406150"/>
            <a:ext cx="23049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3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6" y="1448401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1" y="1506976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6" y="615964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6" y="99101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821126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8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04176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1" y="709651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1" y="4149151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1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49566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5276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439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5001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54181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7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109751" y="7326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1" y="441351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023001" y="1014051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2841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7417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45965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4872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1786950" y="1752749"/>
            <a:ext cx="5570100" cy="13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91925" y="30786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492043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066056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81184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51214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010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58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1" y="4536651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1" y="398351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1" y="1014039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6" y="477372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1" y="4233251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64140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9" y="319076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9" y="4463764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1" y="319064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6" y="36276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6" y="4651626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7061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7748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31732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 rot="10800000" flipH="1">
            <a:off x="376575" y="762340"/>
            <a:ext cx="8270780" cy="4048325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20000" y="1245950"/>
            <a:ext cx="77040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itter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D6D27D59-6977-44DD-8E4E-5EC5FBCC1A34}" type="datetime1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9/10/2021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F9C20B1D-C678-4C69-9E65-5611E138EDCC}" type="slidenum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858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6" y="1448401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1" y="1506976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6" y="615964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6" y="99101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821126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8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04176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1" y="709651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1" y="4149151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1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15488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5276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439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5001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79903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7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109751" y="7326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1" y="441351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023001" y="1014051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65810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03958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08343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05590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549903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08483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8809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10800000" flipH="1">
            <a:off x="376575" y="762465"/>
            <a:ext cx="8270700" cy="4048200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516326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15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489071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1" y="4536651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1" y="398351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1" y="1014039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6" y="477372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1" y="4233251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33279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9" y="319076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9" y="4463764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1" y="319064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6" y="36276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6" y="4651626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4569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0" name="Google Shape;1210;p1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2" name="Google Shape;1212;p1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3" name="Google Shape;1213;p1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4" name="Google Shape;1214;p1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6" name="Google Shape;1216;p1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7" name="Google Shape;1217;p1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8" name="Google Shape;1218;p1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19" name="Google Shape;1219;p1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1" name="Google Shape;1221;p1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2" name="Google Shape;1222;p1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3" name="Google Shape;1223;p1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4" name="Google Shape;1224;p1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6" name="Google Shape;1226;p1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7" name="Google Shape;1227;p1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8" name="Google Shape;1228;p1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9" name="Google Shape;1229;p1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1" name="Google Shape;1231;p1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2" name="Google Shape;1232;p1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3" name="Google Shape;1233;p1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4" name="Google Shape;1234;p1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6" name="Google Shape;1236;p1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7" name="Google Shape;1237;p1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8" name="Google Shape;1238;p1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39" name="Google Shape;1239;p1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1" name="Google Shape;1241;p1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2" name="Google Shape;1242;p1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3" name="Google Shape;1243;p1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4" name="Google Shape;1244;p1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6" name="Google Shape;1246;p1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7" name="Google Shape;1247;p1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8" name="Google Shape;1248;p1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49" name="Google Shape;1249;p1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1" name="Google Shape;1251;p1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2" name="Google Shape;1252;p1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3" name="Google Shape;1253;p1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4" name="Google Shape;1254;p1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6" name="Google Shape;1256;p1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7" name="Google Shape;1257;p1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8" name="Google Shape;1258;p1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4626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776887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D6D27D59-6977-44DD-8E4E-5EC5FBCC1A34}" type="datetime1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9/10/2021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F9C20B1D-C678-4C69-9E65-5611E138EDCC}" type="slidenum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5268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2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/>
              <a:buNone/>
              <a:defRPr sz="2400">
                <a:solidFill>
                  <a:schemeClr val="accent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6" y="1448401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1" y="1506976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6" y="615964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6" y="99101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821126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8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104176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1" y="709651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1" y="4149151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1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264866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1581351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3955276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254439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4065001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8916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998875" y="1423650"/>
            <a:ext cx="37314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5" name="Google Shape;235;p4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0" name="Google Shape;290;p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1" name="Google Shape;291;p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2" name="Google Shape;292;p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4" name="Google Shape;294;p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5" name="Google Shape;295;p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6" name="Google Shape;296;p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7" name="Google Shape;297;p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9" name="Google Shape;299;p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0" name="Google Shape;300;p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1" name="Google Shape;301;p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4" name="Google Shape;304;p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7" name="Google Shape;307;p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7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1" name="Google Shape;311;p4"/>
          <p:cNvSpPr/>
          <p:nvPr/>
        </p:nvSpPr>
        <p:spPr>
          <a:xfrm>
            <a:off x="7109751" y="7326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1" y="441351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5" name="Google Shape;325;p4"/>
          <p:cNvSpPr/>
          <p:nvPr/>
        </p:nvSpPr>
        <p:spPr>
          <a:xfrm>
            <a:off x="1023001" y="1014051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332272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6" name="Google Shape;356;p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8" name="Google Shape;358;p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9" name="Google Shape;359;p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0" name="Google Shape;360;p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2" name="Google Shape;362;p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3" name="Google Shape;363;p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4" name="Google Shape;364;p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5" name="Google Shape;365;p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7" name="Google Shape;367;p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8" name="Google Shape;368;p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9" name="Google Shape;369;p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0" name="Google Shape;370;p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2" name="Google Shape;372;p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3" name="Google Shape;373;p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4" name="Google Shape;374;p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5" name="Google Shape;375;p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7" name="Google Shape;377;p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8" name="Google Shape;378;p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9" name="Google Shape;379;p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0" name="Google Shape;380;p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2" name="Google Shape;382;p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3" name="Google Shape;383;p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4" name="Google Shape;384;p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5" name="Google Shape;385;p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9" name="Google Shape;389;p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0" name="Google Shape;390;p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2" name="Google Shape;392;p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3" name="Google Shape;393;p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4" name="Google Shape;394;p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5" name="Google Shape;395;p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7" name="Google Shape;397;p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8" name="Google Shape;398;p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9" name="Google Shape;399;p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0" name="Google Shape;400;p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2" name="Google Shape;402;p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3" name="Google Shape;403;p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4" name="Google Shape;404;p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24546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7" name="Google Shape;407;p6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8" name="Google Shape;428;p6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29" name="Google Shape;429;p6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0" name="Google Shape;430;p6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2" name="Google Shape;432;p6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3" name="Google Shape;433;p6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6" name="Google Shape;436;p6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7" name="Google Shape;437;p6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8" name="Google Shape;438;p6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9" name="Google Shape;439;p6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1" name="Google Shape;441;p6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2" name="Google Shape;442;p6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3" name="Google Shape;443;p6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4" name="Google Shape;444;p6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6" name="Google Shape;446;p6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7" name="Google Shape;447;p6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8" name="Google Shape;448;p6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9" name="Google Shape;449;p6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1" name="Google Shape;451;p6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2" name="Google Shape;452;p6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3" name="Google Shape;453;p6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4" name="Google Shape;454;p6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6" name="Google Shape;456;p6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3" name="Google Shape;463;p6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4" name="Google Shape;464;p6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6" name="Google Shape;466;p6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7" name="Google Shape;467;p6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8" name="Google Shape;468;p6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9" name="Google Shape;469;p6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1" name="Google Shape;471;p6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2" name="Google Shape;472;p6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3" name="Google Shape;473;p6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4" y="4500426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1" y="454751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7284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5" name="Google Shape;525;p7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7" name="Google Shape;527;p7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8" name="Google Shape;528;p7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9" name="Google Shape;529;p7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1" name="Google Shape;531;p7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2" name="Google Shape;532;p7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3" name="Google Shape;533;p7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4" name="Google Shape;534;p7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6" name="Google Shape;536;p7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7" name="Google Shape;537;p7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8" name="Google Shape;538;p7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9" name="Google Shape;539;p7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1" name="Google Shape;541;p7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2" name="Google Shape;542;p7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3" name="Google Shape;543;p7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4" name="Google Shape;544;p7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6" name="Google Shape;546;p7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7" name="Google Shape;547;p7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8" name="Google Shape;548;p7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49" name="Google Shape;549;p7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1" name="Google Shape;551;p7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2" name="Google Shape;552;p7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3" name="Google Shape;553;p7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4" name="Google Shape;554;p7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6" name="Google Shape;556;p7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7" name="Google Shape;557;p7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8" name="Google Shape;558;p7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59" name="Google Shape;559;p7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1" name="Google Shape;561;p7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2" name="Google Shape;562;p7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3" name="Google Shape;563;p7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4" name="Google Shape;564;p7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6" name="Google Shape;566;p7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7" name="Google Shape;567;p7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8" name="Google Shape;568;p7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69" name="Google Shape;569;p7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1" name="Google Shape;571;p7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2" name="Google Shape;572;p7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73" name="Google Shape;573;p7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035879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1" name="Google Shape;601;p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3" name="Google Shape;603;p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4" name="Google Shape;604;p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5" name="Google Shape;605;p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7" name="Google Shape;607;p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8" name="Google Shape;608;p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09" name="Google Shape;609;p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0" name="Google Shape;610;p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2" name="Google Shape;612;p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3" name="Google Shape;613;p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4" name="Google Shape;614;p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5" name="Google Shape;615;p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7" name="Google Shape;617;p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8" name="Google Shape;618;p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9" name="Google Shape;619;p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0" name="Google Shape;620;p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2" name="Google Shape;622;p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3" name="Google Shape;623;p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4" name="Google Shape;624;p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5" name="Google Shape;625;p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7" name="Google Shape;627;p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8" name="Google Shape;628;p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29" name="Google Shape;629;p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0" name="Google Shape;630;p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2" name="Google Shape;632;p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3" name="Google Shape;633;p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4" name="Google Shape;634;p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5" name="Google Shape;635;p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7" name="Google Shape;637;p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8" name="Google Shape;638;p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9" name="Google Shape;639;p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0" name="Google Shape;640;p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2" name="Google Shape;642;p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3" name="Google Shape;643;p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4" name="Google Shape;644;p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5" name="Google Shape;645;p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7" name="Google Shape;647;p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8" name="Google Shape;648;p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49" name="Google Shape;649;p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241712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7" name="Google Shape;677;p9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9" name="Google Shape;679;p9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0" name="Google Shape;680;p9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1" name="Google Shape;681;p9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3" name="Google Shape;683;p9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4" name="Google Shape;684;p9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5" name="Google Shape;685;p9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6" name="Google Shape;686;p9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8" name="Google Shape;688;p9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89" name="Google Shape;689;p9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0" name="Google Shape;690;p9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1" name="Google Shape;691;p9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3" name="Google Shape;693;p9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4" name="Google Shape;694;p9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5" name="Google Shape;695;p9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6" name="Google Shape;696;p9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8" name="Google Shape;698;p9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99" name="Google Shape;699;p9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0" name="Google Shape;700;p9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1" name="Google Shape;701;p9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3" name="Google Shape;703;p9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4" name="Google Shape;704;p9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5" name="Google Shape;705;p9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6" name="Google Shape;706;p9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8" name="Google Shape;708;p9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09" name="Google Shape;709;p9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0" name="Google Shape;710;p9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1" name="Google Shape;711;p9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3" name="Google Shape;713;p9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4" name="Google Shape;714;p9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5" name="Google Shape;715;p9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6" name="Google Shape;716;p9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19" name="Google Shape;719;p9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0" name="Google Shape;720;p9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1" name="Google Shape;721;p9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3" name="Google Shape;723;p9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4" name="Google Shape;724;p9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25" name="Google Shape;725;p9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708938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2" name="Google Shape;752;p10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4" name="Google Shape;754;p10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5" name="Google Shape;755;p10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6" name="Google Shape;756;p10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8" name="Google Shape;758;p10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9" name="Google Shape;759;p10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0" name="Google Shape;760;p10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1" name="Google Shape;761;p10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3" name="Google Shape;763;p10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4" name="Google Shape;764;p10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5" name="Google Shape;765;p10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6" name="Google Shape;766;p10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8" name="Google Shape;768;p10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9" name="Google Shape;769;p10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0" name="Google Shape;770;p10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1" name="Google Shape;771;p10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3" name="Google Shape;773;p10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4" name="Google Shape;774;p10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5" name="Google Shape;775;p10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6" name="Google Shape;776;p10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8" name="Google Shape;778;p10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79" name="Google Shape;779;p10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0" name="Google Shape;780;p10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1" name="Google Shape;781;p10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3" name="Google Shape;783;p10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4" name="Google Shape;784;p10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5" name="Google Shape;785;p10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6" name="Google Shape;786;p10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8" name="Google Shape;788;p10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89" name="Google Shape;789;p10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0" name="Google Shape;790;p10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1" name="Google Shape;791;p10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3" name="Google Shape;793;p10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4" name="Google Shape;794;p10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5" name="Google Shape;795;p10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6" name="Google Shape;796;p10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8" name="Google Shape;798;p10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99" name="Google Shape;799;p10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00" name="Google Shape;800;p10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37392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8" name="Google Shape;828;p11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0" name="Google Shape;830;p11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1" name="Google Shape;831;p11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2" name="Google Shape;832;p11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4" name="Google Shape;834;p11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5" name="Google Shape;835;p11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6" name="Google Shape;836;p11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7" name="Google Shape;837;p11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39" name="Google Shape;839;p11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0" name="Google Shape;840;p11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1" name="Google Shape;841;p11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2" name="Google Shape;842;p11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4" name="Google Shape;844;p11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5" name="Google Shape;845;p11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6" name="Google Shape;846;p11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7" name="Google Shape;847;p11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49" name="Google Shape;849;p11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0" name="Google Shape;850;p11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1" name="Google Shape;851;p11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2" name="Google Shape;852;p11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4" name="Google Shape;854;p11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5" name="Google Shape;855;p11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6" name="Google Shape;856;p11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59" name="Google Shape;859;p11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0" name="Google Shape;860;p11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1" name="Google Shape;861;p11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2" name="Google Shape;862;p11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4" name="Google Shape;864;p11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5" name="Google Shape;865;p11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6" name="Google Shape;866;p11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7" name="Google Shape;867;p11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69" name="Google Shape;869;p11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0" name="Google Shape;870;p11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1" name="Google Shape;871;p11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2" name="Google Shape;872;p11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4" name="Google Shape;874;p11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5" name="Google Shape;875;p11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76" name="Google Shape;876;p11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95387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31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0" name="Google Shape;880;p13"/>
          <p:cNvSpPr/>
          <p:nvPr/>
        </p:nvSpPr>
        <p:spPr>
          <a:xfrm>
            <a:off x="661186" y="219520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9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5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4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1" name="Google Shape;901;p13"/>
          <p:cNvSpPr/>
          <p:nvPr/>
        </p:nvSpPr>
        <p:spPr>
          <a:xfrm>
            <a:off x="395895" y="219520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2" name="Google Shape;902;p13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3" name="Google Shape;903;p13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5" name="Google Shape;905;p13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6" name="Google Shape;906;p13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7" name="Google Shape;907;p13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9" name="Google Shape;909;p13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0" name="Google Shape;910;p13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1" name="Google Shape;911;p13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2" name="Google Shape;912;p13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4" name="Google Shape;914;p13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5" name="Google Shape;915;p13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6" name="Google Shape;916;p13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7" name="Google Shape;917;p13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9" name="Google Shape;919;p13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0" name="Google Shape;920;p13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1" name="Google Shape;921;p13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2" name="Google Shape;922;p13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4" name="Google Shape;924;p13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5" name="Google Shape;925;p13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6" name="Google Shape;926;p13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7" name="Google Shape;927;p13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29" name="Google Shape;929;p13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0" name="Google Shape;930;p13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1" name="Google Shape;931;p13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2" name="Google Shape;932;p13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4" name="Google Shape;934;p13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5" name="Google Shape;935;p13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6" name="Google Shape;936;p13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7" name="Google Shape;937;p13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39" name="Google Shape;939;p13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0" name="Google Shape;940;p13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1" name="Google Shape;941;p13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2" name="Google Shape;942;p13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4" name="Google Shape;944;p13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5" name="Google Shape;945;p13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6" name="Google Shape;946;p13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7" name="Google Shape;947;p13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49" name="Google Shape;949;p13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0" name="Google Shape;950;p13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1" name="Google Shape;951;p13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2" name="Google Shape;952;p13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486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1" y="4536651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1" y="398351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1" y="1014039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6" y="477372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4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1" y="4233251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39" name="Google Shape;1039;p14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1" name="Google Shape;1041;p14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2" name="Google Shape;1042;p14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3" name="Google Shape;1043;p14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5" name="Google Shape;1045;p14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6" name="Google Shape;1046;p14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7" name="Google Shape;1047;p14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8" name="Google Shape;1048;p14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0" name="Google Shape;1050;p14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1" name="Google Shape;1051;p14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2" name="Google Shape;1052;p14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3" name="Google Shape;1053;p14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5" name="Google Shape;1055;p14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6" name="Google Shape;1056;p14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7" name="Google Shape;1057;p14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8" name="Google Shape;1058;p14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0" name="Google Shape;1060;p14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1" name="Google Shape;1061;p14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2" name="Google Shape;1062;p14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3" name="Google Shape;1063;p14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5" name="Google Shape;1065;p14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6" name="Google Shape;1066;p14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7" name="Google Shape;1067;p14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8" name="Google Shape;1068;p14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0" name="Google Shape;1070;p14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1" name="Google Shape;1071;p14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2" name="Google Shape;1072;p14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3" name="Google Shape;1073;p14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5" name="Google Shape;1075;p14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6" name="Google Shape;1076;p14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7" name="Google Shape;1077;p14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8" name="Google Shape;1078;p14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0" name="Google Shape;1080;p14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2" name="Google Shape;1082;p14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3" name="Google Shape;1083;p14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5" name="Google Shape;1085;p14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6" name="Google Shape;1086;p14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7" name="Google Shape;1087;p14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970094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9" y="319076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9" y="4463764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1" y="319064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6" y="36276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6" y="4651626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6" name="Google Shape;1136;p15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8" name="Google Shape;1138;p15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39" name="Google Shape;1139;p15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0" name="Google Shape;1140;p15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2" name="Google Shape;1142;p15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3" name="Google Shape;1143;p15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4" name="Google Shape;1144;p15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5" name="Google Shape;1145;p15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7" name="Google Shape;1147;p15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8" name="Google Shape;1148;p15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49" name="Google Shape;1149;p15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0" name="Google Shape;1150;p15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2" name="Google Shape;1152;p15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3" name="Google Shape;1153;p15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4" name="Google Shape;1154;p15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5" name="Google Shape;1155;p15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7" name="Google Shape;1157;p15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8" name="Google Shape;1158;p15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59" name="Google Shape;1159;p15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0" name="Google Shape;1160;p15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2" name="Google Shape;1162;p15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3" name="Google Shape;1163;p15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Google Shape;1164;p15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5" name="Google Shape;1165;p15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7" name="Google Shape;1167;p15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8" name="Google Shape;1168;p15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9" name="Google Shape;1169;p15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0" name="Google Shape;1170;p15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2" name="Google Shape;1172;p15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3" name="Google Shape;1173;p15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4" name="Google Shape;1174;p15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5" name="Google Shape;1175;p15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7" name="Google Shape;1177;p15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8" name="Google Shape;1178;p15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79" name="Google Shape;1179;p15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0" name="Google Shape;1180;p15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2" name="Google Shape;1182;p15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3" name="Google Shape;1183;p15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84" name="Google Shape;1184;p15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513963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0" name="Google Shape;1300;p17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2" name="Google Shape;1302;p17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3" name="Google Shape;1303;p17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4" name="Google Shape;1304;p17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6" name="Google Shape;1306;p17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7" name="Google Shape;1307;p17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8" name="Google Shape;1308;p17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9" name="Google Shape;1309;p17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1" name="Google Shape;1311;p17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2" name="Google Shape;1312;p17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3" name="Google Shape;1313;p17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4" name="Google Shape;1314;p17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6" name="Google Shape;1316;p17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7" name="Google Shape;1317;p17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8" name="Google Shape;1318;p17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9" name="Google Shape;1319;p17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1" name="Google Shape;1321;p17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2" name="Google Shape;1322;p17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3" name="Google Shape;1323;p17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4" name="Google Shape;1324;p17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6" name="Google Shape;1326;p17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7" name="Google Shape;1327;p17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8" name="Google Shape;1328;p17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29" name="Google Shape;1329;p17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1" name="Google Shape;1331;p17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2" name="Google Shape;1332;p17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3" name="Google Shape;1333;p17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4" name="Google Shape;1334;p17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6" name="Google Shape;1336;p17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7" name="Google Shape;1337;p17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8" name="Google Shape;1338;p17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39" name="Google Shape;1339;p17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1" name="Google Shape;1341;p17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2" name="Google Shape;1342;p17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3" name="Google Shape;1343;p17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4" name="Google Shape;1344;p17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6" name="Google Shape;1346;p17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7" name="Google Shape;1347;p17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48" name="Google Shape;1348;p17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9" y="319076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9" y="4463764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1" y="319064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6" y="362764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6" y="4651626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420319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5" y="219520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8" y="9419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6" name="Google Shape;1396;p18"/>
          <p:cNvSpPr/>
          <p:nvPr/>
        </p:nvSpPr>
        <p:spPr>
          <a:xfrm>
            <a:off x="281026" y="966590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8" name="Google Shape;1398;p18"/>
          <p:cNvSpPr/>
          <p:nvPr/>
        </p:nvSpPr>
        <p:spPr>
          <a:xfrm>
            <a:off x="605522" y="10072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99" name="Google Shape;1399;p18"/>
          <p:cNvSpPr/>
          <p:nvPr/>
        </p:nvSpPr>
        <p:spPr>
          <a:xfrm>
            <a:off x="546318" y="1298241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0" name="Google Shape;1400;p18"/>
          <p:cNvSpPr/>
          <p:nvPr/>
        </p:nvSpPr>
        <p:spPr>
          <a:xfrm>
            <a:off x="281026" y="132413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2" name="Google Shape;1402;p18"/>
          <p:cNvSpPr/>
          <p:nvPr/>
        </p:nvSpPr>
        <p:spPr>
          <a:xfrm>
            <a:off x="605522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3" name="Google Shape;1403;p18"/>
          <p:cNvSpPr/>
          <p:nvPr/>
        </p:nvSpPr>
        <p:spPr>
          <a:xfrm>
            <a:off x="282217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4" name="Google Shape;1404;p18"/>
          <p:cNvSpPr/>
          <p:nvPr/>
        </p:nvSpPr>
        <p:spPr>
          <a:xfrm>
            <a:off x="546318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5" name="Google Shape;1405;p18"/>
          <p:cNvSpPr/>
          <p:nvPr/>
        </p:nvSpPr>
        <p:spPr>
          <a:xfrm>
            <a:off x="281026" y="1680401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7" name="Google Shape;1407;p18"/>
          <p:cNvSpPr/>
          <p:nvPr/>
        </p:nvSpPr>
        <p:spPr>
          <a:xfrm>
            <a:off x="605522" y="17210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8" name="Google Shape;1408;p18"/>
          <p:cNvSpPr/>
          <p:nvPr/>
        </p:nvSpPr>
        <p:spPr>
          <a:xfrm>
            <a:off x="282217" y="169148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09" name="Google Shape;1409;p18"/>
          <p:cNvSpPr/>
          <p:nvPr/>
        </p:nvSpPr>
        <p:spPr>
          <a:xfrm>
            <a:off x="546318" y="2012019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0" name="Google Shape;1410;p18"/>
          <p:cNvSpPr/>
          <p:nvPr/>
        </p:nvSpPr>
        <p:spPr>
          <a:xfrm>
            <a:off x="281026" y="203791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2" name="Google Shape;1412;p18"/>
          <p:cNvSpPr/>
          <p:nvPr/>
        </p:nvSpPr>
        <p:spPr>
          <a:xfrm>
            <a:off x="605522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3" name="Google Shape;1413;p18"/>
          <p:cNvSpPr/>
          <p:nvPr/>
        </p:nvSpPr>
        <p:spPr>
          <a:xfrm>
            <a:off x="282217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4" name="Google Shape;1414;p18"/>
          <p:cNvSpPr/>
          <p:nvPr/>
        </p:nvSpPr>
        <p:spPr>
          <a:xfrm>
            <a:off x="546318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5" name="Google Shape;1415;p18"/>
          <p:cNvSpPr/>
          <p:nvPr/>
        </p:nvSpPr>
        <p:spPr>
          <a:xfrm>
            <a:off x="281026" y="2394212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8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7" name="Google Shape;1417;p18"/>
          <p:cNvSpPr/>
          <p:nvPr/>
        </p:nvSpPr>
        <p:spPr>
          <a:xfrm>
            <a:off x="605522" y="243487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8" name="Google Shape;1418;p18"/>
          <p:cNvSpPr/>
          <p:nvPr/>
        </p:nvSpPr>
        <p:spPr>
          <a:xfrm>
            <a:off x="282217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19" name="Google Shape;1419;p18"/>
          <p:cNvSpPr/>
          <p:nvPr/>
        </p:nvSpPr>
        <p:spPr>
          <a:xfrm>
            <a:off x="546318" y="272583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0" name="Google Shape;1420;p18"/>
          <p:cNvSpPr/>
          <p:nvPr/>
        </p:nvSpPr>
        <p:spPr>
          <a:xfrm>
            <a:off x="281026" y="275172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2" name="Google Shape;1422;p18"/>
          <p:cNvSpPr/>
          <p:nvPr/>
        </p:nvSpPr>
        <p:spPr>
          <a:xfrm>
            <a:off x="605522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3" name="Google Shape;1423;p18"/>
          <p:cNvSpPr/>
          <p:nvPr/>
        </p:nvSpPr>
        <p:spPr>
          <a:xfrm>
            <a:off x="282217" y="276156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4" name="Google Shape;1424;p18"/>
          <p:cNvSpPr/>
          <p:nvPr/>
        </p:nvSpPr>
        <p:spPr>
          <a:xfrm>
            <a:off x="546318" y="308333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5" name="Google Shape;1425;p18"/>
          <p:cNvSpPr/>
          <p:nvPr/>
        </p:nvSpPr>
        <p:spPr>
          <a:xfrm>
            <a:off x="281026" y="3107990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7" name="Google Shape;1427;p18"/>
          <p:cNvSpPr/>
          <p:nvPr/>
        </p:nvSpPr>
        <p:spPr>
          <a:xfrm>
            <a:off x="605522" y="314868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8" name="Google Shape;1428;p18"/>
          <p:cNvSpPr/>
          <p:nvPr/>
        </p:nvSpPr>
        <p:spPr>
          <a:xfrm>
            <a:off x="282217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29" name="Google Shape;1429;p18"/>
          <p:cNvSpPr/>
          <p:nvPr/>
        </p:nvSpPr>
        <p:spPr>
          <a:xfrm>
            <a:off x="546318" y="3439641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0" name="Google Shape;1430;p18"/>
          <p:cNvSpPr/>
          <p:nvPr/>
        </p:nvSpPr>
        <p:spPr>
          <a:xfrm>
            <a:off x="281026" y="346549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2" name="Google Shape;1432;p18"/>
          <p:cNvSpPr/>
          <p:nvPr/>
        </p:nvSpPr>
        <p:spPr>
          <a:xfrm>
            <a:off x="605522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3" name="Google Shape;1433;p18"/>
          <p:cNvSpPr/>
          <p:nvPr/>
        </p:nvSpPr>
        <p:spPr>
          <a:xfrm>
            <a:off x="282217" y="3475379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4" name="Google Shape;1434;p18"/>
          <p:cNvSpPr/>
          <p:nvPr/>
        </p:nvSpPr>
        <p:spPr>
          <a:xfrm>
            <a:off x="546318" y="379591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5" name="Google Shape;1435;p18"/>
          <p:cNvSpPr/>
          <p:nvPr/>
        </p:nvSpPr>
        <p:spPr>
          <a:xfrm>
            <a:off x="281026" y="382180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7" name="Google Shape;1437;p18"/>
          <p:cNvSpPr/>
          <p:nvPr/>
        </p:nvSpPr>
        <p:spPr>
          <a:xfrm>
            <a:off x="605522" y="3862495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8" name="Google Shape;1438;p18"/>
          <p:cNvSpPr/>
          <p:nvPr/>
        </p:nvSpPr>
        <p:spPr>
          <a:xfrm>
            <a:off x="282217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39" name="Google Shape;1439;p18"/>
          <p:cNvSpPr/>
          <p:nvPr/>
        </p:nvSpPr>
        <p:spPr>
          <a:xfrm>
            <a:off x="546318" y="4153419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0" name="Google Shape;1440;p18"/>
          <p:cNvSpPr/>
          <p:nvPr/>
        </p:nvSpPr>
        <p:spPr>
          <a:xfrm>
            <a:off x="281026" y="417807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2" name="Google Shape;1442;p18"/>
          <p:cNvSpPr/>
          <p:nvPr/>
        </p:nvSpPr>
        <p:spPr>
          <a:xfrm>
            <a:off x="605522" y="421876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3" name="Google Shape;1443;p18"/>
          <p:cNvSpPr/>
          <p:nvPr/>
        </p:nvSpPr>
        <p:spPr>
          <a:xfrm>
            <a:off x="282217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4" name="Google Shape;1444;p18"/>
          <p:cNvSpPr/>
          <p:nvPr/>
        </p:nvSpPr>
        <p:spPr>
          <a:xfrm>
            <a:off x="282217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45" name="Google Shape;1445;p18"/>
          <p:cNvSpPr/>
          <p:nvPr/>
        </p:nvSpPr>
        <p:spPr>
          <a:xfrm>
            <a:off x="228901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1" y="831176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1" y="4463751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1" y="700851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1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1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00181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D6D27D59-6977-44DD-8E4E-5EC5FBCC1A34}" type="datetime1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9/10/2021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F9C20B1D-C678-4C69-9E65-5611E138EDCC}" type="slidenum">
              <a:rPr lang="en-US" sz="1350" kern="1200" smtClean="0">
                <a:solidFill>
                  <a:prstClr val="black"/>
                </a:solidFill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sz="1350" kern="120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95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069888" y="1000750"/>
            <a:ext cx="5092500" cy="841800"/>
          </a:xfrm>
          <a:prstGeom prst="rect">
            <a:avLst/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285688" y="2151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None/>
              <a:defRPr sz="3000" b="1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●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Char char="○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Lato"/>
              <a:buChar char="■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6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960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2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306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10" r:id="rId16"/>
    <p:sldLayoutId id="2147483711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4952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8" r:id="rId15"/>
    <p:sldLayoutId id="2147483729" r:id="rId16"/>
    <p:sldLayoutId id="2147483730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571" y="1459412"/>
            <a:ext cx="5054918" cy="2029748"/>
          </a:xfrm>
          <a:solidFill>
            <a:srgbClr val="FFCC99"/>
          </a:solidFill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TRƯNG BÀY SẢN PHẨM</a:t>
            </a:r>
            <a:endParaRPr lang="vi-VN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5628"/>
            <a:ext cx="2580005" cy="1408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1825" y="2815390"/>
            <a:ext cx="2162175" cy="220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2014" y="-209776"/>
            <a:ext cx="1381986" cy="1816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92294"/>
            <a:ext cx="2026585" cy="13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7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THOI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030A0"/>
                </a:solidFill>
              </a:rPr>
              <a:t>2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8" y="2361063"/>
            <a:ext cx="1623056" cy="2538940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4867" y="2822035"/>
            <a:ext cx="1474498" cy="1509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06" y="2819832"/>
            <a:ext cx="16287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926432" y="271059"/>
            <a:ext cx="7170821" cy="559120"/>
          </a:xfrm>
        </p:spPr>
        <p:txBody>
          <a:bodyPr/>
          <a:lstStyle/>
          <a:p>
            <a:r>
              <a:rPr lang="en-US" sz="2800" dirty="0" err="1" smtClean="0">
                <a:latin typeface="+mn-lt"/>
              </a:rPr>
              <a:t>Một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yếu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cơ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bản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của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hình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thoi</a:t>
            </a:r>
            <a:endParaRPr lang="vi-VN" sz="28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739" y="922856"/>
            <a:ext cx="1015898" cy="4423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FFFF"/>
                </a:solidFill>
                <a:cs typeface="Times New Roman" pitchFamily="18" charset="0"/>
              </a:rPr>
              <a:t>HĐ3</a:t>
            </a:r>
            <a:endParaRPr lang="en-US" sz="2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66308" y="1367942"/>
            <a:ext cx="7691068" cy="441908"/>
            <a:chOff x="1024897" y="4232767"/>
            <a:chExt cx="12207630" cy="441908"/>
          </a:xfrm>
        </p:grpSpPr>
        <p:sp>
          <p:nvSpPr>
            <p:cNvPr id="36" name="TextBox 35"/>
            <p:cNvSpPr txBox="1"/>
            <p:nvPr/>
          </p:nvSpPr>
          <p:spPr>
            <a:xfrm>
              <a:off x="1891345" y="4232767"/>
              <a:ext cx="11341182" cy="41267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dirty="0" err="1" smtClean="0">
                  <a:cs typeface="Times New Roman" pitchFamily="18" charset="0"/>
                </a:rPr>
                <a:t>Trong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các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đồ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vật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có</a:t>
              </a:r>
              <a:r>
                <a:rPr lang="en-US" sz="1800" dirty="0" smtClean="0">
                  <a:cs typeface="Times New Roman" pitchFamily="18" charset="0"/>
                </a:rPr>
                <a:t> ở </a:t>
              </a:r>
              <a:r>
                <a:rPr lang="en-US" sz="1800" dirty="0" err="1" smtClean="0">
                  <a:cs typeface="Times New Roman" pitchFamily="18" charset="0"/>
                </a:rPr>
                <a:t>Hình</a:t>
              </a:r>
              <a:r>
                <a:rPr lang="en-US" sz="1800" dirty="0" smtClean="0">
                  <a:cs typeface="Times New Roman" pitchFamily="18" charset="0"/>
                </a:rPr>
                <a:t> 4.9, </a:t>
              </a:r>
              <a:r>
                <a:rPr lang="en-US" sz="1800" dirty="0" err="1" smtClean="0">
                  <a:cs typeface="Times New Roman" pitchFamily="18" charset="0"/>
                </a:rPr>
                <a:t>đồ</a:t>
              </a:r>
              <a:r>
                <a:rPr lang="en-US" sz="1800" dirty="0" smtClean="0">
                  <a:cs typeface="Times New Roman" pitchFamily="18" charset="0"/>
                </a:rPr>
                <a:t>  </a:t>
              </a:r>
              <a:r>
                <a:rPr lang="en-US" sz="1800" dirty="0" err="1" smtClean="0">
                  <a:cs typeface="Times New Roman" pitchFamily="18" charset="0"/>
                </a:rPr>
                <a:t>vật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nào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có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dạng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hình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thoi</a:t>
              </a:r>
              <a:r>
                <a:rPr lang="en-US" sz="1800" dirty="0" smtClean="0">
                  <a:cs typeface="Times New Roman" pitchFamily="18" charset="0"/>
                </a:rPr>
                <a:t>?</a:t>
              </a:r>
              <a:endParaRPr lang="en-US" sz="1800" dirty="0"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24897" y="4308915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36926" y="3794252"/>
            <a:ext cx="8029817" cy="387798"/>
            <a:chOff x="904650" y="4986495"/>
            <a:chExt cx="12745307" cy="387798"/>
          </a:xfrm>
        </p:grpSpPr>
        <p:sp>
          <p:nvSpPr>
            <p:cNvPr id="39" name="TextBox 38"/>
            <p:cNvSpPr txBox="1"/>
            <p:nvPr/>
          </p:nvSpPr>
          <p:spPr>
            <a:xfrm>
              <a:off x="1508266" y="4986495"/>
              <a:ext cx="12141691" cy="3877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1800" dirty="0">
                  <a:cs typeface="Times New Roman" pitchFamily="18" charset="0"/>
                </a:rPr>
                <a:t>  </a:t>
              </a:r>
              <a:r>
                <a:rPr lang="en-US" sz="1800" dirty="0" err="1" smtClean="0">
                  <a:cs typeface="Times New Roman" pitchFamily="18" charset="0"/>
                </a:rPr>
                <a:t>Em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hãy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tìm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thêm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một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số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hình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ảnh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khác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của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hình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thoi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trong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thực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tế</a:t>
              </a:r>
              <a:r>
                <a:rPr lang="en-US" sz="1800" dirty="0" smtClean="0">
                  <a:cs typeface="Times New Roman" pitchFamily="18" charset="0"/>
                </a:rPr>
                <a:t>.</a:t>
              </a:r>
              <a:endParaRPr lang="en-US" sz="1800" dirty="0"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904650" y="4995449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pic>
        <p:nvPicPr>
          <p:cNvPr id="1026" name="Picture 2" descr="Smart Tivi LG 4K 65 inch 65UM7400PTA - Muadienmay.v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37" y="1974518"/>
            <a:ext cx="2012688" cy="134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5870" y="1925567"/>
            <a:ext cx="1375986" cy="1404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27942" y="1877962"/>
            <a:ext cx="1438348" cy="1438348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929940" y="3377569"/>
            <a:ext cx="144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 smtClean="0"/>
              <a:t>Hình</a:t>
            </a:r>
            <a:r>
              <a:rPr lang="en-US" sz="1800" i="1" dirty="0" smtClean="0"/>
              <a:t> 4.9</a:t>
            </a:r>
            <a:endParaRPr lang="vi-VN" sz="1800" i="1" dirty="0"/>
          </a:p>
        </p:txBody>
      </p:sp>
    </p:spTree>
    <p:extLst>
      <p:ext uri="{BB962C8B-B14F-4D97-AF65-F5344CB8AC3E}">
        <p14:creationId xmlns:p14="http://schemas.microsoft.com/office/powerpoint/2010/main" val="33993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0113" y="157742"/>
            <a:ext cx="6823800" cy="529533"/>
          </a:xfrm>
        </p:spPr>
        <p:txBody>
          <a:bodyPr/>
          <a:lstStyle/>
          <a:p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Một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ảnh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thoi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thực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tế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endParaRPr lang="vi-VN" sz="24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7555" y="1023656"/>
            <a:ext cx="1228917" cy="1778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421" y="1023656"/>
            <a:ext cx="1866314" cy="2509329"/>
          </a:xfrm>
          <a:prstGeom prst="rect">
            <a:avLst/>
          </a:prstGeom>
        </p:spPr>
      </p:pic>
      <p:pic>
        <p:nvPicPr>
          <p:cNvPr id="2054" name="Picture 6" descr="Sale 40% Kệ Treo Tường hình thoi HPKTT 01 - kệ khung sắt hình thoi Big Sale  40% | Shopee Việt Na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0" b="12026"/>
          <a:stretch/>
        </p:blipFill>
        <p:spPr bwMode="auto">
          <a:xfrm>
            <a:off x="3560261" y="2945420"/>
            <a:ext cx="2659841" cy="19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20" y="1023656"/>
            <a:ext cx="21240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7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9862" y="46374"/>
            <a:ext cx="846387" cy="4086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HĐ4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3886" y="46374"/>
            <a:ext cx="692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Quan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sát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</a:t>
            </a:r>
            <a:r>
              <a:rPr lang="en-US" sz="1800" dirty="0" err="1" smtClean="0"/>
              <a:t>thoi</a:t>
            </a:r>
            <a:r>
              <a:rPr lang="en-US" sz="1800" dirty="0" smtClean="0"/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ở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 4.10a.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862976" y="155449"/>
            <a:ext cx="3698710" cy="2844175"/>
            <a:chOff x="4862976" y="155449"/>
            <a:chExt cx="3698710" cy="284417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2976" y="155449"/>
              <a:ext cx="3698710" cy="269028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5998022" y="2661070"/>
              <a:ext cx="14286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Hình</a:t>
              </a:r>
              <a:r>
                <a:rPr kumimoji="0" lang="en-US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4.10b</a:t>
              </a:r>
              <a:endParaRPr kumimoji="0" lang="vi-VN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90382" y="3113349"/>
            <a:ext cx="7145187" cy="40626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Nêu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tên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các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đỉnh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cạnh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đường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chéo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hình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thoi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ABCD.</a:t>
            </a:r>
          </a:p>
        </p:txBody>
      </p:sp>
      <p:sp>
        <p:nvSpPr>
          <p:cNvPr id="63" name="Oval 62"/>
          <p:cNvSpPr/>
          <p:nvPr/>
        </p:nvSpPr>
        <p:spPr>
          <a:xfrm>
            <a:off x="924622" y="309441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90381" y="4439174"/>
            <a:ext cx="7145187" cy="37907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 err="1">
                <a:cs typeface="Times New Roman" pitchFamily="18" charset="0"/>
              </a:rPr>
              <a:t>Dùng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thước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thẳng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hoặc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compa</a:t>
            </a:r>
            <a:r>
              <a:rPr lang="en-US" sz="1600" dirty="0">
                <a:cs typeface="Times New Roman" pitchFamily="18" charset="0"/>
              </a:rPr>
              <a:t> so </a:t>
            </a:r>
            <a:r>
              <a:rPr lang="en-US" sz="1600" dirty="0" err="1">
                <a:cs typeface="Times New Roman" pitchFamily="18" charset="0"/>
              </a:rPr>
              <a:t>sánh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các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cạnh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của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hình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err="1">
                <a:cs typeface="Times New Roman" pitchFamily="18" charset="0"/>
              </a:rPr>
              <a:t>thoi</a:t>
            </a:r>
            <a:r>
              <a:rPr lang="en-US" sz="1600" dirty="0">
                <a:cs typeface="Times New Roman" pitchFamily="18" charset="0"/>
              </a:rPr>
              <a:t> (H.4.10b)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7958" y="455059"/>
            <a:ext cx="3385842" cy="222800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8" idx="1"/>
            <a:endCxn id="2" idx="0"/>
          </p:cNvCxnSpPr>
          <p:nvPr/>
        </p:nvCxnSpPr>
        <p:spPr>
          <a:xfrm flipH="1">
            <a:off x="2610879" y="403765"/>
            <a:ext cx="266035" cy="51294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76914" y="234488"/>
            <a:ext cx="84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Đỉnh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300" y="564570"/>
            <a:ext cx="144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 smtClean="0">
                <a:solidFill>
                  <a:srgbClr val="00B0F0"/>
                </a:solidFill>
              </a:rPr>
              <a:t>Hai c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sym typeface="Arial"/>
              </a:rPr>
              <a:t>ạnh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sym typeface="Arial"/>
              </a:rPr>
              <a:t>kề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sym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243224" y="1308333"/>
            <a:ext cx="168947" cy="166411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06584" y="939844"/>
            <a:ext cx="172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chéo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220246" y="1653672"/>
            <a:ext cx="499223" cy="104355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1070" y="1727381"/>
            <a:ext cx="84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Góc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70786" y="1144880"/>
            <a:ext cx="1656314" cy="126747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658381" y="1962032"/>
            <a:ext cx="93930" cy="472971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6176" y="2424098"/>
            <a:ext cx="153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89153" y="2636953"/>
            <a:ext cx="142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4.10a</a:t>
            </a:r>
            <a:endParaRPr kumimoji="0" lang="vi-VN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3469238" y="1691647"/>
            <a:ext cx="337747" cy="769488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1337868" y="1699368"/>
            <a:ext cx="2148604" cy="776618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55226" y="2425251"/>
            <a:ext cx="153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góc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466079" y="886654"/>
            <a:ext cx="19084" cy="101131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485163" y="897067"/>
            <a:ext cx="351502" cy="130122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>
            <a:spLocks/>
          </p:cNvSpPr>
          <p:nvPr/>
        </p:nvSpPr>
        <p:spPr>
          <a:xfrm>
            <a:off x="1485163" y="3448673"/>
            <a:ext cx="3192662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600" i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Đỉnh</a:t>
            </a:r>
            <a:r>
              <a:rPr lang="en-US" sz="1600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: A, B, C</a:t>
            </a:r>
            <a:r>
              <a:rPr lang="en-US" sz="1600" i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1600" i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D.</a:t>
            </a:r>
            <a:endParaRPr lang="en-US" sz="1600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/>
          </p:cNvSpPr>
          <p:nvPr/>
        </p:nvSpPr>
        <p:spPr>
          <a:xfrm>
            <a:off x="1486012" y="3733697"/>
            <a:ext cx="35229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1600" i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Cạnh</a:t>
            </a:r>
            <a:r>
              <a:rPr lang="en-US" sz="1600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: AB, BC, CD</a:t>
            </a:r>
            <a:r>
              <a:rPr lang="en-US" sz="1600" i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1600" i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DA.</a:t>
            </a:r>
            <a:endParaRPr lang="en-US" sz="1600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86" name="TextBox 85"/>
          <p:cNvSpPr txBox="1">
            <a:spLocks/>
          </p:cNvSpPr>
          <p:nvPr/>
        </p:nvSpPr>
        <p:spPr>
          <a:xfrm>
            <a:off x="1466079" y="4072251"/>
            <a:ext cx="35229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i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Đường</a:t>
            </a:r>
            <a:r>
              <a:rPr lang="en-US" sz="1600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chéo</a:t>
            </a:r>
            <a:r>
              <a:rPr lang="en-US" sz="1600" i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: AC, BD.</a:t>
            </a:r>
            <a:endParaRPr lang="en-US" sz="1600" i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76" name="Picture 4" descr="Compa Chì Cây Deli-G20102 - Màu Xanh | Tik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2156">
            <a:off x="6827473" y="-1443411"/>
            <a:ext cx="2760567" cy="29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Compa Chì Cây Deli-G20102 - Màu Xanh | Tik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5572">
            <a:off x="6689658" y="1603299"/>
            <a:ext cx="2760567" cy="29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4" descr="Compa Chì Cây Deli-G20102 - Màu Xanh | Tik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18776">
            <a:off x="3848999" y="1537070"/>
            <a:ext cx="2760567" cy="29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Compa Chì Cây Deli-G20102 - Màu Xanh | Tik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5639">
            <a:off x="3979056" y="-1558407"/>
            <a:ext cx="2760567" cy="29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505870" y="4785807"/>
            <a:ext cx="4593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1600" i="1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1600" i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thoi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bằng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1600" i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600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85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05833 0.36358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8179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93827E-7 L -0.27205 -0.01111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11" y="-556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5679E-6 L -0.03768 -0.44661 " pathEditMode="relative" rAng="0" ptsTypes="AA">
                                      <p:cBhvr>
                                        <p:cTn id="1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2234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2" grpId="0"/>
      <p:bldP spid="63" grpId="0" animBg="1"/>
      <p:bldP spid="83" grpId="0"/>
      <p:bldP spid="18" grpId="0"/>
      <p:bldP spid="19" grpId="0"/>
      <p:bldP spid="24" grpId="0"/>
      <p:bldP spid="29" grpId="0"/>
      <p:bldP spid="38" grpId="0"/>
      <p:bldP spid="41" grpId="0"/>
      <p:bldP spid="60" grpId="0"/>
      <p:bldP spid="84" grpId="0"/>
      <p:bldP spid="85" grpId="0"/>
      <p:bldP spid="86" grpId="0"/>
      <p:bldP spid="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17124" y="3002268"/>
            <a:ext cx="8326876" cy="664797"/>
            <a:chOff x="904650" y="4990016"/>
            <a:chExt cx="12722243" cy="664797"/>
          </a:xfrm>
        </p:grpSpPr>
        <p:sp>
          <p:nvSpPr>
            <p:cNvPr id="3" name="TextBox 2"/>
            <p:cNvSpPr txBox="1"/>
            <p:nvPr/>
          </p:nvSpPr>
          <p:spPr>
            <a:xfrm>
              <a:off x="1485202" y="4990016"/>
              <a:ext cx="12141691" cy="6647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Kiểm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tra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xem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chéo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thoi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có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vuông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góc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Times New Roman" pitchFamily="18" charset="0"/>
                  <a:sym typeface="Arial"/>
                </a:rPr>
                <a:t>không</a:t>
              </a:r>
              <a:r>
                <a:rPr lang="en-US" sz="1800" dirty="0">
                  <a:cs typeface="Times New Roman" pitchFamily="18" charset="0"/>
                </a:rPr>
                <a:t>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904650" y="4995449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2273" y="3971202"/>
            <a:ext cx="8010765" cy="443198"/>
            <a:chOff x="738586" y="5563021"/>
            <a:chExt cx="12715070" cy="443198"/>
          </a:xfrm>
        </p:grpSpPr>
        <p:sp>
          <p:nvSpPr>
            <p:cNvPr id="6" name="Oval 5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22028" y="5563021"/>
              <a:ext cx="11931628" cy="4431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800" dirty="0" err="1" smtClean="0">
                  <a:cs typeface="Times New Roman" pitchFamily="18" charset="0"/>
                </a:rPr>
                <a:t>Các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cạnh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đối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của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hình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thoi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có</a:t>
              </a:r>
              <a:r>
                <a:rPr lang="en-US" sz="1800" dirty="0" smtClean="0">
                  <a:cs typeface="Times New Roman" pitchFamily="18" charset="0"/>
                </a:rPr>
                <a:t> song </a:t>
              </a:r>
              <a:r>
                <a:rPr lang="en-US" sz="1800" dirty="0" err="1" smtClean="0">
                  <a:cs typeface="Times New Roman" pitchFamily="18" charset="0"/>
                </a:rPr>
                <a:t>song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với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nhau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không</a:t>
              </a:r>
              <a:r>
                <a:rPr lang="en-US" sz="1800" dirty="0" smtClean="0">
                  <a:cs typeface="Times New Roman" pitchFamily="18" charset="0"/>
                </a:rPr>
                <a:t>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35964" y="15766"/>
            <a:ext cx="3698710" cy="2874953"/>
            <a:chOff x="4862976" y="155449"/>
            <a:chExt cx="3698710" cy="28749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2976" y="155449"/>
              <a:ext cx="3698710" cy="269028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98022" y="2661070"/>
              <a:ext cx="1428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Hình</a:t>
              </a: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4.10b</a:t>
              </a:r>
              <a:endParaRPr kumimoji="0" lang="vi-VN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85319" y="-1042714"/>
            <a:ext cx="1682830" cy="2899309"/>
            <a:chOff x="4927601" y="1701800"/>
            <a:chExt cx="2487739" cy="4262803"/>
          </a:xfrm>
        </p:grpSpPr>
        <p:grpSp>
          <p:nvGrpSpPr>
            <p:cNvPr id="16" name="Group 15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8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50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47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32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5018333" y="4922586"/>
                <a:ext cx="2397007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>
                  <a:buClrTx/>
                </a:pPr>
                <a:r>
                  <a:rPr lang="vi-VN" sz="788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1    2    3    4    5    6    7   8    9  </a:t>
                </a:r>
                <a:endParaRPr lang="en-US" sz="788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5400000">
              <a:off x="3222181" y="3766755"/>
              <a:ext cx="4079953" cy="315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685830" y="3555511"/>
            <a:ext cx="571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=&gt; Hai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đường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chéo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thoi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vuông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góc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18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1502950" y="-714333"/>
            <a:ext cx="4900659" cy="3146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261407" y="92118"/>
            <a:ext cx="4900659" cy="314652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502950" y="4582079"/>
            <a:ext cx="533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thoi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song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song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18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nhau</a:t>
            </a:r>
            <a:endParaRPr lang="vi-VN" sz="18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45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091" y="125722"/>
            <a:ext cx="7900066" cy="446212"/>
            <a:chOff x="738586" y="5516283"/>
            <a:chExt cx="12539363" cy="446212"/>
          </a:xfrm>
        </p:grpSpPr>
        <p:sp>
          <p:nvSpPr>
            <p:cNvPr id="3" name="Oval 2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46321" y="5516283"/>
              <a:ext cx="11931628" cy="446212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000" dirty="0" err="1" smtClean="0">
                  <a:cs typeface="Times New Roman" pitchFamily="18" charset="0"/>
                </a:rPr>
                <a:t>Các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góc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đối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của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hình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thoi</a:t>
              </a:r>
              <a:r>
                <a:rPr lang="en-US" sz="2000" dirty="0" smtClean="0">
                  <a:cs typeface="Times New Roman" pitchFamily="18" charset="0"/>
                </a:rPr>
                <a:t> ABCD </a:t>
              </a:r>
              <a:r>
                <a:rPr lang="en-US" sz="2000" dirty="0" err="1" smtClean="0">
                  <a:cs typeface="Times New Roman" pitchFamily="18" charset="0"/>
                </a:rPr>
                <a:t>có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bằng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nhau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không</a:t>
              </a:r>
              <a:r>
                <a:rPr lang="en-US" sz="2000" dirty="0" smtClean="0">
                  <a:cs typeface="Times New Roman" pitchFamily="18" charset="0"/>
                </a:rPr>
                <a:t>?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5" name="Isosceles Triangle 4"/>
          <p:cNvSpPr/>
          <p:nvPr/>
        </p:nvSpPr>
        <p:spPr>
          <a:xfrm rot="16200000">
            <a:off x="1039809" y="1784734"/>
            <a:ext cx="2364101" cy="1923491"/>
          </a:xfrm>
          <a:prstGeom prst="triangle">
            <a:avLst/>
          </a:prstGeom>
          <a:solidFill>
            <a:srgbClr val="9FE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Right Arrow 6"/>
          <p:cNvSpPr/>
          <p:nvPr/>
        </p:nvSpPr>
        <p:spPr>
          <a:xfrm>
            <a:off x="2563567" y="2498222"/>
            <a:ext cx="450547" cy="27596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>
            <a:off x="2963299" y="1784735"/>
            <a:ext cx="2364102" cy="1923489"/>
          </a:xfrm>
          <a:prstGeom prst="triangle">
            <a:avLst/>
          </a:prstGeom>
          <a:solidFill>
            <a:srgbClr val="9FEBC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184967" y="1564428"/>
            <a:ext cx="0" cy="236410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02" y="683941"/>
            <a:ext cx="872492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en-US" sz="2000" i="1" dirty="0" err="1" smtClean="0">
                <a:latin typeface="+mn-lt"/>
                <a:cs typeface="Times New Roman" pitchFamily="18" charset="0"/>
              </a:rPr>
              <a:t>Gấp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giấy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để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kiểm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tra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xem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các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góc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đối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của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hình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thoi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có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+mn-lt"/>
                <a:cs typeface="Times New Roman" pitchFamily="18" charset="0"/>
              </a:rPr>
              <a:t>bằng</a:t>
            </a:r>
            <a:r>
              <a:rPr lang="en-US" sz="2000" i="1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i="1" err="1" smtClean="0">
                <a:latin typeface="+mn-lt"/>
                <a:cs typeface="Times New Roman" pitchFamily="18" charset="0"/>
              </a:rPr>
              <a:t>nhau</a:t>
            </a:r>
            <a:r>
              <a:rPr lang="en-US" sz="2000" i="1" smtClean="0">
                <a:latin typeface="+mn-lt"/>
                <a:cs typeface="Times New Roman" pitchFamily="18" charset="0"/>
              </a:rPr>
              <a:t> không?</a:t>
            </a:r>
            <a:endParaRPr lang="en-US" sz="2000" i="1" dirty="0">
              <a:latin typeface="+mn-lt"/>
              <a:cs typeface="Times New Roman" pitchFamily="18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 rot="5400000">
            <a:off x="2945919" y="1784735"/>
            <a:ext cx="2364102" cy="1923489"/>
          </a:xfrm>
          <a:prstGeom prst="triangl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832519" y="1160198"/>
            <a:ext cx="2364101" cy="1923491"/>
          </a:xfrm>
          <a:prstGeom prst="triangle">
            <a:avLst/>
          </a:prstGeom>
          <a:solidFill>
            <a:srgbClr val="9FE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rved Right Arrow 22"/>
          <p:cNvSpPr/>
          <p:nvPr/>
        </p:nvSpPr>
        <p:spPr>
          <a:xfrm rot="5400000">
            <a:off x="6770552" y="2556905"/>
            <a:ext cx="450547" cy="275965"/>
          </a:xfrm>
          <a:prstGeom prst="curv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 rot="10800000">
            <a:off x="5813774" y="3083689"/>
            <a:ext cx="2364102" cy="1923489"/>
          </a:xfrm>
          <a:prstGeom prst="triangle">
            <a:avLst/>
          </a:prstGeom>
          <a:solidFill>
            <a:srgbClr val="9FEBC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6995824" y="1901638"/>
            <a:ext cx="0" cy="2364102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Isosceles Triangle 25"/>
          <p:cNvSpPr/>
          <p:nvPr/>
        </p:nvSpPr>
        <p:spPr>
          <a:xfrm rot="10800000">
            <a:off x="5832518" y="3115591"/>
            <a:ext cx="2364102" cy="1923489"/>
          </a:xfrm>
          <a:prstGeom prst="triangle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14" grpId="0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2262" y="2154730"/>
            <a:ext cx="817601" cy="74508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29864" y="851338"/>
            <a:ext cx="7378108" cy="3216165"/>
          </a:xfrm>
          <a:prstGeom prst="roundRect">
            <a:avLst/>
          </a:prstGeom>
          <a:solidFill>
            <a:srgbClr val="CFE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lnSpc>
                <a:spcPct val="120000"/>
              </a:lnSpc>
              <a:buClrTx/>
            </a:pPr>
            <a:endParaRPr lang="en-US" sz="24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574512" y="1485834"/>
            <a:ext cx="4946248" cy="48551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một</a:t>
            </a:r>
            <a:r>
              <a:rPr lang="en-US" sz="2400" kern="1200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hình</a:t>
            </a:r>
            <a:r>
              <a:rPr lang="en-US" sz="2400" kern="1200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thoi</a:t>
            </a:r>
            <a:r>
              <a:rPr lang="en-US" sz="2400" kern="1200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:</a:t>
            </a:r>
            <a:endParaRPr lang="en-US" sz="2400" kern="1200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574512" y="2107951"/>
            <a:ext cx="6132952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>
                <a:solidFill>
                  <a:schemeClr val="tx1"/>
                </a:solidFill>
                <a:cs typeface="Times New Roman" pitchFamily="18" charset="0"/>
              </a:rPr>
              <a:t>Bốn</a:t>
            </a:r>
            <a:r>
              <a:rPr lang="en-US" sz="2400" b="1" kern="1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cs typeface="Times New Roman" pitchFamily="18" charset="0"/>
              </a:rPr>
              <a:t>cạnh</a:t>
            </a:r>
            <a:r>
              <a:rPr lang="en-US" sz="2400" b="1" kern="1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err="1" smtClean="0">
                <a:solidFill>
                  <a:schemeClr val="tx1"/>
                </a:solidFill>
                <a:cs typeface="Times New Roman" pitchFamily="18" charset="0"/>
              </a:rPr>
              <a:t>bằng</a:t>
            </a:r>
            <a:r>
              <a:rPr lang="en-US" sz="2400" b="1" kern="12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smtClean="0">
                <a:solidFill>
                  <a:schemeClr val="tx1"/>
                </a:solidFill>
                <a:cs typeface="Times New Roman" pitchFamily="18" charset="0"/>
              </a:rPr>
              <a:t>nhau.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74512" y="2711218"/>
            <a:ext cx="6132952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- Hai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đường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chéo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vuông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với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.</a:t>
            </a:r>
            <a:endParaRPr lang="en-US" sz="24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512" y="819092"/>
            <a:ext cx="2743240" cy="55265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800" b="1" i="1" u="sng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Nhận</a:t>
            </a:r>
            <a:r>
              <a:rPr lang="en-US" sz="2800" b="1" i="1" u="sng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800" b="1" i="1" u="sng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xét</a:t>
            </a:r>
            <a:endParaRPr lang="en-US" sz="2800" b="1" i="1" u="sng" kern="1200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574512" y="3304165"/>
            <a:ext cx="6132952" cy="48551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Các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đối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bằng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.</a:t>
            </a:r>
            <a:endParaRPr lang="en-US" sz="24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5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3"/>
          <p:cNvSpPr/>
          <p:nvPr/>
        </p:nvSpPr>
        <p:spPr>
          <a:xfrm rot="10800000" flipH="1">
            <a:off x="167923" y="1309355"/>
            <a:ext cx="5230452" cy="3444826"/>
          </a:xfrm>
          <a:prstGeom prst="snip1Rect">
            <a:avLst>
              <a:gd name="adj" fmla="val 0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3" name="Google Shape;523;p33"/>
          <p:cNvSpPr txBox="1">
            <a:spLocks noGrp="1"/>
          </p:cNvSpPr>
          <p:nvPr>
            <p:ph type="body" idx="1"/>
          </p:nvPr>
        </p:nvSpPr>
        <p:spPr>
          <a:xfrm>
            <a:off x="167922" y="1703101"/>
            <a:ext cx="5296144" cy="6191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5100" indent="0">
              <a:lnSpc>
                <a:spcPct val="120000"/>
              </a:lnSpc>
              <a:buNone/>
            </a:pPr>
            <a:r>
              <a:rPr lang="en-US" sz="2400" dirty="0" smtClean="0">
                <a:latin typeface="+mn-lt"/>
              </a:rPr>
              <a:t>+  </a:t>
            </a:r>
            <a:r>
              <a:rPr lang="en-US" sz="2400" dirty="0" err="1" smtClean="0">
                <a:latin typeface="+mn-lt"/>
              </a:rPr>
              <a:t>Lấy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E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BC </a:t>
            </a:r>
            <a:r>
              <a:rPr lang="en-US" sz="2400" dirty="0" err="1">
                <a:latin typeface="+mn-lt"/>
              </a:rPr>
              <a:t>sao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EB = AB; </a:t>
            </a:r>
            <a:endParaRPr lang="en-US" sz="2400" dirty="0" smtClean="0"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922" y="124149"/>
            <a:ext cx="582253" cy="48391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?</a:t>
            </a:r>
            <a:endParaRPr lang="vi-VN" sz="24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175" y="124149"/>
            <a:ext cx="8393825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300" dirty="0" err="1" smtClean="0"/>
              <a:t>Quan</a:t>
            </a:r>
            <a:r>
              <a:rPr lang="en-US" sz="2300" dirty="0" smtClean="0"/>
              <a:t> </a:t>
            </a:r>
            <a:r>
              <a:rPr lang="en-US" sz="2300" dirty="0" err="1" smtClean="0"/>
              <a:t>sát</a:t>
            </a:r>
            <a:r>
              <a:rPr lang="en-US" sz="2300" dirty="0" smtClean="0"/>
              <a:t> </a:t>
            </a:r>
            <a:r>
              <a:rPr lang="en-US" sz="2300" dirty="0" err="1" smtClean="0"/>
              <a:t>hình</a:t>
            </a:r>
            <a:r>
              <a:rPr lang="en-US" sz="2300" dirty="0" smtClean="0"/>
              <a:t> </a:t>
            </a:r>
            <a:r>
              <a:rPr lang="en-US" sz="2300" err="1" smtClean="0"/>
              <a:t>vẽ</a:t>
            </a:r>
            <a:r>
              <a:rPr lang="en-US" sz="2300" smtClean="0"/>
              <a:t> dưới đây. </a:t>
            </a:r>
            <a:r>
              <a:rPr lang="en-US" sz="2300" dirty="0" err="1" smtClean="0"/>
              <a:t>Hãy</a:t>
            </a:r>
            <a:r>
              <a:rPr lang="en-US" sz="2300" dirty="0" smtClean="0"/>
              <a:t> </a:t>
            </a:r>
            <a:r>
              <a:rPr lang="en-US" sz="2300" dirty="0" err="1" smtClean="0"/>
              <a:t>tìm</a:t>
            </a:r>
            <a:r>
              <a:rPr lang="en-US" sz="2300" dirty="0" smtClean="0"/>
              <a:t> </a:t>
            </a:r>
            <a:r>
              <a:rPr lang="en-US" sz="2300" dirty="0" err="1" smtClean="0"/>
              <a:t>điểm</a:t>
            </a:r>
            <a:r>
              <a:rPr lang="en-US" sz="2300" dirty="0" smtClean="0"/>
              <a:t> E </a:t>
            </a:r>
            <a:r>
              <a:rPr lang="en-US" sz="2300" dirty="0" err="1" smtClean="0"/>
              <a:t>trên</a:t>
            </a:r>
            <a:r>
              <a:rPr lang="en-US" sz="2300" dirty="0" smtClean="0"/>
              <a:t> </a:t>
            </a:r>
            <a:r>
              <a:rPr lang="en-US" sz="2300" dirty="0" err="1" smtClean="0"/>
              <a:t>đoạn</a:t>
            </a:r>
            <a:r>
              <a:rPr lang="en-US" sz="2300" dirty="0" smtClean="0"/>
              <a:t> </a:t>
            </a:r>
            <a:r>
              <a:rPr lang="en-US" sz="2300" dirty="0" err="1" smtClean="0"/>
              <a:t>thẳng</a:t>
            </a:r>
            <a:r>
              <a:rPr lang="en-US" sz="2300" dirty="0" smtClean="0"/>
              <a:t> BC, </a:t>
            </a:r>
            <a:r>
              <a:rPr lang="en-US" sz="2300" dirty="0" err="1" smtClean="0"/>
              <a:t>điểm</a:t>
            </a:r>
            <a:r>
              <a:rPr lang="en-US" sz="2300" dirty="0" smtClean="0"/>
              <a:t> F </a:t>
            </a:r>
            <a:r>
              <a:rPr lang="en-US" sz="2300" dirty="0" err="1" smtClean="0"/>
              <a:t>trên</a:t>
            </a:r>
            <a:r>
              <a:rPr lang="en-US" sz="2300" dirty="0" smtClean="0"/>
              <a:t> </a:t>
            </a:r>
            <a:r>
              <a:rPr lang="en-US" sz="2300" dirty="0" err="1" smtClean="0"/>
              <a:t>đoạn</a:t>
            </a:r>
            <a:r>
              <a:rPr lang="en-US" sz="2300" dirty="0" smtClean="0"/>
              <a:t> </a:t>
            </a:r>
            <a:r>
              <a:rPr lang="en-US" sz="2300" dirty="0" err="1" smtClean="0"/>
              <a:t>thẳng</a:t>
            </a:r>
            <a:r>
              <a:rPr lang="en-US" sz="2300" dirty="0" smtClean="0"/>
              <a:t> AD </a:t>
            </a:r>
            <a:r>
              <a:rPr lang="en-US" sz="2300" dirty="0" err="1" smtClean="0"/>
              <a:t>để</a:t>
            </a:r>
            <a:r>
              <a:rPr lang="en-US" sz="2300" dirty="0" smtClean="0"/>
              <a:t> </a:t>
            </a:r>
            <a:r>
              <a:rPr lang="en-US" sz="2300" dirty="0" err="1" smtClean="0"/>
              <a:t>tứ</a:t>
            </a:r>
            <a:r>
              <a:rPr lang="en-US" sz="2300" dirty="0" smtClean="0"/>
              <a:t> </a:t>
            </a:r>
            <a:r>
              <a:rPr lang="en-US" sz="2300" dirty="0" err="1" smtClean="0"/>
              <a:t>giác</a:t>
            </a:r>
            <a:r>
              <a:rPr lang="en-US" sz="2300" dirty="0" smtClean="0"/>
              <a:t> ABEF </a:t>
            </a:r>
            <a:r>
              <a:rPr lang="en-US" sz="2300" dirty="0" err="1" smtClean="0"/>
              <a:t>là</a:t>
            </a:r>
            <a:r>
              <a:rPr lang="en-US" sz="2300" dirty="0" smtClean="0"/>
              <a:t> </a:t>
            </a:r>
            <a:r>
              <a:rPr lang="en-US" sz="2300" dirty="0" err="1" smtClean="0"/>
              <a:t>hình</a:t>
            </a:r>
            <a:r>
              <a:rPr lang="en-US" sz="2300" dirty="0" smtClean="0"/>
              <a:t> </a:t>
            </a:r>
            <a:r>
              <a:rPr lang="en-US" sz="2300" dirty="0" err="1" smtClean="0"/>
              <a:t>thoi</a:t>
            </a:r>
            <a:r>
              <a:rPr lang="en-US" sz="2300" dirty="0" smtClean="0"/>
              <a:t>.</a:t>
            </a:r>
            <a:endParaRPr lang="vi-VN" sz="23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892" y="2012655"/>
            <a:ext cx="2842335" cy="2054848"/>
          </a:xfrm>
          <a:prstGeom prst="rect">
            <a:avLst/>
          </a:prstGeom>
        </p:spPr>
      </p:pic>
      <p:sp>
        <p:nvSpPr>
          <p:cNvPr id="10" name="Google Shape;523;p33"/>
          <p:cNvSpPr txBox="1">
            <a:spLocks/>
          </p:cNvSpPr>
          <p:nvPr/>
        </p:nvSpPr>
        <p:spPr>
          <a:xfrm>
            <a:off x="167922" y="2537984"/>
            <a:ext cx="5296144" cy="619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165100" indent="0">
              <a:lnSpc>
                <a:spcPct val="120000"/>
              </a:lnSpc>
              <a:buNone/>
            </a:pPr>
            <a:r>
              <a:rPr lang="en-US" sz="2400" dirty="0" smtClean="0">
                <a:latin typeface="+mn-lt"/>
              </a:rPr>
              <a:t>+ </a:t>
            </a:r>
            <a:r>
              <a:rPr lang="en-US" sz="2400" dirty="0" err="1" smtClean="0">
                <a:latin typeface="+mn-lt"/>
              </a:rPr>
              <a:t>Lấy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F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AD </a:t>
            </a:r>
            <a:r>
              <a:rPr lang="en-US" sz="2400" dirty="0" err="1">
                <a:latin typeface="+mn-lt"/>
              </a:rPr>
              <a:t>sao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AF = </a:t>
            </a:r>
            <a:r>
              <a:rPr lang="en-US" sz="2400" dirty="0" smtClean="0">
                <a:latin typeface="+mn-lt"/>
              </a:rPr>
              <a:t>AB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922" y="3545219"/>
            <a:ext cx="532389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5100" indent="0">
              <a:lnSpc>
                <a:spcPct val="120000"/>
              </a:lnSpc>
              <a:buNone/>
            </a:pPr>
            <a:r>
              <a:rPr lang="en-US" sz="2400"/>
              <a:t>=&gt; </a:t>
            </a:r>
            <a:r>
              <a:rPr lang="en-US" sz="2400" smtClean="0"/>
              <a:t>Nối EF, ta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thoi</a:t>
            </a:r>
            <a:r>
              <a:rPr lang="en-US" sz="2400" dirty="0"/>
              <a:t> ABEF.</a:t>
            </a:r>
          </a:p>
        </p:txBody>
      </p:sp>
      <p:sp>
        <p:nvSpPr>
          <p:cNvPr id="9" name="Oval 8"/>
          <p:cNvSpPr/>
          <p:nvPr/>
        </p:nvSpPr>
        <p:spPr>
          <a:xfrm>
            <a:off x="7630506" y="2744033"/>
            <a:ext cx="94593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7699131" y="2313209"/>
            <a:ext cx="53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</a:t>
            </a:r>
            <a:endParaRPr lang="vi-VN" sz="2000" b="1" dirty="0"/>
          </a:p>
        </p:txBody>
      </p:sp>
      <p:sp>
        <p:nvSpPr>
          <p:cNvPr id="15" name="Oval 14"/>
          <p:cNvSpPr/>
          <p:nvPr/>
        </p:nvSpPr>
        <p:spPr>
          <a:xfrm>
            <a:off x="6886572" y="3246873"/>
            <a:ext cx="94593" cy="914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6650088" y="3318564"/>
            <a:ext cx="53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</a:t>
            </a:r>
            <a:endParaRPr lang="vi-VN" sz="2000" b="1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33868" y="2825519"/>
            <a:ext cx="759699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" grpId="0" uiExpand="1" build="p"/>
      <p:bldP spid="3" grpId="0" animBg="1"/>
      <p:bldP spid="6" grpId="0"/>
      <p:bldP spid="10" grpId="0" uiExpand="1" build="p"/>
      <p:bldP spid="8" grpId="0"/>
      <p:bldP spid="9" grpId="0" animBg="1"/>
      <p:bldP spid="11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09719" y="175592"/>
            <a:ext cx="2087720" cy="406265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Thực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hành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2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54785" y="1035076"/>
            <a:ext cx="7137022" cy="365145"/>
            <a:chOff x="632623" y="1606672"/>
            <a:chExt cx="9516029" cy="486862"/>
          </a:xfrm>
        </p:grpSpPr>
        <p:sp>
          <p:nvSpPr>
            <p:cNvPr id="15" name="Rectangle 14"/>
            <p:cNvSpPr>
              <a:spLocks/>
            </p:cNvSpPr>
            <p:nvPr/>
          </p:nvSpPr>
          <p:spPr>
            <a:xfrm>
              <a:off x="632623" y="1613401"/>
              <a:ext cx="1328740" cy="480133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1: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1876670" y="1606672"/>
              <a:ext cx="8271982" cy="480134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đoạn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 =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3cm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45511" y="1392689"/>
            <a:ext cx="7421329" cy="717376"/>
            <a:chOff x="610676" y="1975798"/>
            <a:chExt cx="9895105" cy="956498"/>
          </a:xfrm>
        </p:grpSpPr>
        <p:sp>
          <p:nvSpPr>
            <p:cNvPr id="16" name="Rectangle 15"/>
            <p:cNvSpPr>
              <a:spLocks/>
            </p:cNvSpPr>
            <p:nvPr/>
          </p:nvSpPr>
          <p:spPr>
            <a:xfrm>
              <a:off x="610676" y="2066686"/>
              <a:ext cx="1328740" cy="480130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2: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1921938" y="1975798"/>
              <a:ext cx="8583843" cy="956498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qua B.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Lấy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điểm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C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trên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đó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sao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cho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BC = 3cm.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43" y="566261"/>
            <a:ext cx="7964224" cy="406778"/>
            <a:chOff x="1521773" y="1062176"/>
            <a:chExt cx="10618964" cy="542370"/>
          </a:xfrm>
        </p:grpSpPr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1950420" y="1062176"/>
              <a:ext cx="10190317" cy="542370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Vẽ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hình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thoi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ABCD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có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cạnh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bằng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3cm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hướng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dẫn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sau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/>
                  <a:sym typeface="Arial"/>
                </a:rPr>
                <a:t>:</a:t>
              </a: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21773" y="1167849"/>
              <a:ext cx="428647" cy="39052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itchFamily="18" charset="0"/>
                  <a:sym typeface="Arial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7747" y="2008755"/>
            <a:ext cx="7672091" cy="717376"/>
            <a:chOff x="642477" y="2536804"/>
            <a:chExt cx="10229455" cy="956501"/>
          </a:xfrm>
        </p:grpSpPr>
        <p:sp>
          <p:nvSpPr>
            <p:cNvPr id="19" name="Rectangle 18"/>
            <p:cNvSpPr>
              <a:spLocks/>
            </p:cNvSpPr>
            <p:nvPr/>
          </p:nvSpPr>
          <p:spPr>
            <a:xfrm>
              <a:off x="642477" y="2609105"/>
              <a:ext cx="1328740" cy="480132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3: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1914745" y="2536804"/>
              <a:ext cx="8957187" cy="956501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qua C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và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song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song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cạnh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AB.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qua A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và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song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song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cạnh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BC.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sym typeface="Arial"/>
              </a:endParaRPr>
            </a:p>
          </p:txBody>
        </p:sp>
      </p:grpSp>
      <p:grpSp>
        <p:nvGrpSpPr>
          <p:cNvPr id="281" name="Group 280"/>
          <p:cNvGrpSpPr/>
          <p:nvPr/>
        </p:nvGrpSpPr>
        <p:grpSpPr>
          <a:xfrm>
            <a:off x="810864" y="2815512"/>
            <a:ext cx="7628974" cy="377735"/>
            <a:chOff x="856858" y="2589181"/>
            <a:chExt cx="10171965" cy="503648"/>
          </a:xfrm>
        </p:grpSpPr>
        <p:sp>
          <p:nvSpPr>
            <p:cNvPr id="282" name="Rectangle 281"/>
            <p:cNvSpPr>
              <a:spLocks/>
            </p:cNvSpPr>
            <p:nvPr/>
          </p:nvSpPr>
          <p:spPr>
            <a:xfrm>
              <a:off x="856858" y="2589181"/>
              <a:ext cx="1328740" cy="480133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4: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283" name="Rectangle 282"/>
            <p:cNvSpPr>
              <a:spLocks/>
            </p:cNvSpPr>
            <p:nvPr/>
          </p:nvSpPr>
          <p:spPr>
            <a:xfrm>
              <a:off x="2071637" y="2612696"/>
              <a:ext cx="8957186" cy="480133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Hai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này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cắt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tại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D, ta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được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thoi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ABCD.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</p:grpSp>
      <p:pic>
        <p:nvPicPr>
          <p:cNvPr id="188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00770">
            <a:off x="2955703" y="2815098"/>
            <a:ext cx="3683418" cy="620284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4057570" y="3248481"/>
            <a:ext cx="797213" cy="599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3236612" y="3248481"/>
            <a:ext cx="820958" cy="58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12344" y="3574735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vi-VN" dirty="0"/>
          </a:p>
        </p:txBody>
      </p:sp>
      <p:sp>
        <p:nvSpPr>
          <p:cNvPr id="235" name="TextBox 234"/>
          <p:cNvSpPr txBox="1"/>
          <p:nvPr/>
        </p:nvSpPr>
        <p:spPr>
          <a:xfrm>
            <a:off x="3760066" y="3006818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vi-VN" dirty="0"/>
          </a:p>
        </p:txBody>
      </p:sp>
      <p:pic>
        <p:nvPicPr>
          <p:cNvPr id="236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274">
            <a:off x="3397143" y="4202920"/>
            <a:ext cx="3683418" cy="620284"/>
          </a:xfrm>
          <a:prstGeom prst="rect">
            <a:avLst/>
          </a:prstGeom>
          <a:noFill/>
        </p:spPr>
      </p:pic>
      <p:sp>
        <p:nvSpPr>
          <p:cNvPr id="277" name="TextBox 276"/>
          <p:cNvSpPr txBox="1"/>
          <p:nvPr/>
        </p:nvSpPr>
        <p:spPr>
          <a:xfrm>
            <a:off x="4872417" y="3605391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vi-VN" dirty="0"/>
          </a:p>
        </p:txBody>
      </p:sp>
      <p:pic>
        <p:nvPicPr>
          <p:cNvPr id="284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00770">
            <a:off x="2734446" y="2995811"/>
            <a:ext cx="3683418" cy="620284"/>
          </a:xfrm>
          <a:prstGeom prst="rect">
            <a:avLst/>
          </a:prstGeom>
          <a:noFill/>
        </p:spPr>
      </p:pic>
      <p:cxnSp>
        <p:nvCxnSpPr>
          <p:cNvPr id="285" name="Straight Connector 284"/>
          <p:cNvCxnSpPr/>
          <p:nvPr/>
        </p:nvCxnSpPr>
        <p:spPr>
          <a:xfrm flipV="1">
            <a:off x="4050592" y="3856007"/>
            <a:ext cx="820958" cy="5863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/>
          <p:cNvSpPr txBox="1"/>
          <p:nvPr/>
        </p:nvSpPr>
        <p:spPr>
          <a:xfrm>
            <a:off x="3859212" y="4440378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vi-VN" dirty="0"/>
          </a:p>
        </p:txBody>
      </p:sp>
      <p:pic>
        <p:nvPicPr>
          <p:cNvPr id="287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79141">
            <a:off x="3363764" y="4176096"/>
            <a:ext cx="3683418" cy="620284"/>
          </a:xfrm>
          <a:prstGeom prst="rect">
            <a:avLst/>
          </a:prstGeom>
          <a:noFill/>
        </p:spPr>
      </p:pic>
      <p:cxnSp>
        <p:nvCxnSpPr>
          <p:cNvPr id="288" name="Straight Connector 287"/>
          <p:cNvCxnSpPr/>
          <p:nvPr/>
        </p:nvCxnSpPr>
        <p:spPr>
          <a:xfrm>
            <a:off x="3241832" y="3854952"/>
            <a:ext cx="797213" cy="599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44714" y="4581682"/>
            <a:ext cx="382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thoi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ABCD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</a:rPr>
              <a:t>cạnh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 3cm</a:t>
            </a:r>
            <a:endParaRPr lang="vi-VN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118 0.0765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" y="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0926 L -0.08871 0.11698 " pathEditMode="relative" rAng="0" ptsTypes="AA">
                                      <p:cBhvr>
                                        <p:cTn id="9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5" grpId="0"/>
      <p:bldP spid="277" grpId="0"/>
      <p:bldP spid="28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58505" y="373819"/>
            <a:ext cx="6877042" cy="928716"/>
            <a:chOff x="1123501" y="7023803"/>
            <a:chExt cx="9111757" cy="1448312"/>
          </a:xfrm>
        </p:grpSpPr>
        <p:sp>
          <p:nvSpPr>
            <p:cNvPr id="6" name="Rectangle 5"/>
            <p:cNvSpPr>
              <a:spLocks/>
            </p:cNvSpPr>
            <p:nvPr/>
          </p:nvSpPr>
          <p:spPr>
            <a:xfrm>
              <a:off x="1605563" y="7023803"/>
              <a:ext cx="8629695" cy="1448312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hãy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kiểm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vừa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cạnh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có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bằng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?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123501" y="7259353"/>
              <a:ext cx="428647" cy="4396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itchFamily="18" charset="0"/>
                  <a:sym typeface="Arial"/>
                </a:rPr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44639" y="1308538"/>
            <a:ext cx="4875968" cy="3193829"/>
            <a:chOff x="2286000" y="1341741"/>
            <a:chExt cx="4808484" cy="3058385"/>
          </a:xfrm>
        </p:grpSpPr>
        <p:sp>
          <p:nvSpPr>
            <p:cNvPr id="8" name="Flowchart: Decision 7"/>
            <p:cNvSpPr/>
            <p:nvPr/>
          </p:nvSpPr>
          <p:spPr>
            <a:xfrm>
              <a:off x="2727436" y="1880604"/>
              <a:ext cx="3381808" cy="2060773"/>
            </a:xfrm>
            <a:prstGeom prst="flowChartDecisi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0" y="2822024"/>
              <a:ext cx="662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</a:t>
              </a:r>
              <a:endParaRPr lang="vi-VN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55198" y="1341741"/>
              <a:ext cx="662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</a:t>
              </a:r>
              <a:endParaRPr lang="vi-VN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32332" y="2621969"/>
              <a:ext cx="662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</a:t>
              </a:r>
              <a:endParaRPr lang="vi-VN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86274" y="4000016"/>
              <a:ext cx="662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</a:t>
              </a:r>
              <a:endParaRPr lang="vi-VN" sz="2000" dirty="0"/>
            </a:p>
          </p:txBody>
        </p:sp>
      </p:grpSp>
      <p:pic>
        <p:nvPicPr>
          <p:cNvPr id="14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52210">
            <a:off x="2357424" y="1082671"/>
            <a:ext cx="7270405" cy="1224329"/>
          </a:xfrm>
          <a:prstGeom prst="rect">
            <a:avLst/>
          </a:prstGeom>
          <a:noFill/>
        </p:spPr>
      </p:pic>
      <p:pic>
        <p:nvPicPr>
          <p:cNvPr id="15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3746">
            <a:off x="3391575" y="3600939"/>
            <a:ext cx="7270405" cy="1224329"/>
          </a:xfrm>
          <a:prstGeom prst="rect">
            <a:avLst/>
          </a:prstGeom>
          <a:noFill/>
        </p:spPr>
      </p:pic>
      <p:pic>
        <p:nvPicPr>
          <p:cNvPr id="17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52210">
            <a:off x="4057561" y="2179150"/>
            <a:ext cx="7270405" cy="1224329"/>
          </a:xfrm>
          <a:prstGeom prst="rect">
            <a:avLst/>
          </a:prstGeom>
          <a:noFill/>
        </p:spPr>
      </p:pic>
      <p:pic>
        <p:nvPicPr>
          <p:cNvPr id="18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3746">
            <a:off x="1640691" y="4670002"/>
            <a:ext cx="7270405" cy="12243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1921" y="4419039"/>
            <a:ext cx="851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 </a:t>
            </a:r>
            <a:r>
              <a:rPr lang="en-US" sz="2400" dirty="0" err="1" smtClean="0"/>
              <a:t>Độ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cạnh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thoi</a:t>
            </a:r>
            <a:r>
              <a:rPr lang="en-US" sz="2400" dirty="0" smtClean="0"/>
              <a:t> </a:t>
            </a:r>
            <a:r>
              <a:rPr lang="en-US" sz="2400" dirty="0" err="1" smtClean="0"/>
              <a:t>đều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3cm.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9955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28"/>
          <p:cNvGrpSpPr/>
          <p:nvPr/>
        </p:nvGrpSpPr>
        <p:grpSpPr>
          <a:xfrm rot="6299950">
            <a:off x="7528414" y="4127778"/>
            <a:ext cx="1576921" cy="1193772"/>
            <a:chOff x="582410" y="345094"/>
            <a:chExt cx="1998559" cy="2001797"/>
          </a:xfrm>
        </p:grpSpPr>
        <p:sp>
          <p:nvSpPr>
            <p:cNvPr id="148" name="Google Shape;148;p28"/>
            <p:cNvSpPr/>
            <p:nvPr/>
          </p:nvSpPr>
          <p:spPr>
            <a:xfrm>
              <a:off x="582410" y="345094"/>
              <a:ext cx="1998559" cy="2001797"/>
            </a:xfrm>
            <a:custGeom>
              <a:avLst/>
              <a:gdLst/>
              <a:ahLst/>
              <a:cxnLst/>
              <a:rect l="l" t="t" r="r" b="b"/>
              <a:pathLst>
                <a:path w="61104" h="61203" extrusionOk="0">
                  <a:moveTo>
                    <a:pt x="14275" y="25744"/>
                  </a:moveTo>
                  <a:cubicBezTo>
                    <a:pt x="15389" y="25744"/>
                    <a:pt x="16524" y="26161"/>
                    <a:pt x="17444" y="27092"/>
                  </a:cubicBezTo>
                  <a:lnTo>
                    <a:pt x="34600" y="44427"/>
                  </a:lnTo>
                  <a:cubicBezTo>
                    <a:pt x="37415" y="47277"/>
                    <a:pt x="35384" y="52107"/>
                    <a:pt x="31391" y="52107"/>
                  </a:cubicBezTo>
                  <a:cubicBezTo>
                    <a:pt x="31382" y="52107"/>
                    <a:pt x="31372" y="52107"/>
                    <a:pt x="31362" y="52106"/>
                  </a:cubicBezTo>
                  <a:lnTo>
                    <a:pt x="14122" y="51999"/>
                  </a:lnTo>
                  <a:cubicBezTo>
                    <a:pt x="11633" y="51976"/>
                    <a:pt x="9621" y="49951"/>
                    <a:pt x="9645" y="47463"/>
                  </a:cubicBezTo>
                  <a:lnTo>
                    <a:pt x="9740" y="30235"/>
                  </a:lnTo>
                  <a:cubicBezTo>
                    <a:pt x="9756" y="27529"/>
                    <a:pt x="11970" y="25744"/>
                    <a:pt x="14275" y="25744"/>
                  </a:cubicBezTo>
                  <a:close/>
                  <a:moveTo>
                    <a:pt x="1031" y="0"/>
                  </a:moveTo>
                  <a:cubicBezTo>
                    <a:pt x="676" y="0"/>
                    <a:pt x="334" y="277"/>
                    <a:pt x="334" y="695"/>
                  </a:cubicBezTo>
                  <a:lnTo>
                    <a:pt x="1" y="60869"/>
                  </a:lnTo>
                  <a:lnTo>
                    <a:pt x="60175" y="61203"/>
                  </a:lnTo>
                  <a:cubicBezTo>
                    <a:pt x="60794" y="61203"/>
                    <a:pt x="61104" y="60465"/>
                    <a:pt x="60675" y="60024"/>
                  </a:cubicBezTo>
                  <a:lnTo>
                    <a:pt x="1513" y="207"/>
                  </a:lnTo>
                  <a:cubicBezTo>
                    <a:pt x="1374" y="64"/>
                    <a:pt x="1201" y="0"/>
                    <a:pt x="1031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44017" y="2216028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25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97789" y="2274836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851527" y="2216421"/>
              <a:ext cx="785" cy="116864"/>
            </a:xfrm>
            <a:custGeom>
              <a:avLst/>
              <a:gdLst/>
              <a:ahLst/>
              <a:cxnLst/>
              <a:rect l="l" t="t" r="r" b="b"/>
              <a:pathLst>
                <a:path w="24" h="3573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24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905658" y="227522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6"/>
                  </a:moveTo>
                  <a:lnTo>
                    <a:pt x="0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959396" y="2216813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0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1012742" y="2275621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1066873" y="2217566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1120612" y="2275981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0" y="1787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1174350" y="221795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1228088" y="2276374"/>
              <a:ext cx="33" cy="58841"/>
            </a:xfrm>
            <a:custGeom>
              <a:avLst/>
              <a:gdLst/>
              <a:ahLst/>
              <a:cxnLst/>
              <a:rect l="l" t="t" r="r" b="b"/>
              <a:pathLst>
                <a:path w="1" h="1799" fill="none" extrusionOk="0">
                  <a:moveTo>
                    <a:pt x="0" y="1799"/>
                  </a:moveTo>
                  <a:lnTo>
                    <a:pt x="0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1281827" y="2218351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0" y="3573"/>
                  </a:moveTo>
                  <a:lnTo>
                    <a:pt x="0" y="1787"/>
                  </a:ln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1335565" y="2277159"/>
              <a:ext cx="33" cy="58448"/>
            </a:xfrm>
            <a:custGeom>
              <a:avLst/>
              <a:gdLst/>
              <a:ahLst/>
              <a:cxnLst/>
              <a:rect l="l" t="t" r="r" b="b"/>
              <a:pathLst>
                <a:path w="1" h="1787" fill="none" extrusionOk="0">
                  <a:moveTo>
                    <a:pt x="1" y="1787"/>
                  </a:moveTo>
                  <a:lnTo>
                    <a:pt x="1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1389304" y="2218743"/>
              <a:ext cx="425" cy="117256"/>
            </a:xfrm>
            <a:custGeom>
              <a:avLst/>
              <a:gdLst/>
              <a:ahLst/>
              <a:cxnLst/>
              <a:rect l="l" t="t" r="r" b="b"/>
              <a:pathLst>
                <a:path w="13" h="3585" fill="none" extrusionOk="0">
                  <a:moveTo>
                    <a:pt x="1" y="3584"/>
                  </a:moveTo>
                  <a:lnTo>
                    <a:pt x="1" y="1787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1443042" y="22775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1496781" y="2219528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1550519" y="2277944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1604257" y="2219920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" y="3572"/>
                  </a:moveTo>
                  <a:lnTo>
                    <a:pt x="13" y="1786"/>
                  </a:ln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1657996" y="2278729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1711734" y="2220313"/>
              <a:ext cx="425" cy="116864"/>
            </a:xfrm>
            <a:custGeom>
              <a:avLst/>
              <a:gdLst/>
              <a:ahLst/>
              <a:cxnLst/>
              <a:rect l="l" t="t" r="r" b="b"/>
              <a:pathLst>
                <a:path w="13" h="3573" fill="none" extrusionOk="0">
                  <a:moveTo>
                    <a:pt x="13" y="0"/>
                  </a:moveTo>
                  <a:lnTo>
                    <a:pt x="13" y="1786"/>
                  </a:lnTo>
                  <a:lnTo>
                    <a:pt x="1" y="357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1765505" y="2279121"/>
              <a:ext cx="392" cy="58448"/>
            </a:xfrm>
            <a:custGeom>
              <a:avLst/>
              <a:gdLst/>
              <a:ahLst/>
              <a:cxnLst/>
              <a:rect l="l" t="t" r="r" b="b"/>
              <a:pathLst>
                <a:path w="12" h="1787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1819244" y="2220705"/>
              <a:ext cx="392" cy="117224"/>
            </a:xfrm>
            <a:custGeom>
              <a:avLst/>
              <a:gdLst/>
              <a:ahLst/>
              <a:cxnLst/>
              <a:rect l="l" t="t" r="r" b="b"/>
              <a:pathLst>
                <a:path w="12" h="3584" fill="none" extrusionOk="0">
                  <a:moveTo>
                    <a:pt x="0" y="3584"/>
                  </a:moveTo>
                  <a:lnTo>
                    <a:pt x="12" y="1798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1872982" y="2279514"/>
              <a:ext cx="425" cy="58416"/>
            </a:xfrm>
            <a:custGeom>
              <a:avLst/>
              <a:gdLst/>
              <a:ahLst/>
              <a:cxnLst/>
              <a:rect l="l" t="t" r="r" b="b"/>
              <a:pathLst>
                <a:path w="13" h="1786" fill="none" extrusionOk="0">
                  <a:moveTo>
                    <a:pt x="0" y="1786"/>
                  </a:move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1926721" y="2221490"/>
              <a:ext cx="425" cy="116831"/>
            </a:xfrm>
            <a:custGeom>
              <a:avLst/>
              <a:gdLst/>
              <a:ahLst/>
              <a:cxnLst/>
              <a:rect l="l" t="t" r="r" b="b"/>
              <a:pathLst>
                <a:path w="13" h="3572" fill="none" extrusionOk="0">
                  <a:moveTo>
                    <a:pt x="0" y="3572"/>
                  </a:moveTo>
                  <a:lnTo>
                    <a:pt x="12" y="1786"/>
                  </a:lnTo>
                  <a:lnTo>
                    <a:pt x="12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1980459" y="2279873"/>
              <a:ext cx="425" cy="58841"/>
            </a:xfrm>
            <a:custGeom>
              <a:avLst/>
              <a:gdLst/>
              <a:ahLst/>
              <a:cxnLst/>
              <a:rect l="l" t="t" r="r" b="b"/>
              <a:pathLst>
                <a:path w="13" h="1799" fill="none" extrusionOk="0">
                  <a:moveTo>
                    <a:pt x="0" y="1799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2034198" y="222185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2087936" y="2280658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0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2141674" y="2222243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0" y="3573"/>
                  </a:moveTo>
                  <a:lnTo>
                    <a:pt x="12" y="1787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2195413" y="2281051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2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2249151" y="2222635"/>
              <a:ext cx="818" cy="117256"/>
            </a:xfrm>
            <a:custGeom>
              <a:avLst/>
              <a:gdLst/>
              <a:ahLst/>
              <a:cxnLst/>
              <a:rect l="l" t="t" r="r" b="b"/>
              <a:pathLst>
                <a:path w="25" h="3585" fill="none" extrusionOk="0">
                  <a:moveTo>
                    <a:pt x="1" y="3585"/>
                  </a:moveTo>
                  <a:lnTo>
                    <a:pt x="13" y="1799"/>
                  </a:lnTo>
                  <a:lnTo>
                    <a:pt x="24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2302890" y="2281443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7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2356628" y="2223420"/>
              <a:ext cx="818" cy="116864"/>
            </a:xfrm>
            <a:custGeom>
              <a:avLst/>
              <a:gdLst/>
              <a:ahLst/>
              <a:cxnLst/>
              <a:rect l="l" t="t" r="r" b="b"/>
              <a:pathLst>
                <a:path w="25" h="3573" fill="none" extrusionOk="0">
                  <a:moveTo>
                    <a:pt x="1" y="3572"/>
                  </a:moveTo>
                  <a:lnTo>
                    <a:pt x="13" y="1787"/>
                  </a:lnTo>
                  <a:lnTo>
                    <a:pt x="25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2410366" y="2281836"/>
              <a:ext cx="425" cy="58448"/>
            </a:xfrm>
            <a:custGeom>
              <a:avLst/>
              <a:gdLst/>
              <a:ahLst/>
              <a:cxnLst/>
              <a:rect l="l" t="t" r="r" b="b"/>
              <a:pathLst>
                <a:path w="13" h="1787" fill="none" extrusionOk="0">
                  <a:moveTo>
                    <a:pt x="1" y="1786"/>
                  </a:moveTo>
                  <a:lnTo>
                    <a:pt x="13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597226" y="507617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597226" y="56135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596834" y="61509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596441" y="66883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596441" y="72257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596049" y="776342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595656" y="830081"/>
              <a:ext cx="58841" cy="392"/>
            </a:xfrm>
            <a:custGeom>
              <a:avLst/>
              <a:gdLst/>
              <a:ahLst/>
              <a:cxnLst/>
              <a:rect l="l" t="t" r="r" b="b"/>
              <a:pathLst>
                <a:path w="1799" h="12" fill="none" extrusionOk="0">
                  <a:moveTo>
                    <a:pt x="1" y="0"/>
                  </a:moveTo>
                  <a:lnTo>
                    <a:pt x="1799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595656" y="883819"/>
              <a:ext cx="116864" cy="785"/>
            </a:xfrm>
            <a:custGeom>
              <a:avLst/>
              <a:gdLst/>
              <a:ahLst/>
              <a:cxnLst/>
              <a:rect l="l" t="t" r="r" b="b"/>
              <a:pathLst>
                <a:path w="3573" h="24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595264" y="937558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595264" y="991296"/>
              <a:ext cx="116864" cy="818"/>
            </a:xfrm>
            <a:custGeom>
              <a:avLst/>
              <a:gdLst/>
              <a:ahLst/>
              <a:cxnLst/>
              <a:rect l="l" t="t" r="r" b="b"/>
              <a:pathLst>
                <a:path w="3573" h="25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594871" y="104503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594479" y="1098773"/>
              <a:ext cx="117256" cy="818"/>
            </a:xfrm>
            <a:custGeom>
              <a:avLst/>
              <a:gdLst/>
              <a:ahLst/>
              <a:cxnLst/>
              <a:rect l="l" t="t" r="r" b="b"/>
              <a:pathLst>
                <a:path w="3585" h="25" fill="none" extrusionOk="0">
                  <a:moveTo>
                    <a:pt x="1" y="0"/>
                  </a:moveTo>
                  <a:lnTo>
                    <a:pt x="1799" y="12"/>
                  </a:lnTo>
                  <a:lnTo>
                    <a:pt x="3585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594479" y="115251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594119" y="1206250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2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594119" y="125998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1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593727" y="1313726"/>
              <a:ext cx="116831" cy="818"/>
            </a:xfrm>
            <a:custGeom>
              <a:avLst/>
              <a:gdLst/>
              <a:ahLst/>
              <a:cxnLst/>
              <a:rect l="l" t="t" r="r" b="b"/>
              <a:pathLst>
                <a:path w="3572" h="25" fill="none" extrusionOk="0">
                  <a:moveTo>
                    <a:pt x="0" y="1"/>
                  </a:moveTo>
                  <a:lnTo>
                    <a:pt x="1786" y="13"/>
                  </a:lnTo>
                  <a:lnTo>
                    <a:pt x="3572" y="24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593334" y="136785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593334" y="142159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0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592942" y="1474942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0" y="1"/>
                  </a:moveTo>
                  <a:lnTo>
                    <a:pt x="1786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592549" y="152907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0" y="1"/>
                  </a:moveTo>
                  <a:lnTo>
                    <a:pt x="1798" y="1"/>
                  </a:lnTo>
                  <a:lnTo>
                    <a:pt x="3584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592549" y="1582811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0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592157" y="163655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1"/>
                  </a:moveTo>
                  <a:lnTo>
                    <a:pt x="1786" y="1"/>
                  </a:lnTo>
                  <a:lnTo>
                    <a:pt x="3572" y="13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592157" y="1690288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1"/>
                  </a:moveTo>
                  <a:lnTo>
                    <a:pt x="1786" y="1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91764" y="1744059"/>
              <a:ext cx="116864" cy="392"/>
            </a:xfrm>
            <a:custGeom>
              <a:avLst/>
              <a:gdLst/>
              <a:ahLst/>
              <a:cxnLst/>
              <a:rect l="l" t="t" r="r" b="b"/>
              <a:pathLst>
                <a:path w="3573" h="12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91372" y="1797797"/>
              <a:ext cx="58448" cy="33"/>
            </a:xfrm>
            <a:custGeom>
              <a:avLst/>
              <a:gdLst/>
              <a:ahLst/>
              <a:cxnLst/>
              <a:rect l="l" t="t" r="r" b="b"/>
              <a:pathLst>
                <a:path w="1787" h="1" fill="none" extrusionOk="0">
                  <a:moveTo>
                    <a:pt x="1" y="0"/>
                  </a:moveTo>
                  <a:lnTo>
                    <a:pt x="1787" y="0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91372" y="1851536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0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90979" y="1905274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590587" y="1959013"/>
              <a:ext cx="117256" cy="425"/>
            </a:xfrm>
            <a:custGeom>
              <a:avLst/>
              <a:gdLst/>
              <a:ahLst/>
              <a:cxnLst/>
              <a:rect l="l" t="t" r="r" b="b"/>
              <a:pathLst>
                <a:path w="3585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85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590587" y="2012751"/>
              <a:ext cx="58448" cy="425"/>
            </a:xfrm>
            <a:custGeom>
              <a:avLst/>
              <a:gdLst/>
              <a:ahLst/>
              <a:cxnLst/>
              <a:rect l="l" t="t" r="r" b="b"/>
              <a:pathLst>
                <a:path w="1787" h="13" fill="none" extrusionOk="0">
                  <a:moveTo>
                    <a:pt x="1" y="0"/>
                  </a:moveTo>
                  <a:lnTo>
                    <a:pt x="1787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590194" y="2066490"/>
              <a:ext cx="116864" cy="425"/>
            </a:xfrm>
            <a:custGeom>
              <a:avLst/>
              <a:gdLst/>
              <a:ahLst/>
              <a:cxnLst/>
              <a:rect l="l" t="t" r="r" b="b"/>
              <a:pathLst>
                <a:path w="3573" h="13" fill="none" extrusionOk="0">
                  <a:moveTo>
                    <a:pt x="1" y="0"/>
                  </a:moveTo>
                  <a:lnTo>
                    <a:pt x="1787" y="12"/>
                  </a:lnTo>
                  <a:lnTo>
                    <a:pt x="3573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589834" y="2120228"/>
              <a:ext cx="58416" cy="425"/>
            </a:xfrm>
            <a:custGeom>
              <a:avLst/>
              <a:gdLst/>
              <a:ahLst/>
              <a:cxnLst/>
              <a:rect l="l" t="t" r="r" b="b"/>
              <a:pathLst>
                <a:path w="1786" h="13" fill="none" extrusionOk="0">
                  <a:moveTo>
                    <a:pt x="0" y="0"/>
                  </a:moveTo>
                  <a:lnTo>
                    <a:pt x="1786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589834" y="2173966"/>
              <a:ext cx="116831" cy="425"/>
            </a:xfrm>
            <a:custGeom>
              <a:avLst/>
              <a:gdLst/>
              <a:ahLst/>
              <a:cxnLst/>
              <a:rect l="l" t="t" r="r" b="b"/>
              <a:pathLst>
                <a:path w="3572" h="13" fill="none" extrusionOk="0">
                  <a:moveTo>
                    <a:pt x="0" y="0"/>
                  </a:moveTo>
                  <a:lnTo>
                    <a:pt x="1786" y="12"/>
                  </a:lnTo>
                  <a:lnTo>
                    <a:pt x="3572" y="12"/>
                  </a:lnTo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3" name="Google Shape;213;p28"/>
          <p:cNvGrpSpPr/>
          <p:nvPr/>
        </p:nvGrpSpPr>
        <p:grpSpPr>
          <a:xfrm rot="-481486">
            <a:off x="69827" y="4081734"/>
            <a:ext cx="652531" cy="1034838"/>
            <a:chOff x="6662225" y="1139925"/>
            <a:chExt cx="1453177" cy="1855428"/>
          </a:xfrm>
        </p:grpSpPr>
        <p:sp>
          <p:nvSpPr>
            <p:cNvPr id="214" name="Google Shape;214;p28"/>
            <p:cNvSpPr/>
            <p:nvPr/>
          </p:nvSpPr>
          <p:spPr>
            <a:xfrm>
              <a:off x="6662225" y="1142527"/>
              <a:ext cx="1451177" cy="1852825"/>
            </a:xfrm>
            <a:custGeom>
              <a:avLst/>
              <a:gdLst/>
              <a:ahLst/>
              <a:cxnLst/>
              <a:rect l="l" t="t" r="r" b="b"/>
              <a:pathLst>
                <a:path w="43494" h="55532" extrusionOk="0">
                  <a:moveTo>
                    <a:pt x="38277" y="1"/>
                  </a:moveTo>
                  <a:cubicBezTo>
                    <a:pt x="38226" y="1"/>
                    <a:pt x="38175" y="2"/>
                    <a:pt x="38124" y="6"/>
                  </a:cubicBezTo>
                  <a:lnTo>
                    <a:pt x="21241" y="994"/>
                  </a:lnTo>
                  <a:lnTo>
                    <a:pt x="4358" y="1982"/>
                  </a:lnTo>
                  <a:lnTo>
                    <a:pt x="4310" y="1982"/>
                  </a:lnTo>
                  <a:cubicBezTo>
                    <a:pt x="1869" y="2137"/>
                    <a:pt x="0" y="3518"/>
                    <a:pt x="143" y="5792"/>
                  </a:cubicBezTo>
                  <a:lnTo>
                    <a:pt x="655" y="14519"/>
                  </a:lnTo>
                  <a:lnTo>
                    <a:pt x="1179" y="23258"/>
                  </a:lnTo>
                  <a:cubicBezTo>
                    <a:pt x="1179" y="23282"/>
                    <a:pt x="1191" y="23306"/>
                    <a:pt x="1191" y="23330"/>
                  </a:cubicBezTo>
                  <a:cubicBezTo>
                    <a:pt x="1203" y="23354"/>
                    <a:pt x="2084" y="37843"/>
                    <a:pt x="2084" y="37843"/>
                  </a:cubicBezTo>
                  <a:lnTo>
                    <a:pt x="2929" y="52286"/>
                  </a:lnTo>
                  <a:cubicBezTo>
                    <a:pt x="3032" y="54118"/>
                    <a:pt x="4544" y="55531"/>
                    <a:pt x="6354" y="55531"/>
                  </a:cubicBezTo>
                  <a:cubicBezTo>
                    <a:pt x="6426" y="55531"/>
                    <a:pt x="6499" y="55529"/>
                    <a:pt x="6572" y="55524"/>
                  </a:cubicBezTo>
                  <a:lnTo>
                    <a:pt x="22467" y="54607"/>
                  </a:lnTo>
                  <a:lnTo>
                    <a:pt x="38350" y="53667"/>
                  </a:lnTo>
                  <a:cubicBezTo>
                    <a:pt x="40660" y="53524"/>
                    <a:pt x="42101" y="51833"/>
                    <a:pt x="42565" y="51309"/>
                  </a:cubicBezTo>
                  <a:cubicBezTo>
                    <a:pt x="43184" y="50631"/>
                    <a:pt x="43494" y="49726"/>
                    <a:pt x="43434" y="48809"/>
                  </a:cubicBezTo>
                  <a:lnTo>
                    <a:pt x="42077" y="25568"/>
                  </a:lnTo>
                  <a:lnTo>
                    <a:pt x="40719" y="2315"/>
                  </a:lnTo>
                  <a:cubicBezTo>
                    <a:pt x="40639" y="1009"/>
                    <a:pt x="39567" y="1"/>
                    <a:pt x="38277" y="1"/>
                  </a:cubicBezTo>
                  <a:close/>
                </a:path>
              </a:pathLst>
            </a:custGeom>
            <a:solidFill>
              <a:schemeClr val="dk1"/>
            </a:solidFill>
            <a:ln w="53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6727752" y="1142527"/>
              <a:ext cx="1387650" cy="1813054"/>
            </a:xfrm>
            <a:custGeom>
              <a:avLst/>
              <a:gdLst/>
              <a:ahLst/>
              <a:cxnLst/>
              <a:rect l="l" t="t" r="r" b="b"/>
              <a:pathLst>
                <a:path w="41590" h="54340" extrusionOk="0">
                  <a:moveTo>
                    <a:pt x="36313" y="1"/>
                  </a:moveTo>
                  <a:cubicBezTo>
                    <a:pt x="36262" y="1"/>
                    <a:pt x="36211" y="2"/>
                    <a:pt x="36160" y="6"/>
                  </a:cubicBezTo>
                  <a:lnTo>
                    <a:pt x="2394" y="1982"/>
                  </a:lnTo>
                  <a:cubicBezTo>
                    <a:pt x="1036" y="2065"/>
                    <a:pt x="1" y="3220"/>
                    <a:pt x="72" y="4589"/>
                  </a:cubicBezTo>
                  <a:lnTo>
                    <a:pt x="2787" y="51083"/>
                  </a:lnTo>
                  <a:cubicBezTo>
                    <a:pt x="2890" y="52922"/>
                    <a:pt x="4424" y="54339"/>
                    <a:pt x="6244" y="54339"/>
                  </a:cubicBezTo>
                  <a:cubicBezTo>
                    <a:pt x="6310" y="54339"/>
                    <a:pt x="6376" y="54337"/>
                    <a:pt x="6442" y="54334"/>
                  </a:cubicBezTo>
                  <a:lnTo>
                    <a:pt x="38232" y="52464"/>
                  </a:lnTo>
                  <a:cubicBezTo>
                    <a:pt x="40137" y="52357"/>
                    <a:pt x="41589" y="50714"/>
                    <a:pt x="41470" y="48809"/>
                  </a:cubicBezTo>
                  <a:lnTo>
                    <a:pt x="38755" y="2315"/>
                  </a:lnTo>
                  <a:cubicBezTo>
                    <a:pt x="38675" y="1009"/>
                    <a:pt x="37603" y="1"/>
                    <a:pt x="3631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725784" y="1139925"/>
              <a:ext cx="1332398" cy="826718"/>
            </a:xfrm>
            <a:custGeom>
              <a:avLst/>
              <a:gdLst/>
              <a:ahLst/>
              <a:cxnLst/>
              <a:rect l="l" t="t" r="r" b="b"/>
              <a:pathLst>
                <a:path w="39934" h="24778" fill="none" extrusionOk="0">
                  <a:moveTo>
                    <a:pt x="39791" y="19860"/>
                  </a:moveTo>
                  <a:cubicBezTo>
                    <a:pt x="39934" y="22515"/>
                    <a:pt x="1262" y="24777"/>
                    <a:pt x="1107" y="22122"/>
                  </a:cubicBezTo>
                  <a:lnTo>
                    <a:pt x="83" y="4667"/>
                  </a:lnTo>
                  <a:cubicBezTo>
                    <a:pt x="0" y="3310"/>
                    <a:pt x="1036" y="2143"/>
                    <a:pt x="2405" y="2060"/>
                  </a:cubicBezTo>
                  <a:lnTo>
                    <a:pt x="36171" y="84"/>
                  </a:lnTo>
                  <a:cubicBezTo>
                    <a:pt x="37517" y="0"/>
                    <a:pt x="38683" y="1036"/>
                    <a:pt x="38767" y="2393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778599" y="1189404"/>
              <a:ext cx="1218023" cy="606075"/>
            </a:xfrm>
            <a:custGeom>
              <a:avLst/>
              <a:gdLst/>
              <a:ahLst/>
              <a:cxnLst/>
              <a:rect l="l" t="t" r="r" b="b"/>
              <a:pathLst>
                <a:path w="36506" h="18165" extrusionOk="0">
                  <a:moveTo>
                    <a:pt x="33478" y="0"/>
                  </a:moveTo>
                  <a:cubicBezTo>
                    <a:pt x="33428" y="0"/>
                    <a:pt x="33377" y="2"/>
                    <a:pt x="33326" y="5"/>
                  </a:cubicBezTo>
                  <a:lnTo>
                    <a:pt x="2203" y="1827"/>
                  </a:lnTo>
                  <a:cubicBezTo>
                    <a:pt x="953" y="1899"/>
                    <a:pt x="1" y="2970"/>
                    <a:pt x="72" y="4220"/>
                  </a:cubicBezTo>
                  <a:lnTo>
                    <a:pt x="822" y="16972"/>
                  </a:lnTo>
                  <a:cubicBezTo>
                    <a:pt x="857" y="17641"/>
                    <a:pt x="1416" y="18164"/>
                    <a:pt x="2089" y="18164"/>
                  </a:cubicBezTo>
                  <a:cubicBezTo>
                    <a:pt x="2111" y="18164"/>
                    <a:pt x="2133" y="18164"/>
                    <a:pt x="2156" y="18162"/>
                  </a:cubicBezTo>
                  <a:lnTo>
                    <a:pt x="35279" y="16210"/>
                  </a:lnTo>
                  <a:cubicBezTo>
                    <a:pt x="35981" y="16174"/>
                    <a:pt x="36505" y="15567"/>
                    <a:pt x="36469" y="14876"/>
                  </a:cubicBezTo>
                  <a:lnTo>
                    <a:pt x="35731" y="2137"/>
                  </a:lnTo>
                  <a:cubicBezTo>
                    <a:pt x="35663" y="926"/>
                    <a:pt x="34663" y="0"/>
                    <a:pt x="334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6895373" y="204399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5" y="0"/>
                  </a:moveTo>
                  <a:cubicBezTo>
                    <a:pt x="4422" y="0"/>
                    <a:pt x="4408" y="1"/>
                    <a:pt x="4394" y="2"/>
                  </a:cubicBezTo>
                  <a:lnTo>
                    <a:pt x="537" y="240"/>
                  </a:lnTo>
                  <a:cubicBezTo>
                    <a:pt x="227" y="264"/>
                    <a:pt x="1" y="526"/>
                    <a:pt x="25" y="823"/>
                  </a:cubicBezTo>
                  <a:lnTo>
                    <a:pt x="263" y="4681"/>
                  </a:lnTo>
                  <a:cubicBezTo>
                    <a:pt x="275" y="4983"/>
                    <a:pt x="524" y="5205"/>
                    <a:pt x="823" y="5205"/>
                  </a:cubicBezTo>
                  <a:cubicBezTo>
                    <a:pt x="831" y="5205"/>
                    <a:pt x="839" y="5205"/>
                    <a:pt x="846" y="5205"/>
                  </a:cubicBezTo>
                  <a:lnTo>
                    <a:pt x="4704" y="4967"/>
                  </a:lnTo>
                  <a:cubicBezTo>
                    <a:pt x="5002" y="4943"/>
                    <a:pt x="5240" y="4681"/>
                    <a:pt x="5216" y="4371"/>
                  </a:cubicBezTo>
                  <a:lnTo>
                    <a:pt x="4978" y="526"/>
                  </a:lnTo>
                  <a:cubicBezTo>
                    <a:pt x="4955" y="230"/>
                    <a:pt x="4716" y="0"/>
                    <a:pt x="443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09286" y="2265295"/>
              <a:ext cx="174432" cy="173631"/>
            </a:xfrm>
            <a:custGeom>
              <a:avLst/>
              <a:gdLst/>
              <a:ahLst/>
              <a:cxnLst/>
              <a:rect l="l" t="t" r="r" b="b"/>
              <a:pathLst>
                <a:path w="5228" h="5204" extrusionOk="0">
                  <a:moveTo>
                    <a:pt x="4406" y="0"/>
                  </a:moveTo>
                  <a:cubicBezTo>
                    <a:pt x="4398" y="0"/>
                    <a:pt x="4390" y="0"/>
                    <a:pt x="4382" y="1"/>
                  </a:cubicBezTo>
                  <a:lnTo>
                    <a:pt x="536" y="239"/>
                  </a:lnTo>
                  <a:cubicBezTo>
                    <a:pt x="227" y="262"/>
                    <a:pt x="1" y="524"/>
                    <a:pt x="13" y="834"/>
                  </a:cubicBezTo>
                  <a:lnTo>
                    <a:pt x="251" y="4680"/>
                  </a:lnTo>
                  <a:cubicBezTo>
                    <a:pt x="274" y="4981"/>
                    <a:pt x="523" y="5204"/>
                    <a:pt x="812" y="5204"/>
                  </a:cubicBezTo>
                  <a:cubicBezTo>
                    <a:pt x="819" y="5204"/>
                    <a:pt x="827" y="5204"/>
                    <a:pt x="834" y="5204"/>
                  </a:cubicBezTo>
                  <a:lnTo>
                    <a:pt x="4692" y="4965"/>
                  </a:lnTo>
                  <a:cubicBezTo>
                    <a:pt x="5001" y="4942"/>
                    <a:pt x="5228" y="4680"/>
                    <a:pt x="5216" y="4370"/>
                  </a:cubicBezTo>
                  <a:lnTo>
                    <a:pt x="4978" y="524"/>
                  </a:lnTo>
                  <a:cubicBezTo>
                    <a:pt x="4954" y="223"/>
                    <a:pt x="4705" y="0"/>
                    <a:pt x="4406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922798" y="2486899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6" y="240"/>
                  </a:lnTo>
                  <a:cubicBezTo>
                    <a:pt x="239" y="252"/>
                    <a:pt x="1" y="514"/>
                    <a:pt x="24" y="824"/>
                  </a:cubicBezTo>
                  <a:lnTo>
                    <a:pt x="262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7" y="5195"/>
                    <a:pt x="832" y="5194"/>
                    <a:pt x="846" y="5193"/>
                  </a:cubicBezTo>
                  <a:lnTo>
                    <a:pt x="4703" y="4955"/>
                  </a:lnTo>
                  <a:cubicBezTo>
                    <a:pt x="5001" y="4931"/>
                    <a:pt x="5239" y="4669"/>
                    <a:pt x="5215" y="4372"/>
                  </a:cubicBezTo>
                  <a:lnTo>
                    <a:pt x="4977" y="514"/>
                  </a:lnTo>
                  <a:cubicBezTo>
                    <a:pt x="4966" y="220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7116643" y="2030478"/>
              <a:ext cx="174833" cy="173331"/>
            </a:xfrm>
            <a:custGeom>
              <a:avLst/>
              <a:gdLst/>
              <a:ahLst/>
              <a:cxnLst/>
              <a:rect l="l" t="t" r="r" b="b"/>
              <a:pathLst>
                <a:path w="5240" h="5195" extrusionOk="0">
                  <a:moveTo>
                    <a:pt x="4439" y="0"/>
                  </a:moveTo>
                  <a:cubicBezTo>
                    <a:pt x="4424" y="0"/>
                    <a:pt x="4409" y="1"/>
                    <a:pt x="4394" y="2"/>
                  </a:cubicBezTo>
                  <a:lnTo>
                    <a:pt x="537" y="240"/>
                  </a:lnTo>
                  <a:cubicBezTo>
                    <a:pt x="239" y="252"/>
                    <a:pt x="1" y="514"/>
                    <a:pt x="25" y="823"/>
                  </a:cubicBezTo>
                  <a:lnTo>
                    <a:pt x="263" y="4681"/>
                  </a:lnTo>
                  <a:cubicBezTo>
                    <a:pt x="274" y="4965"/>
                    <a:pt x="513" y="5195"/>
                    <a:pt x="803" y="5195"/>
                  </a:cubicBezTo>
                  <a:cubicBezTo>
                    <a:pt x="818" y="5195"/>
                    <a:pt x="832" y="5194"/>
                    <a:pt x="846" y="5193"/>
                  </a:cubicBezTo>
                  <a:lnTo>
                    <a:pt x="4704" y="4955"/>
                  </a:lnTo>
                  <a:cubicBezTo>
                    <a:pt x="5001" y="4931"/>
                    <a:pt x="5240" y="4669"/>
                    <a:pt x="5216" y="4372"/>
                  </a:cubicBezTo>
                  <a:lnTo>
                    <a:pt x="4978" y="514"/>
                  </a:lnTo>
                  <a:cubicBezTo>
                    <a:pt x="4966" y="219"/>
                    <a:pt x="4728" y="0"/>
                    <a:pt x="443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7130556" y="2251749"/>
              <a:ext cx="174432" cy="173331"/>
            </a:xfrm>
            <a:custGeom>
              <a:avLst/>
              <a:gdLst/>
              <a:ahLst/>
              <a:cxnLst/>
              <a:rect l="l" t="t" r="r" b="b"/>
              <a:pathLst>
                <a:path w="5228" h="5195" extrusionOk="0">
                  <a:moveTo>
                    <a:pt x="4425" y="0"/>
                  </a:moveTo>
                  <a:cubicBezTo>
                    <a:pt x="4411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7" y="252"/>
                    <a:pt x="0" y="514"/>
                    <a:pt x="12" y="823"/>
                  </a:cubicBezTo>
                  <a:lnTo>
                    <a:pt x="251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6" y="5195"/>
                    <a:pt x="831" y="5194"/>
                    <a:pt x="846" y="5193"/>
                  </a:cubicBezTo>
                  <a:lnTo>
                    <a:pt x="4692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5" y="230"/>
                    <a:pt x="4715" y="0"/>
                    <a:pt x="4425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7144069" y="2472986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6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36" y="241"/>
                  </a:lnTo>
                  <a:cubicBezTo>
                    <a:pt x="238" y="264"/>
                    <a:pt x="0" y="526"/>
                    <a:pt x="24" y="824"/>
                  </a:cubicBezTo>
                  <a:lnTo>
                    <a:pt x="262" y="4682"/>
                  </a:lnTo>
                  <a:cubicBezTo>
                    <a:pt x="285" y="4983"/>
                    <a:pt x="535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3" y="4955"/>
                  </a:lnTo>
                  <a:cubicBezTo>
                    <a:pt x="5013" y="4944"/>
                    <a:pt x="5239" y="4682"/>
                    <a:pt x="5215" y="4372"/>
                  </a:cubicBezTo>
                  <a:lnTo>
                    <a:pt x="4977" y="526"/>
                  </a:lnTo>
                  <a:cubicBezTo>
                    <a:pt x="4966" y="231"/>
                    <a:pt x="4727" y="1"/>
                    <a:pt x="443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7337914" y="2016565"/>
              <a:ext cx="174833" cy="173365"/>
            </a:xfrm>
            <a:custGeom>
              <a:avLst/>
              <a:gdLst/>
              <a:ahLst/>
              <a:cxnLst/>
              <a:rect l="l" t="t" r="r" b="b"/>
              <a:pathLst>
                <a:path w="5240" h="5196" extrusionOk="0">
                  <a:moveTo>
                    <a:pt x="4437" y="1"/>
                  </a:moveTo>
                  <a:cubicBezTo>
                    <a:pt x="4422" y="1"/>
                    <a:pt x="4408" y="1"/>
                    <a:pt x="4394" y="2"/>
                  </a:cubicBezTo>
                  <a:lnTo>
                    <a:pt x="548" y="240"/>
                  </a:lnTo>
                  <a:cubicBezTo>
                    <a:pt x="239" y="264"/>
                    <a:pt x="1" y="526"/>
                    <a:pt x="24" y="824"/>
                  </a:cubicBezTo>
                  <a:lnTo>
                    <a:pt x="262" y="4681"/>
                  </a:lnTo>
                  <a:cubicBezTo>
                    <a:pt x="285" y="4976"/>
                    <a:pt x="523" y="5195"/>
                    <a:pt x="803" y="5195"/>
                  </a:cubicBezTo>
                  <a:cubicBezTo>
                    <a:pt x="817" y="5195"/>
                    <a:pt x="831" y="5194"/>
                    <a:pt x="846" y="5193"/>
                  </a:cubicBezTo>
                  <a:lnTo>
                    <a:pt x="4704" y="4955"/>
                  </a:lnTo>
                  <a:cubicBezTo>
                    <a:pt x="5013" y="4943"/>
                    <a:pt x="5239" y="4681"/>
                    <a:pt x="5227" y="4372"/>
                  </a:cubicBezTo>
                  <a:lnTo>
                    <a:pt x="4977" y="514"/>
                  </a:lnTo>
                  <a:cubicBezTo>
                    <a:pt x="4966" y="230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7351827" y="2237869"/>
              <a:ext cx="174799" cy="173665"/>
            </a:xfrm>
            <a:custGeom>
              <a:avLst/>
              <a:gdLst/>
              <a:ahLst/>
              <a:cxnLst/>
              <a:rect l="l" t="t" r="r" b="b"/>
              <a:pathLst>
                <a:path w="5239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6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74" y="4982"/>
                    <a:pt x="523" y="5204"/>
                    <a:pt x="822" y="5204"/>
                  </a:cubicBezTo>
                  <a:cubicBezTo>
                    <a:pt x="830" y="5204"/>
                    <a:pt x="838" y="5204"/>
                    <a:pt x="846" y="5204"/>
                  </a:cubicBezTo>
                  <a:lnTo>
                    <a:pt x="4703" y="4966"/>
                  </a:lnTo>
                  <a:cubicBezTo>
                    <a:pt x="5001" y="4942"/>
                    <a:pt x="5239" y="4680"/>
                    <a:pt x="5215" y="4371"/>
                  </a:cubicBezTo>
                  <a:lnTo>
                    <a:pt x="4977" y="525"/>
                  </a:lnTo>
                  <a:cubicBezTo>
                    <a:pt x="4954" y="223"/>
                    <a:pt x="4704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7365339" y="2459140"/>
              <a:ext cx="174799" cy="173698"/>
            </a:xfrm>
            <a:custGeom>
              <a:avLst/>
              <a:gdLst/>
              <a:ahLst/>
              <a:cxnLst/>
              <a:rect l="l" t="t" r="r" b="b"/>
              <a:pathLst>
                <a:path w="5239" h="5206" extrusionOk="0">
                  <a:moveTo>
                    <a:pt x="4417" y="0"/>
                  </a:moveTo>
                  <a:cubicBezTo>
                    <a:pt x="4409" y="0"/>
                    <a:pt x="4401" y="0"/>
                    <a:pt x="4393" y="1"/>
                  </a:cubicBezTo>
                  <a:lnTo>
                    <a:pt x="548" y="239"/>
                  </a:lnTo>
                  <a:cubicBezTo>
                    <a:pt x="238" y="263"/>
                    <a:pt x="0" y="525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4" y="5205"/>
                  </a:cubicBezTo>
                  <a:cubicBezTo>
                    <a:pt x="818" y="5205"/>
                    <a:pt x="832" y="5205"/>
                    <a:pt x="845" y="5204"/>
                  </a:cubicBezTo>
                  <a:lnTo>
                    <a:pt x="4703" y="4966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77" y="525"/>
                  </a:lnTo>
                  <a:cubicBezTo>
                    <a:pt x="4965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7559184" y="2002719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17" y="0"/>
                  </a:moveTo>
                  <a:cubicBezTo>
                    <a:pt x="4409" y="0"/>
                    <a:pt x="4402" y="0"/>
                    <a:pt x="4394" y="0"/>
                  </a:cubicBezTo>
                  <a:lnTo>
                    <a:pt x="548" y="251"/>
                  </a:lnTo>
                  <a:cubicBezTo>
                    <a:pt x="238" y="262"/>
                    <a:pt x="0" y="524"/>
                    <a:pt x="24" y="834"/>
                  </a:cubicBezTo>
                  <a:lnTo>
                    <a:pt x="262" y="4680"/>
                  </a:lnTo>
                  <a:cubicBezTo>
                    <a:pt x="285" y="4975"/>
                    <a:pt x="524" y="5205"/>
                    <a:pt x="805" y="5205"/>
                  </a:cubicBezTo>
                  <a:cubicBezTo>
                    <a:pt x="818" y="5205"/>
                    <a:pt x="832" y="5205"/>
                    <a:pt x="846" y="5204"/>
                  </a:cubicBezTo>
                  <a:lnTo>
                    <a:pt x="4703" y="4965"/>
                  </a:lnTo>
                  <a:cubicBezTo>
                    <a:pt x="5013" y="4942"/>
                    <a:pt x="5239" y="4680"/>
                    <a:pt x="5227" y="4382"/>
                  </a:cubicBezTo>
                  <a:lnTo>
                    <a:pt x="4989" y="524"/>
                  </a:lnTo>
                  <a:cubicBezTo>
                    <a:pt x="4966" y="223"/>
                    <a:pt x="4716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7573464" y="2225091"/>
              <a:ext cx="187545" cy="392673"/>
            </a:xfrm>
            <a:custGeom>
              <a:avLst/>
              <a:gdLst/>
              <a:ahLst/>
              <a:cxnLst/>
              <a:rect l="l" t="t" r="r" b="b"/>
              <a:pathLst>
                <a:path w="5621" h="11769" extrusionOk="0">
                  <a:moveTo>
                    <a:pt x="3961" y="1"/>
                  </a:moveTo>
                  <a:cubicBezTo>
                    <a:pt x="3939" y="1"/>
                    <a:pt x="3917" y="2"/>
                    <a:pt x="3894" y="3"/>
                  </a:cubicBezTo>
                  <a:lnTo>
                    <a:pt x="1001" y="182"/>
                  </a:lnTo>
                  <a:cubicBezTo>
                    <a:pt x="430" y="217"/>
                    <a:pt x="1" y="705"/>
                    <a:pt x="37" y="1277"/>
                  </a:cubicBezTo>
                  <a:lnTo>
                    <a:pt x="620" y="10802"/>
                  </a:lnTo>
                  <a:cubicBezTo>
                    <a:pt x="654" y="11351"/>
                    <a:pt x="1118" y="11768"/>
                    <a:pt x="1661" y="11768"/>
                  </a:cubicBezTo>
                  <a:cubicBezTo>
                    <a:pt x="1683" y="11768"/>
                    <a:pt x="1705" y="11768"/>
                    <a:pt x="1727" y="11766"/>
                  </a:cubicBezTo>
                  <a:lnTo>
                    <a:pt x="4609" y="11588"/>
                  </a:lnTo>
                  <a:cubicBezTo>
                    <a:pt x="5180" y="11552"/>
                    <a:pt x="5621" y="11064"/>
                    <a:pt x="5585" y="10492"/>
                  </a:cubicBezTo>
                  <a:lnTo>
                    <a:pt x="4990" y="967"/>
                  </a:lnTo>
                  <a:cubicBezTo>
                    <a:pt x="4955" y="418"/>
                    <a:pt x="4503" y="1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7780855" y="1989174"/>
              <a:ext cx="174399" cy="173331"/>
            </a:xfrm>
            <a:custGeom>
              <a:avLst/>
              <a:gdLst/>
              <a:ahLst/>
              <a:cxnLst/>
              <a:rect l="l" t="t" r="r" b="b"/>
              <a:pathLst>
                <a:path w="5227" h="5195" extrusionOk="0">
                  <a:moveTo>
                    <a:pt x="4424" y="0"/>
                  </a:moveTo>
                  <a:cubicBezTo>
                    <a:pt x="4410" y="0"/>
                    <a:pt x="4396" y="1"/>
                    <a:pt x="4382" y="2"/>
                  </a:cubicBezTo>
                  <a:lnTo>
                    <a:pt x="536" y="240"/>
                  </a:lnTo>
                  <a:cubicBezTo>
                    <a:pt x="226" y="264"/>
                    <a:pt x="0" y="526"/>
                    <a:pt x="12" y="823"/>
                  </a:cubicBezTo>
                  <a:lnTo>
                    <a:pt x="250" y="4681"/>
                  </a:lnTo>
                  <a:cubicBezTo>
                    <a:pt x="273" y="4975"/>
                    <a:pt x="511" y="5195"/>
                    <a:pt x="801" y="5195"/>
                  </a:cubicBezTo>
                  <a:cubicBezTo>
                    <a:pt x="815" y="5195"/>
                    <a:pt x="830" y="5194"/>
                    <a:pt x="845" y="5193"/>
                  </a:cubicBezTo>
                  <a:lnTo>
                    <a:pt x="4691" y="4955"/>
                  </a:lnTo>
                  <a:cubicBezTo>
                    <a:pt x="5001" y="4943"/>
                    <a:pt x="5227" y="4681"/>
                    <a:pt x="5215" y="4371"/>
                  </a:cubicBezTo>
                  <a:lnTo>
                    <a:pt x="4977" y="514"/>
                  </a:lnTo>
                  <a:cubicBezTo>
                    <a:pt x="4954" y="230"/>
                    <a:pt x="4715" y="0"/>
                    <a:pt x="4424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7794334" y="2210411"/>
              <a:ext cx="174833" cy="173698"/>
            </a:xfrm>
            <a:custGeom>
              <a:avLst/>
              <a:gdLst/>
              <a:ahLst/>
              <a:cxnLst/>
              <a:rect l="l" t="t" r="r" b="b"/>
              <a:pathLst>
                <a:path w="5240" h="5206" extrusionOk="0">
                  <a:moveTo>
                    <a:pt x="4437" y="1"/>
                  </a:moveTo>
                  <a:cubicBezTo>
                    <a:pt x="4423" y="1"/>
                    <a:pt x="4409" y="1"/>
                    <a:pt x="4394" y="2"/>
                  </a:cubicBezTo>
                  <a:lnTo>
                    <a:pt x="537" y="241"/>
                  </a:lnTo>
                  <a:cubicBezTo>
                    <a:pt x="239" y="264"/>
                    <a:pt x="1" y="526"/>
                    <a:pt x="25" y="824"/>
                  </a:cubicBezTo>
                  <a:lnTo>
                    <a:pt x="263" y="4682"/>
                  </a:lnTo>
                  <a:cubicBezTo>
                    <a:pt x="286" y="4983"/>
                    <a:pt x="524" y="5206"/>
                    <a:pt x="823" y="5206"/>
                  </a:cubicBezTo>
                  <a:cubicBezTo>
                    <a:pt x="831" y="5206"/>
                    <a:pt x="838" y="5206"/>
                    <a:pt x="846" y="5205"/>
                  </a:cubicBezTo>
                  <a:lnTo>
                    <a:pt x="4704" y="4967"/>
                  </a:lnTo>
                  <a:cubicBezTo>
                    <a:pt x="5013" y="4944"/>
                    <a:pt x="5240" y="4682"/>
                    <a:pt x="5216" y="4372"/>
                  </a:cubicBezTo>
                  <a:lnTo>
                    <a:pt x="4978" y="526"/>
                  </a:lnTo>
                  <a:cubicBezTo>
                    <a:pt x="4966" y="231"/>
                    <a:pt x="4727" y="1"/>
                    <a:pt x="4437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7808247" y="2431714"/>
              <a:ext cx="174833" cy="173665"/>
            </a:xfrm>
            <a:custGeom>
              <a:avLst/>
              <a:gdLst/>
              <a:ahLst/>
              <a:cxnLst/>
              <a:rect l="l" t="t" r="r" b="b"/>
              <a:pathLst>
                <a:path w="5240" h="5205" extrusionOk="0">
                  <a:moveTo>
                    <a:pt x="4416" y="1"/>
                  </a:moveTo>
                  <a:cubicBezTo>
                    <a:pt x="4409" y="1"/>
                    <a:pt x="4401" y="1"/>
                    <a:pt x="4394" y="1"/>
                  </a:cubicBezTo>
                  <a:lnTo>
                    <a:pt x="536" y="239"/>
                  </a:lnTo>
                  <a:cubicBezTo>
                    <a:pt x="227" y="263"/>
                    <a:pt x="1" y="525"/>
                    <a:pt x="12" y="835"/>
                  </a:cubicBezTo>
                  <a:lnTo>
                    <a:pt x="251" y="4680"/>
                  </a:lnTo>
                  <a:cubicBezTo>
                    <a:pt x="274" y="4982"/>
                    <a:pt x="523" y="5205"/>
                    <a:pt x="823" y="5205"/>
                  </a:cubicBezTo>
                  <a:cubicBezTo>
                    <a:pt x="830" y="5205"/>
                    <a:pt x="838" y="5205"/>
                    <a:pt x="846" y="5204"/>
                  </a:cubicBezTo>
                  <a:lnTo>
                    <a:pt x="4692" y="4966"/>
                  </a:lnTo>
                  <a:cubicBezTo>
                    <a:pt x="5001" y="4942"/>
                    <a:pt x="5239" y="4680"/>
                    <a:pt x="5215" y="4383"/>
                  </a:cubicBezTo>
                  <a:lnTo>
                    <a:pt x="4977" y="525"/>
                  </a:lnTo>
                  <a:cubicBezTo>
                    <a:pt x="4954" y="223"/>
                    <a:pt x="4705" y="1"/>
                    <a:pt x="4416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800052" y="1292065"/>
              <a:ext cx="1175883" cy="415961"/>
            </a:xfrm>
            <a:custGeom>
              <a:avLst/>
              <a:gdLst/>
              <a:ahLst/>
              <a:cxnLst/>
              <a:rect l="l" t="t" r="r" b="b"/>
              <a:pathLst>
                <a:path w="35243" h="12467" extrusionOk="0">
                  <a:moveTo>
                    <a:pt x="34624" y="0"/>
                  </a:moveTo>
                  <a:lnTo>
                    <a:pt x="0" y="2048"/>
                  </a:lnTo>
                  <a:lnTo>
                    <a:pt x="608" y="12466"/>
                  </a:lnTo>
                  <a:lnTo>
                    <a:pt x="35243" y="10418"/>
                  </a:lnTo>
                  <a:lnTo>
                    <a:pt x="34624" y="0"/>
                  </a:lnTo>
                  <a:close/>
                </a:path>
              </a:pathLst>
            </a:custGeom>
            <a:solidFill>
              <a:schemeClr val="accen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782569" y="1262204"/>
              <a:ext cx="1210449" cy="476052"/>
            </a:xfrm>
            <a:custGeom>
              <a:avLst/>
              <a:gdLst/>
              <a:ahLst/>
              <a:cxnLst/>
              <a:rect l="l" t="t" r="r" b="b"/>
              <a:pathLst>
                <a:path w="36279" h="14268" extrusionOk="0">
                  <a:moveTo>
                    <a:pt x="33225" y="1524"/>
                  </a:moveTo>
                  <a:cubicBezTo>
                    <a:pt x="33792" y="1524"/>
                    <a:pt x="34268" y="1965"/>
                    <a:pt x="34303" y="2538"/>
                  </a:cubicBezTo>
                  <a:lnTo>
                    <a:pt x="34731" y="9801"/>
                  </a:lnTo>
                  <a:cubicBezTo>
                    <a:pt x="34767" y="10396"/>
                    <a:pt x="34314" y="10908"/>
                    <a:pt x="33707" y="10944"/>
                  </a:cubicBezTo>
                  <a:lnTo>
                    <a:pt x="3120" y="12754"/>
                  </a:lnTo>
                  <a:cubicBezTo>
                    <a:pt x="3105" y="12754"/>
                    <a:pt x="3090" y="12755"/>
                    <a:pt x="3075" y="12755"/>
                  </a:cubicBezTo>
                  <a:cubicBezTo>
                    <a:pt x="2499" y="12755"/>
                    <a:pt x="2012" y="12310"/>
                    <a:pt x="1977" y="11730"/>
                  </a:cubicBezTo>
                  <a:lnTo>
                    <a:pt x="1548" y="4467"/>
                  </a:lnTo>
                  <a:cubicBezTo>
                    <a:pt x="1513" y="3872"/>
                    <a:pt x="1965" y="3360"/>
                    <a:pt x="2572" y="3324"/>
                  </a:cubicBezTo>
                  <a:lnTo>
                    <a:pt x="33160" y="1526"/>
                  </a:lnTo>
                  <a:cubicBezTo>
                    <a:pt x="33182" y="1525"/>
                    <a:pt x="33204" y="1524"/>
                    <a:pt x="33225" y="1524"/>
                  </a:cubicBezTo>
                  <a:close/>
                  <a:moveTo>
                    <a:pt x="34569" y="0"/>
                  </a:moveTo>
                  <a:cubicBezTo>
                    <a:pt x="34548" y="0"/>
                    <a:pt x="34526" y="1"/>
                    <a:pt x="34505" y="2"/>
                  </a:cubicBezTo>
                  <a:lnTo>
                    <a:pt x="1048" y="1979"/>
                  </a:lnTo>
                  <a:cubicBezTo>
                    <a:pt x="453" y="2014"/>
                    <a:pt x="1" y="2526"/>
                    <a:pt x="36" y="3122"/>
                  </a:cubicBezTo>
                  <a:lnTo>
                    <a:pt x="632" y="13254"/>
                  </a:lnTo>
                  <a:cubicBezTo>
                    <a:pt x="666" y="13827"/>
                    <a:pt x="1142" y="14268"/>
                    <a:pt x="1709" y="14268"/>
                  </a:cubicBezTo>
                  <a:cubicBezTo>
                    <a:pt x="1731" y="14268"/>
                    <a:pt x="1753" y="14267"/>
                    <a:pt x="1775" y="14266"/>
                  </a:cubicBezTo>
                  <a:lnTo>
                    <a:pt x="35231" y="12290"/>
                  </a:lnTo>
                  <a:cubicBezTo>
                    <a:pt x="35827" y="12254"/>
                    <a:pt x="36279" y="11742"/>
                    <a:pt x="36243" y="11147"/>
                  </a:cubicBezTo>
                  <a:lnTo>
                    <a:pt x="35648" y="1026"/>
                  </a:lnTo>
                  <a:cubicBezTo>
                    <a:pt x="35613" y="452"/>
                    <a:pt x="35137" y="0"/>
                    <a:pt x="34569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7020922" y="1453747"/>
              <a:ext cx="149775" cy="147807"/>
            </a:xfrm>
            <a:custGeom>
              <a:avLst/>
              <a:gdLst/>
              <a:ahLst/>
              <a:cxnLst/>
              <a:rect l="l" t="t" r="r" b="b"/>
              <a:pathLst>
                <a:path w="4489" h="4430" extrusionOk="0">
                  <a:moveTo>
                    <a:pt x="3394" y="893"/>
                  </a:moveTo>
                  <a:lnTo>
                    <a:pt x="3441" y="1691"/>
                  </a:lnTo>
                  <a:lnTo>
                    <a:pt x="941" y="1846"/>
                  </a:lnTo>
                  <a:lnTo>
                    <a:pt x="893" y="1036"/>
                  </a:lnTo>
                  <a:lnTo>
                    <a:pt x="3394" y="893"/>
                  </a:lnTo>
                  <a:close/>
                  <a:moveTo>
                    <a:pt x="3382" y="0"/>
                  </a:moveTo>
                  <a:lnTo>
                    <a:pt x="798" y="155"/>
                  </a:lnTo>
                  <a:lnTo>
                    <a:pt x="846" y="1012"/>
                  </a:lnTo>
                  <a:lnTo>
                    <a:pt x="0" y="1048"/>
                  </a:lnTo>
                  <a:lnTo>
                    <a:pt x="155" y="3631"/>
                  </a:lnTo>
                  <a:lnTo>
                    <a:pt x="1000" y="3584"/>
                  </a:lnTo>
                  <a:lnTo>
                    <a:pt x="1060" y="4429"/>
                  </a:lnTo>
                  <a:lnTo>
                    <a:pt x="4489" y="4215"/>
                  </a:lnTo>
                  <a:lnTo>
                    <a:pt x="4429" y="3322"/>
                  </a:lnTo>
                  <a:lnTo>
                    <a:pt x="1048" y="3536"/>
                  </a:lnTo>
                  <a:lnTo>
                    <a:pt x="1000" y="2739"/>
                  </a:lnTo>
                  <a:lnTo>
                    <a:pt x="4382" y="2524"/>
                  </a:lnTo>
                  <a:lnTo>
                    <a:pt x="4275" y="798"/>
                  </a:lnTo>
                  <a:lnTo>
                    <a:pt x="3429" y="845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7190545" y="1469629"/>
              <a:ext cx="147807" cy="95357"/>
            </a:xfrm>
            <a:custGeom>
              <a:avLst/>
              <a:gdLst/>
              <a:ahLst/>
              <a:cxnLst/>
              <a:rect l="l" t="t" r="r" b="b"/>
              <a:pathLst>
                <a:path w="4430" h="2858" extrusionOk="0">
                  <a:moveTo>
                    <a:pt x="4275" y="0"/>
                  </a:moveTo>
                  <a:lnTo>
                    <a:pt x="0" y="262"/>
                  </a:lnTo>
                  <a:lnTo>
                    <a:pt x="48" y="1155"/>
                  </a:lnTo>
                  <a:lnTo>
                    <a:pt x="4322" y="893"/>
                  </a:lnTo>
                  <a:lnTo>
                    <a:pt x="4275" y="0"/>
                  </a:lnTo>
                  <a:close/>
                  <a:moveTo>
                    <a:pt x="4382" y="1691"/>
                  </a:moveTo>
                  <a:lnTo>
                    <a:pt x="96" y="1965"/>
                  </a:lnTo>
                  <a:lnTo>
                    <a:pt x="155" y="2858"/>
                  </a:lnTo>
                  <a:lnTo>
                    <a:pt x="4429" y="2584"/>
                  </a:lnTo>
                  <a:lnTo>
                    <a:pt x="4382" y="16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357765" y="1430693"/>
              <a:ext cx="152178" cy="151777"/>
            </a:xfrm>
            <a:custGeom>
              <a:avLst/>
              <a:gdLst/>
              <a:ahLst/>
              <a:cxnLst/>
              <a:rect l="l" t="t" r="r" b="b"/>
              <a:pathLst>
                <a:path w="4561" h="4549" extrusionOk="0">
                  <a:moveTo>
                    <a:pt x="4299" y="1"/>
                  </a:moveTo>
                  <a:lnTo>
                    <a:pt x="3406" y="60"/>
                  </a:lnTo>
                  <a:lnTo>
                    <a:pt x="3454" y="905"/>
                  </a:lnTo>
                  <a:lnTo>
                    <a:pt x="2644" y="953"/>
                  </a:lnTo>
                  <a:lnTo>
                    <a:pt x="2596" y="108"/>
                  </a:lnTo>
                  <a:lnTo>
                    <a:pt x="1703" y="167"/>
                  </a:lnTo>
                  <a:lnTo>
                    <a:pt x="1751" y="1013"/>
                  </a:lnTo>
                  <a:lnTo>
                    <a:pt x="941" y="1060"/>
                  </a:lnTo>
                  <a:lnTo>
                    <a:pt x="894" y="215"/>
                  </a:lnTo>
                  <a:lnTo>
                    <a:pt x="1" y="274"/>
                  </a:lnTo>
                  <a:lnTo>
                    <a:pt x="263" y="4549"/>
                  </a:lnTo>
                  <a:lnTo>
                    <a:pt x="1156" y="4489"/>
                  </a:lnTo>
                  <a:lnTo>
                    <a:pt x="1013" y="1953"/>
                  </a:lnTo>
                  <a:lnTo>
                    <a:pt x="1811" y="1906"/>
                  </a:lnTo>
                  <a:lnTo>
                    <a:pt x="1965" y="4442"/>
                  </a:lnTo>
                  <a:lnTo>
                    <a:pt x="2858" y="4382"/>
                  </a:lnTo>
                  <a:lnTo>
                    <a:pt x="2704" y="1846"/>
                  </a:lnTo>
                  <a:lnTo>
                    <a:pt x="3513" y="1798"/>
                  </a:lnTo>
                  <a:lnTo>
                    <a:pt x="3668" y="4334"/>
                  </a:lnTo>
                  <a:lnTo>
                    <a:pt x="4561" y="4287"/>
                  </a:lnTo>
                  <a:lnTo>
                    <a:pt x="4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529390" y="1422352"/>
              <a:ext cx="148207" cy="148207"/>
            </a:xfrm>
            <a:custGeom>
              <a:avLst/>
              <a:gdLst/>
              <a:ahLst/>
              <a:cxnLst/>
              <a:rect l="l" t="t" r="r" b="b"/>
              <a:pathLst>
                <a:path w="4442" h="4442" extrusionOk="0">
                  <a:moveTo>
                    <a:pt x="3382" y="0"/>
                  </a:moveTo>
                  <a:lnTo>
                    <a:pt x="798" y="155"/>
                  </a:lnTo>
                  <a:lnTo>
                    <a:pt x="846" y="1001"/>
                  </a:lnTo>
                  <a:lnTo>
                    <a:pt x="0" y="1060"/>
                  </a:lnTo>
                  <a:lnTo>
                    <a:pt x="167" y="3644"/>
                  </a:lnTo>
                  <a:lnTo>
                    <a:pt x="1012" y="3596"/>
                  </a:lnTo>
                  <a:lnTo>
                    <a:pt x="1060" y="4442"/>
                  </a:lnTo>
                  <a:lnTo>
                    <a:pt x="3644" y="4275"/>
                  </a:lnTo>
                  <a:lnTo>
                    <a:pt x="3596" y="3429"/>
                  </a:lnTo>
                  <a:lnTo>
                    <a:pt x="4441" y="3382"/>
                  </a:lnTo>
                  <a:lnTo>
                    <a:pt x="4382" y="2489"/>
                  </a:lnTo>
                  <a:lnTo>
                    <a:pt x="3489" y="2548"/>
                  </a:lnTo>
                  <a:lnTo>
                    <a:pt x="3548" y="3394"/>
                  </a:lnTo>
                  <a:lnTo>
                    <a:pt x="1048" y="3537"/>
                  </a:lnTo>
                  <a:lnTo>
                    <a:pt x="893" y="1036"/>
                  </a:lnTo>
                  <a:lnTo>
                    <a:pt x="3382" y="893"/>
                  </a:lnTo>
                  <a:lnTo>
                    <a:pt x="3441" y="1739"/>
                  </a:lnTo>
                  <a:lnTo>
                    <a:pt x="4334" y="1679"/>
                  </a:lnTo>
                  <a:lnTo>
                    <a:pt x="4275" y="786"/>
                  </a:lnTo>
                  <a:lnTo>
                    <a:pt x="3429" y="846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7697812" y="1378244"/>
              <a:ext cx="87416" cy="87049"/>
            </a:xfrm>
            <a:custGeom>
              <a:avLst/>
              <a:gdLst/>
              <a:ahLst/>
              <a:cxnLst/>
              <a:rect l="l" t="t" r="r" b="b"/>
              <a:pathLst>
                <a:path w="2620" h="2609" extrusionOk="0">
                  <a:moveTo>
                    <a:pt x="1965" y="1"/>
                  </a:moveTo>
                  <a:lnTo>
                    <a:pt x="453" y="96"/>
                  </a:lnTo>
                  <a:lnTo>
                    <a:pt x="489" y="584"/>
                  </a:lnTo>
                  <a:lnTo>
                    <a:pt x="1" y="620"/>
                  </a:lnTo>
                  <a:lnTo>
                    <a:pt x="24" y="1132"/>
                  </a:lnTo>
                  <a:lnTo>
                    <a:pt x="548" y="1096"/>
                  </a:lnTo>
                  <a:lnTo>
                    <a:pt x="513" y="608"/>
                  </a:lnTo>
                  <a:lnTo>
                    <a:pt x="1977" y="513"/>
                  </a:lnTo>
                  <a:lnTo>
                    <a:pt x="2001" y="989"/>
                  </a:lnTo>
                  <a:lnTo>
                    <a:pt x="1013" y="1049"/>
                  </a:lnTo>
                  <a:lnTo>
                    <a:pt x="1048" y="1537"/>
                  </a:lnTo>
                  <a:lnTo>
                    <a:pt x="548" y="1573"/>
                  </a:lnTo>
                  <a:lnTo>
                    <a:pt x="584" y="2061"/>
                  </a:lnTo>
                  <a:lnTo>
                    <a:pt x="84" y="2096"/>
                  </a:lnTo>
                  <a:lnTo>
                    <a:pt x="132" y="2608"/>
                  </a:lnTo>
                  <a:lnTo>
                    <a:pt x="2620" y="2465"/>
                  </a:lnTo>
                  <a:lnTo>
                    <a:pt x="2584" y="1942"/>
                  </a:lnTo>
                  <a:lnTo>
                    <a:pt x="1096" y="2037"/>
                  </a:lnTo>
                  <a:lnTo>
                    <a:pt x="1072" y="1561"/>
                  </a:lnTo>
                  <a:lnTo>
                    <a:pt x="2060" y="1501"/>
                  </a:lnTo>
                  <a:lnTo>
                    <a:pt x="2025" y="1013"/>
                  </a:lnTo>
                  <a:lnTo>
                    <a:pt x="2525" y="977"/>
                  </a:lnTo>
                  <a:lnTo>
                    <a:pt x="2489" y="465"/>
                  </a:lnTo>
                  <a:lnTo>
                    <a:pt x="1989" y="489"/>
                  </a:lnTo>
                  <a:lnTo>
                    <a:pt x="19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778599" y="1186801"/>
              <a:ext cx="1218023" cy="609812"/>
            </a:xfrm>
            <a:custGeom>
              <a:avLst/>
              <a:gdLst/>
              <a:ahLst/>
              <a:cxnLst/>
              <a:rect l="l" t="t" r="r" b="b"/>
              <a:pathLst>
                <a:path w="36506" h="18277" fill="none" extrusionOk="0">
                  <a:moveTo>
                    <a:pt x="35279" y="16288"/>
                  </a:moveTo>
                  <a:lnTo>
                    <a:pt x="2156" y="18240"/>
                  </a:lnTo>
                  <a:cubicBezTo>
                    <a:pt x="1453" y="18276"/>
                    <a:pt x="858" y="17740"/>
                    <a:pt x="822" y="17050"/>
                  </a:cubicBezTo>
                  <a:lnTo>
                    <a:pt x="72" y="4298"/>
                  </a:lnTo>
                  <a:cubicBezTo>
                    <a:pt x="1" y="3048"/>
                    <a:pt x="953" y="1977"/>
                    <a:pt x="2203" y="1905"/>
                  </a:cubicBezTo>
                  <a:lnTo>
                    <a:pt x="33326" y="83"/>
                  </a:lnTo>
                  <a:cubicBezTo>
                    <a:pt x="34576" y="0"/>
                    <a:pt x="35660" y="953"/>
                    <a:pt x="35731" y="2215"/>
                  </a:cubicBezTo>
                  <a:lnTo>
                    <a:pt x="36469" y="14954"/>
                  </a:lnTo>
                  <a:cubicBezTo>
                    <a:pt x="36505" y="15645"/>
                    <a:pt x="35981" y="16252"/>
                    <a:pt x="35279" y="1628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6949423" y="1821152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15" y="1"/>
                  </a:moveTo>
                  <a:cubicBezTo>
                    <a:pt x="5207" y="1"/>
                    <a:pt x="5199" y="1"/>
                    <a:pt x="5191" y="1"/>
                  </a:cubicBezTo>
                  <a:lnTo>
                    <a:pt x="643" y="287"/>
                  </a:lnTo>
                  <a:cubicBezTo>
                    <a:pt x="286" y="311"/>
                    <a:pt x="0" y="632"/>
                    <a:pt x="24" y="990"/>
                  </a:cubicBezTo>
                  <a:cubicBezTo>
                    <a:pt x="47" y="1344"/>
                    <a:pt x="333" y="1610"/>
                    <a:pt x="682" y="1610"/>
                  </a:cubicBezTo>
                  <a:cubicBezTo>
                    <a:pt x="697" y="1610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44" y="1299"/>
                    <a:pt x="5918" y="990"/>
                    <a:pt x="5894" y="620"/>
                  </a:cubicBezTo>
                  <a:cubicBezTo>
                    <a:pt x="5871" y="271"/>
                    <a:pt x="5573" y="1"/>
                    <a:pt x="5215" y="1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69219" y="1776645"/>
              <a:ext cx="197454" cy="53751"/>
            </a:xfrm>
            <a:custGeom>
              <a:avLst/>
              <a:gdLst/>
              <a:ahLst/>
              <a:cxnLst/>
              <a:rect l="l" t="t" r="r" b="b"/>
              <a:pathLst>
                <a:path w="5918" h="1611" extrusionOk="0">
                  <a:moveTo>
                    <a:pt x="5233" y="0"/>
                  </a:moveTo>
                  <a:cubicBezTo>
                    <a:pt x="5219" y="0"/>
                    <a:pt x="5205" y="1"/>
                    <a:pt x="5191" y="2"/>
                  </a:cubicBezTo>
                  <a:lnTo>
                    <a:pt x="643" y="288"/>
                  </a:lnTo>
                  <a:cubicBezTo>
                    <a:pt x="274" y="311"/>
                    <a:pt x="0" y="621"/>
                    <a:pt x="24" y="990"/>
                  </a:cubicBezTo>
                  <a:cubicBezTo>
                    <a:pt x="47" y="1333"/>
                    <a:pt x="334" y="1611"/>
                    <a:pt x="684" y="1611"/>
                  </a:cubicBezTo>
                  <a:cubicBezTo>
                    <a:pt x="698" y="1611"/>
                    <a:pt x="712" y="1610"/>
                    <a:pt x="727" y="1609"/>
                  </a:cubicBezTo>
                  <a:lnTo>
                    <a:pt x="5275" y="1323"/>
                  </a:lnTo>
                  <a:cubicBezTo>
                    <a:pt x="5632" y="1300"/>
                    <a:pt x="5918" y="990"/>
                    <a:pt x="5894" y="621"/>
                  </a:cubicBezTo>
                  <a:cubicBezTo>
                    <a:pt x="5871" y="278"/>
                    <a:pt x="5573" y="0"/>
                    <a:pt x="5233" y="0"/>
                  </a:cubicBezTo>
                  <a:close/>
                </a:path>
              </a:pathLst>
            </a:custGeom>
            <a:solidFill>
              <a:schemeClr val="lt2"/>
            </a:solidFill>
            <a:ln w="62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2" name="Google Shape;242;p28"/>
          <p:cNvGrpSpPr/>
          <p:nvPr/>
        </p:nvGrpSpPr>
        <p:grpSpPr>
          <a:xfrm rot="5400000">
            <a:off x="4553755" y="-1000745"/>
            <a:ext cx="414743" cy="2600654"/>
            <a:chOff x="4022350" y="2610525"/>
            <a:chExt cx="281900" cy="2247050"/>
          </a:xfrm>
        </p:grpSpPr>
        <p:sp>
          <p:nvSpPr>
            <p:cNvPr id="243" name="Google Shape;243;p28"/>
            <p:cNvSpPr/>
            <p:nvPr/>
          </p:nvSpPr>
          <p:spPr>
            <a:xfrm>
              <a:off x="4022350" y="2610525"/>
              <a:ext cx="260775" cy="2247050"/>
            </a:xfrm>
            <a:custGeom>
              <a:avLst/>
              <a:gdLst/>
              <a:ahLst/>
              <a:cxnLst/>
              <a:rect l="l" t="t" r="r" b="b"/>
              <a:pathLst>
                <a:path w="10431" h="89882" extrusionOk="0">
                  <a:moveTo>
                    <a:pt x="2409" y="2673"/>
                  </a:moveTo>
                  <a:cubicBezTo>
                    <a:pt x="2562" y="2673"/>
                    <a:pt x="2719" y="2731"/>
                    <a:pt x="2846" y="2858"/>
                  </a:cubicBezTo>
                  <a:cubicBezTo>
                    <a:pt x="3239" y="3251"/>
                    <a:pt x="2965" y="3930"/>
                    <a:pt x="2406" y="3930"/>
                  </a:cubicBezTo>
                  <a:cubicBezTo>
                    <a:pt x="2060" y="3930"/>
                    <a:pt x="1787" y="3644"/>
                    <a:pt x="1787" y="3299"/>
                  </a:cubicBezTo>
                  <a:cubicBezTo>
                    <a:pt x="1787" y="2921"/>
                    <a:pt x="2091" y="2673"/>
                    <a:pt x="2409" y="2673"/>
                  </a:cubicBezTo>
                  <a:close/>
                  <a:moveTo>
                    <a:pt x="906" y="1"/>
                  </a:moveTo>
                  <a:cubicBezTo>
                    <a:pt x="489" y="1"/>
                    <a:pt x="155" y="334"/>
                    <a:pt x="155" y="751"/>
                  </a:cubicBezTo>
                  <a:lnTo>
                    <a:pt x="1" y="89071"/>
                  </a:lnTo>
                  <a:cubicBezTo>
                    <a:pt x="1" y="89488"/>
                    <a:pt x="334" y="89821"/>
                    <a:pt x="751" y="89833"/>
                  </a:cubicBezTo>
                  <a:lnTo>
                    <a:pt x="9526" y="89881"/>
                  </a:lnTo>
                  <a:cubicBezTo>
                    <a:pt x="9533" y="89881"/>
                    <a:pt x="9540" y="89881"/>
                    <a:pt x="9547" y="89881"/>
                  </a:cubicBezTo>
                  <a:cubicBezTo>
                    <a:pt x="9954" y="89881"/>
                    <a:pt x="10288" y="89552"/>
                    <a:pt x="10288" y="89143"/>
                  </a:cubicBezTo>
                  <a:lnTo>
                    <a:pt x="10431" y="822"/>
                  </a:lnTo>
                  <a:cubicBezTo>
                    <a:pt x="10431" y="679"/>
                    <a:pt x="10395" y="537"/>
                    <a:pt x="10312" y="406"/>
                  </a:cubicBezTo>
                  <a:cubicBezTo>
                    <a:pt x="10204" y="239"/>
                    <a:pt x="10026" y="120"/>
                    <a:pt x="9835" y="72"/>
                  </a:cubicBezTo>
                  <a:cubicBezTo>
                    <a:pt x="9788" y="60"/>
                    <a:pt x="9740" y="60"/>
                    <a:pt x="9680" y="60"/>
                  </a:cubicBezTo>
                  <a:lnTo>
                    <a:pt x="9657" y="60"/>
                  </a:lnTo>
                  <a:lnTo>
                    <a:pt x="5930" y="25"/>
                  </a:lnTo>
                  <a:lnTo>
                    <a:pt x="5930" y="37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extrusionOk="0">
                  <a:moveTo>
                    <a:pt x="2183" y="2243"/>
                  </a:moveTo>
                  <a:cubicBezTo>
                    <a:pt x="2617" y="2243"/>
                    <a:pt x="3037" y="2576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ubicBezTo>
                    <a:pt x="1441" y="3929"/>
                    <a:pt x="1060" y="3024"/>
                    <a:pt x="1596" y="2489"/>
                  </a:cubicBezTo>
                  <a:cubicBezTo>
                    <a:pt x="1765" y="2319"/>
                    <a:pt x="1976" y="2243"/>
                    <a:pt x="2183" y="2243"/>
                  </a:cubicBezTo>
                  <a:close/>
                  <a:moveTo>
                    <a:pt x="691" y="0"/>
                  </a:move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lnTo>
                    <a:pt x="6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4200950" y="2616475"/>
              <a:ext cx="103300" cy="2235725"/>
            </a:xfrm>
            <a:custGeom>
              <a:avLst/>
              <a:gdLst/>
              <a:ahLst/>
              <a:cxnLst/>
              <a:rect l="l" t="t" r="r" b="b"/>
              <a:pathLst>
                <a:path w="4132" h="89429" extrusionOk="0">
                  <a:moveTo>
                    <a:pt x="60" y="1"/>
                  </a:moveTo>
                  <a:lnTo>
                    <a:pt x="0" y="89405"/>
                  </a:lnTo>
                  <a:lnTo>
                    <a:pt x="3441" y="89429"/>
                  </a:lnTo>
                  <a:cubicBezTo>
                    <a:pt x="3739" y="89429"/>
                    <a:pt x="3989" y="89190"/>
                    <a:pt x="3989" y="88893"/>
                  </a:cubicBezTo>
                  <a:lnTo>
                    <a:pt x="4132" y="572"/>
                  </a:lnTo>
                  <a:cubicBezTo>
                    <a:pt x="4132" y="287"/>
                    <a:pt x="3894" y="37"/>
                    <a:pt x="3608" y="3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chemeClr val="accent3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4244075" y="4802425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14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4244700" y="4733425"/>
              <a:ext cx="55400" cy="16075"/>
            </a:xfrm>
            <a:custGeom>
              <a:avLst/>
              <a:gdLst/>
              <a:ahLst/>
              <a:cxnLst/>
              <a:rect l="l" t="t" r="r" b="b"/>
              <a:pathLst>
                <a:path w="2216" h="643" extrusionOk="0">
                  <a:moveTo>
                    <a:pt x="429" y="0"/>
                  </a:moveTo>
                  <a:cubicBezTo>
                    <a:pt x="1" y="0"/>
                    <a:pt x="1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4244675" y="4664625"/>
              <a:ext cx="56025" cy="16150"/>
            </a:xfrm>
            <a:custGeom>
              <a:avLst/>
              <a:gdLst/>
              <a:ahLst/>
              <a:cxnLst/>
              <a:rect l="l" t="t" r="r" b="b"/>
              <a:pathLst>
                <a:path w="2241" h="646" extrusionOk="0">
                  <a:moveTo>
                    <a:pt x="421" y="0"/>
                  </a:moveTo>
                  <a:cubicBezTo>
                    <a:pt x="1" y="0"/>
                    <a:pt x="1" y="646"/>
                    <a:pt x="421" y="646"/>
                  </a:cubicBezTo>
                  <a:cubicBezTo>
                    <a:pt x="432" y="646"/>
                    <a:pt x="443" y="645"/>
                    <a:pt x="454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54" y="2"/>
                  </a:lnTo>
                  <a:cubicBezTo>
                    <a:pt x="443" y="1"/>
                    <a:pt x="432" y="0"/>
                    <a:pt x="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4244600" y="4595875"/>
              <a:ext cx="56375" cy="16125"/>
            </a:xfrm>
            <a:custGeom>
              <a:avLst/>
              <a:gdLst/>
              <a:ahLst/>
              <a:cxnLst/>
              <a:rect l="l" t="t" r="r" b="b"/>
              <a:pathLst>
                <a:path w="2255" h="645" extrusionOk="0">
                  <a:moveTo>
                    <a:pt x="423" y="0"/>
                  </a:moveTo>
                  <a:cubicBezTo>
                    <a:pt x="0" y="0"/>
                    <a:pt x="4" y="645"/>
                    <a:pt x="434" y="645"/>
                  </a:cubicBezTo>
                  <a:cubicBezTo>
                    <a:pt x="442" y="645"/>
                    <a:pt x="449" y="645"/>
                    <a:pt x="457" y="644"/>
                  </a:cubicBezTo>
                  <a:lnTo>
                    <a:pt x="457" y="632"/>
                  </a:lnTo>
                  <a:lnTo>
                    <a:pt x="2255" y="632"/>
                  </a:lnTo>
                  <a:lnTo>
                    <a:pt x="2255" y="1"/>
                  </a:lnTo>
                  <a:lnTo>
                    <a:pt x="457" y="1"/>
                  </a:lnTo>
                  <a:cubicBezTo>
                    <a:pt x="446" y="0"/>
                    <a:pt x="434" y="0"/>
                    <a:pt x="4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4245600" y="4526550"/>
              <a:ext cx="55375" cy="16100"/>
            </a:xfrm>
            <a:custGeom>
              <a:avLst/>
              <a:gdLst/>
              <a:ahLst/>
              <a:cxnLst/>
              <a:rect l="l" t="t" r="r" b="b"/>
              <a:pathLst>
                <a:path w="2215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15" y="643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4246800" y="4457475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4245900" y="438872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1"/>
                  </a:moveTo>
                  <a:cubicBezTo>
                    <a:pt x="0" y="1"/>
                    <a:pt x="0" y="644"/>
                    <a:pt x="429" y="644"/>
                  </a:cubicBezTo>
                  <a:lnTo>
                    <a:pt x="2227" y="644"/>
                  </a:lnTo>
                  <a:lnTo>
                    <a:pt x="22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4246200" y="4319975"/>
              <a:ext cx="55675" cy="16100"/>
            </a:xfrm>
            <a:custGeom>
              <a:avLst/>
              <a:gdLst/>
              <a:ahLst/>
              <a:cxnLst/>
              <a:rect l="l" t="t" r="r" b="b"/>
              <a:pathLst>
                <a:path w="2227" h="644" extrusionOk="0">
                  <a:moveTo>
                    <a:pt x="429" y="0"/>
                  </a:moveTo>
                  <a:cubicBezTo>
                    <a:pt x="0" y="0"/>
                    <a:pt x="0" y="643"/>
                    <a:pt x="429" y="643"/>
                  </a:cubicBezTo>
                  <a:lnTo>
                    <a:pt x="2227" y="64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4246075" y="4250600"/>
              <a:ext cx="55800" cy="16400"/>
            </a:xfrm>
            <a:custGeom>
              <a:avLst/>
              <a:gdLst/>
              <a:ahLst/>
              <a:cxnLst/>
              <a:rect l="l" t="t" r="r" b="b"/>
              <a:pathLst>
                <a:path w="2232" h="656" extrusionOk="0">
                  <a:moveTo>
                    <a:pt x="423" y="1"/>
                  </a:moveTo>
                  <a:cubicBezTo>
                    <a:pt x="4" y="1"/>
                    <a:pt x="1" y="645"/>
                    <a:pt x="413" y="645"/>
                  </a:cubicBezTo>
                  <a:cubicBezTo>
                    <a:pt x="424" y="645"/>
                    <a:pt x="435" y="645"/>
                    <a:pt x="446" y="644"/>
                  </a:cubicBezTo>
                  <a:lnTo>
                    <a:pt x="446" y="656"/>
                  </a:lnTo>
                  <a:lnTo>
                    <a:pt x="2232" y="656"/>
                  </a:lnTo>
                  <a:lnTo>
                    <a:pt x="2232" y="13"/>
                  </a:lnTo>
                  <a:lnTo>
                    <a:pt x="446" y="1"/>
                  </a:lnTo>
                  <a:cubicBezTo>
                    <a:pt x="438" y="1"/>
                    <a:pt x="431" y="1"/>
                    <a:pt x="4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4249475" y="418155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34" y="1"/>
                  </a:moveTo>
                  <a:cubicBezTo>
                    <a:pt x="143" y="1"/>
                    <a:pt x="0" y="156"/>
                    <a:pt x="0" y="334"/>
                  </a:cubicBezTo>
                  <a:cubicBezTo>
                    <a:pt x="0" y="513"/>
                    <a:pt x="143" y="656"/>
                    <a:pt x="322" y="656"/>
                  </a:cubicBezTo>
                  <a:lnTo>
                    <a:pt x="2119" y="656"/>
                  </a:lnTo>
                  <a:lnTo>
                    <a:pt x="2119" y="13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4249775" y="4112800"/>
              <a:ext cx="53000" cy="16400"/>
            </a:xfrm>
            <a:custGeom>
              <a:avLst/>
              <a:gdLst/>
              <a:ahLst/>
              <a:cxnLst/>
              <a:rect l="l" t="t" r="r" b="b"/>
              <a:pathLst>
                <a:path w="2120" h="656" extrusionOk="0">
                  <a:moveTo>
                    <a:pt x="322" y="1"/>
                  </a:moveTo>
                  <a:cubicBezTo>
                    <a:pt x="143" y="1"/>
                    <a:pt x="0" y="143"/>
                    <a:pt x="0" y="322"/>
                  </a:cubicBezTo>
                  <a:cubicBezTo>
                    <a:pt x="0" y="501"/>
                    <a:pt x="143" y="655"/>
                    <a:pt x="322" y="655"/>
                  </a:cubicBezTo>
                  <a:lnTo>
                    <a:pt x="2119" y="655"/>
                  </a:lnTo>
                  <a:lnTo>
                    <a:pt x="2119" y="12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4243100" y="4041925"/>
              <a:ext cx="55800" cy="16150"/>
            </a:xfrm>
            <a:custGeom>
              <a:avLst/>
              <a:gdLst/>
              <a:ahLst/>
              <a:cxnLst/>
              <a:rect l="l" t="t" r="r" b="b"/>
              <a:pathLst>
                <a:path w="2232" h="646" extrusionOk="0">
                  <a:moveTo>
                    <a:pt x="413" y="1"/>
                  </a:moveTo>
                  <a:cubicBezTo>
                    <a:pt x="1" y="1"/>
                    <a:pt x="4" y="645"/>
                    <a:pt x="423" y="645"/>
                  </a:cubicBezTo>
                  <a:cubicBezTo>
                    <a:pt x="431" y="645"/>
                    <a:pt x="438" y="645"/>
                    <a:pt x="446" y="645"/>
                  </a:cubicBezTo>
                  <a:lnTo>
                    <a:pt x="2232" y="645"/>
                  </a:lnTo>
                  <a:lnTo>
                    <a:pt x="2232" y="2"/>
                  </a:lnTo>
                  <a:lnTo>
                    <a:pt x="446" y="2"/>
                  </a:lnTo>
                  <a:cubicBezTo>
                    <a:pt x="434" y="1"/>
                    <a:pt x="423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4243475" y="3972875"/>
              <a:ext cx="55725" cy="16150"/>
            </a:xfrm>
            <a:custGeom>
              <a:avLst/>
              <a:gdLst/>
              <a:ahLst/>
              <a:cxnLst/>
              <a:rect l="l" t="t" r="r" b="b"/>
              <a:pathLst>
                <a:path w="2229" h="646" extrusionOk="0">
                  <a:moveTo>
                    <a:pt x="410" y="0"/>
                  </a:moveTo>
                  <a:cubicBezTo>
                    <a:pt x="1" y="0"/>
                    <a:pt x="1" y="646"/>
                    <a:pt x="410" y="646"/>
                  </a:cubicBezTo>
                  <a:cubicBezTo>
                    <a:pt x="421" y="646"/>
                    <a:pt x="432" y="645"/>
                    <a:pt x="443" y="645"/>
                  </a:cubicBezTo>
                  <a:lnTo>
                    <a:pt x="2229" y="645"/>
                  </a:lnTo>
                  <a:lnTo>
                    <a:pt x="2229" y="2"/>
                  </a:lnTo>
                  <a:lnTo>
                    <a:pt x="443" y="2"/>
                  </a:lnTo>
                  <a:cubicBezTo>
                    <a:pt x="432" y="1"/>
                    <a:pt x="42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4243700" y="3903825"/>
              <a:ext cx="56100" cy="16425"/>
            </a:xfrm>
            <a:custGeom>
              <a:avLst/>
              <a:gdLst/>
              <a:ahLst/>
              <a:cxnLst/>
              <a:rect l="l" t="t" r="r" b="b"/>
              <a:pathLst>
                <a:path w="2244" h="657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7"/>
                    <a:pt x="457" y="656"/>
                  </a:cubicBezTo>
                  <a:lnTo>
                    <a:pt x="2243" y="656"/>
                  </a:lnTo>
                  <a:lnTo>
                    <a:pt x="2243" y="1"/>
                  </a:lnTo>
                  <a:lnTo>
                    <a:pt x="457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4244075" y="3835050"/>
              <a:ext cx="56025" cy="16175"/>
            </a:xfrm>
            <a:custGeom>
              <a:avLst/>
              <a:gdLst/>
              <a:ahLst/>
              <a:cxnLst/>
              <a:rect l="l" t="t" r="r" b="b"/>
              <a:pathLst>
                <a:path w="2241" h="647" extrusionOk="0">
                  <a:moveTo>
                    <a:pt x="410" y="1"/>
                  </a:moveTo>
                  <a:cubicBezTo>
                    <a:pt x="1" y="1"/>
                    <a:pt x="1" y="646"/>
                    <a:pt x="410" y="646"/>
                  </a:cubicBezTo>
                  <a:cubicBezTo>
                    <a:pt x="421" y="646"/>
                    <a:pt x="431" y="646"/>
                    <a:pt x="442" y="645"/>
                  </a:cubicBezTo>
                  <a:lnTo>
                    <a:pt x="2240" y="645"/>
                  </a:lnTo>
                  <a:lnTo>
                    <a:pt x="2240" y="2"/>
                  </a:lnTo>
                  <a:lnTo>
                    <a:pt x="442" y="2"/>
                  </a:lnTo>
                  <a:cubicBezTo>
                    <a:pt x="431" y="1"/>
                    <a:pt x="421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4244700" y="3766325"/>
              <a:ext cx="55400" cy="16100"/>
            </a:xfrm>
            <a:custGeom>
              <a:avLst/>
              <a:gdLst/>
              <a:ahLst/>
              <a:cxnLst/>
              <a:rect l="l" t="t" r="r" b="b"/>
              <a:pathLst>
                <a:path w="2216" h="644" extrusionOk="0">
                  <a:moveTo>
                    <a:pt x="429" y="1"/>
                  </a:moveTo>
                  <a:cubicBezTo>
                    <a:pt x="1" y="1"/>
                    <a:pt x="1" y="644"/>
                    <a:pt x="429" y="644"/>
                  </a:cubicBezTo>
                  <a:lnTo>
                    <a:pt x="429" y="632"/>
                  </a:lnTo>
                  <a:lnTo>
                    <a:pt x="2215" y="64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4245000" y="3696975"/>
              <a:ext cx="55700" cy="16400"/>
            </a:xfrm>
            <a:custGeom>
              <a:avLst/>
              <a:gdLst/>
              <a:ahLst/>
              <a:cxnLst/>
              <a:rect l="l" t="t" r="r" b="b"/>
              <a:pathLst>
                <a:path w="2228" h="656" extrusionOk="0">
                  <a:moveTo>
                    <a:pt x="441" y="1"/>
                  </a:moveTo>
                  <a:cubicBezTo>
                    <a:pt x="1" y="1"/>
                    <a:pt x="1" y="643"/>
                    <a:pt x="441" y="643"/>
                  </a:cubicBezTo>
                  <a:lnTo>
                    <a:pt x="429" y="655"/>
                  </a:lnTo>
                  <a:lnTo>
                    <a:pt x="2227" y="655"/>
                  </a:lnTo>
                  <a:lnTo>
                    <a:pt x="2227" y="1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244675" y="3628175"/>
              <a:ext cx="56300" cy="16450"/>
            </a:xfrm>
            <a:custGeom>
              <a:avLst/>
              <a:gdLst/>
              <a:ahLst/>
              <a:cxnLst/>
              <a:rect l="l" t="t" r="r" b="b"/>
              <a:pathLst>
                <a:path w="2252" h="658" extrusionOk="0">
                  <a:moveTo>
                    <a:pt x="421" y="1"/>
                  </a:moveTo>
                  <a:cubicBezTo>
                    <a:pt x="1" y="1"/>
                    <a:pt x="1" y="646"/>
                    <a:pt x="421" y="646"/>
                  </a:cubicBezTo>
                  <a:cubicBezTo>
                    <a:pt x="432" y="646"/>
                    <a:pt x="443" y="646"/>
                    <a:pt x="454" y="645"/>
                  </a:cubicBezTo>
                  <a:lnTo>
                    <a:pt x="2252" y="657"/>
                  </a:lnTo>
                  <a:lnTo>
                    <a:pt x="2252" y="14"/>
                  </a:lnTo>
                  <a:lnTo>
                    <a:pt x="454" y="2"/>
                  </a:lnTo>
                  <a:cubicBezTo>
                    <a:pt x="443" y="1"/>
                    <a:pt x="432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4246500" y="3559450"/>
              <a:ext cx="54475" cy="16100"/>
            </a:xfrm>
            <a:custGeom>
              <a:avLst/>
              <a:gdLst/>
              <a:ahLst/>
              <a:cxnLst/>
              <a:rect l="l" t="t" r="r" b="b"/>
              <a:pathLst>
                <a:path w="2179" h="644" extrusionOk="0">
                  <a:moveTo>
                    <a:pt x="393" y="1"/>
                  </a:moveTo>
                  <a:cubicBezTo>
                    <a:pt x="0" y="25"/>
                    <a:pt x="0" y="620"/>
                    <a:pt x="393" y="644"/>
                  </a:cubicBezTo>
                  <a:lnTo>
                    <a:pt x="393" y="632"/>
                  </a:lnTo>
                  <a:lnTo>
                    <a:pt x="2179" y="644"/>
                  </a:lnTo>
                  <a:lnTo>
                    <a:pt x="21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4246800" y="3490100"/>
              <a:ext cx="54775" cy="16400"/>
            </a:xfrm>
            <a:custGeom>
              <a:avLst/>
              <a:gdLst/>
              <a:ahLst/>
              <a:cxnLst/>
              <a:rect l="l" t="t" r="r" b="b"/>
              <a:pathLst>
                <a:path w="2191" h="656" extrusionOk="0">
                  <a:moveTo>
                    <a:pt x="405" y="1"/>
                  </a:moveTo>
                  <a:cubicBezTo>
                    <a:pt x="0" y="25"/>
                    <a:pt x="0" y="620"/>
                    <a:pt x="405" y="644"/>
                  </a:cubicBezTo>
                  <a:lnTo>
                    <a:pt x="393" y="656"/>
                  </a:lnTo>
                  <a:lnTo>
                    <a:pt x="2191" y="656"/>
                  </a:lnTo>
                  <a:lnTo>
                    <a:pt x="2191" y="13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4246500" y="3421650"/>
              <a:ext cx="55075" cy="16100"/>
            </a:xfrm>
            <a:custGeom>
              <a:avLst/>
              <a:gdLst/>
              <a:ahLst/>
              <a:cxnLst/>
              <a:rect l="l" t="t" r="r" b="b"/>
              <a:pathLst>
                <a:path w="2203" h="644" extrusionOk="0">
                  <a:moveTo>
                    <a:pt x="405" y="0"/>
                  </a:moveTo>
                  <a:cubicBezTo>
                    <a:pt x="0" y="24"/>
                    <a:pt x="0" y="607"/>
                    <a:pt x="405" y="643"/>
                  </a:cubicBezTo>
                  <a:lnTo>
                    <a:pt x="405" y="631"/>
                  </a:lnTo>
                  <a:lnTo>
                    <a:pt x="2203" y="643"/>
                  </a:lnTo>
                  <a:lnTo>
                    <a:pt x="22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4054200" y="2615900"/>
              <a:ext cx="250050" cy="2236300"/>
            </a:xfrm>
            <a:custGeom>
              <a:avLst/>
              <a:gdLst/>
              <a:ahLst/>
              <a:cxnLst/>
              <a:rect l="l" t="t" r="r" b="b"/>
              <a:pathLst>
                <a:path w="10002" h="89452" fill="none" extrusionOk="0">
                  <a:moveTo>
                    <a:pt x="9466" y="60"/>
                  </a:moveTo>
                  <a:lnTo>
                    <a:pt x="691" y="0"/>
                  </a:lnTo>
                  <a:cubicBezTo>
                    <a:pt x="394" y="0"/>
                    <a:pt x="144" y="238"/>
                    <a:pt x="144" y="536"/>
                  </a:cubicBezTo>
                  <a:lnTo>
                    <a:pt x="1" y="88856"/>
                  </a:lnTo>
                  <a:cubicBezTo>
                    <a:pt x="1" y="89154"/>
                    <a:pt x="239" y="89392"/>
                    <a:pt x="536" y="89404"/>
                  </a:cubicBezTo>
                  <a:lnTo>
                    <a:pt x="9311" y="89452"/>
                  </a:lnTo>
                  <a:cubicBezTo>
                    <a:pt x="9609" y="89452"/>
                    <a:pt x="9847" y="89213"/>
                    <a:pt x="9859" y="88916"/>
                  </a:cubicBezTo>
                  <a:lnTo>
                    <a:pt x="10002" y="595"/>
                  </a:lnTo>
                  <a:cubicBezTo>
                    <a:pt x="10002" y="298"/>
                    <a:pt x="9764" y="60"/>
                    <a:pt x="9466" y="60"/>
                  </a:cubicBezTo>
                  <a:close/>
                  <a:moveTo>
                    <a:pt x="2191" y="3929"/>
                  </a:moveTo>
                  <a:cubicBezTo>
                    <a:pt x="1441" y="3929"/>
                    <a:pt x="1060" y="3024"/>
                    <a:pt x="1596" y="2489"/>
                  </a:cubicBezTo>
                  <a:cubicBezTo>
                    <a:pt x="2120" y="1965"/>
                    <a:pt x="3037" y="2334"/>
                    <a:pt x="3037" y="3084"/>
                  </a:cubicBezTo>
                  <a:cubicBezTo>
                    <a:pt x="3037" y="3548"/>
                    <a:pt x="2656" y="3929"/>
                    <a:pt x="2191" y="39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8" name="Google Shape;268;p28"/>
          <p:cNvGrpSpPr/>
          <p:nvPr/>
        </p:nvGrpSpPr>
        <p:grpSpPr>
          <a:xfrm rot="1273713">
            <a:off x="7526661" y="-105776"/>
            <a:ext cx="1684612" cy="1064284"/>
            <a:chOff x="782606" y="3568534"/>
            <a:chExt cx="1748256" cy="880829"/>
          </a:xfrm>
        </p:grpSpPr>
        <p:sp>
          <p:nvSpPr>
            <p:cNvPr id="269" name="Google Shape;269;p28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28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28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28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28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28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28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2" name="Google Shape;312;p28"/>
          <p:cNvGrpSpPr/>
          <p:nvPr/>
        </p:nvGrpSpPr>
        <p:grpSpPr>
          <a:xfrm rot="1799999">
            <a:off x="535105" y="-544264"/>
            <a:ext cx="883630" cy="1798478"/>
            <a:chOff x="3380913" y="2209950"/>
            <a:chExt cx="777911" cy="2428104"/>
          </a:xfrm>
        </p:grpSpPr>
        <p:sp>
          <p:nvSpPr>
            <p:cNvPr id="313" name="Google Shape;313;p28"/>
            <p:cNvSpPr/>
            <p:nvPr/>
          </p:nvSpPr>
          <p:spPr>
            <a:xfrm>
              <a:off x="3495547" y="4493650"/>
              <a:ext cx="30250" cy="135784"/>
            </a:xfrm>
            <a:custGeom>
              <a:avLst/>
              <a:gdLst/>
              <a:ahLst/>
              <a:cxnLst/>
              <a:rect l="l" t="t" r="r" b="b"/>
              <a:pathLst>
                <a:path w="751" h="3371" extrusionOk="0">
                  <a:moveTo>
                    <a:pt x="96" y="1"/>
                  </a:moveTo>
                  <a:lnTo>
                    <a:pt x="1" y="3370"/>
                  </a:lnTo>
                  <a:lnTo>
                    <a:pt x="751" y="84"/>
                  </a:lnTo>
                  <a:lnTo>
                    <a:pt x="417" y="36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28"/>
            <p:cNvSpPr/>
            <p:nvPr/>
          </p:nvSpPr>
          <p:spPr>
            <a:xfrm>
              <a:off x="3486927" y="4485393"/>
              <a:ext cx="48457" cy="152661"/>
            </a:xfrm>
            <a:custGeom>
              <a:avLst/>
              <a:gdLst/>
              <a:ahLst/>
              <a:cxnLst/>
              <a:rect l="l" t="t" r="r" b="b"/>
              <a:pathLst>
                <a:path w="1203" h="3790" extrusionOk="0">
                  <a:moveTo>
                    <a:pt x="512" y="456"/>
                  </a:moveTo>
                  <a:lnTo>
                    <a:pt x="691" y="480"/>
                  </a:lnTo>
                  <a:lnTo>
                    <a:pt x="488" y="1396"/>
                  </a:lnTo>
                  <a:lnTo>
                    <a:pt x="512" y="456"/>
                  </a:lnTo>
                  <a:close/>
                  <a:moveTo>
                    <a:pt x="302" y="0"/>
                  </a:moveTo>
                  <a:cubicBezTo>
                    <a:pt x="253" y="0"/>
                    <a:pt x="206" y="22"/>
                    <a:pt x="167" y="51"/>
                  </a:cubicBezTo>
                  <a:cubicBezTo>
                    <a:pt x="119" y="87"/>
                    <a:pt x="95" y="146"/>
                    <a:pt x="95" y="206"/>
                  </a:cubicBezTo>
                  <a:lnTo>
                    <a:pt x="0" y="3575"/>
                  </a:lnTo>
                  <a:cubicBezTo>
                    <a:pt x="0" y="3682"/>
                    <a:pt x="72" y="3778"/>
                    <a:pt x="191" y="3789"/>
                  </a:cubicBezTo>
                  <a:lnTo>
                    <a:pt x="215" y="3789"/>
                  </a:lnTo>
                  <a:cubicBezTo>
                    <a:pt x="310" y="3789"/>
                    <a:pt x="405" y="3718"/>
                    <a:pt x="429" y="3623"/>
                  </a:cubicBezTo>
                  <a:lnTo>
                    <a:pt x="1167" y="349"/>
                  </a:lnTo>
                  <a:cubicBezTo>
                    <a:pt x="1203" y="218"/>
                    <a:pt x="1119" y="99"/>
                    <a:pt x="988" y="87"/>
                  </a:cubicBezTo>
                  <a:lnTo>
                    <a:pt x="334" y="3"/>
                  </a:lnTo>
                  <a:cubicBezTo>
                    <a:pt x="323" y="1"/>
                    <a:pt x="31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3485477" y="4273485"/>
              <a:ext cx="110327" cy="252394"/>
            </a:xfrm>
            <a:custGeom>
              <a:avLst/>
              <a:gdLst/>
              <a:ahLst/>
              <a:cxnLst/>
              <a:rect l="l" t="t" r="r" b="b"/>
              <a:pathLst>
                <a:path w="2739" h="6266" extrusionOk="0">
                  <a:moveTo>
                    <a:pt x="1035" y="1"/>
                  </a:moveTo>
                  <a:cubicBezTo>
                    <a:pt x="878" y="1"/>
                    <a:pt x="737" y="105"/>
                    <a:pt x="715" y="264"/>
                  </a:cubicBezTo>
                  <a:lnTo>
                    <a:pt x="24" y="5741"/>
                  </a:lnTo>
                  <a:cubicBezTo>
                    <a:pt x="0" y="5907"/>
                    <a:pt x="120" y="6062"/>
                    <a:pt x="286" y="6086"/>
                  </a:cubicBezTo>
                  <a:lnTo>
                    <a:pt x="1679" y="6264"/>
                  </a:lnTo>
                  <a:cubicBezTo>
                    <a:pt x="1688" y="6265"/>
                    <a:pt x="1696" y="6265"/>
                    <a:pt x="1704" y="6265"/>
                  </a:cubicBezTo>
                  <a:cubicBezTo>
                    <a:pt x="1861" y="6265"/>
                    <a:pt x="2002" y="6161"/>
                    <a:pt x="2025" y="6003"/>
                  </a:cubicBezTo>
                  <a:lnTo>
                    <a:pt x="2715" y="526"/>
                  </a:lnTo>
                  <a:cubicBezTo>
                    <a:pt x="2739" y="359"/>
                    <a:pt x="2620" y="204"/>
                    <a:pt x="2453" y="180"/>
                  </a:cubicBezTo>
                  <a:lnTo>
                    <a:pt x="1060" y="2"/>
                  </a:lnTo>
                  <a:cubicBezTo>
                    <a:pt x="1052" y="1"/>
                    <a:pt x="1043" y="1"/>
                    <a:pt x="103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3477340" y="4265670"/>
              <a:ext cx="127607" cy="267822"/>
            </a:xfrm>
            <a:custGeom>
              <a:avLst/>
              <a:gdLst/>
              <a:ahLst/>
              <a:cxnLst/>
              <a:rect l="l" t="t" r="r" b="b"/>
              <a:pathLst>
                <a:path w="3168" h="6649" extrusionOk="0">
                  <a:moveTo>
                    <a:pt x="1441" y="434"/>
                  </a:moveTo>
                  <a:lnTo>
                    <a:pt x="2441" y="565"/>
                  </a:lnTo>
                  <a:cubicBezTo>
                    <a:pt x="2596" y="577"/>
                    <a:pt x="2703" y="720"/>
                    <a:pt x="2691" y="874"/>
                  </a:cubicBezTo>
                  <a:lnTo>
                    <a:pt x="2048" y="5958"/>
                  </a:lnTo>
                  <a:cubicBezTo>
                    <a:pt x="2026" y="6100"/>
                    <a:pt x="1905" y="6211"/>
                    <a:pt x="1766" y="6211"/>
                  </a:cubicBezTo>
                  <a:cubicBezTo>
                    <a:pt x="1753" y="6211"/>
                    <a:pt x="1740" y="6210"/>
                    <a:pt x="1726" y="6208"/>
                  </a:cubicBezTo>
                  <a:lnTo>
                    <a:pt x="726" y="6077"/>
                  </a:lnTo>
                  <a:cubicBezTo>
                    <a:pt x="560" y="6066"/>
                    <a:pt x="453" y="5923"/>
                    <a:pt x="476" y="5756"/>
                  </a:cubicBezTo>
                  <a:lnTo>
                    <a:pt x="1119" y="684"/>
                  </a:lnTo>
                  <a:cubicBezTo>
                    <a:pt x="1131" y="601"/>
                    <a:pt x="1167" y="541"/>
                    <a:pt x="1226" y="493"/>
                  </a:cubicBezTo>
                  <a:cubicBezTo>
                    <a:pt x="1274" y="458"/>
                    <a:pt x="1345" y="434"/>
                    <a:pt x="1405" y="434"/>
                  </a:cubicBezTo>
                  <a:close/>
                  <a:moveTo>
                    <a:pt x="1414" y="0"/>
                  </a:moveTo>
                  <a:cubicBezTo>
                    <a:pt x="1055" y="0"/>
                    <a:pt x="735" y="272"/>
                    <a:pt x="691" y="636"/>
                  </a:cubicBezTo>
                  <a:lnTo>
                    <a:pt x="48" y="5708"/>
                  </a:lnTo>
                  <a:cubicBezTo>
                    <a:pt x="0" y="6101"/>
                    <a:pt x="274" y="6458"/>
                    <a:pt x="667" y="6518"/>
                  </a:cubicBezTo>
                  <a:lnTo>
                    <a:pt x="1667" y="6637"/>
                  </a:lnTo>
                  <a:lnTo>
                    <a:pt x="1762" y="6637"/>
                  </a:lnTo>
                  <a:lnTo>
                    <a:pt x="1762" y="6649"/>
                  </a:lnTo>
                  <a:cubicBezTo>
                    <a:pt x="2119" y="6649"/>
                    <a:pt x="2429" y="6375"/>
                    <a:pt x="2477" y="6018"/>
                  </a:cubicBezTo>
                  <a:lnTo>
                    <a:pt x="3120" y="934"/>
                  </a:lnTo>
                  <a:cubicBezTo>
                    <a:pt x="3167" y="541"/>
                    <a:pt x="2893" y="184"/>
                    <a:pt x="2500" y="136"/>
                  </a:cubicBezTo>
                  <a:lnTo>
                    <a:pt x="1500" y="5"/>
                  </a:lnTo>
                  <a:cubicBezTo>
                    <a:pt x="1471" y="2"/>
                    <a:pt x="1443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3394849" y="4310179"/>
              <a:ext cx="90670" cy="39434"/>
            </a:xfrm>
            <a:custGeom>
              <a:avLst/>
              <a:gdLst/>
              <a:ahLst/>
              <a:cxnLst/>
              <a:rect l="l" t="t" r="r" b="b"/>
              <a:pathLst>
                <a:path w="2251" h="979" extrusionOk="0">
                  <a:moveTo>
                    <a:pt x="360" y="1"/>
                  </a:moveTo>
                  <a:cubicBezTo>
                    <a:pt x="209" y="1"/>
                    <a:pt x="79" y="102"/>
                    <a:pt x="48" y="258"/>
                  </a:cubicBezTo>
                  <a:cubicBezTo>
                    <a:pt x="0" y="436"/>
                    <a:pt x="119" y="615"/>
                    <a:pt x="298" y="650"/>
                  </a:cubicBezTo>
                  <a:lnTo>
                    <a:pt x="1822" y="972"/>
                  </a:lnTo>
                  <a:cubicBezTo>
                    <a:pt x="1843" y="976"/>
                    <a:pt x="1865" y="978"/>
                    <a:pt x="1886" y="978"/>
                  </a:cubicBezTo>
                  <a:cubicBezTo>
                    <a:pt x="2041" y="978"/>
                    <a:pt x="2183" y="867"/>
                    <a:pt x="2215" y="710"/>
                  </a:cubicBezTo>
                  <a:cubicBezTo>
                    <a:pt x="2250" y="531"/>
                    <a:pt x="2131" y="365"/>
                    <a:pt x="1953" y="317"/>
                  </a:cubicBezTo>
                  <a:lnTo>
                    <a:pt x="429" y="8"/>
                  </a:lnTo>
                  <a:cubicBezTo>
                    <a:pt x="406" y="3"/>
                    <a:pt x="383" y="1"/>
                    <a:pt x="360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3380913" y="4301478"/>
              <a:ext cx="120921" cy="56996"/>
            </a:xfrm>
            <a:custGeom>
              <a:avLst/>
              <a:gdLst/>
              <a:ahLst/>
              <a:cxnLst/>
              <a:rect l="l" t="t" r="r" b="b"/>
              <a:pathLst>
                <a:path w="3002" h="1415" extrusionOk="0">
                  <a:moveTo>
                    <a:pt x="696" y="430"/>
                  </a:moveTo>
                  <a:cubicBezTo>
                    <a:pt x="710" y="430"/>
                    <a:pt x="724" y="433"/>
                    <a:pt x="739" y="438"/>
                  </a:cubicBezTo>
                  <a:lnTo>
                    <a:pt x="2263" y="747"/>
                  </a:lnTo>
                  <a:cubicBezTo>
                    <a:pt x="2323" y="759"/>
                    <a:pt x="2358" y="819"/>
                    <a:pt x="2346" y="890"/>
                  </a:cubicBezTo>
                  <a:cubicBezTo>
                    <a:pt x="2336" y="942"/>
                    <a:pt x="2290" y="976"/>
                    <a:pt x="2238" y="976"/>
                  </a:cubicBezTo>
                  <a:cubicBezTo>
                    <a:pt x="2231" y="976"/>
                    <a:pt x="2223" y="975"/>
                    <a:pt x="2215" y="974"/>
                  </a:cubicBezTo>
                  <a:lnTo>
                    <a:pt x="691" y="652"/>
                  </a:lnTo>
                  <a:cubicBezTo>
                    <a:pt x="620" y="640"/>
                    <a:pt x="584" y="581"/>
                    <a:pt x="596" y="521"/>
                  </a:cubicBezTo>
                  <a:cubicBezTo>
                    <a:pt x="608" y="485"/>
                    <a:pt x="620" y="462"/>
                    <a:pt x="644" y="450"/>
                  </a:cubicBezTo>
                  <a:cubicBezTo>
                    <a:pt x="658" y="436"/>
                    <a:pt x="676" y="430"/>
                    <a:pt x="696" y="430"/>
                  </a:cubicBezTo>
                  <a:close/>
                  <a:moveTo>
                    <a:pt x="719" y="0"/>
                  </a:moveTo>
                  <a:cubicBezTo>
                    <a:pt x="612" y="0"/>
                    <a:pt x="508" y="29"/>
                    <a:pt x="418" y="93"/>
                  </a:cubicBezTo>
                  <a:cubicBezTo>
                    <a:pt x="1" y="355"/>
                    <a:pt x="120" y="974"/>
                    <a:pt x="596" y="1081"/>
                  </a:cubicBezTo>
                  <a:lnTo>
                    <a:pt x="2120" y="1402"/>
                  </a:lnTo>
                  <a:cubicBezTo>
                    <a:pt x="2156" y="1402"/>
                    <a:pt x="2192" y="1402"/>
                    <a:pt x="2239" y="1414"/>
                  </a:cubicBezTo>
                  <a:cubicBezTo>
                    <a:pt x="2894" y="1414"/>
                    <a:pt x="3001" y="462"/>
                    <a:pt x="2346" y="331"/>
                  </a:cubicBezTo>
                  <a:lnTo>
                    <a:pt x="822" y="9"/>
                  </a:lnTo>
                  <a:cubicBezTo>
                    <a:pt x="788" y="3"/>
                    <a:pt x="753" y="0"/>
                    <a:pt x="719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3419298" y="278976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1"/>
                  </a:moveTo>
                  <a:cubicBezTo>
                    <a:pt x="5848" y="1"/>
                    <a:pt x="5613" y="181"/>
                    <a:pt x="5561" y="452"/>
                  </a:cubicBezTo>
                  <a:lnTo>
                    <a:pt x="72" y="40743"/>
                  </a:lnTo>
                  <a:cubicBezTo>
                    <a:pt x="0" y="41053"/>
                    <a:pt x="203" y="41350"/>
                    <a:pt x="500" y="41410"/>
                  </a:cubicBezTo>
                  <a:lnTo>
                    <a:pt x="1620" y="41648"/>
                  </a:lnTo>
                  <a:cubicBezTo>
                    <a:pt x="1655" y="41655"/>
                    <a:pt x="1690" y="41658"/>
                    <a:pt x="1725" y="41658"/>
                  </a:cubicBezTo>
                  <a:cubicBezTo>
                    <a:pt x="1984" y="41658"/>
                    <a:pt x="2223" y="41470"/>
                    <a:pt x="2286" y="41207"/>
                  </a:cubicBezTo>
                  <a:lnTo>
                    <a:pt x="7775" y="917"/>
                  </a:lnTo>
                  <a:cubicBezTo>
                    <a:pt x="7835" y="607"/>
                    <a:pt x="7644" y="309"/>
                    <a:pt x="7335" y="250"/>
                  </a:cubicBezTo>
                  <a:lnTo>
                    <a:pt x="6227" y="12"/>
                  </a:lnTo>
                  <a:cubicBezTo>
                    <a:pt x="6189" y="4"/>
                    <a:pt x="6151" y="1"/>
                    <a:pt x="611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3410195" y="2781429"/>
              <a:ext cx="333800" cy="1695063"/>
            </a:xfrm>
            <a:custGeom>
              <a:avLst/>
              <a:gdLst/>
              <a:ahLst/>
              <a:cxnLst/>
              <a:rect l="l" t="t" r="r" b="b"/>
              <a:pathLst>
                <a:path w="8287" h="42082" extrusionOk="0">
                  <a:moveTo>
                    <a:pt x="6330" y="424"/>
                  </a:moveTo>
                  <a:cubicBezTo>
                    <a:pt x="6355" y="424"/>
                    <a:pt x="6380" y="427"/>
                    <a:pt x="6406" y="433"/>
                  </a:cubicBezTo>
                  <a:lnTo>
                    <a:pt x="7513" y="671"/>
                  </a:lnTo>
                  <a:cubicBezTo>
                    <a:pt x="7608" y="683"/>
                    <a:pt x="7692" y="743"/>
                    <a:pt x="7739" y="814"/>
                  </a:cubicBezTo>
                  <a:cubicBezTo>
                    <a:pt x="7787" y="886"/>
                    <a:pt x="7811" y="981"/>
                    <a:pt x="7787" y="1076"/>
                  </a:cubicBezTo>
                  <a:lnTo>
                    <a:pt x="7787" y="1088"/>
                  </a:lnTo>
                  <a:lnTo>
                    <a:pt x="2298" y="41379"/>
                  </a:lnTo>
                  <a:cubicBezTo>
                    <a:pt x="2256" y="41536"/>
                    <a:pt x="2113" y="41647"/>
                    <a:pt x="1949" y="41647"/>
                  </a:cubicBezTo>
                  <a:cubicBezTo>
                    <a:pt x="1927" y="41647"/>
                    <a:pt x="1904" y="41645"/>
                    <a:pt x="1881" y="41641"/>
                  </a:cubicBezTo>
                  <a:lnTo>
                    <a:pt x="774" y="41402"/>
                  </a:lnTo>
                  <a:cubicBezTo>
                    <a:pt x="584" y="41367"/>
                    <a:pt x="465" y="41176"/>
                    <a:pt x="500" y="40998"/>
                  </a:cubicBezTo>
                  <a:lnTo>
                    <a:pt x="500" y="40986"/>
                  </a:lnTo>
                  <a:lnTo>
                    <a:pt x="6001" y="695"/>
                  </a:lnTo>
                  <a:cubicBezTo>
                    <a:pt x="6013" y="612"/>
                    <a:pt x="6072" y="528"/>
                    <a:pt x="6144" y="481"/>
                  </a:cubicBezTo>
                  <a:cubicBezTo>
                    <a:pt x="6196" y="446"/>
                    <a:pt x="6261" y="424"/>
                    <a:pt x="6330" y="424"/>
                  </a:cubicBezTo>
                  <a:close/>
                  <a:moveTo>
                    <a:pt x="6334" y="1"/>
                  </a:moveTo>
                  <a:cubicBezTo>
                    <a:pt x="5976" y="1"/>
                    <a:pt x="5656" y="247"/>
                    <a:pt x="5572" y="612"/>
                  </a:cubicBezTo>
                  <a:lnTo>
                    <a:pt x="5572" y="624"/>
                  </a:lnTo>
                  <a:lnTo>
                    <a:pt x="84" y="40914"/>
                  </a:lnTo>
                  <a:cubicBezTo>
                    <a:pt x="0" y="41331"/>
                    <a:pt x="262" y="41736"/>
                    <a:pt x="691" y="41831"/>
                  </a:cubicBezTo>
                  <a:lnTo>
                    <a:pt x="1798" y="42057"/>
                  </a:lnTo>
                  <a:cubicBezTo>
                    <a:pt x="1846" y="42069"/>
                    <a:pt x="1905" y="42069"/>
                    <a:pt x="1953" y="42081"/>
                  </a:cubicBezTo>
                  <a:cubicBezTo>
                    <a:pt x="2322" y="42081"/>
                    <a:pt x="2643" y="41819"/>
                    <a:pt x="2727" y="41462"/>
                  </a:cubicBezTo>
                  <a:lnTo>
                    <a:pt x="2727" y="41450"/>
                  </a:lnTo>
                  <a:lnTo>
                    <a:pt x="8216" y="1159"/>
                  </a:lnTo>
                  <a:cubicBezTo>
                    <a:pt x="8287" y="743"/>
                    <a:pt x="8025" y="338"/>
                    <a:pt x="7608" y="255"/>
                  </a:cubicBezTo>
                  <a:lnTo>
                    <a:pt x="6489" y="16"/>
                  </a:lnTo>
                  <a:cubicBezTo>
                    <a:pt x="6437" y="6"/>
                    <a:pt x="6385" y="1"/>
                    <a:pt x="6334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4033634" y="4416435"/>
              <a:ext cx="49424" cy="209134"/>
            </a:xfrm>
            <a:custGeom>
              <a:avLst/>
              <a:gdLst/>
              <a:ahLst/>
              <a:cxnLst/>
              <a:rect l="l" t="t" r="r" b="b"/>
              <a:pathLst>
                <a:path w="1227" h="5192" extrusionOk="0">
                  <a:moveTo>
                    <a:pt x="643" y="1"/>
                  </a:moveTo>
                  <a:lnTo>
                    <a:pt x="322" y="72"/>
                  </a:lnTo>
                  <a:lnTo>
                    <a:pt x="0" y="132"/>
                  </a:lnTo>
                  <a:lnTo>
                    <a:pt x="1227" y="5192"/>
                  </a:lnTo>
                  <a:lnTo>
                    <a:pt x="643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4024048" y="4407654"/>
              <a:ext cx="68113" cy="226575"/>
            </a:xfrm>
            <a:custGeom>
              <a:avLst/>
              <a:gdLst/>
              <a:ahLst/>
              <a:cxnLst/>
              <a:rect l="l" t="t" r="r" b="b"/>
              <a:pathLst>
                <a:path w="1691" h="5625" extrusionOk="0">
                  <a:moveTo>
                    <a:pt x="691" y="481"/>
                  </a:moveTo>
                  <a:lnTo>
                    <a:pt x="869" y="2064"/>
                  </a:lnTo>
                  <a:lnTo>
                    <a:pt x="500" y="516"/>
                  </a:lnTo>
                  <a:lnTo>
                    <a:pt x="691" y="481"/>
                  </a:lnTo>
                  <a:close/>
                  <a:moveTo>
                    <a:pt x="878" y="0"/>
                  </a:moveTo>
                  <a:cubicBezTo>
                    <a:pt x="863" y="0"/>
                    <a:pt x="849" y="2"/>
                    <a:pt x="834" y="5"/>
                  </a:cubicBezTo>
                  <a:lnTo>
                    <a:pt x="191" y="135"/>
                  </a:lnTo>
                  <a:cubicBezTo>
                    <a:pt x="72" y="159"/>
                    <a:pt x="0" y="278"/>
                    <a:pt x="24" y="397"/>
                  </a:cubicBezTo>
                  <a:lnTo>
                    <a:pt x="1262" y="5458"/>
                  </a:lnTo>
                  <a:cubicBezTo>
                    <a:pt x="1274" y="5553"/>
                    <a:pt x="1369" y="5624"/>
                    <a:pt x="1465" y="5624"/>
                  </a:cubicBezTo>
                  <a:cubicBezTo>
                    <a:pt x="1477" y="5624"/>
                    <a:pt x="1488" y="5624"/>
                    <a:pt x="1500" y="5612"/>
                  </a:cubicBezTo>
                  <a:cubicBezTo>
                    <a:pt x="1619" y="5600"/>
                    <a:pt x="1691" y="5493"/>
                    <a:pt x="1679" y="5386"/>
                  </a:cubicBezTo>
                  <a:lnTo>
                    <a:pt x="1096" y="195"/>
                  </a:lnTo>
                  <a:cubicBezTo>
                    <a:pt x="1074" y="79"/>
                    <a:pt x="988" y="0"/>
                    <a:pt x="878" y="0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4025941" y="4312112"/>
              <a:ext cx="90227" cy="39394"/>
            </a:xfrm>
            <a:custGeom>
              <a:avLst/>
              <a:gdLst/>
              <a:ahLst/>
              <a:cxnLst/>
              <a:rect l="l" t="t" r="r" b="b"/>
              <a:pathLst>
                <a:path w="2240" h="978" extrusionOk="0">
                  <a:moveTo>
                    <a:pt x="1879" y="0"/>
                  </a:moveTo>
                  <a:cubicBezTo>
                    <a:pt x="1857" y="0"/>
                    <a:pt x="1834" y="3"/>
                    <a:pt x="1811" y="7"/>
                  </a:cubicBezTo>
                  <a:lnTo>
                    <a:pt x="287" y="317"/>
                  </a:lnTo>
                  <a:cubicBezTo>
                    <a:pt x="108" y="364"/>
                    <a:pt x="1" y="531"/>
                    <a:pt x="37" y="710"/>
                  </a:cubicBezTo>
                  <a:cubicBezTo>
                    <a:pt x="68" y="867"/>
                    <a:pt x="210" y="978"/>
                    <a:pt x="366" y="978"/>
                  </a:cubicBezTo>
                  <a:cubicBezTo>
                    <a:pt x="387" y="978"/>
                    <a:pt x="408" y="976"/>
                    <a:pt x="429" y="972"/>
                  </a:cubicBezTo>
                  <a:lnTo>
                    <a:pt x="1953" y="650"/>
                  </a:lnTo>
                  <a:cubicBezTo>
                    <a:pt x="2132" y="614"/>
                    <a:pt x="2239" y="436"/>
                    <a:pt x="2203" y="257"/>
                  </a:cubicBezTo>
                  <a:cubicBezTo>
                    <a:pt x="2172" y="102"/>
                    <a:pt x="2033" y="0"/>
                    <a:pt x="1879" y="0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4009668" y="4303210"/>
              <a:ext cx="123378" cy="57157"/>
            </a:xfrm>
            <a:custGeom>
              <a:avLst/>
              <a:gdLst/>
              <a:ahLst/>
              <a:cxnLst/>
              <a:rect l="l" t="t" r="r" b="b"/>
              <a:pathLst>
                <a:path w="3063" h="1419" extrusionOk="0">
                  <a:moveTo>
                    <a:pt x="2297" y="430"/>
                  </a:moveTo>
                  <a:cubicBezTo>
                    <a:pt x="2430" y="430"/>
                    <a:pt x="2449" y="634"/>
                    <a:pt x="2310" y="657"/>
                  </a:cubicBezTo>
                  <a:lnTo>
                    <a:pt x="786" y="978"/>
                  </a:lnTo>
                  <a:cubicBezTo>
                    <a:pt x="778" y="980"/>
                    <a:pt x="770" y="981"/>
                    <a:pt x="763" y="981"/>
                  </a:cubicBezTo>
                  <a:cubicBezTo>
                    <a:pt x="712" y="981"/>
                    <a:pt x="665" y="947"/>
                    <a:pt x="655" y="895"/>
                  </a:cubicBezTo>
                  <a:cubicBezTo>
                    <a:pt x="643" y="859"/>
                    <a:pt x="655" y="835"/>
                    <a:pt x="667" y="800"/>
                  </a:cubicBezTo>
                  <a:cubicBezTo>
                    <a:pt x="679" y="776"/>
                    <a:pt x="714" y="764"/>
                    <a:pt x="738" y="752"/>
                  </a:cubicBezTo>
                  <a:lnTo>
                    <a:pt x="2262" y="431"/>
                  </a:lnTo>
                  <a:lnTo>
                    <a:pt x="2286" y="431"/>
                  </a:lnTo>
                  <a:cubicBezTo>
                    <a:pt x="2290" y="430"/>
                    <a:pt x="2294" y="430"/>
                    <a:pt x="2297" y="430"/>
                  </a:cubicBezTo>
                  <a:close/>
                  <a:moveTo>
                    <a:pt x="2306" y="1"/>
                  </a:moveTo>
                  <a:cubicBezTo>
                    <a:pt x="2265" y="1"/>
                    <a:pt x="2223" y="5"/>
                    <a:pt x="2179" y="14"/>
                  </a:cubicBezTo>
                  <a:lnTo>
                    <a:pt x="655" y="335"/>
                  </a:lnTo>
                  <a:cubicBezTo>
                    <a:pt x="0" y="466"/>
                    <a:pt x="95" y="1419"/>
                    <a:pt x="762" y="1419"/>
                  </a:cubicBezTo>
                  <a:cubicBezTo>
                    <a:pt x="798" y="1419"/>
                    <a:pt x="833" y="1407"/>
                    <a:pt x="869" y="1407"/>
                  </a:cubicBezTo>
                  <a:lnTo>
                    <a:pt x="2393" y="1085"/>
                  </a:lnTo>
                  <a:cubicBezTo>
                    <a:pt x="3063" y="940"/>
                    <a:pt x="2906" y="1"/>
                    <a:pt x="2306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3782817" y="279504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8" y="1"/>
                  </a:moveTo>
                  <a:cubicBezTo>
                    <a:pt x="1681" y="1"/>
                    <a:pt x="1644" y="4"/>
                    <a:pt x="1608" y="12"/>
                  </a:cubicBezTo>
                  <a:lnTo>
                    <a:pt x="500" y="250"/>
                  </a:lnTo>
                  <a:cubicBezTo>
                    <a:pt x="191" y="309"/>
                    <a:pt x="0" y="607"/>
                    <a:pt x="60" y="917"/>
                  </a:cubicBezTo>
                  <a:lnTo>
                    <a:pt x="5549" y="41207"/>
                  </a:lnTo>
                  <a:cubicBezTo>
                    <a:pt x="5601" y="41470"/>
                    <a:pt x="5848" y="41658"/>
                    <a:pt x="6110" y="41658"/>
                  </a:cubicBezTo>
                  <a:cubicBezTo>
                    <a:pt x="6145" y="41658"/>
                    <a:pt x="6180" y="41655"/>
                    <a:pt x="6215" y="41648"/>
                  </a:cubicBezTo>
                  <a:lnTo>
                    <a:pt x="7335" y="41410"/>
                  </a:lnTo>
                  <a:cubicBezTo>
                    <a:pt x="7632" y="41350"/>
                    <a:pt x="7835" y="41041"/>
                    <a:pt x="7763" y="40743"/>
                  </a:cubicBezTo>
                  <a:lnTo>
                    <a:pt x="2274" y="452"/>
                  </a:lnTo>
                  <a:cubicBezTo>
                    <a:pt x="2222" y="181"/>
                    <a:pt x="1978" y="1"/>
                    <a:pt x="1718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3773230" y="2786705"/>
              <a:ext cx="334284" cy="1695063"/>
            </a:xfrm>
            <a:custGeom>
              <a:avLst/>
              <a:gdLst/>
              <a:ahLst/>
              <a:cxnLst/>
              <a:rect l="l" t="t" r="r" b="b"/>
              <a:pathLst>
                <a:path w="8299" h="42082" extrusionOk="0">
                  <a:moveTo>
                    <a:pt x="1969" y="424"/>
                  </a:moveTo>
                  <a:cubicBezTo>
                    <a:pt x="2038" y="424"/>
                    <a:pt x="2103" y="446"/>
                    <a:pt x="2155" y="481"/>
                  </a:cubicBezTo>
                  <a:cubicBezTo>
                    <a:pt x="2227" y="528"/>
                    <a:pt x="2286" y="612"/>
                    <a:pt x="2310" y="695"/>
                  </a:cubicBezTo>
                  <a:lnTo>
                    <a:pt x="7799" y="40974"/>
                  </a:lnTo>
                  <a:lnTo>
                    <a:pt x="7799" y="40998"/>
                  </a:lnTo>
                  <a:cubicBezTo>
                    <a:pt x="7835" y="41176"/>
                    <a:pt x="7715" y="41367"/>
                    <a:pt x="7525" y="41402"/>
                  </a:cubicBezTo>
                  <a:lnTo>
                    <a:pt x="6418" y="41641"/>
                  </a:lnTo>
                  <a:cubicBezTo>
                    <a:pt x="6395" y="41645"/>
                    <a:pt x="6372" y="41647"/>
                    <a:pt x="6350" y="41647"/>
                  </a:cubicBezTo>
                  <a:cubicBezTo>
                    <a:pt x="6186" y="41647"/>
                    <a:pt x="6043" y="41536"/>
                    <a:pt x="6001" y="41379"/>
                  </a:cubicBezTo>
                  <a:lnTo>
                    <a:pt x="512" y="1088"/>
                  </a:lnTo>
                  <a:lnTo>
                    <a:pt x="512" y="1076"/>
                  </a:lnTo>
                  <a:cubicBezTo>
                    <a:pt x="476" y="886"/>
                    <a:pt x="596" y="707"/>
                    <a:pt x="786" y="671"/>
                  </a:cubicBezTo>
                  <a:lnTo>
                    <a:pt x="1893" y="433"/>
                  </a:lnTo>
                  <a:cubicBezTo>
                    <a:pt x="1919" y="427"/>
                    <a:pt x="1944" y="424"/>
                    <a:pt x="1969" y="424"/>
                  </a:cubicBezTo>
                  <a:close/>
                  <a:moveTo>
                    <a:pt x="1954" y="1"/>
                  </a:moveTo>
                  <a:cubicBezTo>
                    <a:pt x="1902" y="1"/>
                    <a:pt x="1850" y="6"/>
                    <a:pt x="1798" y="16"/>
                  </a:cubicBezTo>
                  <a:lnTo>
                    <a:pt x="691" y="254"/>
                  </a:lnTo>
                  <a:cubicBezTo>
                    <a:pt x="274" y="338"/>
                    <a:pt x="0" y="743"/>
                    <a:pt x="84" y="1171"/>
                  </a:cubicBezTo>
                  <a:lnTo>
                    <a:pt x="5584" y="41438"/>
                  </a:lnTo>
                  <a:lnTo>
                    <a:pt x="5584" y="41462"/>
                  </a:lnTo>
                  <a:cubicBezTo>
                    <a:pt x="5656" y="41819"/>
                    <a:pt x="5977" y="42081"/>
                    <a:pt x="6346" y="42081"/>
                  </a:cubicBezTo>
                  <a:cubicBezTo>
                    <a:pt x="6394" y="42081"/>
                    <a:pt x="6442" y="42069"/>
                    <a:pt x="6501" y="42057"/>
                  </a:cubicBezTo>
                  <a:lnTo>
                    <a:pt x="7608" y="41831"/>
                  </a:lnTo>
                  <a:cubicBezTo>
                    <a:pt x="8025" y="41736"/>
                    <a:pt x="8299" y="41331"/>
                    <a:pt x="8216" y="40914"/>
                  </a:cubicBezTo>
                  <a:lnTo>
                    <a:pt x="2727" y="624"/>
                  </a:lnTo>
                  <a:lnTo>
                    <a:pt x="2727" y="612"/>
                  </a:lnTo>
                  <a:cubicBezTo>
                    <a:pt x="2643" y="247"/>
                    <a:pt x="2314" y="1"/>
                    <a:pt x="1954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3470131" y="2949433"/>
              <a:ext cx="523761" cy="44187"/>
            </a:xfrm>
            <a:custGeom>
              <a:avLst/>
              <a:gdLst/>
              <a:ahLst/>
              <a:cxnLst/>
              <a:rect l="l" t="t" r="r" b="b"/>
              <a:pathLst>
                <a:path w="13003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3461511" y="2940813"/>
              <a:ext cx="541001" cy="61427"/>
            </a:xfrm>
            <a:custGeom>
              <a:avLst/>
              <a:gdLst/>
              <a:ahLst/>
              <a:cxnLst/>
              <a:rect l="l" t="t" r="r" b="b"/>
              <a:pathLst>
                <a:path w="13431" h="1525" extrusionOk="0">
                  <a:moveTo>
                    <a:pt x="13002" y="429"/>
                  </a:moveTo>
                  <a:lnTo>
                    <a:pt x="13002" y="1096"/>
                  </a:lnTo>
                  <a:lnTo>
                    <a:pt x="429" y="1096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1524"/>
                  </a:lnTo>
                  <a:lnTo>
                    <a:pt x="13430" y="1524"/>
                  </a:lnTo>
                  <a:lnTo>
                    <a:pt x="13430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3993838" y="289187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1"/>
                  </a:moveTo>
                  <a:cubicBezTo>
                    <a:pt x="131" y="1"/>
                    <a:pt x="0" y="132"/>
                    <a:pt x="0" y="299"/>
                  </a:cubicBezTo>
                  <a:lnTo>
                    <a:pt x="0" y="3644"/>
                  </a:lnTo>
                  <a:cubicBezTo>
                    <a:pt x="0" y="3811"/>
                    <a:pt x="131" y="3954"/>
                    <a:pt x="298" y="3954"/>
                  </a:cubicBezTo>
                  <a:lnTo>
                    <a:pt x="1095" y="3954"/>
                  </a:lnTo>
                  <a:cubicBezTo>
                    <a:pt x="1262" y="3954"/>
                    <a:pt x="1393" y="3811"/>
                    <a:pt x="1393" y="3644"/>
                  </a:cubicBezTo>
                  <a:lnTo>
                    <a:pt x="1393" y="299"/>
                  </a:lnTo>
                  <a:cubicBezTo>
                    <a:pt x="1393" y="132"/>
                    <a:pt x="1262" y="1"/>
                    <a:pt x="1095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3985178" y="2883254"/>
              <a:ext cx="73430" cy="176547"/>
            </a:xfrm>
            <a:custGeom>
              <a:avLst/>
              <a:gdLst/>
              <a:ahLst/>
              <a:cxnLst/>
              <a:rect l="l" t="t" r="r" b="b"/>
              <a:pathLst>
                <a:path w="1823" h="4383" extrusionOk="0">
                  <a:moveTo>
                    <a:pt x="1108" y="429"/>
                  </a:moveTo>
                  <a:cubicBezTo>
                    <a:pt x="1263" y="429"/>
                    <a:pt x="1394" y="560"/>
                    <a:pt x="1394" y="715"/>
                  </a:cubicBezTo>
                  <a:lnTo>
                    <a:pt x="1394" y="3668"/>
                  </a:lnTo>
                  <a:cubicBezTo>
                    <a:pt x="1394" y="3823"/>
                    <a:pt x="1263" y="3953"/>
                    <a:pt x="1108" y="3953"/>
                  </a:cubicBezTo>
                  <a:lnTo>
                    <a:pt x="715" y="3953"/>
                  </a:lnTo>
                  <a:cubicBezTo>
                    <a:pt x="560" y="3953"/>
                    <a:pt x="429" y="3823"/>
                    <a:pt x="429" y="3668"/>
                  </a:cubicBezTo>
                  <a:lnTo>
                    <a:pt x="429" y="715"/>
                  </a:lnTo>
                  <a:cubicBezTo>
                    <a:pt x="429" y="560"/>
                    <a:pt x="560" y="429"/>
                    <a:pt x="715" y="429"/>
                  </a:cubicBezTo>
                  <a:close/>
                  <a:moveTo>
                    <a:pt x="715" y="1"/>
                  </a:moveTo>
                  <a:cubicBezTo>
                    <a:pt x="322" y="1"/>
                    <a:pt x="1" y="322"/>
                    <a:pt x="1" y="715"/>
                  </a:cubicBezTo>
                  <a:lnTo>
                    <a:pt x="1" y="3668"/>
                  </a:lnTo>
                  <a:cubicBezTo>
                    <a:pt x="1" y="4061"/>
                    <a:pt x="322" y="4382"/>
                    <a:pt x="715" y="4382"/>
                  </a:cubicBezTo>
                  <a:lnTo>
                    <a:pt x="1108" y="4382"/>
                  </a:lnTo>
                  <a:cubicBezTo>
                    <a:pt x="1501" y="4382"/>
                    <a:pt x="1822" y="4061"/>
                    <a:pt x="1822" y="3668"/>
                  </a:cubicBezTo>
                  <a:lnTo>
                    <a:pt x="1822" y="715"/>
                  </a:lnTo>
                  <a:cubicBezTo>
                    <a:pt x="1822" y="322"/>
                    <a:pt x="1501" y="1"/>
                    <a:pt x="1108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3696015" y="234758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0" y="0"/>
                  </a:moveTo>
                  <a:lnTo>
                    <a:pt x="0" y="6620"/>
                  </a:lnTo>
                  <a:lnTo>
                    <a:pt x="3179" y="6620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3687396" y="2338964"/>
              <a:ext cx="145330" cy="284417"/>
            </a:xfrm>
            <a:custGeom>
              <a:avLst/>
              <a:gdLst/>
              <a:ahLst/>
              <a:cxnLst/>
              <a:rect l="l" t="t" r="r" b="b"/>
              <a:pathLst>
                <a:path w="3608" h="7061" extrusionOk="0">
                  <a:moveTo>
                    <a:pt x="3179" y="429"/>
                  </a:moveTo>
                  <a:lnTo>
                    <a:pt x="3179" y="6632"/>
                  </a:lnTo>
                  <a:lnTo>
                    <a:pt x="429" y="6632"/>
                  </a:lnTo>
                  <a:lnTo>
                    <a:pt x="429" y="429"/>
                  </a:lnTo>
                  <a:close/>
                  <a:moveTo>
                    <a:pt x="0" y="0"/>
                  </a:moveTo>
                  <a:lnTo>
                    <a:pt x="0" y="7060"/>
                  </a:lnTo>
                  <a:lnTo>
                    <a:pt x="3608" y="7060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3666773" y="2218570"/>
              <a:ext cx="186094" cy="328081"/>
            </a:xfrm>
            <a:custGeom>
              <a:avLst/>
              <a:gdLst/>
              <a:ahLst/>
              <a:cxnLst/>
              <a:rect l="l" t="t" r="r" b="b"/>
              <a:pathLst>
                <a:path w="4620" h="8145" extrusionOk="0">
                  <a:moveTo>
                    <a:pt x="750" y="1"/>
                  </a:moveTo>
                  <a:cubicBezTo>
                    <a:pt x="333" y="1"/>
                    <a:pt x="0" y="334"/>
                    <a:pt x="0" y="739"/>
                  </a:cubicBezTo>
                  <a:lnTo>
                    <a:pt x="0" y="7394"/>
                  </a:lnTo>
                  <a:cubicBezTo>
                    <a:pt x="0" y="7811"/>
                    <a:pt x="333" y="8144"/>
                    <a:pt x="750" y="8144"/>
                  </a:cubicBezTo>
                  <a:lnTo>
                    <a:pt x="3881" y="8144"/>
                  </a:lnTo>
                  <a:cubicBezTo>
                    <a:pt x="4286" y="8144"/>
                    <a:pt x="4620" y="7811"/>
                    <a:pt x="4620" y="7394"/>
                  </a:cubicBezTo>
                  <a:lnTo>
                    <a:pt x="4620" y="739"/>
                  </a:lnTo>
                  <a:cubicBezTo>
                    <a:pt x="4620" y="334"/>
                    <a:pt x="4286" y="1"/>
                    <a:pt x="3881" y="1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3658113" y="2209950"/>
              <a:ext cx="203374" cy="345320"/>
            </a:xfrm>
            <a:custGeom>
              <a:avLst/>
              <a:gdLst/>
              <a:ahLst/>
              <a:cxnLst/>
              <a:rect l="l" t="t" r="r" b="b"/>
              <a:pathLst>
                <a:path w="5049" h="8573" extrusionOk="0">
                  <a:moveTo>
                    <a:pt x="3608" y="429"/>
                  </a:moveTo>
                  <a:cubicBezTo>
                    <a:pt x="4168" y="429"/>
                    <a:pt x="4620" y="881"/>
                    <a:pt x="4620" y="1441"/>
                  </a:cubicBezTo>
                  <a:lnTo>
                    <a:pt x="4620" y="7120"/>
                  </a:lnTo>
                  <a:cubicBezTo>
                    <a:pt x="4620" y="7680"/>
                    <a:pt x="4168" y="8132"/>
                    <a:pt x="3608" y="8132"/>
                  </a:cubicBezTo>
                  <a:lnTo>
                    <a:pt x="1453" y="8132"/>
                  </a:lnTo>
                  <a:cubicBezTo>
                    <a:pt x="894" y="8132"/>
                    <a:pt x="441" y="7680"/>
                    <a:pt x="441" y="7120"/>
                  </a:cubicBezTo>
                  <a:lnTo>
                    <a:pt x="441" y="1441"/>
                  </a:lnTo>
                  <a:cubicBezTo>
                    <a:pt x="441" y="881"/>
                    <a:pt x="894" y="429"/>
                    <a:pt x="1453" y="429"/>
                  </a:cubicBezTo>
                  <a:close/>
                  <a:moveTo>
                    <a:pt x="1453" y="0"/>
                  </a:moveTo>
                  <a:cubicBezTo>
                    <a:pt x="656" y="0"/>
                    <a:pt x="1" y="643"/>
                    <a:pt x="1" y="1441"/>
                  </a:cubicBezTo>
                  <a:lnTo>
                    <a:pt x="1" y="7120"/>
                  </a:lnTo>
                  <a:cubicBezTo>
                    <a:pt x="1" y="7918"/>
                    <a:pt x="656" y="8573"/>
                    <a:pt x="1453" y="8573"/>
                  </a:cubicBezTo>
                  <a:lnTo>
                    <a:pt x="3608" y="8573"/>
                  </a:lnTo>
                  <a:cubicBezTo>
                    <a:pt x="4406" y="8573"/>
                    <a:pt x="5049" y="7918"/>
                    <a:pt x="5049" y="7120"/>
                  </a:cubicBezTo>
                  <a:lnTo>
                    <a:pt x="5049" y="1441"/>
                  </a:lnTo>
                  <a:cubicBezTo>
                    <a:pt x="5049" y="643"/>
                    <a:pt x="4406" y="0"/>
                    <a:pt x="3608" y="0"/>
                  </a:cubicBezTo>
                  <a:close/>
                </a:path>
              </a:pathLst>
            </a:custGeom>
            <a:solidFill>
              <a:schemeClr val="lt1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3546379" y="2599408"/>
              <a:ext cx="385157" cy="456050"/>
            </a:xfrm>
            <a:custGeom>
              <a:avLst/>
              <a:gdLst/>
              <a:ahLst/>
              <a:cxnLst/>
              <a:rect l="l" t="t" r="r" b="b"/>
              <a:pathLst>
                <a:path w="9562" h="11322" extrusionOk="0">
                  <a:moveTo>
                    <a:pt x="5279" y="1347"/>
                  </a:moveTo>
                  <a:cubicBezTo>
                    <a:pt x="6717" y="1347"/>
                    <a:pt x="8097" y="2458"/>
                    <a:pt x="8097" y="4143"/>
                  </a:cubicBezTo>
                  <a:cubicBezTo>
                    <a:pt x="8097" y="5690"/>
                    <a:pt x="6847" y="6940"/>
                    <a:pt x="5299" y="6940"/>
                  </a:cubicBezTo>
                  <a:cubicBezTo>
                    <a:pt x="2810" y="6940"/>
                    <a:pt x="1572" y="3928"/>
                    <a:pt x="3322" y="2166"/>
                  </a:cubicBezTo>
                  <a:cubicBezTo>
                    <a:pt x="3892" y="1600"/>
                    <a:pt x="4592" y="1347"/>
                    <a:pt x="5279" y="1347"/>
                  </a:cubicBezTo>
                  <a:close/>
                  <a:moveTo>
                    <a:pt x="5279" y="1"/>
                  </a:moveTo>
                  <a:cubicBezTo>
                    <a:pt x="4441" y="1"/>
                    <a:pt x="3583" y="252"/>
                    <a:pt x="2810" y="809"/>
                  </a:cubicBezTo>
                  <a:cubicBezTo>
                    <a:pt x="1" y="2845"/>
                    <a:pt x="667" y="7214"/>
                    <a:pt x="3965" y="8298"/>
                  </a:cubicBezTo>
                  <a:lnTo>
                    <a:pt x="3965" y="11322"/>
                  </a:lnTo>
                  <a:lnTo>
                    <a:pt x="6644" y="11322"/>
                  </a:lnTo>
                  <a:lnTo>
                    <a:pt x="6644" y="8298"/>
                  </a:lnTo>
                  <a:cubicBezTo>
                    <a:pt x="8383" y="7726"/>
                    <a:pt x="9561" y="6095"/>
                    <a:pt x="9561" y="4262"/>
                  </a:cubicBezTo>
                  <a:cubicBezTo>
                    <a:pt x="9561" y="1749"/>
                    <a:pt x="7489" y="1"/>
                    <a:pt x="5279" y="1"/>
                  </a:cubicBez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3567485" y="2591674"/>
              <a:ext cx="385157" cy="472444"/>
            </a:xfrm>
            <a:custGeom>
              <a:avLst/>
              <a:gdLst/>
              <a:ahLst/>
              <a:cxnLst/>
              <a:rect l="l" t="t" r="r" b="b"/>
              <a:pathLst>
                <a:path w="9562" h="11729" extrusionOk="0">
                  <a:moveTo>
                    <a:pt x="4775" y="1751"/>
                  </a:moveTo>
                  <a:cubicBezTo>
                    <a:pt x="6204" y="1751"/>
                    <a:pt x="7359" y="2906"/>
                    <a:pt x="7359" y="4335"/>
                  </a:cubicBezTo>
                  <a:cubicBezTo>
                    <a:pt x="7359" y="5889"/>
                    <a:pt x="6084" y="6920"/>
                    <a:pt x="4758" y="6920"/>
                  </a:cubicBezTo>
                  <a:cubicBezTo>
                    <a:pt x="4123" y="6920"/>
                    <a:pt x="3477" y="6684"/>
                    <a:pt x="2953" y="6156"/>
                  </a:cubicBezTo>
                  <a:cubicBezTo>
                    <a:pt x="1322" y="4537"/>
                    <a:pt x="2477" y="1751"/>
                    <a:pt x="4775" y="1751"/>
                  </a:cubicBezTo>
                  <a:close/>
                  <a:moveTo>
                    <a:pt x="4747" y="1318"/>
                  </a:moveTo>
                  <a:cubicBezTo>
                    <a:pt x="4008" y="1318"/>
                    <a:pt x="3255" y="1592"/>
                    <a:pt x="2644" y="2203"/>
                  </a:cubicBezTo>
                  <a:cubicBezTo>
                    <a:pt x="751" y="4096"/>
                    <a:pt x="2096" y="7347"/>
                    <a:pt x="4775" y="7347"/>
                  </a:cubicBezTo>
                  <a:cubicBezTo>
                    <a:pt x="6442" y="7347"/>
                    <a:pt x="7787" y="5989"/>
                    <a:pt x="7787" y="4335"/>
                  </a:cubicBezTo>
                  <a:cubicBezTo>
                    <a:pt x="7787" y="2521"/>
                    <a:pt x="6297" y="1318"/>
                    <a:pt x="4747" y="1318"/>
                  </a:cubicBezTo>
                  <a:close/>
                  <a:moveTo>
                    <a:pt x="4775" y="417"/>
                  </a:moveTo>
                  <a:cubicBezTo>
                    <a:pt x="6763" y="417"/>
                    <a:pt x="8454" y="1858"/>
                    <a:pt x="8763" y="3811"/>
                  </a:cubicBezTo>
                  <a:cubicBezTo>
                    <a:pt x="9085" y="5763"/>
                    <a:pt x="7930" y="7668"/>
                    <a:pt x="6049" y="8287"/>
                  </a:cubicBezTo>
                  <a:lnTo>
                    <a:pt x="5894" y="8335"/>
                  </a:lnTo>
                  <a:lnTo>
                    <a:pt x="5894" y="11300"/>
                  </a:lnTo>
                  <a:lnTo>
                    <a:pt x="3656" y="11300"/>
                  </a:lnTo>
                  <a:lnTo>
                    <a:pt x="3656" y="8335"/>
                  </a:lnTo>
                  <a:lnTo>
                    <a:pt x="3513" y="8287"/>
                  </a:lnTo>
                  <a:cubicBezTo>
                    <a:pt x="1620" y="7668"/>
                    <a:pt x="477" y="5763"/>
                    <a:pt x="786" y="3811"/>
                  </a:cubicBezTo>
                  <a:cubicBezTo>
                    <a:pt x="1108" y="1858"/>
                    <a:pt x="2798" y="417"/>
                    <a:pt x="4775" y="417"/>
                  </a:cubicBezTo>
                  <a:close/>
                  <a:moveTo>
                    <a:pt x="4775" y="1"/>
                  </a:moveTo>
                  <a:cubicBezTo>
                    <a:pt x="2620" y="1"/>
                    <a:pt x="762" y="1548"/>
                    <a:pt x="381" y="3668"/>
                  </a:cubicBezTo>
                  <a:cubicBezTo>
                    <a:pt x="0" y="5799"/>
                    <a:pt x="1203" y="7894"/>
                    <a:pt x="3227" y="8645"/>
                  </a:cubicBezTo>
                  <a:lnTo>
                    <a:pt x="3227" y="11728"/>
                  </a:lnTo>
                  <a:lnTo>
                    <a:pt x="6335" y="11728"/>
                  </a:lnTo>
                  <a:lnTo>
                    <a:pt x="6335" y="8645"/>
                  </a:lnTo>
                  <a:cubicBezTo>
                    <a:pt x="8359" y="7894"/>
                    <a:pt x="9561" y="5799"/>
                    <a:pt x="9168" y="3668"/>
                  </a:cubicBezTo>
                  <a:cubicBezTo>
                    <a:pt x="8787" y="1548"/>
                    <a:pt x="6942" y="1"/>
                    <a:pt x="4775" y="1"/>
                  </a:cubicBezTo>
                  <a:close/>
                </a:path>
              </a:pathLst>
            </a:custGeom>
            <a:solidFill>
              <a:schemeClr val="dk1"/>
            </a:solidFill>
            <a:ln w="62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3751157" y="2893807"/>
              <a:ext cx="17320" cy="161644"/>
            </a:xfrm>
            <a:custGeom>
              <a:avLst/>
              <a:gdLst/>
              <a:ahLst/>
              <a:cxnLst/>
              <a:rect l="l" t="t" r="r" b="b"/>
              <a:pathLst>
                <a:path w="430" h="4013" extrusionOk="0">
                  <a:moveTo>
                    <a:pt x="1" y="1"/>
                  </a:moveTo>
                  <a:lnTo>
                    <a:pt x="1" y="4013"/>
                  </a:lnTo>
                  <a:lnTo>
                    <a:pt x="429" y="401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2C1738"/>
            </a:solidFill>
            <a:ln w="6250" cap="flat" cmpd="sng">
              <a:solidFill>
                <a:srgbClr val="2C17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3538242" y="4502310"/>
              <a:ext cx="30250" cy="135744"/>
            </a:xfrm>
            <a:custGeom>
              <a:avLst/>
              <a:gdLst/>
              <a:ahLst/>
              <a:cxnLst/>
              <a:rect l="l" t="t" r="r" b="b"/>
              <a:pathLst>
                <a:path w="751" h="3370" extrusionOk="0">
                  <a:moveTo>
                    <a:pt x="95" y="0"/>
                  </a:moveTo>
                  <a:lnTo>
                    <a:pt x="0" y="3369"/>
                  </a:lnTo>
                  <a:lnTo>
                    <a:pt x="750" y="83"/>
                  </a:lnTo>
                  <a:lnTo>
                    <a:pt x="417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3495063" y="4318476"/>
              <a:ext cx="110810" cy="252072"/>
            </a:xfrm>
            <a:custGeom>
              <a:avLst/>
              <a:gdLst/>
              <a:ahLst/>
              <a:cxnLst/>
              <a:rect l="l" t="t" r="r" b="b"/>
              <a:pathLst>
                <a:path w="2751" h="6258" extrusionOk="0">
                  <a:moveTo>
                    <a:pt x="1042" y="1"/>
                  </a:moveTo>
                  <a:cubicBezTo>
                    <a:pt x="892" y="1"/>
                    <a:pt x="761" y="114"/>
                    <a:pt x="739" y="266"/>
                  </a:cubicBezTo>
                  <a:lnTo>
                    <a:pt x="24" y="5731"/>
                  </a:lnTo>
                  <a:cubicBezTo>
                    <a:pt x="1" y="5898"/>
                    <a:pt x="120" y="6052"/>
                    <a:pt x="286" y="6076"/>
                  </a:cubicBezTo>
                  <a:lnTo>
                    <a:pt x="1679" y="6255"/>
                  </a:lnTo>
                  <a:cubicBezTo>
                    <a:pt x="1694" y="6257"/>
                    <a:pt x="1708" y="6258"/>
                    <a:pt x="1722" y="6258"/>
                  </a:cubicBezTo>
                  <a:cubicBezTo>
                    <a:pt x="1870" y="6258"/>
                    <a:pt x="1991" y="6145"/>
                    <a:pt x="2013" y="5993"/>
                  </a:cubicBezTo>
                  <a:lnTo>
                    <a:pt x="2727" y="528"/>
                  </a:lnTo>
                  <a:cubicBezTo>
                    <a:pt x="2751" y="361"/>
                    <a:pt x="2644" y="206"/>
                    <a:pt x="2477" y="194"/>
                  </a:cubicBezTo>
                  <a:lnTo>
                    <a:pt x="1084" y="4"/>
                  </a:lnTo>
                  <a:cubicBezTo>
                    <a:pt x="1070" y="2"/>
                    <a:pt x="1056" y="1"/>
                    <a:pt x="1042" y="1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3437505" y="4318839"/>
              <a:ext cx="90711" cy="39394"/>
            </a:xfrm>
            <a:custGeom>
              <a:avLst/>
              <a:gdLst/>
              <a:ahLst/>
              <a:cxnLst/>
              <a:rect l="l" t="t" r="r" b="b"/>
              <a:pathLst>
                <a:path w="2252" h="978" extrusionOk="0">
                  <a:moveTo>
                    <a:pt x="361" y="0"/>
                  </a:moveTo>
                  <a:cubicBezTo>
                    <a:pt x="210" y="0"/>
                    <a:pt x="80" y="101"/>
                    <a:pt x="48" y="257"/>
                  </a:cubicBezTo>
                  <a:cubicBezTo>
                    <a:pt x="1" y="435"/>
                    <a:pt x="120" y="614"/>
                    <a:pt x="299" y="650"/>
                  </a:cubicBezTo>
                  <a:lnTo>
                    <a:pt x="1823" y="971"/>
                  </a:lnTo>
                  <a:cubicBezTo>
                    <a:pt x="1844" y="976"/>
                    <a:pt x="1866" y="978"/>
                    <a:pt x="1887" y="978"/>
                  </a:cubicBezTo>
                  <a:cubicBezTo>
                    <a:pt x="2042" y="978"/>
                    <a:pt x="2184" y="868"/>
                    <a:pt x="2215" y="721"/>
                  </a:cubicBezTo>
                  <a:cubicBezTo>
                    <a:pt x="2251" y="531"/>
                    <a:pt x="2132" y="364"/>
                    <a:pt x="1953" y="328"/>
                  </a:cubicBezTo>
                  <a:lnTo>
                    <a:pt x="429" y="7"/>
                  </a:lnTo>
                  <a:cubicBezTo>
                    <a:pt x="406" y="2"/>
                    <a:pt x="384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3461994" y="2798427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6114" y="0"/>
                  </a:moveTo>
                  <a:cubicBezTo>
                    <a:pt x="5848" y="0"/>
                    <a:pt x="5613" y="180"/>
                    <a:pt x="5560" y="452"/>
                  </a:cubicBezTo>
                  <a:lnTo>
                    <a:pt x="72" y="40742"/>
                  </a:lnTo>
                  <a:cubicBezTo>
                    <a:pt x="0" y="41052"/>
                    <a:pt x="202" y="41350"/>
                    <a:pt x="500" y="41409"/>
                  </a:cubicBezTo>
                  <a:lnTo>
                    <a:pt x="1619" y="41647"/>
                  </a:lnTo>
                  <a:cubicBezTo>
                    <a:pt x="1656" y="41655"/>
                    <a:pt x="1693" y="41658"/>
                    <a:pt x="1729" y="41658"/>
                  </a:cubicBezTo>
                  <a:cubicBezTo>
                    <a:pt x="1987" y="41658"/>
                    <a:pt x="2223" y="41478"/>
                    <a:pt x="2286" y="41207"/>
                  </a:cubicBezTo>
                  <a:lnTo>
                    <a:pt x="7775" y="916"/>
                  </a:lnTo>
                  <a:cubicBezTo>
                    <a:pt x="7834" y="606"/>
                    <a:pt x="7644" y="309"/>
                    <a:pt x="7334" y="249"/>
                  </a:cubicBezTo>
                  <a:lnTo>
                    <a:pt x="6227" y="11"/>
                  </a:lnTo>
                  <a:cubicBezTo>
                    <a:pt x="6189" y="4"/>
                    <a:pt x="6151" y="0"/>
                    <a:pt x="6114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4076290" y="4425095"/>
              <a:ext cx="49464" cy="209134"/>
            </a:xfrm>
            <a:custGeom>
              <a:avLst/>
              <a:gdLst/>
              <a:ahLst/>
              <a:cxnLst/>
              <a:rect l="l" t="t" r="r" b="b"/>
              <a:pathLst>
                <a:path w="1228" h="5192" extrusionOk="0">
                  <a:moveTo>
                    <a:pt x="644" y="0"/>
                  </a:moveTo>
                  <a:lnTo>
                    <a:pt x="322" y="72"/>
                  </a:lnTo>
                  <a:lnTo>
                    <a:pt x="1" y="131"/>
                  </a:lnTo>
                  <a:lnTo>
                    <a:pt x="1227" y="5191"/>
                  </a:lnTo>
                  <a:lnTo>
                    <a:pt x="644" y="0"/>
                  </a:lnTo>
                  <a:close/>
                </a:path>
              </a:pathLst>
            </a:custGeom>
            <a:solidFill>
              <a:schemeClr val="dk1"/>
            </a:solidFill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4068637" y="4320732"/>
              <a:ext cx="90187" cy="39434"/>
            </a:xfrm>
            <a:custGeom>
              <a:avLst/>
              <a:gdLst/>
              <a:ahLst/>
              <a:cxnLst/>
              <a:rect l="l" t="t" r="r" b="b"/>
              <a:pathLst>
                <a:path w="2239" h="979" extrusionOk="0">
                  <a:moveTo>
                    <a:pt x="1879" y="1"/>
                  </a:moveTo>
                  <a:cubicBezTo>
                    <a:pt x="1856" y="1"/>
                    <a:pt x="1833" y="3"/>
                    <a:pt x="1810" y="7"/>
                  </a:cubicBezTo>
                  <a:lnTo>
                    <a:pt x="286" y="329"/>
                  </a:lnTo>
                  <a:cubicBezTo>
                    <a:pt x="108" y="365"/>
                    <a:pt x="0" y="543"/>
                    <a:pt x="36" y="722"/>
                  </a:cubicBezTo>
                  <a:cubicBezTo>
                    <a:pt x="67" y="877"/>
                    <a:pt x="207" y="979"/>
                    <a:pt x="360" y="979"/>
                  </a:cubicBezTo>
                  <a:cubicBezTo>
                    <a:pt x="383" y="979"/>
                    <a:pt x="406" y="977"/>
                    <a:pt x="429" y="972"/>
                  </a:cubicBezTo>
                  <a:lnTo>
                    <a:pt x="1953" y="650"/>
                  </a:lnTo>
                  <a:cubicBezTo>
                    <a:pt x="2132" y="615"/>
                    <a:pt x="2239" y="436"/>
                    <a:pt x="2203" y="269"/>
                  </a:cubicBezTo>
                  <a:cubicBezTo>
                    <a:pt x="2172" y="103"/>
                    <a:pt x="2032" y="1"/>
                    <a:pt x="1879" y="1"/>
                  </a:cubicBezTo>
                  <a:close/>
                </a:path>
              </a:pathLst>
            </a:custGeom>
            <a:solidFill>
              <a:schemeClr val="dk1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3825512" y="2803703"/>
              <a:ext cx="315594" cy="1678025"/>
            </a:xfrm>
            <a:custGeom>
              <a:avLst/>
              <a:gdLst/>
              <a:ahLst/>
              <a:cxnLst/>
              <a:rect l="l" t="t" r="r" b="b"/>
              <a:pathLst>
                <a:path w="7835" h="41659" extrusionOk="0">
                  <a:moveTo>
                    <a:pt x="1717" y="0"/>
                  </a:moveTo>
                  <a:cubicBezTo>
                    <a:pt x="1681" y="0"/>
                    <a:pt x="1644" y="4"/>
                    <a:pt x="1607" y="11"/>
                  </a:cubicBezTo>
                  <a:lnTo>
                    <a:pt x="500" y="249"/>
                  </a:lnTo>
                  <a:cubicBezTo>
                    <a:pt x="191" y="309"/>
                    <a:pt x="0" y="606"/>
                    <a:pt x="60" y="916"/>
                  </a:cubicBezTo>
                  <a:lnTo>
                    <a:pt x="5548" y="41207"/>
                  </a:lnTo>
                  <a:cubicBezTo>
                    <a:pt x="5611" y="41478"/>
                    <a:pt x="5848" y="41658"/>
                    <a:pt x="6106" y="41658"/>
                  </a:cubicBezTo>
                  <a:cubicBezTo>
                    <a:pt x="6142" y="41658"/>
                    <a:pt x="6178" y="41654"/>
                    <a:pt x="6215" y="41647"/>
                  </a:cubicBezTo>
                  <a:lnTo>
                    <a:pt x="7334" y="41409"/>
                  </a:lnTo>
                  <a:cubicBezTo>
                    <a:pt x="7632" y="41350"/>
                    <a:pt x="7834" y="41052"/>
                    <a:pt x="7763" y="40742"/>
                  </a:cubicBezTo>
                  <a:lnTo>
                    <a:pt x="2274" y="452"/>
                  </a:lnTo>
                  <a:cubicBezTo>
                    <a:pt x="2211" y="180"/>
                    <a:pt x="1975" y="0"/>
                    <a:pt x="1717" y="0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3512826" y="2958052"/>
              <a:ext cx="523721" cy="44187"/>
            </a:xfrm>
            <a:custGeom>
              <a:avLst/>
              <a:gdLst/>
              <a:ahLst/>
              <a:cxnLst/>
              <a:rect l="l" t="t" r="r" b="b"/>
              <a:pathLst>
                <a:path w="13002" h="1097" extrusionOk="0">
                  <a:moveTo>
                    <a:pt x="0" y="1"/>
                  </a:moveTo>
                  <a:lnTo>
                    <a:pt x="0" y="1096"/>
                  </a:lnTo>
                  <a:lnTo>
                    <a:pt x="13002" y="1096"/>
                  </a:lnTo>
                  <a:lnTo>
                    <a:pt x="13002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4036494" y="2900534"/>
              <a:ext cx="56150" cy="159267"/>
            </a:xfrm>
            <a:custGeom>
              <a:avLst/>
              <a:gdLst/>
              <a:ahLst/>
              <a:cxnLst/>
              <a:rect l="l" t="t" r="r" b="b"/>
              <a:pathLst>
                <a:path w="1394" h="3954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lnTo>
                    <a:pt x="1" y="3644"/>
                  </a:lnTo>
                  <a:cubicBezTo>
                    <a:pt x="1" y="3822"/>
                    <a:pt x="132" y="3953"/>
                    <a:pt x="298" y="3953"/>
                  </a:cubicBezTo>
                  <a:lnTo>
                    <a:pt x="1096" y="3953"/>
                  </a:lnTo>
                  <a:cubicBezTo>
                    <a:pt x="1263" y="3953"/>
                    <a:pt x="1394" y="3822"/>
                    <a:pt x="1394" y="3644"/>
                  </a:cubicBezTo>
                  <a:lnTo>
                    <a:pt x="1394" y="298"/>
                  </a:lnTo>
                  <a:cubicBezTo>
                    <a:pt x="1394" y="131"/>
                    <a:pt x="1263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3738671" y="2356203"/>
              <a:ext cx="128090" cy="266694"/>
            </a:xfrm>
            <a:custGeom>
              <a:avLst/>
              <a:gdLst/>
              <a:ahLst/>
              <a:cxnLst/>
              <a:rect l="l" t="t" r="r" b="b"/>
              <a:pathLst>
                <a:path w="3180" h="6621" extrusionOk="0">
                  <a:moveTo>
                    <a:pt x="1" y="1"/>
                  </a:moveTo>
                  <a:lnTo>
                    <a:pt x="1" y="6621"/>
                  </a:lnTo>
                  <a:lnTo>
                    <a:pt x="3180" y="6621"/>
                  </a:lnTo>
                  <a:lnTo>
                    <a:pt x="3180" y="1"/>
                  </a:lnTo>
                  <a:close/>
                </a:path>
              </a:pathLst>
            </a:custGeom>
            <a:solidFill>
              <a:schemeClr val="lt1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3709428" y="2227189"/>
              <a:ext cx="186134" cy="328081"/>
            </a:xfrm>
            <a:custGeom>
              <a:avLst/>
              <a:gdLst/>
              <a:ahLst/>
              <a:cxnLst/>
              <a:rect l="l" t="t" r="r" b="b"/>
              <a:pathLst>
                <a:path w="4621" h="8145" extrusionOk="0">
                  <a:moveTo>
                    <a:pt x="751" y="1"/>
                  </a:moveTo>
                  <a:cubicBezTo>
                    <a:pt x="334" y="1"/>
                    <a:pt x="1" y="334"/>
                    <a:pt x="1" y="739"/>
                  </a:cubicBezTo>
                  <a:lnTo>
                    <a:pt x="1" y="7395"/>
                  </a:lnTo>
                  <a:cubicBezTo>
                    <a:pt x="1" y="7811"/>
                    <a:pt x="334" y="8145"/>
                    <a:pt x="751" y="8145"/>
                  </a:cubicBezTo>
                  <a:lnTo>
                    <a:pt x="3882" y="8145"/>
                  </a:lnTo>
                  <a:cubicBezTo>
                    <a:pt x="4287" y="8145"/>
                    <a:pt x="4620" y="7811"/>
                    <a:pt x="4620" y="7395"/>
                  </a:cubicBezTo>
                  <a:lnTo>
                    <a:pt x="4620" y="739"/>
                  </a:lnTo>
                  <a:cubicBezTo>
                    <a:pt x="4620" y="334"/>
                    <a:pt x="4287" y="1"/>
                    <a:pt x="3882" y="1"/>
                  </a:cubicBezTo>
                  <a:close/>
                </a:path>
              </a:pathLst>
            </a:custGeom>
            <a:solidFill>
              <a:schemeClr val="accent2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3589074" y="2608229"/>
              <a:ext cx="385117" cy="455406"/>
            </a:xfrm>
            <a:custGeom>
              <a:avLst/>
              <a:gdLst/>
              <a:ahLst/>
              <a:cxnLst/>
              <a:rect l="l" t="t" r="r" b="b"/>
              <a:pathLst>
                <a:path w="9561" h="11306" extrusionOk="0">
                  <a:moveTo>
                    <a:pt x="5279" y="1337"/>
                  </a:moveTo>
                  <a:cubicBezTo>
                    <a:pt x="6717" y="1337"/>
                    <a:pt x="8096" y="2454"/>
                    <a:pt x="8096" y="4138"/>
                  </a:cubicBezTo>
                  <a:cubicBezTo>
                    <a:pt x="8096" y="5686"/>
                    <a:pt x="6846" y="6936"/>
                    <a:pt x="5299" y="6936"/>
                  </a:cubicBezTo>
                  <a:cubicBezTo>
                    <a:pt x="2810" y="6936"/>
                    <a:pt x="1560" y="3924"/>
                    <a:pt x="3322" y="2161"/>
                  </a:cubicBezTo>
                  <a:cubicBezTo>
                    <a:pt x="3892" y="1592"/>
                    <a:pt x="4592" y="1337"/>
                    <a:pt x="5279" y="1337"/>
                  </a:cubicBezTo>
                  <a:close/>
                  <a:moveTo>
                    <a:pt x="5285" y="1"/>
                  </a:moveTo>
                  <a:cubicBezTo>
                    <a:pt x="4446" y="1"/>
                    <a:pt x="3585" y="254"/>
                    <a:pt x="2810" y="816"/>
                  </a:cubicBezTo>
                  <a:cubicBezTo>
                    <a:pt x="0" y="2840"/>
                    <a:pt x="667" y="7210"/>
                    <a:pt x="3965" y="8293"/>
                  </a:cubicBezTo>
                  <a:lnTo>
                    <a:pt x="3965" y="11305"/>
                  </a:lnTo>
                  <a:lnTo>
                    <a:pt x="6644" y="11305"/>
                  </a:lnTo>
                  <a:lnTo>
                    <a:pt x="6644" y="8293"/>
                  </a:lnTo>
                  <a:cubicBezTo>
                    <a:pt x="8382" y="7722"/>
                    <a:pt x="9561" y="6090"/>
                    <a:pt x="9561" y="4257"/>
                  </a:cubicBezTo>
                  <a:cubicBezTo>
                    <a:pt x="9552" y="1748"/>
                    <a:pt x="7490" y="1"/>
                    <a:pt x="5285" y="1"/>
                  </a:cubicBezTo>
                  <a:close/>
                </a:path>
              </a:pathLst>
            </a:custGeom>
            <a:solidFill>
              <a:srgbClr val="496697"/>
            </a:solidFill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3802473" y="2902427"/>
              <a:ext cx="40" cy="161684"/>
            </a:xfrm>
            <a:custGeom>
              <a:avLst/>
              <a:gdLst/>
              <a:ahLst/>
              <a:cxnLst/>
              <a:rect l="l" t="t" r="r" b="b"/>
              <a:pathLst>
                <a:path w="1" h="4014" fill="none" extrusionOk="0">
                  <a:moveTo>
                    <a:pt x="1" y="1"/>
                  </a:moveTo>
                  <a:lnTo>
                    <a:pt x="1" y="4013"/>
                  </a:lnTo>
                </a:path>
              </a:pathLst>
            </a:custGeom>
            <a:noFill/>
            <a:ln w="65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83761" y="1091615"/>
            <a:ext cx="5043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/>
          </a:p>
        </p:txBody>
      </p:sp>
      <p:sp>
        <p:nvSpPr>
          <p:cNvPr id="5" name="Rectangle 4"/>
          <p:cNvSpPr/>
          <p:nvPr/>
        </p:nvSpPr>
        <p:spPr>
          <a:xfrm>
            <a:off x="-14760" y="902019"/>
            <a:ext cx="9221058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BÀI 19: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CHỮ NHẬT. HÌNH THOI.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HÌNH BÌNH HÀNH. HÌNH THANG CÂN.</a:t>
            </a:r>
          </a:p>
          <a:p>
            <a:pPr algn="ctr">
              <a:lnSpc>
                <a:spcPct val="150000"/>
              </a:lnSpc>
            </a:pP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(3 </a:t>
            </a:r>
            <a:r>
              <a:rPr lang="en-US" sz="3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3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)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26876" y="3683156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4"/>
          <p:cNvSpPr/>
          <p:nvPr/>
        </p:nvSpPr>
        <p:spPr>
          <a:xfrm>
            <a:off x="1724156" y="3690536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2"/>
          <p:cNvGrpSpPr/>
          <p:nvPr/>
        </p:nvGrpSpPr>
        <p:grpSpPr>
          <a:xfrm>
            <a:off x="1128444" y="515264"/>
            <a:ext cx="6877042" cy="418513"/>
            <a:chOff x="1123501" y="7023803"/>
            <a:chExt cx="9111757" cy="652662"/>
          </a:xfrm>
        </p:grpSpPr>
        <p:sp>
          <p:nvSpPr>
            <p:cNvPr id="4" name="Rectangle 3"/>
            <p:cNvSpPr>
              <a:spLocks/>
            </p:cNvSpPr>
            <p:nvPr/>
          </p:nvSpPr>
          <p:spPr>
            <a:xfrm>
              <a:off x="1605563" y="7023803"/>
              <a:ext cx="8629695" cy="652662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Gấp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đôi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tờ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giấy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chữ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nhật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theo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hướng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dẫn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sau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23501" y="7087246"/>
              <a:ext cx="428647" cy="4396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itchFamily="18" charset="0"/>
                  <a:sym typeface="Arial"/>
                </a:rPr>
                <a:t>3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6876" y="983506"/>
            <a:ext cx="7714445" cy="747897"/>
            <a:chOff x="632623" y="1551973"/>
            <a:chExt cx="10285926" cy="997200"/>
          </a:xfrm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632623" y="1613401"/>
              <a:ext cx="1328740" cy="480134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1: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8" name="Rectangle 7"/>
            <p:cNvSpPr>
              <a:spLocks/>
            </p:cNvSpPr>
            <p:nvPr/>
          </p:nvSpPr>
          <p:spPr>
            <a:xfrm>
              <a:off x="1961363" y="1551973"/>
              <a:ext cx="8957186" cy="997200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Gấp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đôi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tờ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giấy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,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sau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đó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lại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gấp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đôi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một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lần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nữa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sao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cho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xuất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hiện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một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góc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vuông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cạnh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là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các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nếp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gấp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6876" y="1792510"/>
            <a:ext cx="7941803" cy="415498"/>
            <a:chOff x="593199" y="2104955"/>
            <a:chExt cx="10589070" cy="553995"/>
          </a:xfrm>
        </p:grpSpPr>
        <p:sp>
          <p:nvSpPr>
            <p:cNvPr id="10" name="Rectangle 9"/>
            <p:cNvSpPr>
              <a:spLocks/>
            </p:cNvSpPr>
            <p:nvPr/>
          </p:nvSpPr>
          <p:spPr>
            <a:xfrm>
              <a:off x="593199" y="2131832"/>
              <a:ext cx="1328740" cy="480130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2: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1921939" y="2104955"/>
              <a:ext cx="9260330" cy="553995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một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đoạn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nối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điểm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tùy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ý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trên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cạnh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góc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vuông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  <a:sym typeface="Arial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sym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6876" y="2279012"/>
            <a:ext cx="7714445" cy="747897"/>
            <a:chOff x="642477" y="2128236"/>
            <a:chExt cx="10285927" cy="997196"/>
          </a:xfrm>
        </p:grpSpPr>
        <p:sp>
          <p:nvSpPr>
            <p:cNvPr id="13" name="Rectangle 12"/>
            <p:cNvSpPr>
              <a:spLocks/>
            </p:cNvSpPr>
            <p:nvPr/>
          </p:nvSpPr>
          <p:spPr>
            <a:xfrm>
              <a:off x="642477" y="2259144"/>
              <a:ext cx="1328740" cy="480132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3: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sym typeface="Arial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1971217" y="2128236"/>
              <a:ext cx="8957187" cy="997196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Dùng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kéo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cắt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theo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đoạn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vừa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rồi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mở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ra</a:t>
              </a:r>
              <a:r>
                <a:rPr lang="en-US" sz="1800" kern="1200" noProof="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, ta </a:t>
              </a:r>
              <a:r>
                <a:rPr lang="en-US" sz="1800" kern="1200" noProof="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đượ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 </a:t>
              </a:r>
              <a:r>
                <a:rPr lang="en-US" sz="18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một</a:t>
              </a:r>
              <a:r>
                <a:rPr lang="en-US" sz="18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800" kern="120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hình</a:t>
              </a:r>
              <a:r>
                <a:rPr lang="en-US" sz="1800" kern="120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thoi.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sym typeface="Arial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26876" y="3148616"/>
            <a:ext cx="219456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Rectangle 36"/>
          <p:cNvSpPr/>
          <p:nvPr/>
        </p:nvSpPr>
        <p:spPr>
          <a:xfrm>
            <a:off x="626876" y="3697863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Rectangle 37"/>
          <p:cNvSpPr/>
          <p:nvPr/>
        </p:nvSpPr>
        <p:spPr>
          <a:xfrm>
            <a:off x="1724156" y="3705243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Curved Right Arrow 29"/>
          <p:cNvSpPr/>
          <p:nvPr/>
        </p:nvSpPr>
        <p:spPr>
          <a:xfrm>
            <a:off x="560995" y="3680754"/>
            <a:ext cx="190061" cy="268705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1" name="Curved Down Arrow 30"/>
          <p:cNvSpPr/>
          <p:nvPr/>
        </p:nvSpPr>
        <p:spPr>
          <a:xfrm>
            <a:off x="1623431" y="3452649"/>
            <a:ext cx="268431" cy="319122"/>
          </a:xfrm>
          <a:prstGeom prst="curvedDownArrow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43335" y="3465793"/>
            <a:ext cx="109728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1" name="Straight Connector 40"/>
          <p:cNvCxnSpPr/>
          <p:nvPr/>
        </p:nvCxnSpPr>
        <p:spPr>
          <a:xfrm>
            <a:off x="4343335" y="3609108"/>
            <a:ext cx="914400" cy="4133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3943905" y="3156322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44" name="Right Triangle 43"/>
          <p:cNvSpPr/>
          <p:nvPr/>
        </p:nvSpPr>
        <p:spPr>
          <a:xfrm>
            <a:off x="5658208" y="3366605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Right Triangle 44"/>
          <p:cNvSpPr/>
          <p:nvPr/>
        </p:nvSpPr>
        <p:spPr>
          <a:xfrm>
            <a:off x="5658208" y="3416199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Right Triangle 45"/>
          <p:cNvSpPr/>
          <p:nvPr/>
        </p:nvSpPr>
        <p:spPr>
          <a:xfrm>
            <a:off x="5647943" y="3465793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Right Triangle 46"/>
          <p:cNvSpPr/>
          <p:nvPr/>
        </p:nvSpPr>
        <p:spPr>
          <a:xfrm>
            <a:off x="5637678" y="3550552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ight Triangle 47"/>
          <p:cNvSpPr/>
          <p:nvPr/>
        </p:nvSpPr>
        <p:spPr>
          <a:xfrm>
            <a:off x="7548286" y="3388489"/>
            <a:ext cx="914400" cy="44854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Right Triangle 49"/>
          <p:cNvSpPr/>
          <p:nvPr/>
        </p:nvSpPr>
        <p:spPr>
          <a:xfrm flipH="1">
            <a:off x="6633886" y="3379835"/>
            <a:ext cx="914400" cy="457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Right Triangle 50"/>
          <p:cNvSpPr/>
          <p:nvPr/>
        </p:nvSpPr>
        <p:spPr>
          <a:xfrm rot="10800000">
            <a:off x="6630734" y="3840541"/>
            <a:ext cx="914400" cy="41334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Right Triangle 51"/>
          <p:cNvSpPr/>
          <p:nvPr/>
        </p:nvSpPr>
        <p:spPr>
          <a:xfrm rot="10800000" flipH="1">
            <a:off x="7549255" y="3819149"/>
            <a:ext cx="914400" cy="44627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77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0.01018 L 0.14375 -0.0490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5" grpId="0" animBg="1"/>
      <p:bldP spid="25" grpId="1" animBg="1"/>
      <p:bldP spid="37" grpId="0" animBg="1"/>
      <p:bldP spid="38" grpId="0" animBg="1"/>
      <p:bldP spid="38" grpId="1" animBg="1"/>
      <p:bldP spid="30" grpId="0" animBg="1"/>
      <p:bldP spid="31" grpId="0" animBg="1"/>
      <p:bldP spid="39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039" y="535855"/>
            <a:ext cx="2442644" cy="709534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+mn-lt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dụng</a:t>
            </a:r>
            <a:endParaRPr lang="vi-VN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78929" y="955654"/>
            <a:ext cx="7739857" cy="121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marR="0" lvl="1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marR="0" lvl="2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marR="0" lvl="3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marR="0" lvl="4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marR="0" lvl="5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marR="0" lvl="6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marR="0" lvl="7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marR="0" lvl="8" algn="ctr" rtl="0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 i="0" u="none" strike="noStrike" cap="none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Em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hãy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vẽ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đường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trang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trí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theo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mẫu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dưới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đây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rồi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tô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màu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0" dirty="0" err="1" smtClean="0">
                <a:solidFill>
                  <a:schemeClr val="tx1"/>
                </a:solidFill>
                <a:latin typeface="+mn-lt"/>
              </a:rPr>
              <a:t>tùy</a:t>
            </a:r>
            <a:r>
              <a:rPr lang="en-US" b="0" dirty="0" smtClean="0">
                <a:solidFill>
                  <a:schemeClr val="tx1"/>
                </a:solidFill>
                <a:latin typeface="+mn-lt"/>
              </a:rPr>
              <a:t> ý.</a:t>
            </a:r>
            <a:endParaRPr lang="vi-VN" b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8929" y="2333295"/>
            <a:ext cx="7614747" cy="1438604"/>
            <a:chOff x="678929" y="2822026"/>
            <a:chExt cx="7614747" cy="1438604"/>
          </a:xfrm>
        </p:grpSpPr>
        <p:sp>
          <p:nvSpPr>
            <p:cNvPr id="4" name="Rectangle 3"/>
            <p:cNvSpPr/>
            <p:nvPr/>
          </p:nvSpPr>
          <p:spPr>
            <a:xfrm>
              <a:off x="678929" y="2822027"/>
              <a:ext cx="7614747" cy="14386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5" name="Diamond 4"/>
            <p:cNvSpPr/>
            <p:nvPr/>
          </p:nvSpPr>
          <p:spPr>
            <a:xfrm>
              <a:off x="678929" y="2849616"/>
              <a:ext cx="2538249" cy="141101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6" name="Diamond 5"/>
            <p:cNvSpPr/>
            <p:nvPr/>
          </p:nvSpPr>
          <p:spPr>
            <a:xfrm>
              <a:off x="3217178" y="2822026"/>
              <a:ext cx="2538249" cy="141101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5755427" y="2849616"/>
              <a:ext cx="2538249" cy="1411014"/>
            </a:xfrm>
            <a:prstGeom prst="diamon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8929" y="4067503"/>
            <a:ext cx="5912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- </a:t>
            </a:r>
            <a:r>
              <a:rPr lang="en-US" sz="2800" dirty="0" err="1" smtClean="0">
                <a:solidFill>
                  <a:srgbClr val="7030A0"/>
                </a:solidFill>
              </a:rPr>
              <a:t>Thời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gian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thực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hiện</a:t>
            </a:r>
            <a:r>
              <a:rPr lang="en-US" sz="2800" dirty="0" smtClean="0">
                <a:solidFill>
                  <a:srgbClr val="7030A0"/>
                </a:solidFill>
              </a:rPr>
              <a:t>: 5 </a:t>
            </a:r>
            <a:r>
              <a:rPr lang="en-US" sz="2800" dirty="0" err="1" smtClean="0">
                <a:solidFill>
                  <a:srgbClr val="7030A0"/>
                </a:solidFill>
              </a:rPr>
              <a:t>phút</a:t>
            </a:r>
            <a:endParaRPr lang="vi-VN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3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1"/>
          <p:cNvGrpSpPr/>
          <p:nvPr/>
        </p:nvGrpSpPr>
        <p:grpSpPr>
          <a:xfrm>
            <a:off x="1512215" y="1520162"/>
            <a:ext cx="6570295" cy="2259354"/>
            <a:chOff x="254503" y="268253"/>
            <a:chExt cx="8513996" cy="45948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06" name="Google Shape;406;p31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 rot="5400000">
              <a:off x="8024948" y="4119478"/>
              <a:ext cx="814200" cy="672900"/>
            </a:xfrm>
            <a:prstGeom prst="rtTriangle">
              <a:avLst/>
            </a:prstGeom>
            <a:grp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9" name="Google Shape;409;p31"/>
          <p:cNvSpPr txBox="1">
            <a:spLocks noGrp="1"/>
          </p:cNvSpPr>
          <p:nvPr>
            <p:ph type="subTitle" idx="1"/>
          </p:nvPr>
        </p:nvSpPr>
        <p:spPr>
          <a:xfrm>
            <a:off x="2006572" y="2097710"/>
            <a:ext cx="5716014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 smtClean="0">
                <a:latin typeface="+mn-lt"/>
              </a:rPr>
              <a:t>3. Hình bình hành</a:t>
            </a:r>
            <a:endParaRPr sz="4400" b="1" dirty="0">
              <a:latin typeface="+mn-lt"/>
            </a:endParaRPr>
          </a:p>
        </p:txBody>
      </p:sp>
      <p:grpSp>
        <p:nvGrpSpPr>
          <p:cNvPr id="410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11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82" y="180123"/>
            <a:ext cx="1770665" cy="967963"/>
          </a:xfrm>
          <a:prstGeom prst="parallelogram">
            <a:avLst/>
          </a:prstGeom>
        </p:spPr>
      </p:pic>
    </p:spTree>
    <p:extLst>
      <p:ext uri="{BB962C8B-B14F-4D97-AF65-F5344CB8AC3E}">
        <p14:creationId xmlns:p14="http://schemas.microsoft.com/office/powerpoint/2010/main" val="31015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926432" y="271059"/>
            <a:ext cx="7170821" cy="559120"/>
          </a:xfrm>
        </p:spPr>
        <p:txBody>
          <a:bodyPr/>
          <a:lstStyle/>
          <a:p>
            <a:r>
              <a:rPr lang="en-US" sz="2800" dirty="0" err="1" smtClean="0">
                <a:latin typeface="+mn-lt"/>
              </a:rPr>
              <a:t>Một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yếu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cơ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bản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của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hình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bình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hành</a:t>
            </a:r>
            <a:endParaRPr lang="vi-VN" sz="28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739" y="922856"/>
            <a:ext cx="1015898" cy="4423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FFFF"/>
                </a:solidFill>
                <a:cs typeface="Times New Roman" pitchFamily="18" charset="0"/>
              </a:rPr>
              <a:t>HĐ5</a:t>
            </a:r>
            <a:endParaRPr lang="en-US" sz="2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66308" y="1395639"/>
            <a:ext cx="7680677" cy="443198"/>
            <a:chOff x="1024897" y="4260464"/>
            <a:chExt cx="12191137" cy="443198"/>
          </a:xfrm>
        </p:grpSpPr>
        <p:sp>
          <p:nvSpPr>
            <p:cNvPr id="36" name="TextBox 35"/>
            <p:cNvSpPr txBox="1"/>
            <p:nvPr/>
          </p:nvSpPr>
          <p:spPr>
            <a:xfrm>
              <a:off x="1874852" y="4260464"/>
              <a:ext cx="11341182" cy="4431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smtClean="0">
                  <a:cs typeface="Times New Roman" pitchFamily="18" charset="0"/>
                </a:rPr>
                <a:t>Tìm hình </a:t>
              </a:r>
              <a:r>
                <a:rPr lang="en-US" sz="1800" dirty="0" err="1" smtClean="0">
                  <a:cs typeface="Times New Roman" pitchFamily="18" charset="0"/>
                </a:rPr>
                <a:t>bình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hành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err="1" smtClean="0">
                  <a:cs typeface="Times New Roman" pitchFamily="18" charset="0"/>
                </a:rPr>
                <a:t>có</a:t>
              </a:r>
              <a:r>
                <a:rPr lang="en-US" sz="1800" smtClean="0">
                  <a:cs typeface="Times New Roman" pitchFamily="18" charset="0"/>
                </a:rPr>
                <a:t> </a:t>
              </a:r>
              <a:r>
                <a:rPr lang="en-US" sz="1800" smtClean="0">
                  <a:cs typeface="Times New Roman" pitchFamily="18" charset="0"/>
                </a:rPr>
                <a:t>trong các </a:t>
              </a:r>
              <a:r>
                <a:rPr lang="en-US" sz="1800" dirty="0" err="1" smtClean="0">
                  <a:cs typeface="Times New Roman" pitchFamily="18" charset="0"/>
                </a:rPr>
                <a:t>hình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ảnh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nào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dưới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đây</a:t>
              </a:r>
              <a:r>
                <a:rPr lang="en-US" sz="1800" dirty="0" smtClean="0">
                  <a:cs typeface="Times New Roman" pitchFamily="18" charset="0"/>
                </a:rPr>
                <a:t> (H.4.11)?</a:t>
              </a:r>
              <a:endParaRPr lang="en-US" sz="1800" dirty="0"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024897" y="4308915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688" y="1902937"/>
            <a:ext cx="6817459" cy="217461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44715" y="4077550"/>
            <a:ext cx="7237260" cy="775597"/>
            <a:chOff x="904650" y="4846723"/>
            <a:chExt cx="11487324" cy="775597"/>
          </a:xfrm>
        </p:grpSpPr>
        <p:sp>
          <p:nvSpPr>
            <p:cNvPr id="9" name="TextBox 8"/>
            <p:cNvSpPr txBox="1"/>
            <p:nvPr/>
          </p:nvSpPr>
          <p:spPr>
            <a:xfrm>
              <a:off x="1693501" y="4846723"/>
              <a:ext cx="10698473" cy="7755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smtClean="0">
                  <a:latin typeface="+mn-lt"/>
                  <a:cs typeface="Times New Roman" pitchFamily="18" charset="0"/>
                </a:rPr>
                <a:t>Em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hãy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tìm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thêm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một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số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hình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ảnh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khác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của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hình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bình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hành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trong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thực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 </a:t>
              </a:r>
              <a:r>
                <a:rPr lang="en-US" sz="1800" dirty="0" err="1" smtClean="0">
                  <a:latin typeface="+mn-lt"/>
                  <a:cs typeface="Times New Roman" pitchFamily="18" charset="0"/>
                </a:rPr>
                <a:t>tế</a:t>
              </a:r>
              <a:r>
                <a:rPr lang="en-US" sz="1800" dirty="0" smtClean="0">
                  <a:latin typeface="+mn-lt"/>
                  <a:cs typeface="Times New Roman" pitchFamily="18" charset="0"/>
                </a:rPr>
                <a:t>.</a:t>
              </a:r>
              <a:endParaRPr lang="en-US" sz="18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04650" y="4995449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82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Một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ảnh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hình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bình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  <a:latin typeface="+mn-lt"/>
              </a:rPr>
              <a:t>hành</a:t>
            </a:r>
            <a:r>
              <a:rPr lang="en-US" sz="24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thực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n-lt"/>
              </a:rPr>
              <a:t>tế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 </a:t>
            </a:r>
            <a:endParaRPr lang="vi-VN" sz="2400" dirty="0">
              <a:latin typeface="+mn-lt"/>
            </a:endParaRPr>
          </a:p>
        </p:txBody>
      </p:sp>
      <p:pic>
        <p:nvPicPr>
          <p:cNvPr id="4" name="Picture 4" descr="Hướng dẫn học toán lớp 3 ôn tập hình họ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72" y="1128882"/>
            <a:ext cx="2875547" cy="15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7078" y="1128882"/>
            <a:ext cx="1578626" cy="1708154"/>
          </a:xfrm>
          <a:prstGeom prst="rect">
            <a:avLst/>
          </a:prstGeom>
        </p:spPr>
      </p:pic>
      <p:pic>
        <p:nvPicPr>
          <p:cNvPr id="1026" name="Picture 2" descr="Sưu tập hình nền lá cờ Việt Nam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8" y="3065707"/>
            <a:ext cx="2109004" cy="15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g Viết Phấn Bavico BP03 Xanh – 0.8 x 1.2 m - Phấn - Bảng viết - Lau bảng  | GiaSach.co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6" y="2795366"/>
            <a:ext cx="2447640" cy="205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7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9862" y="46374"/>
            <a:ext cx="846387" cy="4086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HĐ6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33" y="671337"/>
            <a:ext cx="3402842" cy="1879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3886" y="46374"/>
            <a:ext cx="692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sát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bình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hành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ở </a:t>
            </a:r>
            <a:r>
              <a:rPr kumimoji="0" lang="en-US" sz="1800" b="0" i="0" u="none" strike="noStrike" kern="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4.12a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290382" y="3113349"/>
            <a:ext cx="7145187" cy="406265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Nêu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tên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các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đỉnh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cạnh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đường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chéo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hình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bình</a:t>
            </a:r>
            <a:r>
              <a:rPr kumimoji="0" lang="en-US" sz="16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hành</a:t>
            </a: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ABCD.</a:t>
            </a:r>
          </a:p>
        </p:txBody>
      </p:sp>
      <p:sp>
        <p:nvSpPr>
          <p:cNvPr id="63" name="Oval 62"/>
          <p:cNvSpPr/>
          <p:nvPr/>
        </p:nvSpPr>
        <p:spPr>
          <a:xfrm>
            <a:off x="924622" y="3094417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1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91759" y="721630"/>
            <a:ext cx="100916" cy="236277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52282" y="340651"/>
            <a:ext cx="84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Đỉnh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19075" y="492594"/>
            <a:ext cx="144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c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ạnh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kề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243224" y="1308333"/>
            <a:ext cx="168947" cy="166411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06584" y="939844"/>
            <a:ext cx="172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chéo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162543" y="1859179"/>
            <a:ext cx="350649" cy="189800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25221" y="1414348"/>
            <a:ext cx="842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Góc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Arrow Connector 30"/>
          <p:cNvCxnSpPr>
            <a:stCxn id="38" idx="1"/>
          </p:cNvCxnSpPr>
          <p:nvPr/>
        </p:nvCxnSpPr>
        <p:spPr>
          <a:xfrm flipH="1" flipV="1">
            <a:off x="3319069" y="1071073"/>
            <a:ext cx="535057" cy="713729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8" idx="1"/>
          </p:cNvCxnSpPr>
          <p:nvPr/>
        </p:nvCxnSpPr>
        <p:spPr>
          <a:xfrm flipH="1">
            <a:off x="2504894" y="1784802"/>
            <a:ext cx="1349232" cy="332607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54126" y="1615525"/>
            <a:ext cx="153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76396" y="2657401"/>
            <a:ext cx="1428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4.12a</a:t>
            </a:r>
            <a:endParaRPr kumimoji="0" lang="vi-VN" sz="16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51" name="Straight Arrow Connector 50"/>
          <p:cNvCxnSpPr>
            <a:stCxn id="60" idx="0"/>
          </p:cNvCxnSpPr>
          <p:nvPr/>
        </p:nvCxnSpPr>
        <p:spPr>
          <a:xfrm flipV="1">
            <a:off x="2020848" y="1174133"/>
            <a:ext cx="1607752" cy="1105734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0"/>
          </p:cNvCxnSpPr>
          <p:nvPr/>
        </p:nvCxnSpPr>
        <p:spPr>
          <a:xfrm flipH="1" flipV="1">
            <a:off x="1222097" y="2117409"/>
            <a:ext cx="798751" cy="162458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251835" y="2279867"/>
            <a:ext cx="1538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góc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đối</a:t>
            </a:r>
            <a:endParaRPr kumimoji="0" lang="vi-VN" sz="16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1120847" y="767378"/>
            <a:ext cx="202501" cy="636935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316304" y="750114"/>
            <a:ext cx="660047" cy="149776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>
            <a:spLocks/>
          </p:cNvSpPr>
          <p:nvPr/>
        </p:nvSpPr>
        <p:spPr>
          <a:xfrm>
            <a:off x="1485163" y="3448673"/>
            <a:ext cx="3192662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Đỉnh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: A, B, C</a:t>
            </a:r>
            <a:r>
              <a: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D.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85" name="TextBox 84"/>
          <p:cNvSpPr txBox="1">
            <a:spLocks/>
          </p:cNvSpPr>
          <p:nvPr/>
        </p:nvSpPr>
        <p:spPr>
          <a:xfrm>
            <a:off x="1491446" y="3739973"/>
            <a:ext cx="35229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Cạnh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: AB, BC, CD</a:t>
            </a:r>
            <a:r>
              <a: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, </a:t>
            </a:r>
            <a:r>
              <a:rPr kumimoji="0" lang="en-US" sz="1600" b="0" i="1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DA.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86" name="TextBox 85"/>
          <p:cNvSpPr txBox="1">
            <a:spLocks/>
          </p:cNvSpPr>
          <p:nvPr/>
        </p:nvSpPr>
        <p:spPr>
          <a:xfrm>
            <a:off x="1479329" y="4088978"/>
            <a:ext cx="3522971" cy="33855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Đường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chéo</a:t>
            </a: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: AC, BD.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Times New Roman" pitchFamily="18" charset="0"/>
              <a:sym typeface="Arial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505870" y="4785807"/>
            <a:ext cx="45932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=&gt; OA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1600" b="0" i="1" u="none" strike="noStrike" kern="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= </a:t>
            </a:r>
            <a:r>
              <a:rPr kumimoji="0" lang="en-US" sz="1600" b="0" i="1" u="none" strike="noStrike" kern="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OC</a:t>
            </a: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; OB = OD.</a:t>
            </a:r>
            <a:endParaRPr kumimoji="0" lang="vi-VN" sz="1600" b="0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00" y="492594"/>
            <a:ext cx="4176676" cy="214521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924622" y="4439174"/>
            <a:ext cx="7510946" cy="379078"/>
            <a:chOff x="924622" y="4439174"/>
            <a:chExt cx="7510946" cy="379078"/>
          </a:xfrm>
        </p:grpSpPr>
        <p:sp>
          <p:nvSpPr>
            <p:cNvPr id="83" name="TextBox 82"/>
            <p:cNvSpPr txBox="1"/>
            <p:nvPr/>
          </p:nvSpPr>
          <p:spPr>
            <a:xfrm>
              <a:off x="1290381" y="4439174"/>
              <a:ext cx="7145187" cy="37907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1600" dirty="0" err="1" smtClean="0">
                  <a:cs typeface="Times New Roman" pitchFamily="18" charset="0"/>
                </a:rPr>
                <a:t>Đo</a:t>
              </a:r>
              <a:r>
                <a:rPr lang="en-US" sz="1600" dirty="0" smtClean="0">
                  <a:cs typeface="Times New Roman" pitchFamily="18" charset="0"/>
                </a:rPr>
                <a:t> </a:t>
              </a:r>
              <a:r>
                <a:rPr lang="en-US" sz="1600" dirty="0" err="1" smtClean="0">
                  <a:cs typeface="Times New Roman" pitchFamily="18" charset="0"/>
                </a:rPr>
                <a:t>và</a:t>
              </a:r>
              <a:r>
                <a:rPr lang="en-US" sz="1600" dirty="0" smtClean="0">
                  <a:cs typeface="Times New Roman" pitchFamily="18" charset="0"/>
                </a:rPr>
                <a:t> so </a:t>
              </a:r>
              <a:r>
                <a:rPr lang="en-US" sz="1600" dirty="0" err="1" smtClean="0">
                  <a:cs typeface="Times New Roman" pitchFamily="18" charset="0"/>
                </a:rPr>
                <a:t>sánh</a:t>
              </a:r>
              <a:r>
                <a:rPr lang="en-US" sz="1600" dirty="0">
                  <a:cs typeface="Times New Roman" pitchFamily="18" charset="0"/>
                </a:rPr>
                <a:t> </a:t>
              </a:r>
              <a:r>
                <a:rPr lang="en-US" sz="1600" dirty="0" smtClean="0">
                  <a:cs typeface="Times New Roman" pitchFamily="18" charset="0"/>
                </a:rPr>
                <a:t>OA </a:t>
              </a:r>
              <a:r>
                <a:rPr lang="en-US" sz="1600" dirty="0" err="1" smtClean="0">
                  <a:cs typeface="Times New Roman" pitchFamily="18" charset="0"/>
                </a:rPr>
                <a:t>với</a:t>
              </a:r>
              <a:r>
                <a:rPr lang="en-US" sz="1600" dirty="0" smtClean="0">
                  <a:cs typeface="Times New Roman" pitchFamily="18" charset="0"/>
                </a:rPr>
                <a:t> OC, OB </a:t>
              </a:r>
              <a:r>
                <a:rPr lang="en-US" sz="1600" dirty="0" err="1" smtClean="0">
                  <a:cs typeface="Times New Roman" pitchFamily="18" charset="0"/>
                </a:rPr>
                <a:t>và</a:t>
              </a:r>
              <a:r>
                <a:rPr lang="en-US" sz="1600" dirty="0" smtClean="0">
                  <a:cs typeface="Times New Roman" pitchFamily="18" charset="0"/>
                </a:rPr>
                <a:t> OD.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924622" y="4452492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58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64980">
            <a:off x="5154946" y="1107939"/>
            <a:ext cx="6556376" cy="1104087"/>
          </a:xfrm>
          <a:prstGeom prst="rect">
            <a:avLst/>
          </a:prstGeom>
          <a:noFill/>
        </p:spPr>
      </p:pic>
      <p:pic>
        <p:nvPicPr>
          <p:cNvPr id="65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64980">
            <a:off x="6841948" y="519028"/>
            <a:ext cx="6556376" cy="1104087"/>
          </a:xfrm>
          <a:prstGeom prst="rect">
            <a:avLst/>
          </a:prstGeom>
          <a:noFill/>
        </p:spPr>
      </p:pic>
      <p:pic>
        <p:nvPicPr>
          <p:cNvPr id="66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2792">
            <a:off x="5101340" y="2479128"/>
            <a:ext cx="6291469" cy="1059477"/>
          </a:xfrm>
          <a:prstGeom prst="rect">
            <a:avLst/>
          </a:prstGeom>
          <a:noFill/>
        </p:spPr>
      </p:pic>
      <p:pic>
        <p:nvPicPr>
          <p:cNvPr id="67" name="Picture 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32792">
            <a:off x="6019591" y="3091593"/>
            <a:ext cx="6291469" cy="1059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54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2" grpId="0"/>
      <p:bldP spid="63" grpId="0" animBg="1"/>
      <p:bldP spid="18" grpId="0"/>
      <p:bldP spid="19" grpId="0"/>
      <p:bldP spid="24" grpId="0"/>
      <p:bldP spid="29" grpId="0"/>
      <p:bldP spid="38" grpId="0"/>
      <p:bldP spid="41" grpId="0"/>
      <p:bldP spid="60" grpId="0"/>
      <p:bldP spid="84" grpId="0"/>
      <p:bldP spid="85" grpId="0"/>
      <p:bldP spid="86" grpId="0"/>
      <p:bldP spid="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8172" y="2304314"/>
            <a:ext cx="8993322" cy="997196"/>
            <a:chOff x="2893145" y="5542783"/>
            <a:chExt cx="13075018" cy="997196"/>
          </a:xfrm>
        </p:grpSpPr>
        <p:sp>
          <p:nvSpPr>
            <p:cNvPr id="6" name="Oval 5"/>
            <p:cNvSpPr/>
            <p:nvPr/>
          </p:nvSpPr>
          <p:spPr>
            <a:xfrm>
              <a:off x="2893145" y="5680002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79983" y="5542783"/>
              <a:ext cx="12288180" cy="997196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400" dirty="0" err="1" smtClean="0">
                  <a:cs typeface="Times New Roman" pitchFamily="18" charset="0"/>
                </a:rPr>
                <a:t>Các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cạnh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đối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của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hình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bình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hành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có</a:t>
              </a:r>
              <a:r>
                <a:rPr lang="en-US" sz="2400" dirty="0" smtClean="0">
                  <a:cs typeface="Times New Roman" pitchFamily="18" charset="0"/>
                </a:rPr>
                <a:t> song </a:t>
              </a:r>
              <a:r>
                <a:rPr lang="en-US" sz="2400" dirty="0" err="1" smtClean="0">
                  <a:cs typeface="Times New Roman" pitchFamily="18" charset="0"/>
                </a:rPr>
                <a:t>song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với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nhau</a:t>
              </a:r>
              <a:r>
                <a:rPr lang="en-US" sz="2400" dirty="0" smtClean="0">
                  <a:cs typeface="Times New Roman" pitchFamily="18" charset="0"/>
                </a:rPr>
                <a:t> </a:t>
              </a:r>
              <a:r>
                <a:rPr lang="en-US" sz="2400" dirty="0" err="1" smtClean="0">
                  <a:cs typeface="Times New Roman" pitchFamily="18" charset="0"/>
                </a:rPr>
                <a:t>không</a:t>
              </a:r>
              <a:r>
                <a:rPr lang="en-US" sz="2400" dirty="0" smtClean="0">
                  <a:cs typeface="Times New Roman" pitchFamily="18" charset="0"/>
                </a:rPr>
                <a:t>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09003" y="3694101"/>
            <a:ext cx="793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=&gt;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Các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cạnh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đối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hình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bình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hành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song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song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với</a:t>
            </a:r>
            <a:r>
              <a:rPr lang="en-US" sz="24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</a:rPr>
              <a:t>nhau</a:t>
            </a:r>
            <a:endParaRPr lang="vi-VN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681" y="224581"/>
            <a:ext cx="4176676" cy="214521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632841" y="602296"/>
            <a:ext cx="819807" cy="1324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5265682" y="602296"/>
            <a:ext cx="819807" cy="13243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468413" y="652799"/>
            <a:ext cx="263284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697977" y="1926599"/>
            <a:ext cx="263284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92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9.87654E-7 L 0.28802 -3.08642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1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9.87654E-7 L -0.28802 2.46914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34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541 0.2478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1237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35802E-6 L 0.08421 -0.24784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1240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9091" y="125722"/>
            <a:ext cx="7900066" cy="480131"/>
            <a:chOff x="738586" y="5516283"/>
            <a:chExt cx="12539363" cy="480131"/>
          </a:xfrm>
        </p:grpSpPr>
        <p:sp>
          <p:nvSpPr>
            <p:cNvPr id="3" name="Oval 2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46321" y="5516283"/>
              <a:ext cx="11931628" cy="480131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lvl="0">
                <a:lnSpc>
                  <a:spcPct val="120000"/>
                </a:lnSpc>
                <a:defRPr/>
              </a:pPr>
              <a:r>
                <a:rPr lang="en-US" sz="2000" dirty="0" err="1" smtClean="0">
                  <a:cs typeface="Times New Roman" pitchFamily="18" charset="0"/>
                </a:rPr>
                <a:t>Các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góc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đối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của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hình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bình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hành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có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bằng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nhau</a:t>
              </a:r>
              <a:r>
                <a:rPr lang="en-US" sz="2000" dirty="0" smtClean="0">
                  <a:cs typeface="Times New Roman" pitchFamily="18" charset="0"/>
                </a:rPr>
                <a:t> </a:t>
              </a:r>
              <a:r>
                <a:rPr lang="en-US" sz="2000" dirty="0" err="1" smtClean="0">
                  <a:cs typeface="Times New Roman" pitchFamily="18" charset="0"/>
                </a:rPr>
                <a:t>không</a:t>
              </a:r>
              <a:r>
                <a:rPr lang="en-US" sz="2000" dirty="0" smtClean="0">
                  <a:cs typeface="Times New Roman" pitchFamily="18" charset="0"/>
                </a:rPr>
                <a:t>?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9091" y="644595"/>
            <a:ext cx="7820054" cy="7571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Cắt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giấy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và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xếp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lại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để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kiểm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tra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xem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góc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đối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của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bình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hành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ABCD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có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bằng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nhau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1800" i="1" dirty="0"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Isosceles Triangle 15"/>
          <p:cNvSpPr/>
          <p:nvPr/>
        </p:nvSpPr>
        <p:spPr>
          <a:xfrm rot="14844215">
            <a:off x="1031808" y="1906034"/>
            <a:ext cx="1149182" cy="163173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4048940">
            <a:off x="2536509" y="1283578"/>
            <a:ext cx="1149185" cy="163173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7" idx="2"/>
            <a:endCxn id="17" idx="4"/>
          </p:cNvCxnSpPr>
          <p:nvPr/>
        </p:nvCxnSpPr>
        <p:spPr>
          <a:xfrm>
            <a:off x="2137386" y="1881107"/>
            <a:ext cx="440102" cy="106157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1851564" y="1403344"/>
            <a:ext cx="204338" cy="35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0" name="Isosceles Triangle 19"/>
          <p:cNvSpPr/>
          <p:nvPr/>
        </p:nvSpPr>
        <p:spPr>
          <a:xfrm rot="4048940">
            <a:off x="3154044" y="2658043"/>
            <a:ext cx="1149185" cy="163173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3891104">
            <a:off x="6026888" y="1039804"/>
            <a:ext cx="1152144" cy="1627632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14683479">
            <a:off x="6277348" y="1598076"/>
            <a:ext cx="1152144" cy="1627632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6092886" y="1555587"/>
            <a:ext cx="1232143" cy="116534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7482276" y="1123497"/>
            <a:ext cx="204338" cy="3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1" name="Isosceles Triangle 30"/>
          <p:cNvSpPr/>
          <p:nvPr/>
        </p:nvSpPr>
        <p:spPr>
          <a:xfrm rot="3891104">
            <a:off x="6644422" y="2579300"/>
            <a:ext cx="1152144" cy="1627632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197403" y="4033766"/>
            <a:ext cx="3405557" cy="4864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góc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đối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bằng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cs typeface="Times New Roman" pitchFamily="18" charset="0"/>
              </a:rPr>
              <a:t>nhau</a:t>
            </a:r>
            <a:endParaRPr lang="en-US" sz="2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23457E-6 L 0.0684 0.2651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324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7654E-7 L -4.44444E-6 0.25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926 L -0.06823 -0.2669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-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15434 0.2675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6" y="13364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83951E-6 L 8.33333E-7 0.2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09877E-6 L -0.06666 -0.29846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1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6" grpId="1" animBg="1"/>
      <p:bldP spid="16" grpId="2" animBg="1"/>
      <p:bldP spid="17" grpId="0" animBg="1"/>
      <p:bldP spid="20" grpId="0" animBg="1"/>
      <p:bldP spid="20" grpId="1" animBg="1"/>
      <p:bldP spid="27" grpId="0" animBg="1"/>
      <p:bldP spid="28" grpId="0" animBg="1"/>
      <p:bldP spid="28" grpId="1" animBg="1"/>
      <p:bldP spid="28" grpId="2" animBg="1"/>
      <p:bldP spid="31" grpId="0" animBg="1"/>
      <p:bldP spid="31" grpId="1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2262" y="2154730"/>
            <a:ext cx="817601" cy="74508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29863" y="815387"/>
            <a:ext cx="7378108" cy="3216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lnSpc>
                <a:spcPct val="120000"/>
              </a:lnSpc>
              <a:buClrTx/>
            </a:pPr>
            <a:endParaRPr lang="en-US" sz="24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574512" y="1304404"/>
            <a:ext cx="4946248" cy="48551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Trong</a:t>
            </a:r>
            <a:r>
              <a:rPr lang="en-US" sz="24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hình</a:t>
            </a:r>
            <a:r>
              <a:rPr lang="en-US" sz="2400" kern="1200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bình</a:t>
            </a:r>
            <a:r>
              <a:rPr lang="en-US" sz="2400" kern="1200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hành</a:t>
            </a:r>
            <a:r>
              <a:rPr lang="en-US" sz="2400" kern="1200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:</a:t>
            </a:r>
            <a:endParaRPr lang="en-US" sz="2400" kern="1200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574512" y="1724272"/>
            <a:ext cx="6132952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>
                <a:solidFill>
                  <a:schemeClr val="tx1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 smtClean="0">
                <a:solidFill>
                  <a:schemeClr val="tx1"/>
                </a:solidFill>
                <a:cs typeface="Times New Roman" pitchFamily="18" charset="0"/>
              </a:rPr>
              <a:t>Các</a:t>
            </a:r>
            <a:r>
              <a:rPr lang="en-US" sz="2400" b="1" kern="1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cs typeface="Times New Roman" pitchFamily="18" charset="0"/>
              </a:rPr>
              <a:t>cạnh</a:t>
            </a:r>
            <a:r>
              <a:rPr lang="en-US" sz="2400" b="1" kern="1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cs typeface="Times New Roman" pitchFamily="18" charset="0"/>
              </a:rPr>
              <a:t>đối</a:t>
            </a:r>
            <a:r>
              <a:rPr lang="en-US" sz="2400" b="1" kern="12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err="1" smtClean="0">
                <a:solidFill>
                  <a:schemeClr val="tx1"/>
                </a:solidFill>
                <a:cs typeface="Times New Roman" pitchFamily="18" charset="0"/>
              </a:rPr>
              <a:t>bằng</a:t>
            </a:r>
            <a:r>
              <a:rPr lang="en-US" sz="2400" b="1" kern="120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US" sz="2400" b="1" kern="1200" smtClean="0">
                <a:solidFill>
                  <a:schemeClr val="tx1"/>
                </a:solidFill>
                <a:cs typeface="Times New Roman" pitchFamily="18" charset="0"/>
              </a:rPr>
              <a:t>nhau.</a:t>
            </a:r>
            <a:endParaRPr lang="en-US" sz="2400" b="1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74512" y="2237966"/>
            <a:ext cx="6270077" cy="969496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algn="just" defTabSz="342900">
              <a:lnSpc>
                <a:spcPct val="120000"/>
              </a:lnSpc>
              <a:buClrTx/>
            </a:pP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- Hai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đường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chéo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cắt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tại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trung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điểm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mỗi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đường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.</a:t>
            </a:r>
            <a:endParaRPr lang="en-US" sz="24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512" y="819092"/>
            <a:ext cx="2743240" cy="55265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800" b="1" i="1" u="sng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Nhận</a:t>
            </a:r>
            <a:r>
              <a:rPr lang="en-US" sz="2800" b="1" i="1" u="sng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800" b="1" i="1" u="sng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xét</a:t>
            </a:r>
            <a:endParaRPr lang="en-US" sz="2800" b="1" i="1" u="sng" kern="1200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574512" y="3235638"/>
            <a:ext cx="6132952" cy="48551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Các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góc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đối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bằng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400" b="1" kern="1200" dirty="0" err="1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2400" b="1" kern="1200" dirty="0" smtClean="0">
                <a:solidFill>
                  <a:schemeClr val="tx1"/>
                </a:solidFill>
                <a:ea typeface="+mn-ea"/>
                <a:cs typeface="Times New Roman" pitchFamily="18" charset="0"/>
              </a:rPr>
              <a:t>.</a:t>
            </a:r>
            <a:endParaRPr lang="en-US" sz="2400" b="1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09719" y="175592"/>
            <a:ext cx="2087720" cy="406265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Thực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hành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3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54785" y="1035076"/>
            <a:ext cx="7137022" cy="365145"/>
            <a:chOff x="632623" y="1606672"/>
            <a:chExt cx="9516029" cy="486862"/>
          </a:xfrm>
        </p:grpSpPr>
        <p:sp>
          <p:nvSpPr>
            <p:cNvPr id="15" name="Rectangle 14"/>
            <p:cNvSpPr>
              <a:spLocks/>
            </p:cNvSpPr>
            <p:nvPr/>
          </p:nvSpPr>
          <p:spPr>
            <a:xfrm>
              <a:off x="632623" y="1613401"/>
              <a:ext cx="1328740" cy="480133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1: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1876670" y="1606672"/>
              <a:ext cx="8271982" cy="480134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đoạn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 =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5cm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7747" y="1398686"/>
            <a:ext cx="7421329" cy="747897"/>
            <a:chOff x="610676" y="1975798"/>
            <a:chExt cx="9895105" cy="997193"/>
          </a:xfrm>
        </p:grpSpPr>
        <p:sp>
          <p:nvSpPr>
            <p:cNvPr id="16" name="Rectangle 15"/>
            <p:cNvSpPr>
              <a:spLocks/>
            </p:cNvSpPr>
            <p:nvPr/>
          </p:nvSpPr>
          <p:spPr>
            <a:xfrm>
              <a:off x="610676" y="2066686"/>
              <a:ext cx="1328740" cy="480130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2: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1921939" y="1975798"/>
              <a:ext cx="8583842" cy="997193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đi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qua B.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Trên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đó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lấy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điểm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C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sao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cho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BC = 3cm.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43" y="566261"/>
            <a:ext cx="7964224" cy="452432"/>
            <a:chOff x="1521773" y="1062176"/>
            <a:chExt cx="10618964" cy="603242"/>
          </a:xfrm>
        </p:grpSpPr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1950420" y="1062176"/>
              <a:ext cx="10190317" cy="603242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marL="0" marR="0" lvl="0" indent="0" algn="just" defTabSz="3429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Vẽ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hình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bình</a:t>
              </a:r>
              <a:r>
                <a:rPr kumimoji="0" lang="en-US" sz="16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hành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ABCD </a:t>
              </a:r>
              <a:r>
                <a:rPr kumimoji="0" lang="en-US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có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AB = 5cm; BC= 3cm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theo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hướng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dẫn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sau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:</a:t>
              </a:r>
              <a:endPara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21773" y="1167849"/>
              <a:ext cx="428647" cy="39052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itchFamily="18" charset="0"/>
                  <a:sym typeface="Arial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1428" y="2146581"/>
            <a:ext cx="7669454" cy="1080296"/>
            <a:chOff x="856605" y="1773871"/>
            <a:chExt cx="10225939" cy="1440396"/>
          </a:xfrm>
        </p:grpSpPr>
        <p:sp>
          <p:nvSpPr>
            <p:cNvPr id="19" name="Rectangle 18"/>
            <p:cNvSpPr>
              <a:spLocks/>
            </p:cNvSpPr>
            <p:nvPr/>
          </p:nvSpPr>
          <p:spPr>
            <a:xfrm>
              <a:off x="856605" y="1873994"/>
              <a:ext cx="1328740" cy="480132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Bước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3: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2125357" y="1773871"/>
              <a:ext cx="8957187" cy="1440396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Vẽ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đi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qua A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và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song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song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BC.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qua C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và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song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song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AB. Hai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này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cắt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tại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D, ta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được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bình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hành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Times New Roman" pitchFamily="18" charset="0"/>
                  <a:sym typeface="Arial"/>
                </a:rPr>
                <a:t> ABCD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8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7439" y="4354600"/>
            <a:ext cx="3626172" cy="610644"/>
          </a:xfrm>
          <a:prstGeom prst="rect">
            <a:avLst/>
          </a:prstGeom>
          <a:noFill/>
        </p:spPr>
      </p:pic>
      <p:cxnSp>
        <p:nvCxnSpPr>
          <p:cNvPr id="189" name="Straight Connector 188"/>
          <p:cNvCxnSpPr/>
          <p:nvPr/>
        </p:nvCxnSpPr>
        <p:spPr>
          <a:xfrm flipH="1">
            <a:off x="3649722" y="4336897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51364" y="4336897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249567" y="4278202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542" y="4590123"/>
            <a:ext cx="6976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bình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hành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ABCD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AB = 5cm; BC = 3cm.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4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823083">
            <a:off x="4861796" y="3043047"/>
            <a:ext cx="3626172" cy="610644"/>
          </a:xfrm>
          <a:prstGeom prst="rect">
            <a:avLst/>
          </a:prstGeom>
          <a:noFill/>
        </p:spPr>
      </p:pic>
      <p:cxnSp>
        <p:nvCxnSpPr>
          <p:cNvPr id="35" name="Straight Connector 34"/>
          <p:cNvCxnSpPr/>
          <p:nvPr/>
        </p:nvCxnSpPr>
        <p:spPr>
          <a:xfrm flipH="1">
            <a:off x="5295998" y="3632919"/>
            <a:ext cx="713753" cy="712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897118" y="3269306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5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823083">
            <a:off x="3232950" y="3012306"/>
            <a:ext cx="3626172" cy="610644"/>
          </a:xfrm>
          <a:prstGeom prst="rect">
            <a:avLst/>
          </a:prstGeom>
          <a:noFill/>
        </p:spPr>
      </p:pic>
      <p:cxnSp>
        <p:nvCxnSpPr>
          <p:cNvPr id="46" name="Straight Connector 45"/>
          <p:cNvCxnSpPr/>
          <p:nvPr/>
        </p:nvCxnSpPr>
        <p:spPr>
          <a:xfrm flipH="1">
            <a:off x="3667152" y="3602178"/>
            <a:ext cx="713753" cy="7128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6665" y="3630132"/>
            <a:ext cx="3626172" cy="610644"/>
          </a:xfrm>
          <a:prstGeom prst="rect">
            <a:avLst/>
          </a:prstGeom>
          <a:noFill/>
        </p:spPr>
      </p:pic>
      <p:cxnSp>
        <p:nvCxnSpPr>
          <p:cNvPr id="48" name="Straight Connector 47"/>
          <p:cNvCxnSpPr/>
          <p:nvPr/>
        </p:nvCxnSpPr>
        <p:spPr>
          <a:xfrm flipH="1">
            <a:off x="4348948" y="3612429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127908" y="3317157"/>
            <a:ext cx="396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9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235" grpId="0"/>
      <p:bldP spid="2" grpId="0"/>
      <p:bldP spid="42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>
            <a:spLocks noGrp="1"/>
          </p:cNvSpPr>
          <p:nvPr>
            <p:ph type="title" idx="1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C00000"/>
                </a:solidFill>
                <a:latin typeface="+mn-lt"/>
              </a:rPr>
              <a:t>NỘI DUNG BÀI HỌC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82" name="Google Shape;382;p30"/>
          <p:cNvGrpSpPr/>
          <p:nvPr/>
        </p:nvGrpSpPr>
        <p:grpSpPr>
          <a:xfrm rot="-324537">
            <a:off x="426120" y="2669171"/>
            <a:ext cx="983421" cy="2294997"/>
            <a:chOff x="5531625" y="1388600"/>
            <a:chExt cx="1402438" cy="3272851"/>
          </a:xfrm>
        </p:grpSpPr>
        <p:sp>
          <p:nvSpPr>
            <p:cNvPr id="383" name="Google Shape;383;p30"/>
            <p:cNvSpPr/>
            <p:nvPr/>
          </p:nvSpPr>
          <p:spPr>
            <a:xfrm>
              <a:off x="5562213" y="3420332"/>
              <a:ext cx="1371850" cy="77651"/>
            </a:xfrm>
            <a:custGeom>
              <a:avLst/>
              <a:gdLst/>
              <a:ahLst/>
              <a:cxnLst/>
              <a:rect l="l" t="t" r="r" b="b"/>
              <a:pathLst>
                <a:path w="26730" h="1513" extrusionOk="0">
                  <a:moveTo>
                    <a:pt x="512" y="1"/>
                  </a:moveTo>
                  <a:cubicBezTo>
                    <a:pt x="226" y="1"/>
                    <a:pt x="0" y="346"/>
                    <a:pt x="0" y="763"/>
                  </a:cubicBezTo>
                  <a:cubicBezTo>
                    <a:pt x="0" y="1179"/>
                    <a:pt x="226" y="1513"/>
                    <a:pt x="512" y="1513"/>
                  </a:cubicBezTo>
                  <a:lnTo>
                    <a:pt x="26218" y="1513"/>
                  </a:lnTo>
                  <a:cubicBezTo>
                    <a:pt x="26503" y="1513"/>
                    <a:pt x="26730" y="1179"/>
                    <a:pt x="26730" y="763"/>
                  </a:cubicBezTo>
                  <a:cubicBezTo>
                    <a:pt x="26730" y="346"/>
                    <a:pt x="26503" y="1"/>
                    <a:pt x="26218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5745484" y="2438390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5347" y="0"/>
                  </a:moveTo>
                  <a:lnTo>
                    <a:pt x="1" y="20705"/>
                  </a:lnTo>
                  <a:lnTo>
                    <a:pt x="1870" y="40982"/>
                  </a:lnTo>
                  <a:lnTo>
                    <a:pt x="3894" y="40982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7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6276513" y="2438390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3858" y="0"/>
                  </a:moveTo>
                  <a:lnTo>
                    <a:pt x="0" y="1667"/>
                  </a:lnTo>
                  <a:lnTo>
                    <a:pt x="5311" y="20491"/>
                  </a:lnTo>
                  <a:lnTo>
                    <a:pt x="5311" y="40982"/>
                  </a:lnTo>
                  <a:lnTo>
                    <a:pt x="7335" y="40982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6214775" y="1945250"/>
              <a:ext cx="64823" cy="173604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1" y="1"/>
                  </a:moveTo>
                  <a:lnTo>
                    <a:pt x="1" y="3584"/>
                  </a:lnTo>
                  <a:lnTo>
                    <a:pt x="1263" y="3584"/>
                  </a:lnTo>
                  <a:lnTo>
                    <a:pt x="1263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6140868" y="1419137"/>
              <a:ext cx="212065" cy="534113"/>
            </a:xfrm>
            <a:custGeom>
              <a:avLst/>
              <a:gdLst/>
              <a:ahLst/>
              <a:cxnLst/>
              <a:rect l="l" t="t" r="r" b="b"/>
              <a:pathLst>
                <a:path w="4132" h="10407" extrusionOk="0">
                  <a:moveTo>
                    <a:pt x="2072" y="1"/>
                  </a:moveTo>
                  <a:cubicBezTo>
                    <a:pt x="929" y="1"/>
                    <a:pt x="0" y="929"/>
                    <a:pt x="0" y="2072"/>
                  </a:cubicBezTo>
                  <a:lnTo>
                    <a:pt x="0" y="8335"/>
                  </a:lnTo>
                  <a:cubicBezTo>
                    <a:pt x="0" y="9478"/>
                    <a:pt x="929" y="10407"/>
                    <a:pt x="2072" y="10407"/>
                  </a:cubicBezTo>
                  <a:cubicBezTo>
                    <a:pt x="3215" y="10407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1"/>
                    <a:pt x="2072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5937377" y="2012469"/>
              <a:ext cx="619052" cy="544686"/>
            </a:xfrm>
            <a:custGeom>
              <a:avLst/>
              <a:gdLst/>
              <a:ahLst/>
              <a:cxnLst/>
              <a:rect l="l" t="t" r="r" b="b"/>
              <a:pathLst>
                <a:path w="12062" h="10613" extrusionOk="0">
                  <a:moveTo>
                    <a:pt x="6039" y="1"/>
                  </a:moveTo>
                  <a:cubicBezTo>
                    <a:pt x="4354" y="1"/>
                    <a:pt x="2699" y="803"/>
                    <a:pt x="1667" y="2299"/>
                  </a:cubicBezTo>
                  <a:cubicBezTo>
                    <a:pt x="1" y="4704"/>
                    <a:pt x="608" y="8014"/>
                    <a:pt x="3025" y="9680"/>
                  </a:cubicBezTo>
                  <a:cubicBezTo>
                    <a:pt x="3945" y="10310"/>
                    <a:pt x="4992" y="10613"/>
                    <a:pt x="6029" y="10613"/>
                  </a:cubicBezTo>
                  <a:cubicBezTo>
                    <a:pt x="7716" y="10613"/>
                    <a:pt x="9374" y="9813"/>
                    <a:pt x="10407" y="8323"/>
                  </a:cubicBezTo>
                  <a:cubicBezTo>
                    <a:pt x="12062" y="5906"/>
                    <a:pt x="11454" y="2608"/>
                    <a:pt x="9049" y="941"/>
                  </a:cubicBezTo>
                  <a:cubicBezTo>
                    <a:pt x="8128" y="306"/>
                    <a:pt x="7078" y="1"/>
                    <a:pt x="6039" y="1"/>
                  </a:cubicBez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6095038" y="2170746"/>
              <a:ext cx="265851" cy="228231"/>
            </a:xfrm>
            <a:custGeom>
              <a:avLst/>
              <a:gdLst/>
              <a:ahLst/>
              <a:cxnLst/>
              <a:rect l="l" t="t" r="r" b="b"/>
              <a:pathLst>
                <a:path w="5180" h="4447" extrusionOk="0">
                  <a:moveTo>
                    <a:pt x="2965" y="0"/>
                  </a:moveTo>
                  <a:cubicBezTo>
                    <a:pt x="989" y="0"/>
                    <a:pt x="0" y="2394"/>
                    <a:pt x="1393" y="3787"/>
                  </a:cubicBezTo>
                  <a:cubicBezTo>
                    <a:pt x="1845" y="4242"/>
                    <a:pt x="2402" y="4446"/>
                    <a:pt x="2949" y="4446"/>
                  </a:cubicBezTo>
                  <a:cubicBezTo>
                    <a:pt x="4087" y="4446"/>
                    <a:pt x="5180" y="3562"/>
                    <a:pt x="5180" y="2227"/>
                  </a:cubicBezTo>
                  <a:cubicBezTo>
                    <a:pt x="5180" y="1001"/>
                    <a:pt x="4191" y="0"/>
                    <a:pt x="29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5531625" y="3450869"/>
              <a:ext cx="1371902" cy="77702"/>
            </a:xfrm>
            <a:custGeom>
              <a:avLst/>
              <a:gdLst/>
              <a:ahLst/>
              <a:cxnLst/>
              <a:rect l="l" t="t" r="r" b="b"/>
              <a:pathLst>
                <a:path w="26731" h="1514" extrusionOk="0">
                  <a:moveTo>
                    <a:pt x="513" y="1"/>
                  </a:moveTo>
                  <a:cubicBezTo>
                    <a:pt x="227" y="1"/>
                    <a:pt x="1" y="346"/>
                    <a:pt x="1" y="763"/>
                  </a:cubicBezTo>
                  <a:cubicBezTo>
                    <a:pt x="1" y="1180"/>
                    <a:pt x="227" y="1513"/>
                    <a:pt x="513" y="1513"/>
                  </a:cubicBezTo>
                  <a:lnTo>
                    <a:pt x="26218" y="1513"/>
                  </a:lnTo>
                  <a:cubicBezTo>
                    <a:pt x="26504" y="1513"/>
                    <a:pt x="26730" y="1180"/>
                    <a:pt x="26730" y="763"/>
                  </a:cubicBezTo>
                  <a:cubicBezTo>
                    <a:pt x="26730" y="346"/>
                    <a:pt x="26504" y="1"/>
                    <a:pt x="262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5841456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0" y="1"/>
                  </a:moveTo>
                  <a:lnTo>
                    <a:pt x="965" y="2334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6549032" y="4541613"/>
              <a:ext cx="103928" cy="119838"/>
            </a:xfrm>
            <a:custGeom>
              <a:avLst/>
              <a:gdLst/>
              <a:ahLst/>
              <a:cxnLst/>
              <a:rect l="l" t="t" r="r" b="b"/>
              <a:pathLst>
                <a:path w="2025" h="2335" extrusionOk="0">
                  <a:moveTo>
                    <a:pt x="1" y="1"/>
                  </a:moveTo>
                  <a:lnTo>
                    <a:pt x="1013" y="233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rgbClr val="5263BD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5776072" y="2407853"/>
              <a:ext cx="472372" cy="2103299"/>
            </a:xfrm>
            <a:custGeom>
              <a:avLst/>
              <a:gdLst/>
              <a:ahLst/>
              <a:cxnLst/>
              <a:rect l="l" t="t" r="r" b="b"/>
              <a:pathLst>
                <a:path w="9204" h="40982" extrusionOk="0">
                  <a:moveTo>
                    <a:pt x="5346" y="0"/>
                  </a:moveTo>
                  <a:lnTo>
                    <a:pt x="0" y="20705"/>
                  </a:lnTo>
                  <a:lnTo>
                    <a:pt x="1870" y="40981"/>
                  </a:lnTo>
                  <a:lnTo>
                    <a:pt x="3894" y="40981"/>
                  </a:lnTo>
                  <a:lnTo>
                    <a:pt x="3894" y="20491"/>
                  </a:lnTo>
                  <a:lnTo>
                    <a:pt x="9204" y="1667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6307049" y="2407853"/>
              <a:ext cx="472424" cy="2103299"/>
            </a:xfrm>
            <a:custGeom>
              <a:avLst/>
              <a:gdLst/>
              <a:ahLst/>
              <a:cxnLst/>
              <a:rect l="l" t="t" r="r" b="b"/>
              <a:pathLst>
                <a:path w="9205" h="40982" extrusionOk="0">
                  <a:moveTo>
                    <a:pt x="3858" y="0"/>
                  </a:moveTo>
                  <a:lnTo>
                    <a:pt x="1" y="1667"/>
                  </a:lnTo>
                  <a:lnTo>
                    <a:pt x="5311" y="20491"/>
                  </a:lnTo>
                  <a:lnTo>
                    <a:pt x="5311" y="40981"/>
                  </a:lnTo>
                  <a:lnTo>
                    <a:pt x="7335" y="40981"/>
                  </a:lnTo>
                  <a:lnTo>
                    <a:pt x="9204" y="20705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6245360" y="1904334"/>
              <a:ext cx="64820" cy="183991"/>
            </a:xfrm>
            <a:custGeom>
              <a:avLst/>
              <a:gdLst/>
              <a:ahLst/>
              <a:cxnLst/>
              <a:rect l="l" t="t" r="r" b="b"/>
              <a:pathLst>
                <a:path w="1263" h="3585" extrusionOk="0">
                  <a:moveTo>
                    <a:pt x="0" y="0"/>
                  </a:moveTo>
                  <a:lnTo>
                    <a:pt x="0" y="3584"/>
                  </a:lnTo>
                  <a:lnTo>
                    <a:pt x="1262" y="35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6171405" y="1388600"/>
              <a:ext cx="212116" cy="534113"/>
            </a:xfrm>
            <a:custGeom>
              <a:avLst/>
              <a:gdLst/>
              <a:ahLst/>
              <a:cxnLst/>
              <a:rect l="l" t="t" r="r" b="b"/>
              <a:pathLst>
                <a:path w="4133" h="10407" extrusionOk="0">
                  <a:moveTo>
                    <a:pt x="2072" y="0"/>
                  </a:moveTo>
                  <a:cubicBezTo>
                    <a:pt x="929" y="0"/>
                    <a:pt x="1" y="929"/>
                    <a:pt x="1" y="2072"/>
                  </a:cubicBezTo>
                  <a:lnTo>
                    <a:pt x="1" y="8335"/>
                  </a:lnTo>
                  <a:cubicBezTo>
                    <a:pt x="1" y="9478"/>
                    <a:pt x="929" y="10406"/>
                    <a:pt x="2072" y="10406"/>
                  </a:cubicBezTo>
                  <a:cubicBezTo>
                    <a:pt x="3215" y="10406"/>
                    <a:pt x="4132" y="9478"/>
                    <a:pt x="4132" y="8335"/>
                  </a:cubicBezTo>
                  <a:lnTo>
                    <a:pt x="4132" y="2072"/>
                  </a:lnTo>
                  <a:cubicBezTo>
                    <a:pt x="4132" y="929"/>
                    <a:pt x="3215" y="0"/>
                    <a:pt x="207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5968529" y="1981933"/>
              <a:ext cx="618436" cy="544686"/>
            </a:xfrm>
            <a:custGeom>
              <a:avLst/>
              <a:gdLst/>
              <a:ahLst/>
              <a:cxnLst/>
              <a:rect l="l" t="t" r="r" b="b"/>
              <a:pathLst>
                <a:path w="12050" h="10613" extrusionOk="0">
                  <a:moveTo>
                    <a:pt x="6027" y="0"/>
                  </a:moveTo>
                  <a:cubicBezTo>
                    <a:pt x="4342" y="0"/>
                    <a:pt x="2687" y="803"/>
                    <a:pt x="1656" y="2298"/>
                  </a:cubicBezTo>
                  <a:cubicBezTo>
                    <a:pt x="1" y="4703"/>
                    <a:pt x="608" y="8013"/>
                    <a:pt x="3013" y="9680"/>
                  </a:cubicBezTo>
                  <a:cubicBezTo>
                    <a:pt x="3933" y="10310"/>
                    <a:pt x="4981" y="10612"/>
                    <a:pt x="6018" y="10612"/>
                  </a:cubicBezTo>
                  <a:cubicBezTo>
                    <a:pt x="7704" y="10612"/>
                    <a:pt x="9363" y="9812"/>
                    <a:pt x="10395" y="8323"/>
                  </a:cubicBezTo>
                  <a:cubicBezTo>
                    <a:pt x="12050" y="5906"/>
                    <a:pt x="11443" y="2608"/>
                    <a:pt x="9038" y="941"/>
                  </a:cubicBezTo>
                  <a:cubicBezTo>
                    <a:pt x="8116" y="305"/>
                    <a:pt x="7066" y="0"/>
                    <a:pt x="602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6125575" y="2140209"/>
              <a:ext cx="265851" cy="228180"/>
            </a:xfrm>
            <a:custGeom>
              <a:avLst/>
              <a:gdLst/>
              <a:ahLst/>
              <a:cxnLst/>
              <a:rect l="l" t="t" r="r" b="b"/>
              <a:pathLst>
                <a:path w="5180" h="4446" extrusionOk="0">
                  <a:moveTo>
                    <a:pt x="2965" y="0"/>
                  </a:moveTo>
                  <a:cubicBezTo>
                    <a:pt x="989" y="0"/>
                    <a:pt x="1" y="2393"/>
                    <a:pt x="1394" y="3786"/>
                  </a:cubicBezTo>
                  <a:cubicBezTo>
                    <a:pt x="1846" y="4242"/>
                    <a:pt x="2403" y="4446"/>
                    <a:pt x="2949" y="4446"/>
                  </a:cubicBezTo>
                  <a:cubicBezTo>
                    <a:pt x="4088" y="4446"/>
                    <a:pt x="5180" y="3562"/>
                    <a:pt x="5180" y="2227"/>
                  </a:cubicBezTo>
                  <a:cubicBezTo>
                    <a:pt x="5180" y="1000"/>
                    <a:pt x="4192" y="0"/>
                    <a:pt x="29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5871993" y="4511077"/>
              <a:ext cx="103928" cy="119787"/>
            </a:xfrm>
            <a:custGeom>
              <a:avLst/>
              <a:gdLst/>
              <a:ahLst/>
              <a:cxnLst/>
              <a:rect l="l" t="t" r="r" b="b"/>
              <a:pathLst>
                <a:path w="2025" h="2334" extrusionOk="0">
                  <a:moveTo>
                    <a:pt x="1" y="0"/>
                  </a:moveTo>
                  <a:lnTo>
                    <a:pt x="965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6579569" y="4511077"/>
              <a:ext cx="103979" cy="119787"/>
            </a:xfrm>
            <a:custGeom>
              <a:avLst/>
              <a:gdLst/>
              <a:ahLst/>
              <a:cxnLst/>
              <a:rect l="l" t="t" r="r" b="b"/>
              <a:pathLst>
                <a:path w="2026" h="2334" extrusionOk="0">
                  <a:moveTo>
                    <a:pt x="1" y="0"/>
                  </a:moveTo>
                  <a:lnTo>
                    <a:pt x="1013" y="2334"/>
                  </a:lnTo>
                  <a:lnTo>
                    <a:pt x="2025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64363" y="1441378"/>
            <a:ext cx="2439784" cy="11690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/>
              <a:t>1. HÌNH 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CHỮ NHẬT</a:t>
            </a:r>
            <a:endParaRPr lang="vi-VN" sz="2400" b="1" dirty="0"/>
          </a:p>
        </p:txBody>
      </p:sp>
      <p:sp>
        <p:nvSpPr>
          <p:cNvPr id="18" name="Diamond 17"/>
          <p:cNvSpPr/>
          <p:nvPr/>
        </p:nvSpPr>
        <p:spPr>
          <a:xfrm>
            <a:off x="1683790" y="3188717"/>
            <a:ext cx="3112042" cy="1509611"/>
          </a:xfrm>
          <a:prstGeom prst="diamond">
            <a:avLst/>
          </a:prstGeom>
          <a:solidFill>
            <a:srgbClr val="6CD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2. HÌNH THOI</a:t>
            </a:r>
            <a:endParaRPr lang="vi-VN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Flowchart: Data 1"/>
          <p:cNvSpPr/>
          <p:nvPr/>
        </p:nvSpPr>
        <p:spPr>
          <a:xfrm>
            <a:off x="5347524" y="3384789"/>
            <a:ext cx="3263871" cy="1133759"/>
          </a:xfrm>
          <a:prstGeom prst="flowChartInputOutpu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/>
              <a:t>3. HÌNH BÌNH HÀNH</a:t>
            </a:r>
            <a:endParaRPr lang="vi-VN" sz="2400" b="1" dirty="0"/>
          </a:p>
        </p:txBody>
      </p:sp>
      <p:sp>
        <p:nvSpPr>
          <p:cNvPr id="3" name="Trapezoid 2"/>
          <p:cNvSpPr/>
          <p:nvPr/>
        </p:nvSpPr>
        <p:spPr>
          <a:xfrm>
            <a:off x="4932947" y="1202600"/>
            <a:ext cx="2646948" cy="1646575"/>
          </a:xfrm>
          <a:prstGeom prst="trapezoid">
            <a:avLst/>
          </a:prstGeom>
          <a:solidFill>
            <a:srgbClr val="CFE8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4. HÌNH THANG CÂN</a:t>
            </a:r>
            <a:endParaRPr lang="vi-VN" sz="2400" b="1" dirty="0"/>
          </a:p>
        </p:txBody>
      </p:sp>
      <p:sp>
        <p:nvSpPr>
          <p:cNvPr id="4" name="Curved Right Arrow 3"/>
          <p:cNvSpPr/>
          <p:nvPr/>
        </p:nvSpPr>
        <p:spPr>
          <a:xfrm>
            <a:off x="1884255" y="2857763"/>
            <a:ext cx="365650" cy="651817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3" name="Curved Right Arrow 32"/>
          <p:cNvSpPr/>
          <p:nvPr/>
        </p:nvSpPr>
        <p:spPr>
          <a:xfrm rot="16200000">
            <a:off x="4879887" y="3903198"/>
            <a:ext cx="365650" cy="651817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4" name="Curved Right Arrow 33"/>
          <p:cNvSpPr/>
          <p:nvPr/>
        </p:nvSpPr>
        <p:spPr>
          <a:xfrm rot="12290610">
            <a:off x="7590414" y="2577171"/>
            <a:ext cx="365650" cy="651817"/>
          </a:xfrm>
          <a:prstGeom prst="curv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" grpId="0" animBg="1"/>
      <p:bldP spid="3" grpId="0" animBg="1"/>
      <p:bldP spid="4" grpId="0" animBg="1"/>
      <p:bldP spid="33" grpId="0" animBg="1"/>
      <p:bldP spid="3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278674" y="271058"/>
            <a:ext cx="2914902" cy="779820"/>
          </a:xfrm>
        </p:spPr>
        <p:txBody>
          <a:bodyPr/>
          <a:lstStyle/>
          <a:p>
            <a:r>
              <a:rPr lang="en-US" sz="3600" dirty="0" err="1" smtClean="0">
                <a:latin typeface="+mn-lt"/>
              </a:rPr>
              <a:t>Luyện</a:t>
            </a:r>
            <a:r>
              <a:rPr lang="en-US" sz="3600" dirty="0" smtClean="0">
                <a:latin typeface="+mn-lt"/>
              </a:rPr>
              <a:t> </a:t>
            </a:r>
            <a:r>
              <a:rPr lang="en-US" sz="3600" dirty="0" err="1" smtClean="0">
                <a:latin typeface="+mn-lt"/>
              </a:rPr>
              <a:t>tập</a:t>
            </a:r>
            <a:endParaRPr lang="vi-VN" sz="3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6938" y="1186456"/>
            <a:ext cx="77318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4.11.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Vẽ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bình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hành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độ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dài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6cm,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cạnh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3cm.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938" y="2627199"/>
            <a:ext cx="180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 smtClean="0"/>
              <a:t>Kết</a:t>
            </a:r>
            <a:r>
              <a:rPr lang="en-US" sz="2800" b="1" i="1" u="sng" dirty="0" smtClean="0"/>
              <a:t> </a:t>
            </a:r>
            <a:r>
              <a:rPr lang="en-US" sz="2800" b="1" i="1" u="sng" dirty="0" err="1" smtClean="0"/>
              <a:t>quả</a:t>
            </a:r>
            <a:r>
              <a:rPr lang="en-US" sz="2800" b="1" i="1" u="sng" dirty="0" smtClean="0"/>
              <a:t>:</a:t>
            </a:r>
            <a:endParaRPr lang="vi-VN" sz="2800" b="1" i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2314176" y="2753231"/>
            <a:ext cx="4965636" cy="2010156"/>
            <a:chOff x="2314176" y="2753231"/>
            <a:chExt cx="4965636" cy="20101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14176" y="2888809"/>
              <a:ext cx="4317368" cy="187457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39989" y="2753231"/>
              <a:ext cx="1296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6 cm</a:t>
              </a:r>
              <a:endParaRPr lang="vi-VN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83275" y="3844471"/>
              <a:ext cx="12965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 cm</a:t>
              </a:r>
              <a:endParaRPr lang="vi-VN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474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8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808" y="1347536"/>
            <a:ext cx="7340918" cy="2430380"/>
          </a:xfrm>
          <a:solidFill>
            <a:srgbClr val="9FEBC3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5400" dirty="0" smtClean="0">
                <a:latin typeface="+mn-lt"/>
              </a:rPr>
              <a:t>4. </a:t>
            </a:r>
            <a:r>
              <a:rPr lang="en-US" sz="5400" dirty="0" err="1" smtClean="0">
                <a:latin typeface="+mn-lt"/>
              </a:rPr>
              <a:t>Hình</a:t>
            </a:r>
            <a:r>
              <a:rPr lang="en-US" sz="5400" dirty="0" smtClean="0">
                <a:latin typeface="+mn-lt"/>
              </a:rPr>
              <a:t> thang </a:t>
            </a:r>
            <a:r>
              <a:rPr lang="en-US" sz="5400" dirty="0" err="1" smtClean="0">
                <a:latin typeface="+mn-lt"/>
              </a:rPr>
              <a:t>cân</a:t>
            </a:r>
            <a:endParaRPr lang="vi-VN" sz="5400" dirty="0">
              <a:latin typeface="+mn-lt"/>
            </a:endParaRPr>
          </a:p>
        </p:txBody>
      </p:sp>
      <p:grpSp>
        <p:nvGrpSpPr>
          <p:cNvPr id="3" name="Google Shape;410;p31"/>
          <p:cNvGrpSpPr/>
          <p:nvPr/>
        </p:nvGrpSpPr>
        <p:grpSpPr>
          <a:xfrm rot="1273802">
            <a:off x="636039" y="3366136"/>
            <a:ext cx="1748192" cy="880797"/>
            <a:chOff x="782606" y="3568534"/>
            <a:chExt cx="1748256" cy="880829"/>
          </a:xfrm>
        </p:grpSpPr>
        <p:sp>
          <p:nvSpPr>
            <p:cNvPr id="4" name="Google Shape;411;p31"/>
            <p:cNvSpPr/>
            <p:nvPr/>
          </p:nvSpPr>
          <p:spPr>
            <a:xfrm>
              <a:off x="842931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12;p31"/>
            <p:cNvSpPr/>
            <p:nvPr/>
          </p:nvSpPr>
          <p:spPr>
            <a:xfrm>
              <a:off x="921361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13;p31"/>
            <p:cNvSpPr/>
            <p:nvPr/>
          </p:nvSpPr>
          <p:spPr>
            <a:xfrm>
              <a:off x="99979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4;p31"/>
            <p:cNvSpPr/>
            <p:nvPr/>
          </p:nvSpPr>
          <p:spPr>
            <a:xfrm>
              <a:off x="107818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5;p31"/>
            <p:cNvSpPr/>
            <p:nvPr/>
          </p:nvSpPr>
          <p:spPr>
            <a:xfrm>
              <a:off x="1156616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6;p31"/>
            <p:cNvSpPr/>
            <p:nvPr/>
          </p:nvSpPr>
          <p:spPr>
            <a:xfrm>
              <a:off x="123504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17;p31"/>
            <p:cNvSpPr/>
            <p:nvPr/>
          </p:nvSpPr>
          <p:spPr>
            <a:xfrm>
              <a:off x="131347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18;p31"/>
            <p:cNvSpPr/>
            <p:nvPr/>
          </p:nvSpPr>
          <p:spPr>
            <a:xfrm>
              <a:off x="1391872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19;p31"/>
            <p:cNvSpPr/>
            <p:nvPr/>
          </p:nvSpPr>
          <p:spPr>
            <a:xfrm>
              <a:off x="1470301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20;p31"/>
            <p:cNvSpPr/>
            <p:nvPr/>
          </p:nvSpPr>
          <p:spPr>
            <a:xfrm>
              <a:off x="1548731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21;p31"/>
            <p:cNvSpPr/>
            <p:nvPr/>
          </p:nvSpPr>
          <p:spPr>
            <a:xfrm>
              <a:off x="1627127" y="4281219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2;p31"/>
            <p:cNvSpPr/>
            <p:nvPr/>
          </p:nvSpPr>
          <p:spPr>
            <a:xfrm>
              <a:off x="1705557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3;p31"/>
            <p:cNvSpPr/>
            <p:nvPr/>
          </p:nvSpPr>
          <p:spPr>
            <a:xfrm>
              <a:off x="1783986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4;p31"/>
            <p:cNvSpPr/>
            <p:nvPr/>
          </p:nvSpPr>
          <p:spPr>
            <a:xfrm>
              <a:off x="1862416" y="4348401"/>
              <a:ext cx="18915" cy="100961"/>
            </a:xfrm>
            <a:custGeom>
              <a:avLst/>
              <a:gdLst/>
              <a:ahLst/>
              <a:cxnLst/>
              <a:rect l="l" t="t" r="r" b="b"/>
              <a:pathLst>
                <a:path w="560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25;p31"/>
            <p:cNvSpPr/>
            <p:nvPr/>
          </p:nvSpPr>
          <p:spPr>
            <a:xfrm>
              <a:off x="1940407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26;p31"/>
            <p:cNvSpPr/>
            <p:nvPr/>
          </p:nvSpPr>
          <p:spPr>
            <a:xfrm>
              <a:off x="2018836" y="4348401"/>
              <a:ext cx="19355" cy="100961"/>
            </a:xfrm>
            <a:custGeom>
              <a:avLst/>
              <a:gdLst/>
              <a:ahLst/>
              <a:cxnLst/>
              <a:rect l="l" t="t" r="r" b="b"/>
              <a:pathLst>
                <a:path w="573" h="2989" extrusionOk="0">
                  <a:moveTo>
                    <a:pt x="1" y="0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27;p31"/>
            <p:cNvSpPr/>
            <p:nvPr/>
          </p:nvSpPr>
          <p:spPr>
            <a:xfrm>
              <a:off x="2097266" y="4281219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28;p31"/>
            <p:cNvSpPr/>
            <p:nvPr/>
          </p:nvSpPr>
          <p:spPr>
            <a:xfrm>
              <a:off x="2175696" y="4348401"/>
              <a:ext cx="19321" cy="100961"/>
            </a:xfrm>
            <a:custGeom>
              <a:avLst/>
              <a:gdLst/>
              <a:ahLst/>
              <a:cxnLst/>
              <a:rect l="l" t="t" r="r" b="b"/>
              <a:pathLst>
                <a:path w="572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29;p31"/>
            <p:cNvSpPr/>
            <p:nvPr/>
          </p:nvSpPr>
          <p:spPr>
            <a:xfrm>
              <a:off x="2254092" y="4281219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8"/>
                  </a:lnTo>
                  <a:lnTo>
                    <a:pt x="572" y="4978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0;p31"/>
            <p:cNvSpPr/>
            <p:nvPr/>
          </p:nvSpPr>
          <p:spPr>
            <a:xfrm>
              <a:off x="2332521" y="4348401"/>
              <a:ext cx="18949" cy="100961"/>
            </a:xfrm>
            <a:custGeom>
              <a:avLst/>
              <a:gdLst/>
              <a:ahLst/>
              <a:cxnLst/>
              <a:rect l="l" t="t" r="r" b="b"/>
              <a:pathLst>
                <a:path w="561" h="2989" extrusionOk="0">
                  <a:moveTo>
                    <a:pt x="0" y="0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1;p31"/>
            <p:cNvSpPr/>
            <p:nvPr/>
          </p:nvSpPr>
          <p:spPr>
            <a:xfrm>
              <a:off x="2410951" y="4281219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8"/>
                  </a:lnTo>
                  <a:lnTo>
                    <a:pt x="560" y="4978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2;p31"/>
            <p:cNvSpPr/>
            <p:nvPr/>
          </p:nvSpPr>
          <p:spPr>
            <a:xfrm>
              <a:off x="782606" y="3568534"/>
              <a:ext cx="1748256" cy="876763"/>
            </a:xfrm>
            <a:custGeom>
              <a:avLst/>
              <a:gdLst/>
              <a:ahLst/>
              <a:cxnLst/>
              <a:rect l="l" t="t" r="r" b="b"/>
              <a:pathLst>
                <a:path w="51758" h="25957" extrusionOk="0">
                  <a:moveTo>
                    <a:pt x="25873" y="7894"/>
                  </a:moveTo>
                  <a:cubicBezTo>
                    <a:pt x="31457" y="7894"/>
                    <a:pt x="36505" y="11228"/>
                    <a:pt x="38684" y="16372"/>
                  </a:cubicBezTo>
                  <a:lnTo>
                    <a:pt x="39244" y="17681"/>
                  </a:lnTo>
                  <a:lnTo>
                    <a:pt x="12514" y="17681"/>
                  </a:lnTo>
                  <a:lnTo>
                    <a:pt x="13074" y="16372"/>
                  </a:lnTo>
                  <a:cubicBezTo>
                    <a:pt x="15253" y="11228"/>
                    <a:pt x="20289" y="7894"/>
                    <a:pt x="25873" y="7894"/>
                  </a:cubicBezTo>
                  <a:close/>
                  <a:moveTo>
                    <a:pt x="25873" y="0"/>
                  </a:moveTo>
                  <a:cubicBezTo>
                    <a:pt x="15765" y="0"/>
                    <a:pt x="6978" y="6942"/>
                    <a:pt x="4632" y="16776"/>
                  </a:cubicBezTo>
                  <a:lnTo>
                    <a:pt x="4597" y="16955"/>
                  </a:lnTo>
                  <a:lnTo>
                    <a:pt x="4418" y="17681"/>
                  </a:lnTo>
                  <a:lnTo>
                    <a:pt x="1" y="17681"/>
                  </a:lnTo>
                  <a:lnTo>
                    <a:pt x="1" y="25956"/>
                  </a:lnTo>
                  <a:lnTo>
                    <a:pt x="51757" y="25956"/>
                  </a:lnTo>
                  <a:lnTo>
                    <a:pt x="51757" y="17681"/>
                  </a:lnTo>
                  <a:lnTo>
                    <a:pt x="47328" y="17681"/>
                  </a:lnTo>
                  <a:lnTo>
                    <a:pt x="47161" y="16955"/>
                  </a:lnTo>
                  <a:lnTo>
                    <a:pt x="47126" y="16776"/>
                  </a:lnTo>
                  <a:cubicBezTo>
                    <a:pt x="44780" y="6942"/>
                    <a:pt x="35993" y="0"/>
                    <a:pt x="2587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94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3;p31"/>
            <p:cNvSpPr/>
            <p:nvPr/>
          </p:nvSpPr>
          <p:spPr>
            <a:xfrm>
              <a:off x="863062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4;p31"/>
            <p:cNvSpPr/>
            <p:nvPr/>
          </p:nvSpPr>
          <p:spPr>
            <a:xfrm>
              <a:off x="941458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5;p31"/>
            <p:cNvSpPr/>
            <p:nvPr/>
          </p:nvSpPr>
          <p:spPr>
            <a:xfrm>
              <a:off x="101988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6;p31"/>
            <p:cNvSpPr/>
            <p:nvPr/>
          </p:nvSpPr>
          <p:spPr>
            <a:xfrm>
              <a:off x="1098318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7;p31"/>
            <p:cNvSpPr/>
            <p:nvPr/>
          </p:nvSpPr>
          <p:spPr>
            <a:xfrm>
              <a:off x="117671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8;p31"/>
            <p:cNvSpPr/>
            <p:nvPr/>
          </p:nvSpPr>
          <p:spPr>
            <a:xfrm>
              <a:off x="1255143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9;p31"/>
            <p:cNvSpPr/>
            <p:nvPr/>
          </p:nvSpPr>
          <p:spPr>
            <a:xfrm>
              <a:off x="1333573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40;p31"/>
            <p:cNvSpPr/>
            <p:nvPr/>
          </p:nvSpPr>
          <p:spPr>
            <a:xfrm>
              <a:off x="141200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41;p31"/>
            <p:cNvSpPr/>
            <p:nvPr/>
          </p:nvSpPr>
          <p:spPr>
            <a:xfrm>
              <a:off x="1490399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42;p31"/>
            <p:cNvSpPr/>
            <p:nvPr/>
          </p:nvSpPr>
          <p:spPr>
            <a:xfrm>
              <a:off x="1568828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43;p31"/>
            <p:cNvSpPr/>
            <p:nvPr/>
          </p:nvSpPr>
          <p:spPr>
            <a:xfrm>
              <a:off x="1647258" y="4261122"/>
              <a:ext cx="18915" cy="168144"/>
            </a:xfrm>
            <a:custGeom>
              <a:avLst/>
              <a:gdLst/>
              <a:ahLst/>
              <a:cxnLst/>
              <a:rect l="l" t="t" r="r" b="b"/>
              <a:pathLst>
                <a:path w="560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44;p31"/>
            <p:cNvSpPr/>
            <p:nvPr/>
          </p:nvSpPr>
          <p:spPr>
            <a:xfrm>
              <a:off x="1725654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1" y="2989"/>
                  </a:lnTo>
                  <a:lnTo>
                    <a:pt x="5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45;p31"/>
            <p:cNvSpPr/>
            <p:nvPr/>
          </p:nvSpPr>
          <p:spPr>
            <a:xfrm>
              <a:off x="1804084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46;p31"/>
            <p:cNvSpPr/>
            <p:nvPr/>
          </p:nvSpPr>
          <p:spPr>
            <a:xfrm>
              <a:off x="1882513" y="4328270"/>
              <a:ext cx="18915" cy="100995"/>
            </a:xfrm>
            <a:custGeom>
              <a:avLst/>
              <a:gdLst/>
              <a:ahLst/>
              <a:cxnLst/>
              <a:rect l="l" t="t" r="r" b="b"/>
              <a:pathLst>
                <a:path w="560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47;p31"/>
            <p:cNvSpPr/>
            <p:nvPr/>
          </p:nvSpPr>
          <p:spPr>
            <a:xfrm>
              <a:off x="1960538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48;p31"/>
            <p:cNvSpPr/>
            <p:nvPr/>
          </p:nvSpPr>
          <p:spPr>
            <a:xfrm>
              <a:off x="2038934" y="4328270"/>
              <a:ext cx="19355" cy="100995"/>
            </a:xfrm>
            <a:custGeom>
              <a:avLst/>
              <a:gdLst/>
              <a:ahLst/>
              <a:cxnLst/>
              <a:rect l="l" t="t" r="r" b="b"/>
              <a:pathLst>
                <a:path w="573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49;p31"/>
            <p:cNvSpPr/>
            <p:nvPr/>
          </p:nvSpPr>
          <p:spPr>
            <a:xfrm>
              <a:off x="2117363" y="4261122"/>
              <a:ext cx="19355" cy="168144"/>
            </a:xfrm>
            <a:custGeom>
              <a:avLst/>
              <a:gdLst/>
              <a:ahLst/>
              <a:cxnLst/>
              <a:rect l="l" t="t" r="r" b="b"/>
              <a:pathLst>
                <a:path w="573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0;p31"/>
            <p:cNvSpPr/>
            <p:nvPr/>
          </p:nvSpPr>
          <p:spPr>
            <a:xfrm>
              <a:off x="2195793" y="4328270"/>
              <a:ext cx="19321" cy="100995"/>
            </a:xfrm>
            <a:custGeom>
              <a:avLst/>
              <a:gdLst/>
              <a:ahLst/>
              <a:cxnLst/>
              <a:rect l="l" t="t" r="r" b="b"/>
              <a:pathLst>
                <a:path w="572" h="2990" extrusionOk="0">
                  <a:moveTo>
                    <a:pt x="0" y="1"/>
                  </a:moveTo>
                  <a:lnTo>
                    <a:pt x="0" y="2989"/>
                  </a:lnTo>
                  <a:lnTo>
                    <a:pt x="572" y="2989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1;p31"/>
            <p:cNvSpPr/>
            <p:nvPr/>
          </p:nvSpPr>
          <p:spPr>
            <a:xfrm>
              <a:off x="2274223" y="4261122"/>
              <a:ext cx="19321" cy="168144"/>
            </a:xfrm>
            <a:custGeom>
              <a:avLst/>
              <a:gdLst/>
              <a:ahLst/>
              <a:cxnLst/>
              <a:rect l="l" t="t" r="r" b="b"/>
              <a:pathLst>
                <a:path w="572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72" y="4977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2;p31"/>
            <p:cNvSpPr/>
            <p:nvPr/>
          </p:nvSpPr>
          <p:spPr>
            <a:xfrm>
              <a:off x="2352619" y="4328270"/>
              <a:ext cx="18949" cy="100995"/>
            </a:xfrm>
            <a:custGeom>
              <a:avLst/>
              <a:gdLst/>
              <a:ahLst/>
              <a:cxnLst/>
              <a:rect l="l" t="t" r="r" b="b"/>
              <a:pathLst>
                <a:path w="561" h="2990" extrusionOk="0">
                  <a:moveTo>
                    <a:pt x="1" y="1"/>
                  </a:moveTo>
                  <a:lnTo>
                    <a:pt x="1" y="2989"/>
                  </a:lnTo>
                  <a:lnTo>
                    <a:pt x="560" y="298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3;p31"/>
            <p:cNvSpPr/>
            <p:nvPr/>
          </p:nvSpPr>
          <p:spPr>
            <a:xfrm>
              <a:off x="2431048" y="4261122"/>
              <a:ext cx="18949" cy="168144"/>
            </a:xfrm>
            <a:custGeom>
              <a:avLst/>
              <a:gdLst/>
              <a:ahLst/>
              <a:cxnLst/>
              <a:rect l="l" t="t" r="r" b="b"/>
              <a:pathLst>
                <a:path w="561" h="4978" extrusionOk="0">
                  <a:moveTo>
                    <a:pt x="0" y="1"/>
                  </a:moveTo>
                  <a:lnTo>
                    <a:pt x="0" y="4977"/>
                  </a:lnTo>
                  <a:lnTo>
                    <a:pt x="560" y="4977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10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926432" y="271059"/>
            <a:ext cx="7170821" cy="559120"/>
          </a:xfrm>
        </p:spPr>
        <p:txBody>
          <a:bodyPr/>
          <a:lstStyle/>
          <a:p>
            <a:r>
              <a:rPr lang="en-US" sz="2800" dirty="0" err="1" smtClean="0">
                <a:latin typeface="+mn-lt"/>
              </a:rPr>
              <a:t>Một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yếu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cơ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bản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của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hình</a:t>
            </a:r>
            <a:r>
              <a:rPr lang="en-US" sz="2800" dirty="0" smtClean="0">
                <a:latin typeface="+mn-lt"/>
              </a:rPr>
              <a:t> thang </a:t>
            </a:r>
            <a:r>
              <a:rPr lang="en-US" sz="2800" dirty="0" err="1" smtClean="0">
                <a:latin typeface="+mn-lt"/>
              </a:rPr>
              <a:t>cân</a:t>
            </a:r>
            <a:endParaRPr lang="vi-VN" sz="28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739" y="922856"/>
            <a:ext cx="1015898" cy="4423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HĐ7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50123" y="859889"/>
            <a:ext cx="7263941" cy="77559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Mặt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bàn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hình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bình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dưới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là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hìn</a:t>
            </a:r>
            <a:r>
              <a:rPr lang="en-US" sz="1800" dirty="0" smtClean="0">
                <a:cs typeface="Times New Roman" pitchFamily="18" charset="0"/>
              </a:rPr>
              <a:t>h </a:t>
            </a:r>
            <a:r>
              <a:rPr lang="en-US" sz="1800" dirty="0" err="1" smtClean="0">
                <a:cs typeface="Times New Roman" pitchFamily="18" charset="0"/>
              </a:rPr>
              <a:t>ảnh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của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một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hình</a:t>
            </a:r>
            <a:r>
              <a:rPr lang="en-US" sz="1800" dirty="0" smtClean="0">
                <a:cs typeface="Times New Roman" pitchFamily="18" charset="0"/>
              </a:rPr>
              <a:t> thang </a:t>
            </a:r>
            <a:r>
              <a:rPr lang="en-US" sz="1800" dirty="0" err="1" smtClean="0">
                <a:cs typeface="Times New Roman" pitchFamily="18" charset="0"/>
              </a:rPr>
              <a:t>cân</a:t>
            </a:r>
            <a:r>
              <a:rPr lang="en-US" sz="1800" dirty="0" smtClean="0">
                <a:cs typeface="Times New Roman" pitchFamily="18" charset="0"/>
              </a:rPr>
              <a:t>. </a:t>
            </a:r>
            <a:r>
              <a:rPr lang="en-US" sz="1800" dirty="0" err="1" smtClean="0">
                <a:cs typeface="Times New Roman" pitchFamily="18" charset="0"/>
              </a:rPr>
              <a:t>Em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err="1" smtClean="0">
                <a:cs typeface="Times New Roman" pitchFamily="18" charset="0"/>
              </a:rPr>
              <a:t>hãy</a:t>
            </a:r>
            <a:r>
              <a:rPr lang="en-US" sz="1800" smtClean="0">
                <a:cs typeface="Times New Roman" pitchFamily="18" charset="0"/>
              </a:rPr>
              <a:t> tìm thêm </a:t>
            </a:r>
            <a:r>
              <a:rPr lang="en-US" sz="1800" dirty="0" err="1" smtClean="0">
                <a:cs typeface="Times New Roman" pitchFamily="18" charset="0"/>
              </a:rPr>
              <a:t>một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số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hình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ảnh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khác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của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hình</a:t>
            </a:r>
            <a:r>
              <a:rPr lang="en-US" sz="1800" dirty="0" smtClean="0">
                <a:cs typeface="Times New Roman" pitchFamily="18" charset="0"/>
              </a:rPr>
              <a:t> thang </a:t>
            </a:r>
            <a:r>
              <a:rPr lang="en-US" sz="1800" dirty="0" err="1" smtClean="0">
                <a:cs typeface="Times New Roman" pitchFamily="18" charset="0"/>
              </a:rPr>
              <a:t>cân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err="1" smtClean="0">
                <a:cs typeface="Times New Roman" pitchFamily="18" charset="0"/>
              </a:rPr>
              <a:t>trong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err="1" smtClean="0">
                <a:cs typeface="Times New Roman" pitchFamily="18" charset="0"/>
              </a:rPr>
              <a:t>thực</a:t>
            </a:r>
            <a:r>
              <a:rPr lang="en-US" sz="1800" smtClean="0">
                <a:cs typeface="Times New Roman" pitchFamily="18" charset="0"/>
              </a:rPr>
              <a:t> tế.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Times New Roman" pitchFamily="18" charset="0"/>
              <a:sym typeface="Arial"/>
            </a:endParaRPr>
          </a:p>
        </p:txBody>
      </p:sp>
      <p:pic>
        <p:nvPicPr>
          <p:cNvPr id="2054" name="Picture 6" descr="Thang nhom chu A 5 bac Kenfon KF-D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2" y="1905798"/>
            <a:ext cx="1707586" cy="17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hau hót rác - 3012 SeeThai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96" y="3145268"/>
            <a:ext cx="1977011" cy="197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scofurniture.vn/wp-content/uploads/2020/03/Flexus-UI-Table-Trapezoidal-Sand-ASH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65" y="1826769"/>
            <a:ext cx="2653645" cy="204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HARLES &amp;amp; KEITH - Túi xách tay hình thang Acrylic Handle Sculptural  www.MaisonOnline.vn - Hàng hiệu đẹp, giá đẹ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741" y="3031703"/>
            <a:ext cx="1707586" cy="211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729" y="1826769"/>
            <a:ext cx="2062023" cy="15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9862" y="46374"/>
            <a:ext cx="846387" cy="40868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HĐ6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3886" y="46374"/>
            <a:ext cx="692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sát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thang cân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ở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4.13a.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46162" y="1009934"/>
            <a:ext cx="2634017" cy="1610436"/>
            <a:chOff x="955344" y="1173707"/>
            <a:chExt cx="2634017" cy="1610436"/>
          </a:xfrm>
        </p:grpSpPr>
        <p:sp>
          <p:nvSpPr>
            <p:cNvPr id="2" name="Trapezoid 1"/>
            <p:cNvSpPr/>
            <p:nvPr/>
          </p:nvSpPr>
          <p:spPr>
            <a:xfrm>
              <a:off x="955344" y="1173707"/>
              <a:ext cx="2634017" cy="1610436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955344" y="1173707"/>
              <a:ext cx="2210937" cy="16104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1323833" y="1173707"/>
              <a:ext cx="204716" cy="150126"/>
            </a:xfrm>
            <a:custGeom>
              <a:avLst/>
              <a:gdLst>
                <a:gd name="connsiteX0" fmla="*/ 204716 w 204716"/>
                <a:gd name="connsiteY0" fmla="*/ 0 h 150126"/>
                <a:gd name="connsiteX1" fmla="*/ 136477 w 204716"/>
                <a:gd name="connsiteY1" fmla="*/ 109183 h 150126"/>
                <a:gd name="connsiteX2" fmla="*/ 0 w 204716"/>
                <a:gd name="connsiteY2" fmla="*/ 150126 h 1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716" h="150126">
                  <a:moveTo>
                    <a:pt x="204716" y="0"/>
                  </a:moveTo>
                  <a:cubicBezTo>
                    <a:pt x="187656" y="42081"/>
                    <a:pt x="170596" y="84162"/>
                    <a:pt x="136477" y="109183"/>
                  </a:cubicBezTo>
                  <a:cubicBezTo>
                    <a:pt x="102358" y="134204"/>
                    <a:pt x="0" y="150126"/>
                    <a:pt x="0" y="1501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323833" y="1173707"/>
              <a:ext cx="327545" cy="259308"/>
            </a:xfrm>
            <a:custGeom>
              <a:avLst/>
              <a:gdLst>
                <a:gd name="connsiteX0" fmla="*/ 204716 w 204716"/>
                <a:gd name="connsiteY0" fmla="*/ 0 h 150126"/>
                <a:gd name="connsiteX1" fmla="*/ 136477 w 204716"/>
                <a:gd name="connsiteY1" fmla="*/ 109183 h 150126"/>
                <a:gd name="connsiteX2" fmla="*/ 0 w 204716"/>
                <a:gd name="connsiteY2" fmla="*/ 150126 h 150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4716" h="150126">
                  <a:moveTo>
                    <a:pt x="204716" y="0"/>
                  </a:moveTo>
                  <a:cubicBezTo>
                    <a:pt x="187656" y="42081"/>
                    <a:pt x="170596" y="84162"/>
                    <a:pt x="136477" y="109183"/>
                  </a:cubicBezTo>
                  <a:cubicBezTo>
                    <a:pt x="102358" y="134204"/>
                    <a:pt x="0" y="150126"/>
                    <a:pt x="0" y="15012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02758" y="2565779"/>
              <a:ext cx="218364" cy="218364"/>
            </a:xfrm>
            <a:custGeom>
              <a:avLst/>
              <a:gdLst>
                <a:gd name="connsiteX0" fmla="*/ 7333 w 184754"/>
                <a:gd name="connsiteY0" fmla="*/ 191069 h 191069"/>
                <a:gd name="connsiteX1" fmla="*/ 20981 w 184754"/>
                <a:gd name="connsiteY1" fmla="*/ 54591 h 191069"/>
                <a:gd name="connsiteX2" fmla="*/ 184754 w 184754"/>
                <a:gd name="connsiteY2" fmla="*/ 0 h 191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754" h="191069">
                  <a:moveTo>
                    <a:pt x="7333" y="191069"/>
                  </a:moveTo>
                  <a:cubicBezTo>
                    <a:pt x="-628" y="138752"/>
                    <a:pt x="-8589" y="86436"/>
                    <a:pt x="20981" y="54591"/>
                  </a:cubicBezTo>
                  <a:cubicBezTo>
                    <a:pt x="50551" y="22746"/>
                    <a:pt x="152909" y="6824"/>
                    <a:pt x="184754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99548" y="611436"/>
            <a:ext cx="3452880" cy="2309185"/>
            <a:chOff x="4899548" y="611436"/>
            <a:chExt cx="3452880" cy="2309185"/>
          </a:xfrm>
        </p:grpSpPr>
        <p:grpSp>
          <p:nvGrpSpPr>
            <p:cNvPr id="53" name="Group 52"/>
            <p:cNvGrpSpPr/>
            <p:nvPr/>
          </p:nvGrpSpPr>
          <p:grpSpPr>
            <a:xfrm>
              <a:off x="5295333" y="982639"/>
              <a:ext cx="2634017" cy="1610436"/>
              <a:chOff x="955344" y="1173707"/>
              <a:chExt cx="2634017" cy="1610436"/>
            </a:xfrm>
          </p:grpSpPr>
          <p:sp>
            <p:nvSpPr>
              <p:cNvPr id="54" name="Trapezoid 53"/>
              <p:cNvSpPr/>
              <p:nvPr/>
            </p:nvSpPr>
            <p:spPr>
              <a:xfrm>
                <a:off x="955344" y="1173707"/>
                <a:ext cx="2634017" cy="1610436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flipH="1">
                <a:off x="955344" y="1173707"/>
                <a:ext cx="2210937" cy="16104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/>
            <p:cNvCxnSpPr/>
            <p:nvPr/>
          </p:nvCxnSpPr>
          <p:spPr>
            <a:xfrm>
              <a:off x="5691116" y="982639"/>
              <a:ext cx="2238234" cy="16104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95333" y="655093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A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33567" y="611436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B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56645" y="2451936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C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899548" y="2520511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D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8148" y="3053610"/>
            <a:ext cx="7884280" cy="701731"/>
            <a:chOff x="1012663" y="3168971"/>
            <a:chExt cx="7884280" cy="701731"/>
          </a:xfrm>
        </p:grpSpPr>
        <p:sp>
          <p:nvSpPr>
            <p:cNvPr id="71" name="TextBox 70"/>
            <p:cNvSpPr txBox="1"/>
            <p:nvPr/>
          </p:nvSpPr>
          <p:spPr>
            <a:xfrm>
              <a:off x="1378423" y="3168971"/>
              <a:ext cx="7518520" cy="701731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Gọi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tên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các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đỉnh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, </a:t>
              </a:r>
              <a:r>
                <a:rPr lang="en-US" sz="1600" dirty="0" err="1" smtClean="0">
                  <a:cs typeface="Times New Roman" pitchFamily="18" charset="0"/>
                </a:rPr>
                <a:t>đáy</a:t>
              </a:r>
              <a:r>
                <a:rPr lang="en-US" sz="1600" dirty="0" smtClean="0">
                  <a:cs typeface="Times New Roman" pitchFamily="18" charset="0"/>
                </a:rPr>
                <a:t> </a:t>
              </a:r>
              <a:r>
                <a:rPr lang="en-US" sz="1600" dirty="0" err="1" smtClean="0">
                  <a:cs typeface="Times New Roman" pitchFamily="18" charset="0"/>
                </a:rPr>
                <a:t>lớn</a:t>
              </a:r>
              <a:r>
                <a:rPr lang="en-US" sz="1600" dirty="0" smtClean="0">
                  <a:cs typeface="Times New Roman" pitchFamily="18" charset="0"/>
                </a:rPr>
                <a:t>, </a:t>
              </a:r>
              <a:r>
                <a:rPr lang="en-US" sz="1600" dirty="0" err="1" smtClean="0">
                  <a:cs typeface="Times New Roman" pitchFamily="18" charset="0"/>
                </a:rPr>
                <a:t>đáy</a:t>
              </a:r>
              <a:r>
                <a:rPr lang="en-US" sz="1600" dirty="0" smtClean="0">
                  <a:cs typeface="Times New Roman" pitchFamily="18" charset="0"/>
                </a:rPr>
                <a:t> </a:t>
              </a:r>
              <a:r>
                <a:rPr lang="en-US" sz="1600" dirty="0" err="1" smtClean="0">
                  <a:cs typeface="Times New Roman" pitchFamily="18" charset="0"/>
                </a:rPr>
                <a:t>nhỏ</a:t>
              </a:r>
              <a:r>
                <a:rPr lang="en-US" sz="1600" dirty="0" smtClean="0">
                  <a:cs typeface="Times New Roman" pitchFamily="18" charset="0"/>
                </a:rPr>
                <a:t>, </a:t>
              </a:r>
              <a:r>
                <a:rPr lang="en-US" sz="1600" dirty="0" err="1" smtClean="0">
                  <a:cs typeface="Times New Roman" pitchFamily="18" charset="0"/>
                </a:rPr>
                <a:t>đường</a:t>
              </a:r>
              <a:r>
                <a:rPr lang="en-US" sz="1600" dirty="0" smtClean="0">
                  <a:cs typeface="Times New Roman" pitchFamily="18" charset="0"/>
                </a:rPr>
                <a:t> </a:t>
              </a:r>
              <a:r>
                <a:rPr lang="en-US" sz="1600" dirty="0" err="1" smtClean="0">
                  <a:cs typeface="Times New Roman" pitchFamily="18" charset="0"/>
                </a:rPr>
                <a:t>chéo</a:t>
              </a:r>
              <a:r>
                <a:rPr lang="en-US" sz="1600" dirty="0" smtClean="0">
                  <a:cs typeface="Times New Roman" pitchFamily="18" charset="0"/>
                </a:rPr>
                <a:t>, </a:t>
              </a:r>
              <a:r>
                <a:rPr lang="en-US" sz="1600" dirty="0" err="1" smtClean="0">
                  <a:cs typeface="Times New Roman" pitchFamily="18" charset="0"/>
                </a:rPr>
                <a:t>cạnh</a:t>
              </a:r>
              <a:r>
                <a:rPr lang="en-US" sz="1600" dirty="0" smtClean="0">
                  <a:cs typeface="Times New Roman" pitchFamily="18" charset="0"/>
                </a:rPr>
                <a:t> </a:t>
              </a:r>
              <a:r>
                <a:rPr lang="en-US" sz="1600" dirty="0" err="1" smtClean="0">
                  <a:cs typeface="Times New Roman" pitchFamily="18" charset="0"/>
                </a:rPr>
                <a:t>bên</a:t>
              </a:r>
              <a:r>
                <a:rPr lang="en-US" sz="1600" dirty="0" smtClean="0">
                  <a:cs typeface="Times New Roman" pitchFamily="18" charset="0"/>
                </a:rPr>
                <a:t> </a:t>
              </a:r>
              <a:r>
                <a:rPr lang="en-US" sz="1600" dirty="0" err="1" smtClean="0">
                  <a:cs typeface="Times New Roman" pitchFamily="18" charset="0"/>
                </a:rPr>
                <a:t>của</a:t>
              </a:r>
              <a:r>
                <a:rPr lang="en-US" sz="1600" dirty="0" smtClean="0">
                  <a:cs typeface="Times New Roman" pitchFamily="18" charset="0"/>
                </a:rPr>
                <a:t> </a:t>
              </a:r>
              <a:r>
                <a:rPr lang="en-US" sz="1600" dirty="0" err="1" smtClean="0">
                  <a:cs typeface="Times New Roman" pitchFamily="18" charset="0"/>
                </a:rPr>
                <a:t>hình</a:t>
              </a:r>
              <a:r>
                <a:rPr lang="en-US" sz="1600" dirty="0" smtClean="0">
                  <a:cs typeface="Times New Roman" pitchFamily="18" charset="0"/>
                </a:rPr>
                <a:t> thang </a:t>
              </a:r>
              <a:r>
                <a:rPr lang="en-US" sz="1600" dirty="0" err="1" smtClean="0">
                  <a:cs typeface="Times New Roman" pitchFamily="18" charset="0"/>
                </a:rPr>
                <a:t>cân</a:t>
              </a:r>
              <a:r>
                <a:rPr lang="en-US" sz="1600" dirty="0" smtClean="0">
                  <a:cs typeface="Times New Roman" pitchFamily="18" charset="0"/>
                </a:rPr>
                <a:t> </a:t>
              </a:r>
              <a:r>
                <a:rPr lang="en-US" sz="1600" smtClean="0">
                  <a:cs typeface="Times New Roman" pitchFamily="18" charset="0"/>
                </a:rPr>
                <a:t>ABCD </a:t>
              </a:r>
              <a:r>
                <a:rPr lang="en-US" sz="1600" smtClean="0">
                  <a:cs typeface="Times New Roman" pitchFamily="18" charset="0"/>
                </a:rPr>
                <a:t>(H.4.13b</a:t>
              </a:r>
              <a:r>
                <a:rPr lang="en-US" sz="1600" dirty="0" smtClean="0">
                  <a:cs typeface="Times New Roman" pitchFamily="18" charset="0"/>
                </a:rPr>
                <a:t>).</a:t>
              </a:r>
              <a:endPara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012663" y="3219259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1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>
            <a:off x="930354" y="842960"/>
            <a:ext cx="259307" cy="186407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6816" y="493061"/>
            <a:ext cx="94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Đỉnh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1419367" y="2651991"/>
            <a:ext cx="12753" cy="26863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70957" y="2825086"/>
            <a:ext cx="1138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Đáy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lớn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H="1">
            <a:off x="2278560" y="775041"/>
            <a:ext cx="7885" cy="225360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830927" y="414226"/>
            <a:ext cx="1138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Đáy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nhỏ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 flipV="1">
            <a:off x="2207328" y="1670060"/>
            <a:ext cx="142464" cy="290183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706415" y="1984907"/>
            <a:ext cx="15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Đường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chéo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3302758" y="1492604"/>
            <a:ext cx="262746" cy="177457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305701" y="1032775"/>
            <a:ext cx="1596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Cạnh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bên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endParaRPr lang="vi-VN" sz="1600" dirty="0">
              <a:solidFill>
                <a:srgbClr val="0070C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-91614" y="1574775"/>
            <a:ext cx="101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Góc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kề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đáy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nhỏ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859810" y="1364776"/>
            <a:ext cx="518613" cy="46930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1283021" y="3558383"/>
            <a:ext cx="2859206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A, B, C, D. </a:t>
            </a:r>
            <a:endParaRPr lang="en-US" sz="12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069884" y="35105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16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lớn: 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DC; </a:t>
            </a:r>
            <a:r>
              <a:rPr lang="en-US" sz="1600" dirty="0" err="1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endParaRPr lang="en-US" sz="16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45236" y="382858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chéo: 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AC, BD</a:t>
            </a:r>
            <a:r>
              <a:rPr lang="en-US" sz="1600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085649" y="3847888"/>
            <a:ext cx="2678938" cy="416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16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AD, BC.</a:t>
            </a:r>
            <a:endParaRPr lang="en-US" sz="1200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02562" y="4113532"/>
            <a:ext cx="7510947" cy="701731"/>
            <a:chOff x="1012663" y="3168971"/>
            <a:chExt cx="7510947" cy="701731"/>
          </a:xfrm>
        </p:grpSpPr>
        <p:sp>
          <p:nvSpPr>
            <p:cNvPr id="103" name="TextBox 102"/>
            <p:cNvSpPr txBox="1"/>
            <p:nvPr/>
          </p:nvSpPr>
          <p:spPr>
            <a:xfrm>
              <a:off x="1378423" y="3168971"/>
              <a:ext cx="7145187" cy="701731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Sử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dụng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thước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thẳng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hoặc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compa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để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so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sánh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cạnh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bên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,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hai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đường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chéo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thang </a:t>
              </a:r>
              <a:r>
                <a:rPr kumimoji="0" lang="en-US" sz="16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cân</a:t>
              </a:r>
              <a:r>
                <a:rPr kumimoji="0" lang="en-US" sz="16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ABCD.</a:t>
              </a:r>
            </a:p>
          </p:txBody>
        </p:sp>
        <p:sp>
          <p:nvSpPr>
            <p:cNvPr id="104" name="Oval 103"/>
            <p:cNvSpPr/>
            <p:nvPr/>
          </p:nvSpPr>
          <p:spPr>
            <a:xfrm>
              <a:off x="1012663" y="3219259"/>
              <a:ext cx="365760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2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105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243176">
            <a:off x="3180485" y="2231223"/>
            <a:ext cx="3626172" cy="610644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2025074" y="2589926"/>
            <a:ext cx="101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70C0"/>
                </a:solidFill>
              </a:rPr>
              <a:t>Góc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kề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đáy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en-US" sz="1600" dirty="0" err="1" smtClean="0">
                <a:solidFill>
                  <a:srgbClr val="0070C0"/>
                </a:solidFill>
              </a:rPr>
              <a:t>lớn</a:t>
            </a:r>
            <a:endParaRPr lang="vi-VN" sz="1600" dirty="0">
              <a:solidFill>
                <a:srgbClr val="0070C0"/>
              </a:solidFill>
            </a:endParaRPr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2743107" y="2496601"/>
            <a:ext cx="373525" cy="104809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66362">
            <a:off x="5796921" y="2383179"/>
            <a:ext cx="3626172" cy="610644"/>
          </a:xfrm>
          <a:prstGeom prst="rect">
            <a:avLst/>
          </a:prstGeom>
          <a:noFill/>
        </p:spPr>
      </p:pic>
      <p:pic>
        <p:nvPicPr>
          <p:cNvPr id="111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654">
            <a:off x="5080083" y="1933029"/>
            <a:ext cx="3626172" cy="610644"/>
          </a:xfrm>
          <a:prstGeom prst="rect">
            <a:avLst/>
          </a:prstGeom>
          <a:noFill/>
        </p:spPr>
      </p:pic>
      <p:pic>
        <p:nvPicPr>
          <p:cNvPr id="112" name="Picture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37327">
            <a:off x="5027502" y="1567717"/>
            <a:ext cx="3626172" cy="610644"/>
          </a:xfrm>
          <a:prstGeom prst="rect">
            <a:avLst/>
          </a:prstGeom>
          <a:noFill/>
        </p:spPr>
      </p:pic>
      <p:sp>
        <p:nvSpPr>
          <p:cNvPr id="114" name="TextBox 113"/>
          <p:cNvSpPr txBox="1"/>
          <p:nvPr/>
        </p:nvSpPr>
        <p:spPr>
          <a:xfrm>
            <a:off x="744367" y="4804946"/>
            <a:ext cx="408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600" dirty="0" smtClean="0">
                <a:solidFill>
                  <a:srgbClr val="C00000"/>
                </a:solidFill>
              </a:rPr>
              <a:t>=&gt; </a:t>
            </a:r>
            <a:r>
              <a:rPr lang="en-US" dirty="0">
                <a:solidFill>
                  <a:srgbClr val="C00000"/>
                </a:solidFill>
              </a:rPr>
              <a:t>Hai </a:t>
            </a:r>
            <a:r>
              <a:rPr lang="en-US" dirty="0" err="1">
                <a:solidFill>
                  <a:srgbClr val="C00000"/>
                </a:solidFill>
              </a:rPr>
              <a:t>cạnh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bên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của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thang </a:t>
            </a:r>
            <a:r>
              <a:rPr lang="en-US" dirty="0" err="1">
                <a:solidFill>
                  <a:srgbClr val="C00000"/>
                </a:solidFill>
              </a:rPr>
              <a:t>cân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12896" y="4845844"/>
            <a:ext cx="4384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 smtClean="0">
                <a:solidFill>
                  <a:srgbClr val="C00000"/>
                </a:solidFill>
              </a:rPr>
              <a:t>Hai </a:t>
            </a:r>
            <a:r>
              <a:rPr lang="en-US" dirty="0" err="1" smtClean="0">
                <a:solidFill>
                  <a:srgbClr val="C00000"/>
                </a:solidFill>
              </a:rPr>
              <a:t>đường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chéo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của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hình</a:t>
            </a:r>
            <a:r>
              <a:rPr lang="en-US" dirty="0">
                <a:solidFill>
                  <a:srgbClr val="C00000"/>
                </a:solidFill>
              </a:rPr>
              <a:t> thang </a:t>
            </a:r>
            <a:r>
              <a:rPr lang="en-US" dirty="0" err="1">
                <a:solidFill>
                  <a:srgbClr val="C00000"/>
                </a:solidFill>
              </a:rPr>
              <a:t>cân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nhau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8483" y="2773128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Hình 4.13a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137860" y="2720973"/>
            <a:ext cx="1188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/>
              <a:t>Hình </a:t>
            </a:r>
            <a:r>
              <a:rPr lang="en-US" sz="1600" smtClean="0"/>
              <a:t>4.13b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7400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42" grpId="0"/>
      <p:bldP spid="78" grpId="0"/>
      <p:bldP spid="80" grpId="0"/>
      <p:bldP spid="89" grpId="0"/>
      <p:bldP spid="91" grpId="0"/>
      <p:bldP spid="92" grpId="0"/>
      <p:bldP spid="98" grpId="0"/>
      <p:bldP spid="99" grpId="0"/>
      <p:bldP spid="100" grpId="0"/>
      <p:bldP spid="101" grpId="0"/>
      <p:bldP spid="106" grpId="0"/>
      <p:bldP spid="114" grpId="0"/>
      <p:bldP spid="1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9968" y="2431338"/>
            <a:ext cx="9019601" cy="513217"/>
            <a:chOff x="2893145" y="5581682"/>
            <a:chExt cx="13113224" cy="513217"/>
          </a:xfrm>
        </p:grpSpPr>
        <p:sp>
          <p:nvSpPr>
            <p:cNvPr id="6" name="Oval 5"/>
            <p:cNvSpPr/>
            <p:nvPr/>
          </p:nvSpPr>
          <p:spPr>
            <a:xfrm>
              <a:off x="2893145" y="5680002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3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18189" y="5581682"/>
              <a:ext cx="12288180" cy="51321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Hai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đáy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thang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cân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có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song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song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với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nhau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không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679882" y="3101255"/>
            <a:ext cx="7250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=&gt; Hai</a:t>
            </a:r>
            <a:r>
              <a:rPr kumimoji="0" lang="en-US" sz="2400" b="0" i="0" u="none" strike="noStrike" kern="0" cap="none" spc="0" normalizeH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smtClean="0">
                <a:solidFill>
                  <a:srgbClr val="C00000"/>
                </a:solidFill>
                <a:ea typeface="Calibri" panose="020F0502020204030204" pitchFamily="34" charset="0"/>
              </a:rPr>
              <a:t>đáy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của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thang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song song </a:t>
            </a:r>
            <a:r>
              <a:rPr kumimoji="0" lang="en-US" sz="2400" b="0" i="0" u="none" strike="noStrike" kern="0" cap="none" spc="0" normalizeH="0" baseline="0" noProof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nhau.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79680" y="34028"/>
            <a:ext cx="3452880" cy="2309185"/>
            <a:chOff x="4899548" y="611436"/>
            <a:chExt cx="3452880" cy="2309185"/>
          </a:xfrm>
        </p:grpSpPr>
        <p:grpSp>
          <p:nvGrpSpPr>
            <p:cNvPr id="12" name="Group 11"/>
            <p:cNvGrpSpPr/>
            <p:nvPr/>
          </p:nvGrpSpPr>
          <p:grpSpPr>
            <a:xfrm>
              <a:off x="5295333" y="982639"/>
              <a:ext cx="2634017" cy="1610436"/>
              <a:chOff x="955344" y="1173707"/>
              <a:chExt cx="2634017" cy="1610436"/>
            </a:xfrm>
          </p:grpSpPr>
          <p:sp>
            <p:nvSpPr>
              <p:cNvPr id="18" name="Trapezoid 17"/>
              <p:cNvSpPr/>
              <p:nvPr/>
            </p:nvSpPr>
            <p:spPr>
              <a:xfrm>
                <a:off x="955344" y="1173707"/>
                <a:ext cx="2634017" cy="1610436"/>
              </a:xfrm>
              <a:prstGeom prst="trapezoi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H="1">
                <a:off x="955344" y="1173707"/>
                <a:ext cx="2210937" cy="16104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5691116" y="982639"/>
              <a:ext cx="2238234" cy="161043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295333" y="655093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A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33567" y="611436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B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56645" y="2451936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C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9548" y="2520511"/>
              <a:ext cx="3957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70C0"/>
                  </a:solidFill>
                </a:rPr>
                <a:t>D</a:t>
              </a:r>
              <a:endParaRPr lang="vi-VN" sz="2000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037993" y="398439"/>
            <a:ext cx="3108960" cy="0"/>
          </a:xfrm>
          <a:prstGeom prst="line">
            <a:avLst/>
          </a:prstGeom>
          <a:ln w="571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65289" y="2015667"/>
            <a:ext cx="3108960" cy="0"/>
          </a:xfrm>
          <a:prstGeom prst="line">
            <a:avLst/>
          </a:prstGeom>
          <a:ln w="57150">
            <a:solidFill>
              <a:srgbClr val="25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60756" y="3697943"/>
            <a:ext cx="9488211" cy="553998"/>
            <a:chOff x="738586" y="5449680"/>
            <a:chExt cx="15060142" cy="553998"/>
          </a:xfrm>
        </p:grpSpPr>
        <p:sp>
          <p:nvSpPr>
            <p:cNvPr id="30" name="Oval 29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6566" y="5449680"/>
              <a:ext cx="14242162" cy="5539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Hai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góc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kề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một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đáy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của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hình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thang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cân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có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bằng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nhau</a:t>
              </a:r>
              <a:r>
                <a:rPr lang="en-US" sz="2400" dirty="0">
                  <a:cs typeface="Times New Roman" pitchFamily="18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không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Times New Roman" pitchFamily="18" charset="0"/>
                  <a:sym typeface="Arial"/>
                </a:rPr>
                <a:t>?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3316406" y="1811080"/>
            <a:ext cx="261879" cy="236084"/>
          </a:xfrm>
          <a:custGeom>
            <a:avLst/>
            <a:gdLst>
              <a:gd name="connsiteX0" fmla="*/ 0 w 261879"/>
              <a:gd name="connsiteY0" fmla="*/ 4072 h 236084"/>
              <a:gd name="connsiteX1" fmla="*/ 218364 w 261879"/>
              <a:gd name="connsiteY1" fmla="*/ 31368 h 236084"/>
              <a:gd name="connsiteX2" fmla="*/ 259307 w 261879"/>
              <a:gd name="connsiteY2" fmla="*/ 236084 h 23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879" h="236084">
                <a:moveTo>
                  <a:pt x="0" y="4072"/>
                </a:moveTo>
                <a:cubicBezTo>
                  <a:pt x="87573" y="-1615"/>
                  <a:pt x="175146" y="-7301"/>
                  <a:pt x="218364" y="31368"/>
                </a:cubicBezTo>
                <a:cubicBezTo>
                  <a:pt x="261582" y="70037"/>
                  <a:pt x="266131" y="183768"/>
                  <a:pt x="259307" y="23608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Freeform 24"/>
          <p:cNvSpPr/>
          <p:nvPr/>
        </p:nvSpPr>
        <p:spPr>
          <a:xfrm>
            <a:off x="5621322" y="1760561"/>
            <a:ext cx="206272" cy="272955"/>
          </a:xfrm>
          <a:custGeom>
            <a:avLst/>
            <a:gdLst>
              <a:gd name="connsiteX0" fmla="*/ 206272 w 206272"/>
              <a:gd name="connsiteY0" fmla="*/ 0 h 272955"/>
              <a:gd name="connsiteX1" fmla="*/ 28851 w 206272"/>
              <a:gd name="connsiteY1" fmla="*/ 95535 h 272955"/>
              <a:gd name="connsiteX2" fmla="*/ 1556 w 206272"/>
              <a:gd name="connsiteY2" fmla="*/ 272955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272" h="272955">
                <a:moveTo>
                  <a:pt x="206272" y="0"/>
                </a:moveTo>
                <a:cubicBezTo>
                  <a:pt x="134621" y="25021"/>
                  <a:pt x="62970" y="50043"/>
                  <a:pt x="28851" y="95535"/>
                </a:cubicBezTo>
                <a:cubicBezTo>
                  <a:pt x="-5268" y="141028"/>
                  <a:pt x="-719" y="245660"/>
                  <a:pt x="1556" y="2729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/>
          <p:cNvSpPr/>
          <p:nvPr/>
        </p:nvSpPr>
        <p:spPr>
          <a:xfrm>
            <a:off x="629020" y="4386964"/>
            <a:ext cx="7981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Hai </a:t>
            </a:r>
            <a:r>
              <a:rPr lang="en-US" sz="2400" dirty="0" err="1" smtClean="0">
                <a:solidFill>
                  <a:srgbClr val="C00000"/>
                </a:solidFill>
              </a:rPr>
              <a:t>góc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kề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một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đáy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của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hình</a:t>
            </a:r>
            <a:r>
              <a:rPr lang="en-US" sz="2400" dirty="0" smtClean="0">
                <a:solidFill>
                  <a:srgbClr val="C00000"/>
                </a:solidFill>
              </a:rPr>
              <a:t> thang </a:t>
            </a:r>
            <a:r>
              <a:rPr lang="en-US" sz="2400" dirty="0" err="1" smtClean="0">
                <a:solidFill>
                  <a:srgbClr val="C00000"/>
                </a:solidFill>
              </a:rPr>
              <a:t>cân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err="1" smtClean="0">
                <a:solidFill>
                  <a:srgbClr val="C00000"/>
                </a:solidFill>
              </a:rPr>
              <a:t>bằng</a:t>
            </a:r>
            <a:r>
              <a:rPr lang="en-US" sz="2400" smtClean="0">
                <a:solidFill>
                  <a:srgbClr val="C00000"/>
                </a:solidFill>
              </a:rPr>
              <a:t> nhau.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556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8.64198E-7 L 0.00364 0.3145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5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69136E-6 L -0.00295 -0.3145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3" grpId="0" animBg="1"/>
      <p:bldP spid="25" grpId="0" animBg="1"/>
      <p:bldP spid="3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2262" y="2154730"/>
            <a:ext cx="817601" cy="74508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29863" y="815387"/>
            <a:ext cx="7378108" cy="321616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1574512" y="1304404"/>
            <a:ext cx="4946248" cy="5262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hình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thang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cân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574512" y="1724272"/>
            <a:ext cx="6132952" cy="48551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-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Hai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cạnh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bên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bằng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nhau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cs typeface="Times New Roman" pitchFamily="18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43E6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574512" y="2237966"/>
            <a:ext cx="6270077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marL="0" marR="0" lvl="0" indent="0" algn="just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- Hai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đường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chéo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bằng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nhau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43E6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4512" y="819092"/>
            <a:ext cx="2743240" cy="552652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Nhận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1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xét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574512" y="2739587"/>
            <a:ext cx="6132952" cy="48551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- Hai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cạnh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đáy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song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song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với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nhau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43E6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1574512" y="3276964"/>
            <a:ext cx="6132952" cy="5262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- Hai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góc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kề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một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đáy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bằng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nhau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143E63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  <a:sym typeface="Arial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43E63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62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44"/>
          <p:cNvSpPr txBox="1">
            <a:spLocks noGrp="1"/>
          </p:cNvSpPr>
          <p:nvPr>
            <p:ph type="title"/>
          </p:nvPr>
        </p:nvSpPr>
        <p:spPr>
          <a:xfrm>
            <a:off x="2587834" y="316951"/>
            <a:ext cx="343455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+mn-lt"/>
              </a:rPr>
              <a:t>LUYỆN TẬP</a:t>
            </a:r>
            <a:endParaRPr sz="36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11" y="1007704"/>
            <a:ext cx="8024884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thang </a:t>
            </a:r>
            <a:r>
              <a:rPr lang="en-US" sz="2000" dirty="0" err="1" smtClean="0"/>
              <a:t>cân</a:t>
            </a:r>
            <a:r>
              <a:rPr lang="en-US" sz="2000" dirty="0" smtClean="0"/>
              <a:t>?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thang </a:t>
            </a:r>
            <a:r>
              <a:rPr lang="en-US" sz="2000" dirty="0" err="1" smtClean="0"/>
              <a:t>cân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756" y="1804782"/>
            <a:ext cx="1390651" cy="2927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937" y="1804782"/>
            <a:ext cx="2296239" cy="2911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63;p44"/>
          <p:cNvSpPr txBox="1">
            <a:spLocks noGrp="1"/>
          </p:cNvSpPr>
          <p:nvPr>
            <p:ph type="title"/>
          </p:nvPr>
        </p:nvSpPr>
        <p:spPr>
          <a:xfrm>
            <a:off x="2944375" y="254927"/>
            <a:ext cx="315235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+mn-lt"/>
              </a:rPr>
              <a:t>VẬN DỤNG</a:t>
            </a:r>
            <a:endParaRPr sz="3200" dirty="0"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8845" y="846085"/>
            <a:ext cx="5343414" cy="67192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HOẠT ĐỘNG NHÓM ĐÔI (3 </a:t>
            </a:r>
            <a:r>
              <a:rPr lang="en-US" sz="2400" b="1" dirty="0" err="1" smtClean="0">
                <a:solidFill>
                  <a:srgbClr val="FFFFFF"/>
                </a:solidFill>
              </a:rPr>
              <a:t>phút</a:t>
            </a:r>
            <a:r>
              <a:rPr lang="en-US" sz="2400" b="1" dirty="0" smtClean="0">
                <a:solidFill>
                  <a:srgbClr val="FFFFFF"/>
                </a:solidFill>
              </a:rPr>
              <a:t>)</a:t>
            </a:r>
            <a:endParaRPr lang="vi-VN" sz="2400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645" y="1567245"/>
            <a:ext cx="250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Thực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hành</a:t>
            </a:r>
            <a:r>
              <a:rPr lang="en-US" sz="2000" b="1" dirty="0" smtClean="0">
                <a:solidFill>
                  <a:srgbClr val="00B050"/>
                </a:solidFill>
              </a:rPr>
              <a:t> 4:</a:t>
            </a:r>
            <a:endParaRPr lang="vi-VN" sz="20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0981" y="1575180"/>
            <a:ext cx="5935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Gấp</a:t>
            </a:r>
            <a:r>
              <a:rPr lang="en-US" sz="2000" dirty="0" smtClean="0"/>
              <a:t>,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thang </a:t>
            </a:r>
            <a:r>
              <a:rPr lang="en-US" sz="2000" dirty="0" err="1" smtClean="0"/>
              <a:t>cân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tờ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nhật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56666" y="1923135"/>
            <a:ext cx="5069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Bước</a:t>
            </a:r>
            <a:r>
              <a:rPr lang="en-US" sz="2000" dirty="0" smtClean="0">
                <a:solidFill>
                  <a:srgbClr val="00B050"/>
                </a:solidFill>
              </a:rPr>
              <a:t> 1: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đôi</a:t>
            </a:r>
            <a:r>
              <a:rPr lang="en-US" sz="2000" dirty="0" smtClean="0"/>
              <a:t> </a:t>
            </a:r>
            <a:r>
              <a:rPr lang="en-US" sz="2000" dirty="0" err="1" smtClean="0"/>
              <a:t>tờ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0" name="Rectangle 19"/>
          <p:cNvSpPr/>
          <p:nvPr/>
        </p:nvSpPr>
        <p:spPr>
          <a:xfrm>
            <a:off x="1697411" y="4026568"/>
            <a:ext cx="914400" cy="8229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786794" y="4026568"/>
            <a:ext cx="914400" cy="8229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686507" y="2307857"/>
            <a:ext cx="7705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Bước</a:t>
            </a:r>
            <a:r>
              <a:rPr lang="en-US" sz="2000" dirty="0" smtClean="0">
                <a:solidFill>
                  <a:srgbClr val="00B050"/>
                </a:solidFill>
              </a:rPr>
              <a:t> 2: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đoạn</a:t>
            </a:r>
            <a:r>
              <a:rPr lang="en-US" sz="2000" dirty="0" smtClean="0"/>
              <a:t> </a:t>
            </a:r>
            <a:r>
              <a:rPr lang="en-US" sz="2000" dirty="0" err="1" smtClean="0"/>
              <a:t>thẳng</a:t>
            </a:r>
            <a:r>
              <a:rPr lang="en-US" sz="2000" dirty="0" smtClean="0"/>
              <a:t> </a:t>
            </a:r>
            <a:r>
              <a:rPr lang="en-US" sz="2000" dirty="0" err="1" smtClean="0"/>
              <a:t>nối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điểm</a:t>
            </a:r>
            <a:r>
              <a:rPr lang="en-US" sz="2000" dirty="0" smtClean="0"/>
              <a:t> </a:t>
            </a:r>
            <a:r>
              <a:rPr lang="en-US" sz="2000" dirty="0" err="1" smtClean="0"/>
              <a:t>tùy</a:t>
            </a:r>
            <a:r>
              <a:rPr lang="en-US" sz="2000" dirty="0" smtClean="0"/>
              <a:t> ý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diện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chứa</a:t>
            </a:r>
            <a:r>
              <a:rPr lang="en-US" sz="2000" dirty="0" smtClean="0"/>
              <a:t> </a:t>
            </a:r>
            <a:r>
              <a:rPr lang="en-US" sz="2000" dirty="0" err="1" smtClean="0"/>
              <a:t>nếp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).</a:t>
            </a:r>
            <a:endParaRPr lang="vi-V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686507" y="3017690"/>
            <a:ext cx="770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Bước</a:t>
            </a:r>
            <a:r>
              <a:rPr lang="en-US" sz="2000" dirty="0" smtClean="0">
                <a:solidFill>
                  <a:srgbClr val="00B050"/>
                </a:solidFill>
              </a:rPr>
              <a:t> 3: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vừa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716799" y="3433669"/>
            <a:ext cx="7705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B050"/>
                </a:solidFill>
              </a:rPr>
              <a:t>Bước</a:t>
            </a:r>
            <a:r>
              <a:rPr lang="en-US" sz="2000" dirty="0" smtClean="0">
                <a:solidFill>
                  <a:srgbClr val="00B050"/>
                </a:solidFill>
              </a:rPr>
              <a:t> 4:</a:t>
            </a:r>
            <a:r>
              <a:rPr lang="en-US" sz="2000" dirty="0" smtClean="0">
                <a:solidFill>
                  <a:srgbClr val="92D050"/>
                </a:solidFill>
              </a:rPr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tờ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,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thang </a:t>
            </a:r>
            <a:r>
              <a:rPr lang="en-US" sz="2000" dirty="0" err="1" smtClean="0"/>
              <a:t>cân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Curved Down Arrow 6"/>
          <p:cNvSpPr/>
          <p:nvPr/>
        </p:nvSpPr>
        <p:spPr>
          <a:xfrm>
            <a:off x="1569397" y="3749620"/>
            <a:ext cx="324845" cy="200055"/>
          </a:xfrm>
          <a:prstGeom prst="curvedDown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515169" y="4859437"/>
            <a:ext cx="365760" cy="3657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vi-VN" sz="2400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734118" y="4436726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495676" y="3833779"/>
            <a:ext cx="926115" cy="976170"/>
            <a:chOff x="4097357" y="4026568"/>
            <a:chExt cx="926115" cy="976170"/>
          </a:xfrm>
        </p:grpSpPr>
        <p:sp>
          <p:nvSpPr>
            <p:cNvPr id="25" name="Rectangle 24"/>
            <p:cNvSpPr/>
            <p:nvPr/>
          </p:nvSpPr>
          <p:spPr>
            <a:xfrm>
              <a:off x="4109072" y="4026568"/>
              <a:ext cx="914400" cy="822960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Parallelogram 26"/>
            <p:cNvSpPr/>
            <p:nvPr/>
          </p:nvSpPr>
          <p:spPr>
            <a:xfrm rot="16200000">
              <a:off x="3979773" y="4155868"/>
              <a:ext cx="964454" cy="729286"/>
            </a:xfrm>
            <a:prstGeom prst="parallelogram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4539143" y="4393239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752199" y="4809949"/>
            <a:ext cx="365760" cy="3657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vi-VN" sz="24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5268771" y="3916242"/>
            <a:ext cx="914400" cy="822960"/>
            <a:chOff x="5268771" y="3916242"/>
            <a:chExt cx="914400" cy="822960"/>
          </a:xfrm>
        </p:grpSpPr>
        <p:sp>
          <p:nvSpPr>
            <p:cNvPr id="32" name="Rectangle 31"/>
            <p:cNvSpPr/>
            <p:nvPr/>
          </p:nvSpPr>
          <p:spPr>
            <a:xfrm>
              <a:off x="5268771" y="3916242"/>
              <a:ext cx="914400" cy="82296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34" name="Straight Connector 33"/>
            <p:cNvCxnSpPr>
              <a:stCxn id="32" idx="0"/>
            </p:cNvCxnSpPr>
            <p:nvPr/>
          </p:nvCxnSpPr>
          <p:spPr>
            <a:xfrm>
              <a:off x="5725971" y="3916242"/>
              <a:ext cx="257734" cy="82296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rapezoid 35"/>
          <p:cNvSpPr/>
          <p:nvPr/>
        </p:nvSpPr>
        <p:spPr>
          <a:xfrm>
            <a:off x="7058526" y="3916242"/>
            <a:ext cx="1106906" cy="822960"/>
          </a:xfrm>
          <a:prstGeom prst="trapezoi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432111" y="4434428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543091" y="4809949"/>
            <a:ext cx="365760" cy="3657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vi-VN" sz="2400" b="1" dirty="0"/>
          </a:p>
        </p:txBody>
      </p:sp>
      <p:sp>
        <p:nvSpPr>
          <p:cNvPr id="39" name="Oval 38"/>
          <p:cNvSpPr/>
          <p:nvPr/>
        </p:nvSpPr>
        <p:spPr>
          <a:xfrm>
            <a:off x="7429099" y="4821665"/>
            <a:ext cx="365760" cy="36576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7813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4" grpId="0"/>
      <p:bldP spid="5" grpId="0"/>
      <p:bldP spid="20" grpId="0" animBg="1"/>
      <p:bldP spid="21" grpId="0" animBg="1"/>
      <p:bldP spid="22" grpId="0"/>
      <p:bldP spid="23" grpId="0"/>
      <p:bldP spid="24" grpId="0"/>
      <p:bldP spid="7" grpId="0" animBg="1"/>
      <p:bldP spid="8" grpId="0" animBg="1"/>
      <p:bldP spid="30" grpId="0" animBg="1"/>
      <p:bldP spid="36" grpId="0" animBg="1"/>
      <p:bldP spid="38" grpId="0" animBg="1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5"/>
          <p:cNvSpPr txBox="1">
            <a:spLocks noGrp="1"/>
          </p:cNvSpPr>
          <p:nvPr>
            <p:ph type="title" idx="8"/>
          </p:nvPr>
        </p:nvSpPr>
        <p:spPr>
          <a:xfrm>
            <a:off x="1155479" y="600515"/>
            <a:ext cx="652066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latin typeface="+mn-lt"/>
              </a:rPr>
              <a:t>HƯỚNG DẪN VỀ NHÀ</a:t>
            </a:r>
            <a:endParaRPr sz="3600" dirty="0">
              <a:latin typeface="+mn-lt"/>
            </a:endParaRPr>
          </a:p>
        </p:txBody>
      </p:sp>
      <p:grpSp>
        <p:nvGrpSpPr>
          <p:cNvPr id="1015" name="Google Shape;1015;p45"/>
          <p:cNvGrpSpPr/>
          <p:nvPr/>
        </p:nvGrpSpPr>
        <p:grpSpPr>
          <a:xfrm>
            <a:off x="8275015" y="1173215"/>
            <a:ext cx="716944" cy="705538"/>
            <a:chOff x="2339973" y="2585101"/>
            <a:chExt cx="379075" cy="373044"/>
          </a:xfrm>
        </p:grpSpPr>
        <p:sp>
          <p:nvSpPr>
            <p:cNvPr id="1016" name="Google Shape;1016;p45"/>
            <p:cNvSpPr/>
            <p:nvPr/>
          </p:nvSpPr>
          <p:spPr>
            <a:xfrm>
              <a:off x="2340126" y="2589357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8" y="2407"/>
                  </a:lnTo>
                  <a:cubicBezTo>
                    <a:pt x="0" y="2567"/>
                    <a:pt x="0" y="2823"/>
                    <a:pt x="158" y="2980"/>
                  </a:cubicBezTo>
                  <a:lnTo>
                    <a:pt x="3466" y="6287"/>
                  </a:lnTo>
                  <a:cubicBezTo>
                    <a:pt x="3541" y="6364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4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18" y="119"/>
                  </a:lnTo>
                  <a:cubicBezTo>
                    <a:pt x="2940" y="40"/>
                    <a:pt x="2836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5"/>
            <p:cNvSpPr/>
            <p:nvPr/>
          </p:nvSpPr>
          <p:spPr>
            <a:xfrm>
              <a:off x="2511448" y="2760678"/>
              <a:ext cx="198508" cy="196120"/>
            </a:xfrm>
            <a:custGeom>
              <a:avLst/>
              <a:gdLst/>
              <a:ahLst/>
              <a:cxnLst/>
              <a:rect l="l" t="t" r="r" b="b"/>
              <a:pathLst>
                <a:path w="6484" h="6406" extrusionOk="0">
                  <a:moveTo>
                    <a:pt x="2733" y="0"/>
                  </a:moveTo>
                  <a:cubicBezTo>
                    <a:pt x="2629" y="0"/>
                    <a:pt x="2526" y="40"/>
                    <a:pt x="2447" y="119"/>
                  </a:cubicBezTo>
                  <a:lnTo>
                    <a:pt x="159" y="2407"/>
                  </a:lnTo>
                  <a:cubicBezTo>
                    <a:pt x="0" y="2567"/>
                    <a:pt x="0" y="2821"/>
                    <a:pt x="159" y="2980"/>
                  </a:cubicBezTo>
                  <a:lnTo>
                    <a:pt x="3464" y="6287"/>
                  </a:lnTo>
                  <a:cubicBezTo>
                    <a:pt x="3541" y="6362"/>
                    <a:pt x="3643" y="6406"/>
                    <a:pt x="3750" y="6406"/>
                  </a:cubicBezTo>
                  <a:lnTo>
                    <a:pt x="3752" y="6406"/>
                  </a:lnTo>
                  <a:cubicBezTo>
                    <a:pt x="3859" y="6406"/>
                    <a:pt x="3961" y="6362"/>
                    <a:pt x="4038" y="6287"/>
                  </a:cubicBezTo>
                  <a:lnTo>
                    <a:pt x="6326" y="3999"/>
                  </a:lnTo>
                  <a:cubicBezTo>
                    <a:pt x="6484" y="3840"/>
                    <a:pt x="6484" y="3583"/>
                    <a:pt x="6326" y="3426"/>
                  </a:cubicBezTo>
                  <a:lnTo>
                    <a:pt x="3020" y="119"/>
                  </a:lnTo>
                  <a:cubicBezTo>
                    <a:pt x="2941" y="40"/>
                    <a:pt x="2837" y="0"/>
                    <a:pt x="2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2591782" y="2788630"/>
              <a:ext cx="53974" cy="52719"/>
            </a:xfrm>
            <a:custGeom>
              <a:avLst/>
              <a:gdLst/>
              <a:ahLst/>
              <a:cxnLst/>
              <a:rect l="l" t="t" r="r" b="b"/>
              <a:pathLst>
                <a:path w="1763" h="1722" extrusionOk="0">
                  <a:moveTo>
                    <a:pt x="1190" y="0"/>
                  </a:moveTo>
                  <a:lnTo>
                    <a:pt x="163" y="1027"/>
                  </a:lnTo>
                  <a:cubicBezTo>
                    <a:pt x="2" y="1185"/>
                    <a:pt x="1" y="1443"/>
                    <a:pt x="160" y="1602"/>
                  </a:cubicBezTo>
                  <a:cubicBezTo>
                    <a:pt x="239" y="1682"/>
                    <a:pt x="343" y="1721"/>
                    <a:pt x="447" y="1721"/>
                  </a:cubicBezTo>
                  <a:cubicBezTo>
                    <a:pt x="552" y="1721"/>
                    <a:pt x="657" y="1681"/>
                    <a:pt x="736" y="1600"/>
                  </a:cubicBezTo>
                  <a:lnTo>
                    <a:pt x="1763" y="573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2455759" y="2652393"/>
              <a:ext cx="53699" cy="52474"/>
            </a:xfrm>
            <a:custGeom>
              <a:avLst/>
              <a:gdLst/>
              <a:ahLst/>
              <a:cxnLst/>
              <a:rect l="l" t="t" r="r" b="b"/>
              <a:pathLst>
                <a:path w="1754" h="1714" extrusionOk="0">
                  <a:moveTo>
                    <a:pt x="1183" y="0"/>
                  </a:moveTo>
                  <a:lnTo>
                    <a:pt x="156" y="1025"/>
                  </a:lnTo>
                  <a:cubicBezTo>
                    <a:pt x="0" y="1184"/>
                    <a:pt x="2" y="1437"/>
                    <a:pt x="159" y="1595"/>
                  </a:cubicBezTo>
                  <a:cubicBezTo>
                    <a:pt x="238" y="1674"/>
                    <a:pt x="342" y="1713"/>
                    <a:pt x="445" y="1713"/>
                  </a:cubicBezTo>
                  <a:cubicBezTo>
                    <a:pt x="547" y="1713"/>
                    <a:pt x="650" y="1675"/>
                    <a:pt x="729" y="1598"/>
                  </a:cubicBezTo>
                  <a:lnTo>
                    <a:pt x="1754" y="57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2586363" y="2585101"/>
              <a:ext cx="132685" cy="125460"/>
            </a:xfrm>
            <a:custGeom>
              <a:avLst/>
              <a:gdLst/>
              <a:ahLst/>
              <a:cxnLst/>
              <a:rect l="l" t="t" r="r" b="b"/>
              <a:pathLst>
                <a:path w="4334" h="4098" extrusionOk="0">
                  <a:moveTo>
                    <a:pt x="2113" y="1"/>
                  </a:moveTo>
                  <a:cubicBezTo>
                    <a:pt x="1595" y="1"/>
                    <a:pt x="1077" y="199"/>
                    <a:pt x="682" y="595"/>
                  </a:cubicBezTo>
                  <a:lnTo>
                    <a:pt x="158" y="1118"/>
                  </a:lnTo>
                  <a:cubicBezTo>
                    <a:pt x="0" y="1275"/>
                    <a:pt x="0" y="1531"/>
                    <a:pt x="158" y="1691"/>
                  </a:cubicBezTo>
                  <a:lnTo>
                    <a:pt x="2447" y="3979"/>
                  </a:lnTo>
                  <a:cubicBezTo>
                    <a:pt x="2523" y="4056"/>
                    <a:pt x="2625" y="4097"/>
                    <a:pt x="2732" y="4097"/>
                  </a:cubicBezTo>
                  <a:cubicBezTo>
                    <a:pt x="2839" y="4097"/>
                    <a:pt x="2943" y="4056"/>
                    <a:pt x="3019" y="3979"/>
                  </a:cubicBezTo>
                  <a:lnTo>
                    <a:pt x="3543" y="3456"/>
                  </a:lnTo>
                  <a:cubicBezTo>
                    <a:pt x="4333" y="2665"/>
                    <a:pt x="4333" y="1384"/>
                    <a:pt x="3543" y="595"/>
                  </a:cubicBezTo>
                  <a:cubicBezTo>
                    <a:pt x="3148" y="199"/>
                    <a:pt x="2631" y="1"/>
                    <a:pt x="2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2626193" y="2603256"/>
              <a:ext cx="92855" cy="107306"/>
            </a:xfrm>
            <a:custGeom>
              <a:avLst/>
              <a:gdLst/>
              <a:ahLst/>
              <a:cxnLst/>
              <a:rect l="l" t="t" r="r" b="b"/>
              <a:pathLst>
                <a:path w="3033" h="3505" extrusionOk="0">
                  <a:moveTo>
                    <a:pt x="2242" y="0"/>
                  </a:moveTo>
                  <a:lnTo>
                    <a:pt x="1" y="2242"/>
                  </a:lnTo>
                  <a:lnTo>
                    <a:pt x="1146" y="3386"/>
                  </a:lnTo>
                  <a:cubicBezTo>
                    <a:pt x="1225" y="3465"/>
                    <a:pt x="1329" y="3505"/>
                    <a:pt x="1432" y="3505"/>
                  </a:cubicBezTo>
                  <a:cubicBezTo>
                    <a:pt x="1535" y="3505"/>
                    <a:pt x="1639" y="3465"/>
                    <a:pt x="1718" y="3386"/>
                  </a:cubicBezTo>
                  <a:lnTo>
                    <a:pt x="2242" y="2863"/>
                  </a:lnTo>
                  <a:cubicBezTo>
                    <a:pt x="3032" y="2072"/>
                    <a:pt x="3032" y="791"/>
                    <a:pt x="2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5"/>
            <p:cNvSpPr/>
            <p:nvPr/>
          </p:nvSpPr>
          <p:spPr>
            <a:xfrm>
              <a:off x="2372670" y="2610542"/>
              <a:ext cx="314875" cy="314845"/>
            </a:xfrm>
            <a:custGeom>
              <a:avLst/>
              <a:gdLst/>
              <a:ahLst/>
              <a:cxnLst/>
              <a:rect l="l" t="t" r="r" b="b"/>
              <a:pathLst>
                <a:path w="10285" h="10284" extrusionOk="0">
                  <a:moveTo>
                    <a:pt x="7424" y="0"/>
                  </a:moveTo>
                  <a:lnTo>
                    <a:pt x="120" y="7305"/>
                  </a:lnTo>
                  <a:cubicBezTo>
                    <a:pt x="44" y="7380"/>
                    <a:pt x="1" y="7482"/>
                    <a:pt x="1" y="7590"/>
                  </a:cubicBezTo>
                  <a:lnTo>
                    <a:pt x="2" y="7590"/>
                  </a:lnTo>
                  <a:cubicBezTo>
                    <a:pt x="1" y="7697"/>
                    <a:pt x="44" y="7801"/>
                    <a:pt x="120" y="7878"/>
                  </a:cubicBezTo>
                  <a:lnTo>
                    <a:pt x="2409" y="10166"/>
                  </a:lnTo>
                  <a:cubicBezTo>
                    <a:pt x="2488" y="10244"/>
                    <a:pt x="2591" y="10284"/>
                    <a:pt x="2695" y="10284"/>
                  </a:cubicBezTo>
                  <a:cubicBezTo>
                    <a:pt x="2799" y="10284"/>
                    <a:pt x="2903" y="10244"/>
                    <a:pt x="2982" y="10166"/>
                  </a:cubicBezTo>
                  <a:lnTo>
                    <a:pt x="10285" y="2863"/>
                  </a:lnTo>
                  <a:cubicBezTo>
                    <a:pt x="9727" y="2303"/>
                    <a:pt x="7424" y="0"/>
                    <a:pt x="74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5"/>
            <p:cNvSpPr/>
            <p:nvPr/>
          </p:nvSpPr>
          <p:spPr>
            <a:xfrm>
              <a:off x="2411337" y="2654322"/>
              <a:ext cx="276209" cy="271096"/>
            </a:xfrm>
            <a:custGeom>
              <a:avLst/>
              <a:gdLst/>
              <a:ahLst/>
              <a:cxnLst/>
              <a:rect l="l" t="t" r="r" b="b"/>
              <a:pathLst>
                <a:path w="9022" h="8855" extrusionOk="0">
                  <a:moveTo>
                    <a:pt x="7592" y="1"/>
                  </a:moveTo>
                  <a:lnTo>
                    <a:pt x="3796" y="3796"/>
                  </a:lnTo>
                  <a:lnTo>
                    <a:pt x="63" y="7530"/>
                  </a:lnTo>
                  <a:lnTo>
                    <a:pt x="1" y="7592"/>
                  </a:lnTo>
                  <a:lnTo>
                    <a:pt x="573" y="8164"/>
                  </a:lnTo>
                  <a:lnTo>
                    <a:pt x="1146" y="8736"/>
                  </a:lnTo>
                  <a:cubicBezTo>
                    <a:pt x="1225" y="8815"/>
                    <a:pt x="1328" y="8855"/>
                    <a:pt x="1432" y="8855"/>
                  </a:cubicBezTo>
                  <a:cubicBezTo>
                    <a:pt x="1535" y="8855"/>
                    <a:pt x="1639" y="8815"/>
                    <a:pt x="1717" y="8736"/>
                  </a:cubicBezTo>
                  <a:lnTo>
                    <a:pt x="5226" y="5227"/>
                  </a:lnTo>
                  <a:lnTo>
                    <a:pt x="9022" y="1433"/>
                  </a:lnTo>
                  <a:lnTo>
                    <a:pt x="8164" y="574"/>
                  </a:lnTo>
                  <a:lnTo>
                    <a:pt x="75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5"/>
            <p:cNvSpPr/>
            <p:nvPr/>
          </p:nvSpPr>
          <p:spPr>
            <a:xfrm>
              <a:off x="2340004" y="2830511"/>
              <a:ext cx="130787" cy="127634"/>
            </a:xfrm>
            <a:custGeom>
              <a:avLst/>
              <a:gdLst/>
              <a:ahLst/>
              <a:cxnLst/>
              <a:rect l="l" t="t" r="r" b="b"/>
              <a:pathLst>
                <a:path w="4272" h="4169" extrusionOk="0">
                  <a:moveTo>
                    <a:pt x="1474" y="1"/>
                  </a:moveTo>
                  <a:cubicBezTo>
                    <a:pt x="1299" y="1"/>
                    <a:pt x="1127" y="114"/>
                    <a:pt x="1079" y="309"/>
                  </a:cubicBezTo>
                  <a:lnTo>
                    <a:pt x="1079" y="309"/>
                  </a:lnTo>
                  <a:cubicBezTo>
                    <a:pt x="1079" y="309"/>
                    <a:pt x="1079" y="309"/>
                    <a:pt x="1079" y="309"/>
                  </a:cubicBezTo>
                  <a:lnTo>
                    <a:pt x="1079" y="309"/>
                  </a:lnTo>
                  <a:cubicBezTo>
                    <a:pt x="1078" y="309"/>
                    <a:pt x="19" y="3641"/>
                    <a:pt x="13" y="3666"/>
                  </a:cubicBezTo>
                  <a:cubicBezTo>
                    <a:pt x="4" y="3697"/>
                    <a:pt x="1" y="3729"/>
                    <a:pt x="1" y="3763"/>
                  </a:cubicBezTo>
                  <a:cubicBezTo>
                    <a:pt x="1" y="3986"/>
                    <a:pt x="182" y="4166"/>
                    <a:pt x="406" y="4166"/>
                  </a:cubicBezTo>
                  <a:lnTo>
                    <a:pt x="406" y="4168"/>
                  </a:lnTo>
                  <a:cubicBezTo>
                    <a:pt x="438" y="4168"/>
                    <a:pt x="470" y="4163"/>
                    <a:pt x="502" y="4156"/>
                  </a:cubicBezTo>
                  <a:lnTo>
                    <a:pt x="502" y="4156"/>
                  </a:lnTo>
                  <a:cubicBezTo>
                    <a:pt x="502" y="4156"/>
                    <a:pt x="502" y="4156"/>
                    <a:pt x="501" y="4156"/>
                  </a:cubicBezTo>
                  <a:cubicBezTo>
                    <a:pt x="492" y="4156"/>
                    <a:pt x="3816" y="3099"/>
                    <a:pt x="3858" y="3088"/>
                  </a:cubicBezTo>
                  <a:cubicBezTo>
                    <a:pt x="4165" y="3012"/>
                    <a:pt x="4272" y="2632"/>
                    <a:pt x="4047" y="2409"/>
                  </a:cubicBezTo>
                  <a:lnTo>
                    <a:pt x="2883" y="1257"/>
                  </a:lnTo>
                  <a:lnTo>
                    <a:pt x="1759" y="120"/>
                  </a:lnTo>
                  <a:cubicBezTo>
                    <a:pt x="1678" y="38"/>
                    <a:pt x="1576" y="1"/>
                    <a:pt x="1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5"/>
            <p:cNvSpPr/>
            <p:nvPr/>
          </p:nvSpPr>
          <p:spPr>
            <a:xfrm>
              <a:off x="2343647" y="2869392"/>
              <a:ext cx="123991" cy="88692"/>
            </a:xfrm>
            <a:custGeom>
              <a:avLst/>
              <a:gdLst/>
              <a:ahLst/>
              <a:cxnLst/>
              <a:rect l="l" t="t" r="r" b="b"/>
              <a:pathLst>
                <a:path w="4050" h="2897" extrusionOk="0">
                  <a:moveTo>
                    <a:pt x="383" y="2885"/>
                  </a:moveTo>
                  <a:cubicBezTo>
                    <a:pt x="383" y="2885"/>
                    <a:pt x="383" y="2885"/>
                    <a:pt x="382" y="2885"/>
                  </a:cubicBezTo>
                  <a:lnTo>
                    <a:pt x="382" y="2885"/>
                  </a:lnTo>
                  <a:cubicBezTo>
                    <a:pt x="383" y="2885"/>
                    <a:pt x="383" y="2885"/>
                    <a:pt x="383" y="2885"/>
                  </a:cubicBezTo>
                  <a:close/>
                  <a:moveTo>
                    <a:pt x="2778" y="0"/>
                  </a:moveTo>
                  <a:lnTo>
                    <a:pt x="1" y="2779"/>
                  </a:lnTo>
                  <a:cubicBezTo>
                    <a:pt x="78" y="2855"/>
                    <a:pt x="181" y="2896"/>
                    <a:pt x="286" y="2896"/>
                  </a:cubicBezTo>
                  <a:cubicBezTo>
                    <a:pt x="318" y="2896"/>
                    <a:pt x="351" y="2893"/>
                    <a:pt x="382" y="2885"/>
                  </a:cubicBezTo>
                  <a:lnTo>
                    <a:pt x="382" y="2885"/>
                  </a:lnTo>
                  <a:cubicBezTo>
                    <a:pt x="382" y="2885"/>
                    <a:pt x="382" y="2885"/>
                    <a:pt x="382" y="2885"/>
                  </a:cubicBezTo>
                  <a:cubicBezTo>
                    <a:pt x="378" y="2885"/>
                    <a:pt x="3697" y="1828"/>
                    <a:pt x="3739" y="1818"/>
                  </a:cubicBezTo>
                  <a:cubicBezTo>
                    <a:pt x="3920" y="1773"/>
                    <a:pt x="4047" y="1612"/>
                    <a:pt x="4047" y="1424"/>
                  </a:cubicBezTo>
                  <a:lnTo>
                    <a:pt x="4049" y="1424"/>
                  </a:lnTo>
                  <a:cubicBezTo>
                    <a:pt x="4047" y="1317"/>
                    <a:pt x="4006" y="1215"/>
                    <a:pt x="3930" y="1138"/>
                  </a:cubicBezTo>
                  <a:lnTo>
                    <a:pt x="27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5"/>
            <p:cNvSpPr/>
            <p:nvPr/>
          </p:nvSpPr>
          <p:spPr>
            <a:xfrm>
              <a:off x="2339973" y="2908426"/>
              <a:ext cx="49658" cy="49658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369" y="0"/>
                  </a:moveTo>
                  <a:cubicBezTo>
                    <a:pt x="174" y="610"/>
                    <a:pt x="15" y="1111"/>
                    <a:pt x="14" y="1121"/>
                  </a:cubicBezTo>
                  <a:cubicBezTo>
                    <a:pt x="5" y="1151"/>
                    <a:pt x="0" y="1184"/>
                    <a:pt x="2" y="1216"/>
                  </a:cubicBezTo>
                  <a:cubicBezTo>
                    <a:pt x="0" y="1446"/>
                    <a:pt x="188" y="1621"/>
                    <a:pt x="405" y="1621"/>
                  </a:cubicBezTo>
                  <a:cubicBezTo>
                    <a:pt x="437" y="1621"/>
                    <a:pt x="470" y="1618"/>
                    <a:pt x="503" y="1610"/>
                  </a:cubicBezTo>
                  <a:lnTo>
                    <a:pt x="503" y="1610"/>
                  </a:lnTo>
                  <a:cubicBezTo>
                    <a:pt x="503" y="1610"/>
                    <a:pt x="503" y="1610"/>
                    <a:pt x="502" y="1610"/>
                  </a:cubicBezTo>
                  <a:cubicBezTo>
                    <a:pt x="498" y="1610"/>
                    <a:pt x="1002" y="1450"/>
                    <a:pt x="1621" y="1253"/>
                  </a:cubicBezTo>
                  <a:lnTo>
                    <a:pt x="3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5"/>
            <p:cNvSpPr/>
            <p:nvPr/>
          </p:nvSpPr>
          <p:spPr>
            <a:xfrm>
              <a:off x="2343647" y="2927652"/>
              <a:ext cx="45984" cy="30431"/>
            </a:xfrm>
            <a:custGeom>
              <a:avLst/>
              <a:gdLst/>
              <a:ahLst/>
              <a:cxnLst/>
              <a:rect l="l" t="t" r="r" b="b"/>
              <a:pathLst>
                <a:path w="1502" h="994" extrusionOk="0">
                  <a:moveTo>
                    <a:pt x="877" y="0"/>
                  </a:moveTo>
                  <a:lnTo>
                    <a:pt x="1" y="875"/>
                  </a:lnTo>
                  <a:cubicBezTo>
                    <a:pt x="77" y="952"/>
                    <a:pt x="180" y="993"/>
                    <a:pt x="286" y="993"/>
                  </a:cubicBezTo>
                  <a:cubicBezTo>
                    <a:pt x="318" y="993"/>
                    <a:pt x="351" y="990"/>
                    <a:pt x="383" y="982"/>
                  </a:cubicBezTo>
                  <a:lnTo>
                    <a:pt x="383" y="982"/>
                  </a:lnTo>
                  <a:cubicBezTo>
                    <a:pt x="383" y="982"/>
                    <a:pt x="382" y="982"/>
                    <a:pt x="382" y="982"/>
                  </a:cubicBezTo>
                  <a:cubicBezTo>
                    <a:pt x="383" y="982"/>
                    <a:pt x="885" y="821"/>
                    <a:pt x="1501" y="625"/>
                  </a:cubicBezTo>
                  <a:lnTo>
                    <a:pt x="8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45"/>
          <p:cNvGrpSpPr/>
          <p:nvPr/>
        </p:nvGrpSpPr>
        <p:grpSpPr>
          <a:xfrm>
            <a:off x="8104546" y="4375322"/>
            <a:ext cx="716953" cy="525726"/>
            <a:chOff x="1534217" y="2634851"/>
            <a:chExt cx="373044" cy="273545"/>
          </a:xfrm>
        </p:grpSpPr>
        <p:sp>
          <p:nvSpPr>
            <p:cNvPr id="1030" name="Google Shape;1030;p45"/>
            <p:cNvSpPr/>
            <p:nvPr/>
          </p:nvSpPr>
          <p:spPr>
            <a:xfrm>
              <a:off x="1534217" y="2634851"/>
              <a:ext cx="373044" cy="273545"/>
            </a:xfrm>
            <a:custGeom>
              <a:avLst/>
              <a:gdLst/>
              <a:ahLst/>
              <a:cxnLst/>
              <a:rect l="l" t="t" r="r" b="b"/>
              <a:pathLst>
                <a:path w="12185" h="8935" extrusionOk="0">
                  <a:moveTo>
                    <a:pt x="6092" y="2437"/>
                  </a:moveTo>
                  <a:cubicBezTo>
                    <a:pt x="8107" y="2437"/>
                    <a:pt x="9747" y="4075"/>
                    <a:pt x="9747" y="6092"/>
                  </a:cubicBezTo>
                  <a:cubicBezTo>
                    <a:pt x="9747" y="6315"/>
                    <a:pt x="9565" y="6497"/>
                    <a:pt x="9340" y="6497"/>
                  </a:cubicBezTo>
                  <a:lnTo>
                    <a:pt x="2843" y="6497"/>
                  </a:lnTo>
                  <a:cubicBezTo>
                    <a:pt x="2619" y="6497"/>
                    <a:pt x="2438" y="6315"/>
                    <a:pt x="2438" y="6092"/>
                  </a:cubicBezTo>
                  <a:cubicBezTo>
                    <a:pt x="2438" y="4075"/>
                    <a:pt x="4077" y="2437"/>
                    <a:pt x="6092" y="2437"/>
                  </a:cubicBezTo>
                  <a:close/>
                  <a:moveTo>
                    <a:pt x="6092" y="0"/>
                  </a:moveTo>
                  <a:cubicBezTo>
                    <a:pt x="2734" y="0"/>
                    <a:pt x="1" y="2732"/>
                    <a:pt x="1" y="6092"/>
                  </a:cubicBezTo>
                  <a:lnTo>
                    <a:pt x="1" y="8527"/>
                  </a:lnTo>
                  <a:cubicBezTo>
                    <a:pt x="1" y="8752"/>
                    <a:pt x="183" y="8934"/>
                    <a:pt x="408" y="8934"/>
                  </a:cubicBezTo>
                  <a:lnTo>
                    <a:pt x="11777" y="8934"/>
                  </a:lnTo>
                  <a:cubicBezTo>
                    <a:pt x="12002" y="8934"/>
                    <a:pt x="12184" y="8752"/>
                    <a:pt x="12184" y="8527"/>
                  </a:cubicBezTo>
                  <a:lnTo>
                    <a:pt x="12184" y="6092"/>
                  </a:lnTo>
                  <a:cubicBezTo>
                    <a:pt x="12184" y="2732"/>
                    <a:pt x="9451" y="0"/>
                    <a:pt x="60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5"/>
            <p:cNvSpPr/>
            <p:nvPr/>
          </p:nvSpPr>
          <p:spPr>
            <a:xfrm>
              <a:off x="1720724" y="2634851"/>
              <a:ext cx="186476" cy="273545"/>
            </a:xfrm>
            <a:custGeom>
              <a:avLst/>
              <a:gdLst/>
              <a:ahLst/>
              <a:cxnLst/>
              <a:rect l="l" t="t" r="r" b="b"/>
              <a:pathLst>
                <a:path w="6091" h="8935" extrusionOk="0">
                  <a:moveTo>
                    <a:pt x="0" y="0"/>
                  </a:moveTo>
                  <a:lnTo>
                    <a:pt x="0" y="2437"/>
                  </a:lnTo>
                  <a:cubicBezTo>
                    <a:pt x="2015" y="2437"/>
                    <a:pt x="3655" y="4075"/>
                    <a:pt x="3655" y="6092"/>
                  </a:cubicBezTo>
                  <a:cubicBezTo>
                    <a:pt x="3655" y="6315"/>
                    <a:pt x="3473" y="6497"/>
                    <a:pt x="3248" y="6497"/>
                  </a:cubicBezTo>
                  <a:lnTo>
                    <a:pt x="0" y="6497"/>
                  </a:lnTo>
                  <a:lnTo>
                    <a:pt x="0" y="8934"/>
                  </a:lnTo>
                  <a:lnTo>
                    <a:pt x="5685" y="8934"/>
                  </a:lnTo>
                  <a:cubicBezTo>
                    <a:pt x="5910" y="8934"/>
                    <a:pt x="6091" y="8752"/>
                    <a:pt x="6091" y="8527"/>
                  </a:cubicBezTo>
                  <a:lnTo>
                    <a:pt x="6091" y="6092"/>
                  </a:lnTo>
                  <a:cubicBezTo>
                    <a:pt x="6091" y="2732"/>
                    <a:pt x="3359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5"/>
            <p:cNvSpPr/>
            <p:nvPr/>
          </p:nvSpPr>
          <p:spPr>
            <a:xfrm>
              <a:off x="1708110" y="2634881"/>
              <a:ext cx="25196" cy="33462"/>
            </a:xfrm>
            <a:custGeom>
              <a:avLst/>
              <a:gdLst/>
              <a:ahLst/>
              <a:cxnLst/>
              <a:rect l="l" t="t" r="r" b="b"/>
              <a:pathLst>
                <a:path w="823" h="1093" extrusionOk="0">
                  <a:moveTo>
                    <a:pt x="412" y="1"/>
                  </a:moveTo>
                  <a:cubicBezTo>
                    <a:pt x="275" y="1"/>
                    <a:pt x="139" y="6"/>
                    <a:pt x="5" y="16"/>
                  </a:cubicBezTo>
                  <a:lnTo>
                    <a:pt x="5" y="678"/>
                  </a:lnTo>
                  <a:cubicBezTo>
                    <a:pt x="0" y="905"/>
                    <a:pt x="185" y="1093"/>
                    <a:pt x="412" y="1093"/>
                  </a:cubicBezTo>
                  <a:cubicBezTo>
                    <a:pt x="640" y="1093"/>
                    <a:pt x="823" y="905"/>
                    <a:pt x="818" y="678"/>
                  </a:cubicBezTo>
                  <a:lnTo>
                    <a:pt x="818" y="16"/>
                  </a:lnTo>
                  <a:cubicBezTo>
                    <a:pt x="684" y="6"/>
                    <a:pt x="548" y="1"/>
                    <a:pt x="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5"/>
            <p:cNvSpPr/>
            <p:nvPr/>
          </p:nvSpPr>
          <p:spPr>
            <a:xfrm>
              <a:off x="1580415" y="2681049"/>
              <a:ext cx="40044" cy="38789"/>
            </a:xfrm>
            <a:custGeom>
              <a:avLst/>
              <a:gdLst/>
              <a:ahLst/>
              <a:cxnLst/>
              <a:rect l="l" t="t" r="r" b="b"/>
              <a:pathLst>
                <a:path w="1308" h="1267" extrusionOk="0">
                  <a:moveTo>
                    <a:pt x="575" y="0"/>
                  </a:moveTo>
                  <a:cubicBezTo>
                    <a:pt x="371" y="180"/>
                    <a:pt x="180" y="371"/>
                    <a:pt x="1" y="575"/>
                  </a:cubicBezTo>
                  <a:lnTo>
                    <a:pt x="579" y="1153"/>
                  </a:lnTo>
                  <a:cubicBezTo>
                    <a:pt x="658" y="1229"/>
                    <a:pt x="759" y="1266"/>
                    <a:pt x="860" y="1266"/>
                  </a:cubicBezTo>
                  <a:cubicBezTo>
                    <a:pt x="964" y="1266"/>
                    <a:pt x="1068" y="1227"/>
                    <a:pt x="1148" y="1148"/>
                  </a:cubicBezTo>
                  <a:cubicBezTo>
                    <a:pt x="1304" y="990"/>
                    <a:pt x="1307" y="737"/>
                    <a:pt x="1153" y="578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5"/>
            <p:cNvSpPr/>
            <p:nvPr/>
          </p:nvSpPr>
          <p:spPr>
            <a:xfrm>
              <a:off x="1534217" y="2808866"/>
              <a:ext cx="33462" cy="24921"/>
            </a:xfrm>
            <a:custGeom>
              <a:avLst/>
              <a:gdLst/>
              <a:ahLst/>
              <a:cxnLst/>
              <a:rect l="l" t="t" r="r" b="b"/>
              <a:pathLst>
                <a:path w="1093" h="814" extrusionOk="0">
                  <a:moveTo>
                    <a:pt x="686" y="1"/>
                  </a:moveTo>
                  <a:cubicBezTo>
                    <a:pt x="683" y="1"/>
                    <a:pt x="680" y="1"/>
                    <a:pt x="677" y="1"/>
                  </a:cubicBezTo>
                  <a:lnTo>
                    <a:pt x="16" y="1"/>
                  </a:lnTo>
                  <a:cubicBezTo>
                    <a:pt x="7" y="135"/>
                    <a:pt x="1" y="271"/>
                    <a:pt x="1" y="408"/>
                  </a:cubicBezTo>
                  <a:lnTo>
                    <a:pt x="1" y="813"/>
                  </a:lnTo>
                  <a:lnTo>
                    <a:pt x="677" y="813"/>
                  </a:lnTo>
                  <a:cubicBezTo>
                    <a:pt x="680" y="813"/>
                    <a:pt x="683" y="813"/>
                    <a:pt x="686" y="813"/>
                  </a:cubicBezTo>
                  <a:cubicBezTo>
                    <a:pt x="910" y="813"/>
                    <a:pt x="1093" y="633"/>
                    <a:pt x="1093" y="406"/>
                  </a:cubicBezTo>
                  <a:cubicBezTo>
                    <a:pt x="1093" y="182"/>
                    <a:pt x="910" y="1"/>
                    <a:pt x="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5"/>
            <p:cNvSpPr/>
            <p:nvPr/>
          </p:nvSpPr>
          <p:spPr>
            <a:xfrm>
              <a:off x="1720724" y="2634881"/>
              <a:ext cx="12430" cy="33156"/>
            </a:xfrm>
            <a:custGeom>
              <a:avLst/>
              <a:gdLst/>
              <a:ahLst/>
              <a:cxnLst/>
              <a:rect l="l" t="t" r="r" b="b"/>
              <a:pathLst>
                <a:path w="406" h="1083" extrusionOk="0">
                  <a:moveTo>
                    <a:pt x="0" y="1"/>
                  </a:moveTo>
                  <a:lnTo>
                    <a:pt x="0" y="1083"/>
                  </a:lnTo>
                  <a:cubicBezTo>
                    <a:pt x="225" y="1083"/>
                    <a:pt x="406" y="900"/>
                    <a:pt x="406" y="678"/>
                  </a:cubicBezTo>
                  <a:lnTo>
                    <a:pt x="406" y="676"/>
                  </a:lnTo>
                  <a:lnTo>
                    <a:pt x="406" y="16"/>
                  </a:lnTo>
                  <a:cubicBezTo>
                    <a:pt x="272" y="6"/>
                    <a:pt x="136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5"/>
            <p:cNvSpPr/>
            <p:nvPr/>
          </p:nvSpPr>
          <p:spPr>
            <a:xfrm>
              <a:off x="1873982" y="2808897"/>
              <a:ext cx="33217" cy="24890"/>
            </a:xfrm>
            <a:custGeom>
              <a:avLst/>
              <a:gdLst/>
              <a:ahLst/>
              <a:cxnLst/>
              <a:rect l="l" t="t" r="r" b="b"/>
              <a:pathLst>
                <a:path w="1085" h="813" extrusionOk="0">
                  <a:moveTo>
                    <a:pt x="408" y="0"/>
                  </a:moveTo>
                  <a:cubicBezTo>
                    <a:pt x="183" y="0"/>
                    <a:pt x="1" y="183"/>
                    <a:pt x="3" y="407"/>
                  </a:cubicBezTo>
                  <a:cubicBezTo>
                    <a:pt x="1" y="630"/>
                    <a:pt x="183" y="812"/>
                    <a:pt x="408" y="812"/>
                  </a:cubicBezTo>
                  <a:lnTo>
                    <a:pt x="1085" y="812"/>
                  </a:lnTo>
                  <a:lnTo>
                    <a:pt x="1085" y="407"/>
                  </a:lnTo>
                  <a:cubicBezTo>
                    <a:pt x="1085" y="270"/>
                    <a:pt x="1078" y="134"/>
                    <a:pt x="1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5"/>
            <p:cNvSpPr/>
            <p:nvPr/>
          </p:nvSpPr>
          <p:spPr>
            <a:xfrm>
              <a:off x="1820804" y="2681049"/>
              <a:ext cx="40197" cy="38973"/>
            </a:xfrm>
            <a:custGeom>
              <a:avLst/>
              <a:gdLst/>
              <a:ahLst/>
              <a:cxnLst/>
              <a:rect l="l" t="t" r="r" b="b"/>
              <a:pathLst>
                <a:path w="1313" h="1273" extrusionOk="0">
                  <a:moveTo>
                    <a:pt x="738" y="0"/>
                  </a:moveTo>
                  <a:lnTo>
                    <a:pt x="160" y="578"/>
                  </a:lnTo>
                  <a:cubicBezTo>
                    <a:pt x="1" y="737"/>
                    <a:pt x="1" y="994"/>
                    <a:pt x="160" y="1153"/>
                  </a:cubicBezTo>
                  <a:cubicBezTo>
                    <a:pt x="240" y="1232"/>
                    <a:pt x="343" y="1272"/>
                    <a:pt x="447" y="1272"/>
                  </a:cubicBezTo>
                  <a:cubicBezTo>
                    <a:pt x="551" y="1272"/>
                    <a:pt x="655" y="1232"/>
                    <a:pt x="735" y="1153"/>
                  </a:cubicBezTo>
                  <a:lnTo>
                    <a:pt x="1312" y="575"/>
                  </a:lnTo>
                  <a:cubicBezTo>
                    <a:pt x="1133" y="371"/>
                    <a:pt x="942" y="18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45"/>
          <p:cNvGrpSpPr/>
          <p:nvPr/>
        </p:nvGrpSpPr>
        <p:grpSpPr>
          <a:xfrm>
            <a:off x="189519" y="4137850"/>
            <a:ext cx="716963" cy="731613"/>
            <a:chOff x="1537615" y="1989395"/>
            <a:chExt cx="365574" cy="373044"/>
          </a:xfrm>
        </p:grpSpPr>
        <p:sp>
          <p:nvSpPr>
            <p:cNvPr id="1039" name="Google Shape;1039;p45"/>
            <p:cNvSpPr/>
            <p:nvPr/>
          </p:nvSpPr>
          <p:spPr>
            <a:xfrm>
              <a:off x="1538228" y="1989395"/>
              <a:ext cx="364961" cy="373044"/>
            </a:xfrm>
            <a:custGeom>
              <a:avLst/>
              <a:gdLst/>
              <a:ahLst/>
              <a:cxnLst/>
              <a:rect l="l" t="t" r="r" b="b"/>
              <a:pathLst>
                <a:path w="11921" h="12185" extrusionOk="0">
                  <a:moveTo>
                    <a:pt x="5961" y="1"/>
                  </a:moveTo>
                  <a:cubicBezTo>
                    <a:pt x="5827" y="1"/>
                    <a:pt x="5692" y="68"/>
                    <a:pt x="5615" y="202"/>
                  </a:cubicBezTo>
                  <a:lnTo>
                    <a:pt x="126" y="9772"/>
                  </a:lnTo>
                  <a:cubicBezTo>
                    <a:pt x="0" y="9992"/>
                    <a:pt x="107" y="10271"/>
                    <a:pt x="347" y="10350"/>
                  </a:cubicBezTo>
                  <a:lnTo>
                    <a:pt x="5836" y="12164"/>
                  </a:lnTo>
                  <a:cubicBezTo>
                    <a:pt x="5877" y="12178"/>
                    <a:pt x="5919" y="12184"/>
                    <a:pt x="5961" y="12184"/>
                  </a:cubicBezTo>
                  <a:cubicBezTo>
                    <a:pt x="6003" y="12184"/>
                    <a:pt x="6045" y="12178"/>
                    <a:pt x="6085" y="12164"/>
                  </a:cubicBezTo>
                  <a:lnTo>
                    <a:pt x="11576" y="10348"/>
                  </a:lnTo>
                  <a:cubicBezTo>
                    <a:pt x="11815" y="10270"/>
                    <a:pt x="11921" y="9990"/>
                    <a:pt x="11795" y="9772"/>
                  </a:cubicBezTo>
                  <a:lnTo>
                    <a:pt x="6306" y="202"/>
                  </a:lnTo>
                  <a:cubicBezTo>
                    <a:pt x="6230" y="68"/>
                    <a:pt x="6096" y="1"/>
                    <a:pt x="5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5"/>
            <p:cNvSpPr/>
            <p:nvPr/>
          </p:nvSpPr>
          <p:spPr>
            <a:xfrm>
              <a:off x="1720724" y="1989395"/>
              <a:ext cx="182465" cy="372983"/>
            </a:xfrm>
            <a:custGeom>
              <a:avLst/>
              <a:gdLst/>
              <a:ahLst/>
              <a:cxnLst/>
              <a:rect l="l" t="t" r="r" b="b"/>
              <a:pathLst>
                <a:path w="5960" h="12183" extrusionOk="0">
                  <a:moveTo>
                    <a:pt x="0" y="1"/>
                  </a:moveTo>
                  <a:lnTo>
                    <a:pt x="0" y="12183"/>
                  </a:lnTo>
                  <a:cubicBezTo>
                    <a:pt x="42" y="12183"/>
                    <a:pt x="84" y="12176"/>
                    <a:pt x="126" y="12164"/>
                  </a:cubicBezTo>
                  <a:lnTo>
                    <a:pt x="124" y="12162"/>
                  </a:lnTo>
                  <a:lnTo>
                    <a:pt x="5615" y="10348"/>
                  </a:lnTo>
                  <a:cubicBezTo>
                    <a:pt x="5854" y="10270"/>
                    <a:pt x="5960" y="9990"/>
                    <a:pt x="5834" y="9772"/>
                  </a:cubicBezTo>
                  <a:lnTo>
                    <a:pt x="345" y="202"/>
                  </a:lnTo>
                  <a:cubicBezTo>
                    <a:pt x="275" y="78"/>
                    <a:pt x="143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5"/>
            <p:cNvSpPr/>
            <p:nvPr/>
          </p:nvSpPr>
          <p:spPr>
            <a:xfrm>
              <a:off x="1537615" y="2226875"/>
              <a:ext cx="363492" cy="135502"/>
            </a:xfrm>
            <a:custGeom>
              <a:avLst/>
              <a:gdLst/>
              <a:ahLst/>
              <a:cxnLst/>
              <a:rect l="l" t="t" r="r" b="b"/>
              <a:pathLst>
                <a:path w="11873" h="4426" extrusionOk="0">
                  <a:moveTo>
                    <a:pt x="5982" y="0"/>
                  </a:moveTo>
                  <a:cubicBezTo>
                    <a:pt x="5940" y="0"/>
                    <a:pt x="5898" y="7"/>
                    <a:pt x="5857" y="20"/>
                  </a:cubicBezTo>
                  <a:lnTo>
                    <a:pt x="3112" y="928"/>
                  </a:lnTo>
                  <a:lnTo>
                    <a:pt x="369" y="1834"/>
                  </a:lnTo>
                  <a:cubicBezTo>
                    <a:pt x="0" y="1953"/>
                    <a:pt x="0" y="2474"/>
                    <a:pt x="369" y="2591"/>
                  </a:cubicBezTo>
                  <a:lnTo>
                    <a:pt x="3112" y="3499"/>
                  </a:lnTo>
                  <a:lnTo>
                    <a:pt x="5857" y="4405"/>
                  </a:lnTo>
                  <a:cubicBezTo>
                    <a:pt x="5898" y="4419"/>
                    <a:pt x="5940" y="4426"/>
                    <a:pt x="5982" y="4426"/>
                  </a:cubicBezTo>
                  <a:cubicBezTo>
                    <a:pt x="6024" y="4426"/>
                    <a:pt x="6066" y="4419"/>
                    <a:pt x="6107" y="4405"/>
                  </a:cubicBezTo>
                  <a:lnTo>
                    <a:pt x="8851" y="3499"/>
                  </a:lnTo>
                  <a:lnTo>
                    <a:pt x="11596" y="2591"/>
                  </a:lnTo>
                  <a:cubicBezTo>
                    <a:pt x="11760" y="2540"/>
                    <a:pt x="11872" y="2385"/>
                    <a:pt x="11872" y="2213"/>
                  </a:cubicBezTo>
                  <a:cubicBezTo>
                    <a:pt x="11872" y="2040"/>
                    <a:pt x="11760" y="1888"/>
                    <a:pt x="11596" y="1834"/>
                  </a:cubicBezTo>
                  <a:lnTo>
                    <a:pt x="8852" y="928"/>
                  </a:lnTo>
                  <a:lnTo>
                    <a:pt x="6107" y="20"/>
                  </a:lnTo>
                  <a:cubicBezTo>
                    <a:pt x="6066" y="7"/>
                    <a:pt x="6024" y="0"/>
                    <a:pt x="59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5"/>
            <p:cNvSpPr/>
            <p:nvPr/>
          </p:nvSpPr>
          <p:spPr>
            <a:xfrm>
              <a:off x="1720724" y="2226875"/>
              <a:ext cx="180384" cy="135502"/>
            </a:xfrm>
            <a:custGeom>
              <a:avLst/>
              <a:gdLst/>
              <a:ahLst/>
              <a:cxnLst/>
              <a:rect l="l" t="t" r="r" b="b"/>
              <a:pathLst>
                <a:path w="5892" h="4426" extrusionOk="0">
                  <a:moveTo>
                    <a:pt x="0" y="0"/>
                  </a:moveTo>
                  <a:lnTo>
                    <a:pt x="0" y="4426"/>
                  </a:lnTo>
                  <a:cubicBezTo>
                    <a:pt x="42" y="4426"/>
                    <a:pt x="86" y="4419"/>
                    <a:pt x="126" y="4405"/>
                  </a:cubicBezTo>
                  <a:lnTo>
                    <a:pt x="124" y="4405"/>
                  </a:lnTo>
                  <a:lnTo>
                    <a:pt x="2870" y="3499"/>
                  </a:lnTo>
                  <a:lnTo>
                    <a:pt x="5615" y="2591"/>
                  </a:lnTo>
                  <a:cubicBezTo>
                    <a:pt x="5779" y="2540"/>
                    <a:pt x="5891" y="2385"/>
                    <a:pt x="5891" y="2213"/>
                  </a:cubicBezTo>
                  <a:cubicBezTo>
                    <a:pt x="5891" y="2040"/>
                    <a:pt x="5779" y="1888"/>
                    <a:pt x="5615" y="1834"/>
                  </a:cubicBezTo>
                  <a:lnTo>
                    <a:pt x="2871" y="928"/>
                  </a:lnTo>
                  <a:lnTo>
                    <a:pt x="126" y="20"/>
                  </a:lnTo>
                  <a:cubicBezTo>
                    <a:pt x="86" y="7"/>
                    <a:pt x="42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1064878" y="3115015"/>
            <a:ext cx="7088670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Tìm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hiểu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“</a:t>
            </a:r>
            <a:r>
              <a:rPr lang="en-US" sz="2400" b="1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US" sz="24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20: Chu vi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của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tứ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giác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đã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b="1" dirty="0" err="1" smtClean="0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400" b="1" dirty="0" smtClean="0">
                <a:latin typeface="+mn-lt"/>
                <a:ea typeface="Calibri" panose="020F0502020204030204" pitchFamily="34" charset="0"/>
              </a:rPr>
              <a:t>”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và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tập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lại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một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công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thức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tính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chu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vi,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diện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tích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đã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latin typeface="+mn-lt"/>
                <a:ea typeface="Calibri" panose="020F0502020204030204" pitchFamily="34" charset="0"/>
              </a:rPr>
              <a:t>học</a:t>
            </a:r>
            <a:r>
              <a:rPr lang="en-US" sz="2400" dirty="0" smtClean="0"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654" y="1300484"/>
            <a:ext cx="69577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pt-BR" sz="2400" dirty="0" smtClean="0">
                <a:latin typeface="+mn-lt"/>
                <a:ea typeface="Calibri" panose="020F0502020204030204" pitchFamily="34" charset="0"/>
              </a:rPr>
              <a:t>Luyện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vẽ hình chữ nhật, hình </a:t>
            </a:r>
            <a:r>
              <a:rPr lang="pt-BR" sz="2400" dirty="0" smtClean="0">
                <a:latin typeface="+mn-lt"/>
                <a:ea typeface="Calibri" panose="020F0502020204030204" pitchFamily="34" charset="0"/>
              </a:rPr>
              <a:t>thoi, hình bình hành, hình thang cân.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64878" y="2263389"/>
            <a:ext cx="7000408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pt-BR" sz="2400" dirty="0"/>
              <a:t>Tự thực hành luyện cắt, xếp hình như hướng dẫn bài </a:t>
            </a:r>
            <a:r>
              <a:rPr lang="pt-BR" sz="2400" b="1" dirty="0"/>
              <a:t>4.14</a:t>
            </a:r>
            <a:r>
              <a:rPr lang="pt-BR" sz="2400" dirty="0"/>
              <a:t> và </a:t>
            </a:r>
            <a:r>
              <a:rPr lang="pt-BR" sz="2400" b="1" dirty="0"/>
              <a:t>4.15.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46"/>
          <p:cNvSpPr txBox="1">
            <a:spLocks noGrp="1"/>
          </p:cNvSpPr>
          <p:nvPr>
            <p:ph type="title"/>
          </p:nvPr>
        </p:nvSpPr>
        <p:spPr>
          <a:xfrm>
            <a:off x="1791050" y="843375"/>
            <a:ext cx="5665500" cy="3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THANH YOU!!!</a:t>
            </a:r>
            <a:endParaRPr dirty="0"/>
          </a:p>
        </p:txBody>
      </p:sp>
      <p:grpSp>
        <p:nvGrpSpPr>
          <p:cNvPr id="1053" name="Google Shape;1053;p46"/>
          <p:cNvGrpSpPr/>
          <p:nvPr/>
        </p:nvGrpSpPr>
        <p:grpSpPr>
          <a:xfrm rot="-989189">
            <a:off x="1130647" y="3293968"/>
            <a:ext cx="1259761" cy="1534301"/>
            <a:chOff x="636075" y="1177950"/>
            <a:chExt cx="1451400" cy="1926750"/>
          </a:xfrm>
        </p:grpSpPr>
        <p:sp>
          <p:nvSpPr>
            <p:cNvPr id="1054" name="Google Shape;1054;p46"/>
            <p:cNvSpPr/>
            <p:nvPr/>
          </p:nvSpPr>
          <p:spPr>
            <a:xfrm>
              <a:off x="820925" y="1177950"/>
              <a:ext cx="1266550" cy="1926750"/>
            </a:xfrm>
            <a:custGeom>
              <a:avLst/>
              <a:gdLst/>
              <a:ahLst/>
              <a:cxnLst/>
              <a:rect l="l" t="t" r="r" b="b"/>
              <a:pathLst>
                <a:path w="50662" h="77070" extrusionOk="0">
                  <a:moveTo>
                    <a:pt x="46980" y="1"/>
                  </a:moveTo>
                  <a:cubicBezTo>
                    <a:pt x="46973" y="1"/>
                    <a:pt x="46966" y="1"/>
                    <a:pt x="46959" y="1"/>
                  </a:cubicBezTo>
                  <a:lnTo>
                    <a:pt x="0" y="1"/>
                  </a:lnTo>
                  <a:lnTo>
                    <a:pt x="0" y="77070"/>
                  </a:lnTo>
                  <a:lnTo>
                    <a:pt x="46959" y="77070"/>
                  </a:lnTo>
                  <a:cubicBezTo>
                    <a:pt x="48995" y="77070"/>
                    <a:pt x="50662" y="75415"/>
                    <a:pt x="50662" y="73379"/>
                  </a:cubicBezTo>
                  <a:lnTo>
                    <a:pt x="50662" y="3692"/>
                  </a:lnTo>
                  <a:cubicBezTo>
                    <a:pt x="50662" y="1663"/>
                    <a:pt x="49018" y="1"/>
                    <a:pt x="469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6"/>
            <p:cNvSpPr/>
            <p:nvPr/>
          </p:nvSpPr>
          <p:spPr>
            <a:xfrm>
              <a:off x="636075" y="1177950"/>
              <a:ext cx="184875" cy="1926750"/>
            </a:xfrm>
            <a:custGeom>
              <a:avLst/>
              <a:gdLst/>
              <a:ahLst/>
              <a:cxnLst/>
              <a:rect l="l" t="t" r="r" b="b"/>
              <a:pathLst>
                <a:path w="7395" h="77070" extrusionOk="0">
                  <a:moveTo>
                    <a:pt x="3692" y="1"/>
                  </a:moveTo>
                  <a:cubicBezTo>
                    <a:pt x="1656" y="1"/>
                    <a:pt x="1" y="1656"/>
                    <a:pt x="13" y="3692"/>
                  </a:cubicBezTo>
                  <a:lnTo>
                    <a:pt x="13" y="73379"/>
                  </a:lnTo>
                  <a:cubicBezTo>
                    <a:pt x="1" y="75415"/>
                    <a:pt x="1656" y="77070"/>
                    <a:pt x="3704" y="77070"/>
                  </a:cubicBezTo>
                  <a:lnTo>
                    <a:pt x="7394" y="77070"/>
                  </a:ln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6"/>
            <p:cNvSpPr/>
            <p:nvPr/>
          </p:nvSpPr>
          <p:spPr>
            <a:xfrm>
              <a:off x="1056375" y="1473525"/>
              <a:ext cx="795050" cy="370600"/>
            </a:xfrm>
            <a:custGeom>
              <a:avLst/>
              <a:gdLst/>
              <a:ahLst/>
              <a:cxnLst/>
              <a:rect l="l" t="t" r="r" b="b"/>
              <a:pathLst>
                <a:path w="31802" h="14824" extrusionOk="0">
                  <a:moveTo>
                    <a:pt x="0" y="1"/>
                  </a:moveTo>
                  <a:lnTo>
                    <a:pt x="0" y="14824"/>
                  </a:lnTo>
                  <a:lnTo>
                    <a:pt x="31802" y="14824"/>
                  </a:lnTo>
                  <a:lnTo>
                    <a:pt x="31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6"/>
            <p:cNvSpPr/>
            <p:nvPr/>
          </p:nvSpPr>
          <p:spPr>
            <a:xfrm>
              <a:off x="1132275" y="15372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6"/>
            <p:cNvSpPr/>
            <p:nvPr/>
          </p:nvSpPr>
          <p:spPr>
            <a:xfrm>
              <a:off x="1132275" y="159260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6"/>
            <p:cNvSpPr/>
            <p:nvPr/>
          </p:nvSpPr>
          <p:spPr>
            <a:xfrm>
              <a:off x="1132275" y="1647950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6"/>
            <p:cNvSpPr/>
            <p:nvPr/>
          </p:nvSpPr>
          <p:spPr>
            <a:xfrm>
              <a:off x="1132275" y="170332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0"/>
                  </a:moveTo>
                  <a:lnTo>
                    <a:pt x="0" y="869"/>
                  </a:lnTo>
                  <a:lnTo>
                    <a:pt x="25742" y="869"/>
                  </a:lnTo>
                  <a:lnTo>
                    <a:pt x="25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6"/>
            <p:cNvSpPr/>
            <p:nvPr/>
          </p:nvSpPr>
          <p:spPr>
            <a:xfrm>
              <a:off x="1132275" y="1758675"/>
              <a:ext cx="643550" cy="21750"/>
            </a:xfrm>
            <a:custGeom>
              <a:avLst/>
              <a:gdLst/>
              <a:ahLst/>
              <a:cxnLst/>
              <a:rect l="l" t="t" r="r" b="b"/>
              <a:pathLst>
                <a:path w="25742" h="870" extrusionOk="0">
                  <a:moveTo>
                    <a:pt x="0" y="1"/>
                  </a:moveTo>
                  <a:lnTo>
                    <a:pt x="0" y="870"/>
                  </a:lnTo>
                  <a:lnTo>
                    <a:pt x="25742" y="870"/>
                  </a:lnTo>
                  <a:lnTo>
                    <a:pt x="25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46"/>
          <p:cNvGrpSpPr/>
          <p:nvPr/>
        </p:nvGrpSpPr>
        <p:grpSpPr>
          <a:xfrm rot="5624736">
            <a:off x="6797025" y="102993"/>
            <a:ext cx="1319047" cy="1636356"/>
            <a:chOff x="5959564" y="3351813"/>
            <a:chExt cx="1314673" cy="1302868"/>
          </a:xfrm>
        </p:grpSpPr>
        <p:sp>
          <p:nvSpPr>
            <p:cNvPr id="1063" name="Google Shape;1063;p46"/>
            <p:cNvSpPr/>
            <p:nvPr/>
          </p:nvSpPr>
          <p:spPr>
            <a:xfrm>
              <a:off x="5959904" y="3356666"/>
              <a:ext cx="1314219" cy="1298015"/>
            </a:xfrm>
            <a:custGeom>
              <a:avLst/>
              <a:gdLst/>
              <a:ahLst/>
              <a:cxnLst/>
              <a:rect l="l" t="t" r="r" b="b"/>
              <a:pathLst>
                <a:path w="46312" h="45741" extrusionOk="0">
                  <a:moveTo>
                    <a:pt x="36751" y="19288"/>
                  </a:moveTo>
                  <a:cubicBezTo>
                    <a:pt x="36852" y="19288"/>
                    <a:pt x="36945" y="19366"/>
                    <a:pt x="36945" y="19487"/>
                  </a:cubicBezTo>
                  <a:lnTo>
                    <a:pt x="36803" y="36382"/>
                  </a:lnTo>
                  <a:lnTo>
                    <a:pt x="19896" y="36227"/>
                  </a:lnTo>
                  <a:cubicBezTo>
                    <a:pt x="19891" y="36227"/>
                    <a:pt x="19887" y="36227"/>
                    <a:pt x="19882" y="36227"/>
                  </a:cubicBezTo>
                  <a:cubicBezTo>
                    <a:pt x="19713" y="36227"/>
                    <a:pt x="19637" y="36010"/>
                    <a:pt x="19765" y="35894"/>
                  </a:cubicBezTo>
                  <a:lnTo>
                    <a:pt x="36612" y="19344"/>
                  </a:lnTo>
                  <a:cubicBezTo>
                    <a:pt x="36654" y="19306"/>
                    <a:pt x="36704" y="19288"/>
                    <a:pt x="36751" y="19288"/>
                  </a:cubicBezTo>
                  <a:close/>
                  <a:moveTo>
                    <a:pt x="45790" y="1"/>
                  </a:moveTo>
                  <a:cubicBezTo>
                    <a:pt x="45662" y="1"/>
                    <a:pt x="45530" y="47"/>
                    <a:pt x="45423" y="151"/>
                  </a:cubicBezTo>
                  <a:lnTo>
                    <a:pt x="334" y="44454"/>
                  </a:lnTo>
                  <a:cubicBezTo>
                    <a:pt x="0" y="44776"/>
                    <a:pt x="227" y="45335"/>
                    <a:pt x="691" y="45347"/>
                  </a:cubicBezTo>
                  <a:lnTo>
                    <a:pt x="45911" y="45740"/>
                  </a:lnTo>
                  <a:lnTo>
                    <a:pt x="46304" y="520"/>
                  </a:lnTo>
                  <a:cubicBezTo>
                    <a:pt x="46312" y="206"/>
                    <a:pt x="46058" y="1"/>
                    <a:pt x="4579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5959564" y="3356666"/>
              <a:ext cx="1314559" cy="1298015"/>
            </a:xfrm>
            <a:custGeom>
              <a:avLst/>
              <a:gdLst/>
              <a:ahLst/>
              <a:cxnLst/>
              <a:rect l="l" t="t" r="r" b="b"/>
              <a:pathLst>
                <a:path w="46324" h="45741" extrusionOk="0">
                  <a:moveTo>
                    <a:pt x="45802" y="1"/>
                  </a:moveTo>
                  <a:cubicBezTo>
                    <a:pt x="45674" y="1"/>
                    <a:pt x="45542" y="47"/>
                    <a:pt x="45435" y="151"/>
                  </a:cubicBezTo>
                  <a:lnTo>
                    <a:pt x="43137" y="2401"/>
                  </a:lnTo>
                  <a:lnTo>
                    <a:pt x="42780" y="42585"/>
                  </a:lnTo>
                  <a:lnTo>
                    <a:pt x="2596" y="42228"/>
                  </a:lnTo>
                  <a:lnTo>
                    <a:pt x="334" y="44454"/>
                  </a:lnTo>
                  <a:cubicBezTo>
                    <a:pt x="0" y="44776"/>
                    <a:pt x="227" y="45335"/>
                    <a:pt x="703" y="45347"/>
                  </a:cubicBezTo>
                  <a:lnTo>
                    <a:pt x="45923" y="45740"/>
                  </a:lnTo>
                  <a:lnTo>
                    <a:pt x="46316" y="520"/>
                  </a:lnTo>
                  <a:cubicBezTo>
                    <a:pt x="46324" y="206"/>
                    <a:pt x="46070" y="1"/>
                    <a:pt x="458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2C1738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6"/>
            <p:cNvSpPr/>
            <p:nvPr/>
          </p:nvSpPr>
          <p:spPr>
            <a:xfrm>
              <a:off x="7202218" y="4597930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3" y="111"/>
                    <a:pt x="13" y="331"/>
                  </a:cubicBezTo>
                  <a:lnTo>
                    <a:pt x="1" y="1986"/>
                  </a:lnTo>
                  <a:lnTo>
                    <a:pt x="644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6"/>
            <p:cNvSpPr/>
            <p:nvPr/>
          </p:nvSpPr>
          <p:spPr>
            <a:xfrm>
              <a:off x="7123501" y="4597249"/>
              <a:ext cx="18956" cy="56386"/>
            </a:xfrm>
            <a:custGeom>
              <a:avLst/>
              <a:gdLst/>
              <a:ahLst/>
              <a:cxnLst/>
              <a:rect l="l" t="t" r="r" b="b"/>
              <a:pathLst>
                <a:path w="668" h="1987" extrusionOk="0">
                  <a:moveTo>
                    <a:pt x="340" y="1"/>
                  </a:moveTo>
                  <a:cubicBezTo>
                    <a:pt x="176" y="1"/>
                    <a:pt x="12" y="111"/>
                    <a:pt x="12" y="331"/>
                  </a:cubicBezTo>
                  <a:lnTo>
                    <a:pt x="0" y="1986"/>
                  </a:lnTo>
                  <a:lnTo>
                    <a:pt x="643" y="1986"/>
                  </a:lnTo>
                  <a:lnTo>
                    <a:pt x="667" y="331"/>
                  </a:lnTo>
                  <a:cubicBezTo>
                    <a:pt x="667" y="111"/>
                    <a:pt x="50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6"/>
            <p:cNvSpPr/>
            <p:nvPr/>
          </p:nvSpPr>
          <p:spPr>
            <a:xfrm>
              <a:off x="7044613" y="4596086"/>
              <a:ext cx="19268" cy="56869"/>
            </a:xfrm>
            <a:custGeom>
              <a:avLst/>
              <a:gdLst/>
              <a:ahLst/>
              <a:cxnLst/>
              <a:rect l="l" t="t" r="r" b="b"/>
              <a:pathLst>
                <a:path w="679" h="2004" extrusionOk="0">
                  <a:moveTo>
                    <a:pt x="340" y="0"/>
                  </a:moveTo>
                  <a:cubicBezTo>
                    <a:pt x="170" y="0"/>
                    <a:pt x="0" y="116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6"/>
                    <a:pt x="509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6"/>
            <p:cNvSpPr/>
            <p:nvPr/>
          </p:nvSpPr>
          <p:spPr>
            <a:xfrm>
              <a:off x="6966065" y="4596171"/>
              <a:ext cx="18587" cy="56102"/>
            </a:xfrm>
            <a:custGeom>
              <a:avLst/>
              <a:gdLst/>
              <a:ahLst/>
              <a:cxnLst/>
              <a:rect l="l" t="t" r="r" b="b"/>
              <a:pathLst>
                <a:path w="655" h="1977" extrusionOk="0">
                  <a:moveTo>
                    <a:pt x="334" y="0"/>
                  </a:moveTo>
                  <a:cubicBezTo>
                    <a:pt x="173" y="0"/>
                    <a:pt x="12" y="107"/>
                    <a:pt x="12" y="322"/>
                  </a:cubicBezTo>
                  <a:lnTo>
                    <a:pt x="0" y="1977"/>
                  </a:lnTo>
                  <a:lnTo>
                    <a:pt x="643" y="1977"/>
                  </a:lnTo>
                  <a:lnTo>
                    <a:pt x="655" y="322"/>
                  </a:lnTo>
                  <a:cubicBezTo>
                    <a:pt x="655" y="107"/>
                    <a:pt x="49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6"/>
            <p:cNvSpPr/>
            <p:nvPr/>
          </p:nvSpPr>
          <p:spPr>
            <a:xfrm>
              <a:off x="6887348" y="4595149"/>
              <a:ext cx="18928" cy="56443"/>
            </a:xfrm>
            <a:custGeom>
              <a:avLst/>
              <a:gdLst/>
              <a:ahLst/>
              <a:cxnLst/>
              <a:rect l="l" t="t" r="r" b="b"/>
              <a:pathLst>
                <a:path w="667" h="1989" extrusionOk="0">
                  <a:moveTo>
                    <a:pt x="339" y="1"/>
                  </a:moveTo>
                  <a:cubicBezTo>
                    <a:pt x="176" y="1"/>
                    <a:pt x="12" y="108"/>
                    <a:pt x="12" y="322"/>
                  </a:cubicBezTo>
                  <a:lnTo>
                    <a:pt x="0" y="1989"/>
                  </a:lnTo>
                  <a:lnTo>
                    <a:pt x="643" y="1989"/>
                  </a:lnTo>
                  <a:lnTo>
                    <a:pt x="667" y="322"/>
                  </a:lnTo>
                  <a:cubicBezTo>
                    <a:pt x="667" y="108"/>
                    <a:pt x="503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6"/>
            <p:cNvSpPr/>
            <p:nvPr/>
          </p:nvSpPr>
          <p:spPr>
            <a:xfrm>
              <a:off x="6808602" y="4594979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79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6"/>
            <p:cNvSpPr/>
            <p:nvPr/>
          </p:nvSpPr>
          <p:spPr>
            <a:xfrm>
              <a:off x="6729884" y="4593787"/>
              <a:ext cx="18956" cy="56471"/>
            </a:xfrm>
            <a:custGeom>
              <a:avLst/>
              <a:gdLst/>
              <a:ahLst/>
              <a:cxnLst/>
              <a:rect l="l" t="t" r="r" b="b"/>
              <a:pathLst>
                <a:path w="668" h="1990" extrusionOk="0">
                  <a:moveTo>
                    <a:pt x="346" y="1"/>
                  </a:moveTo>
                  <a:cubicBezTo>
                    <a:pt x="167" y="1"/>
                    <a:pt x="25" y="144"/>
                    <a:pt x="25" y="322"/>
                  </a:cubicBezTo>
                  <a:lnTo>
                    <a:pt x="1" y="1989"/>
                  </a:lnTo>
                  <a:lnTo>
                    <a:pt x="656" y="1989"/>
                  </a:lnTo>
                  <a:lnTo>
                    <a:pt x="667" y="334"/>
                  </a:lnTo>
                  <a:cubicBezTo>
                    <a:pt x="667" y="156"/>
                    <a:pt x="52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6"/>
            <p:cNvSpPr/>
            <p:nvPr/>
          </p:nvSpPr>
          <p:spPr>
            <a:xfrm>
              <a:off x="6651167" y="4592539"/>
              <a:ext cx="19126" cy="57039"/>
            </a:xfrm>
            <a:custGeom>
              <a:avLst/>
              <a:gdLst/>
              <a:ahLst/>
              <a:cxnLst/>
              <a:rect l="l" t="t" r="r" b="b"/>
              <a:pathLst>
                <a:path w="674" h="2010" extrusionOk="0">
                  <a:moveTo>
                    <a:pt x="332" y="0"/>
                  </a:moveTo>
                  <a:cubicBezTo>
                    <a:pt x="166" y="0"/>
                    <a:pt x="1" y="113"/>
                    <a:pt x="12" y="343"/>
                  </a:cubicBezTo>
                  <a:lnTo>
                    <a:pt x="1" y="2009"/>
                  </a:lnTo>
                  <a:lnTo>
                    <a:pt x="643" y="2009"/>
                  </a:lnTo>
                  <a:lnTo>
                    <a:pt x="655" y="354"/>
                  </a:lnTo>
                  <a:cubicBezTo>
                    <a:pt x="673" y="119"/>
                    <a:pt x="502" y="0"/>
                    <a:pt x="3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6"/>
            <p:cNvSpPr/>
            <p:nvPr/>
          </p:nvSpPr>
          <p:spPr>
            <a:xfrm>
              <a:off x="6572279" y="4591687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6"/>
            <p:cNvSpPr/>
            <p:nvPr/>
          </p:nvSpPr>
          <p:spPr>
            <a:xfrm>
              <a:off x="6493391" y="4591347"/>
              <a:ext cx="19439" cy="56869"/>
            </a:xfrm>
            <a:custGeom>
              <a:avLst/>
              <a:gdLst/>
              <a:ahLst/>
              <a:cxnLst/>
              <a:rect l="l" t="t" r="r" b="b"/>
              <a:pathLst>
                <a:path w="685" h="2004" extrusionOk="0">
                  <a:moveTo>
                    <a:pt x="346" y="1"/>
                  </a:moveTo>
                  <a:cubicBezTo>
                    <a:pt x="176" y="1"/>
                    <a:pt x="6" y="117"/>
                    <a:pt x="24" y="349"/>
                  </a:cubicBezTo>
                  <a:lnTo>
                    <a:pt x="0" y="2004"/>
                  </a:lnTo>
                  <a:lnTo>
                    <a:pt x="655" y="2004"/>
                  </a:lnTo>
                  <a:lnTo>
                    <a:pt x="667" y="349"/>
                  </a:lnTo>
                  <a:cubicBezTo>
                    <a:pt x="685" y="117"/>
                    <a:pt x="515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6"/>
            <p:cNvSpPr/>
            <p:nvPr/>
          </p:nvSpPr>
          <p:spPr>
            <a:xfrm>
              <a:off x="6414843" y="4590325"/>
              <a:ext cx="19268" cy="56897"/>
            </a:xfrm>
            <a:custGeom>
              <a:avLst/>
              <a:gdLst/>
              <a:ahLst/>
              <a:cxnLst/>
              <a:rect l="l" t="t" r="r" b="b"/>
              <a:pathLst>
                <a:path w="679" h="2005" extrusionOk="0">
                  <a:moveTo>
                    <a:pt x="339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6"/>
            <p:cNvSpPr/>
            <p:nvPr/>
          </p:nvSpPr>
          <p:spPr>
            <a:xfrm>
              <a:off x="6336268" y="4590921"/>
              <a:ext cx="18616" cy="55620"/>
            </a:xfrm>
            <a:custGeom>
              <a:avLst/>
              <a:gdLst/>
              <a:ahLst/>
              <a:cxnLst/>
              <a:rect l="l" t="t" r="r" b="b"/>
              <a:pathLst>
                <a:path w="656" h="1960" extrusionOk="0">
                  <a:moveTo>
                    <a:pt x="334" y="1"/>
                  </a:moveTo>
                  <a:cubicBezTo>
                    <a:pt x="180" y="1"/>
                    <a:pt x="25" y="102"/>
                    <a:pt x="13" y="304"/>
                  </a:cubicBezTo>
                  <a:lnTo>
                    <a:pt x="1" y="1959"/>
                  </a:lnTo>
                  <a:lnTo>
                    <a:pt x="644" y="1959"/>
                  </a:lnTo>
                  <a:lnTo>
                    <a:pt x="656" y="304"/>
                  </a:lnTo>
                  <a:cubicBezTo>
                    <a:pt x="644" y="102"/>
                    <a:pt x="489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6"/>
            <p:cNvSpPr/>
            <p:nvPr/>
          </p:nvSpPr>
          <p:spPr>
            <a:xfrm>
              <a:off x="6257550" y="4589758"/>
              <a:ext cx="18616" cy="56102"/>
            </a:xfrm>
            <a:custGeom>
              <a:avLst/>
              <a:gdLst/>
              <a:ahLst/>
              <a:cxnLst/>
              <a:rect l="l" t="t" r="r" b="b"/>
              <a:pathLst>
                <a:path w="656" h="1977" extrusionOk="0">
                  <a:moveTo>
                    <a:pt x="334" y="0"/>
                  </a:moveTo>
                  <a:cubicBezTo>
                    <a:pt x="156" y="0"/>
                    <a:pt x="13" y="143"/>
                    <a:pt x="13" y="322"/>
                  </a:cubicBezTo>
                  <a:lnTo>
                    <a:pt x="1" y="1976"/>
                  </a:lnTo>
                  <a:lnTo>
                    <a:pt x="644" y="1976"/>
                  </a:lnTo>
                  <a:lnTo>
                    <a:pt x="656" y="322"/>
                  </a:lnTo>
                  <a:cubicBezTo>
                    <a:pt x="656" y="143"/>
                    <a:pt x="513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6"/>
            <p:cNvSpPr/>
            <p:nvPr/>
          </p:nvSpPr>
          <p:spPr>
            <a:xfrm>
              <a:off x="6178662" y="4588310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0"/>
                  </a:moveTo>
                  <a:cubicBezTo>
                    <a:pt x="170" y="0"/>
                    <a:pt x="1" y="117"/>
                    <a:pt x="19" y="349"/>
                  </a:cubicBezTo>
                  <a:lnTo>
                    <a:pt x="7" y="2004"/>
                  </a:lnTo>
                  <a:lnTo>
                    <a:pt x="650" y="2004"/>
                  </a:lnTo>
                  <a:lnTo>
                    <a:pt x="661" y="349"/>
                  </a:lnTo>
                  <a:cubicBezTo>
                    <a:pt x="679" y="117"/>
                    <a:pt x="510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6"/>
            <p:cNvSpPr/>
            <p:nvPr/>
          </p:nvSpPr>
          <p:spPr>
            <a:xfrm>
              <a:off x="6099944" y="4587629"/>
              <a:ext cx="19297" cy="56869"/>
            </a:xfrm>
            <a:custGeom>
              <a:avLst/>
              <a:gdLst/>
              <a:ahLst/>
              <a:cxnLst/>
              <a:rect l="l" t="t" r="r" b="b"/>
              <a:pathLst>
                <a:path w="680" h="2004" extrusionOk="0">
                  <a:moveTo>
                    <a:pt x="340" y="1"/>
                  </a:moveTo>
                  <a:cubicBezTo>
                    <a:pt x="170" y="1"/>
                    <a:pt x="0" y="117"/>
                    <a:pt x="18" y="349"/>
                  </a:cubicBezTo>
                  <a:lnTo>
                    <a:pt x="6" y="2004"/>
                  </a:lnTo>
                  <a:lnTo>
                    <a:pt x="649" y="2004"/>
                  </a:lnTo>
                  <a:lnTo>
                    <a:pt x="661" y="349"/>
                  </a:lnTo>
                  <a:cubicBezTo>
                    <a:pt x="679" y="117"/>
                    <a:pt x="509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6"/>
            <p:cNvSpPr/>
            <p:nvPr/>
          </p:nvSpPr>
          <p:spPr>
            <a:xfrm>
              <a:off x="7207497" y="3674119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1"/>
                  </a:moveTo>
                  <a:cubicBezTo>
                    <a:pt x="1" y="1"/>
                    <a:pt x="1" y="657"/>
                    <a:pt x="435" y="657"/>
                  </a:cubicBezTo>
                  <a:cubicBezTo>
                    <a:pt x="442" y="657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1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6"/>
            <p:cNvSpPr/>
            <p:nvPr/>
          </p:nvSpPr>
          <p:spPr>
            <a:xfrm>
              <a:off x="7207298" y="3752865"/>
              <a:ext cx="63197" cy="18956"/>
            </a:xfrm>
            <a:custGeom>
              <a:avLst/>
              <a:gdLst/>
              <a:ahLst/>
              <a:cxnLst/>
              <a:rect l="l" t="t" r="r" b="b"/>
              <a:pathLst>
                <a:path w="2227" h="668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27" y="667"/>
                  </a:lnTo>
                  <a:lnTo>
                    <a:pt x="2227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6"/>
            <p:cNvSpPr/>
            <p:nvPr/>
          </p:nvSpPr>
          <p:spPr>
            <a:xfrm>
              <a:off x="7205822" y="3831554"/>
              <a:ext cx="63991" cy="18985"/>
            </a:xfrm>
            <a:custGeom>
              <a:avLst/>
              <a:gdLst/>
              <a:ahLst/>
              <a:cxnLst/>
              <a:rect l="l" t="t" r="r" b="b"/>
              <a:pathLst>
                <a:path w="2255" h="669" extrusionOk="0">
                  <a:moveTo>
                    <a:pt x="434" y="1"/>
                  </a:moveTo>
                  <a:cubicBezTo>
                    <a:pt x="0" y="1"/>
                    <a:pt x="0" y="657"/>
                    <a:pt x="434" y="657"/>
                  </a:cubicBezTo>
                  <a:cubicBezTo>
                    <a:pt x="442" y="657"/>
                    <a:pt x="449" y="657"/>
                    <a:pt x="457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7" y="1"/>
                  </a:lnTo>
                  <a:cubicBezTo>
                    <a:pt x="449" y="1"/>
                    <a:pt x="442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6"/>
            <p:cNvSpPr/>
            <p:nvPr/>
          </p:nvSpPr>
          <p:spPr>
            <a:xfrm>
              <a:off x="7205595" y="3910300"/>
              <a:ext cx="63566" cy="18956"/>
            </a:xfrm>
            <a:custGeom>
              <a:avLst/>
              <a:gdLst/>
              <a:ahLst/>
              <a:cxnLst/>
              <a:rect l="l" t="t" r="r" b="b"/>
              <a:pathLst>
                <a:path w="2240" h="668" extrusionOk="0">
                  <a:moveTo>
                    <a:pt x="441" y="1"/>
                  </a:moveTo>
                  <a:cubicBezTo>
                    <a:pt x="1" y="1"/>
                    <a:pt x="1" y="655"/>
                    <a:pt x="441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6"/>
            <p:cNvSpPr/>
            <p:nvPr/>
          </p:nvSpPr>
          <p:spPr>
            <a:xfrm>
              <a:off x="7204120" y="3989018"/>
              <a:ext cx="64360" cy="18956"/>
            </a:xfrm>
            <a:custGeom>
              <a:avLst/>
              <a:gdLst/>
              <a:ahLst/>
              <a:cxnLst/>
              <a:rect l="l" t="t" r="r" b="b"/>
              <a:pathLst>
                <a:path w="2268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67" y="668"/>
                  </a:lnTo>
                  <a:lnTo>
                    <a:pt x="2267" y="25"/>
                  </a:lnTo>
                  <a:lnTo>
                    <a:pt x="469" y="1"/>
                  </a:lnTo>
                  <a:lnTo>
                    <a:pt x="458" y="1"/>
                  </a:lnTo>
                  <a:cubicBezTo>
                    <a:pt x="450" y="0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6"/>
            <p:cNvSpPr/>
            <p:nvPr/>
          </p:nvSpPr>
          <p:spPr>
            <a:xfrm>
              <a:off x="7203779" y="4067735"/>
              <a:ext cx="64020" cy="18956"/>
            </a:xfrm>
            <a:custGeom>
              <a:avLst/>
              <a:gdLst/>
              <a:ahLst/>
              <a:cxnLst/>
              <a:rect l="l" t="t" r="r" b="b"/>
              <a:pathLst>
                <a:path w="2256" h="668" extrusionOk="0">
                  <a:moveTo>
                    <a:pt x="435" y="0"/>
                  </a:moveTo>
                  <a:cubicBezTo>
                    <a:pt x="1" y="0"/>
                    <a:pt x="1" y="656"/>
                    <a:pt x="435" y="656"/>
                  </a:cubicBezTo>
                  <a:cubicBezTo>
                    <a:pt x="442" y="656"/>
                    <a:pt x="450" y="656"/>
                    <a:pt x="458" y="656"/>
                  </a:cubicBezTo>
                  <a:lnTo>
                    <a:pt x="2255" y="668"/>
                  </a:lnTo>
                  <a:lnTo>
                    <a:pt x="2255" y="25"/>
                  </a:lnTo>
                  <a:lnTo>
                    <a:pt x="458" y="1"/>
                  </a:lnTo>
                  <a:cubicBezTo>
                    <a:pt x="450" y="1"/>
                    <a:pt x="442" y="0"/>
                    <a:pt x="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6"/>
            <p:cNvSpPr/>
            <p:nvPr/>
          </p:nvSpPr>
          <p:spPr>
            <a:xfrm>
              <a:off x="7203921" y="4146481"/>
              <a:ext cx="63537" cy="18928"/>
            </a:xfrm>
            <a:custGeom>
              <a:avLst/>
              <a:gdLst/>
              <a:ahLst/>
              <a:cxnLst/>
              <a:rect l="l" t="t" r="r" b="b"/>
              <a:pathLst>
                <a:path w="2239" h="667" extrusionOk="0">
                  <a:moveTo>
                    <a:pt x="429" y="0"/>
                  </a:moveTo>
                  <a:cubicBezTo>
                    <a:pt x="0" y="0"/>
                    <a:pt x="0" y="655"/>
                    <a:pt x="429" y="655"/>
                  </a:cubicBezTo>
                  <a:lnTo>
                    <a:pt x="2239" y="667"/>
                  </a:lnTo>
                  <a:lnTo>
                    <a:pt x="2239" y="2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6"/>
            <p:cNvSpPr/>
            <p:nvPr/>
          </p:nvSpPr>
          <p:spPr>
            <a:xfrm>
              <a:off x="7205936" y="4225199"/>
              <a:ext cx="60501" cy="18928"/>
            </a:xfrm>
            <a:custGeom>
              <a:avLst/>
              <a:gdLst/>
              <a:ahLst/>
              <a:cxnLst/>
              <a:rect l="l" t="t" r="r" b="b"/>
              <a:pathLst>
                <a:path w="2132" h="667" extrusionOk="0">
                  <a:moveTo>
                    <a:pt x="322" y="0"/>
                  </a:moveTo>
                  <a:cubicBezTo>
                    <a:pt x="155" y="0"/>
                    <a:pt x="13" y="143"/>
                    <a:pt x="1" y="322"/>
                  </a:cubicBezTo>
                  <a:cubicBezTo>
                    <a:pt x="1" y="500"/>
                    <a:pt x="143" y="643"/>
                    <a:pt x="322" y="643"/>
                  </a:cubicBezTo>
                  <a:lnTo>
                    <a:pt x="2132" y="667"/>
                  </a:lnTo>
                  <a:lnTo>
                    <a:pt x="2132" y="1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6"/>
            <p:cNvSpPr/>
            <p:nvPr/>
          </p:nvSpPr>
          <p:spPr>
            <a:xfrm>
              <a:off x="7201537" y="4303888"/>
              <a:ext cx="64218" cy="18985"/>
            </a:xfrm>
            <a:custGeom>
              <a:avLst/>
              <a:gdLst/>
              <a:ahLst/>
              <a:cxnLst/>
              <a:rect l="l" t="t" r="r" b="b"/>
              <a:pathLst>
                <a:path w="2263" h="669" extrusionOk="0">
                  <a:moveTo>
                    <a:pt x="432" y="0"/>
                  </a:moveTo>
                  <a:cubicBezTo>
                    <a:pt x="8" y="0"/>
                    <a:pt x="0" y="657"/>
                    <a:pt x="431" y="657"/>
                  </a:cubicBezTo>
                  <a:cubicBezTo>
                    <a:pt x="438" y="657"/>
                    <a:pt x="446" y="657"/>
                    <a:pt x="453" y="656"/>
                  </a:cubicBezTo>
                  <a:lnTo>
                    <a:pt x="2263" y="668"/>
                  </a:lnTo>
                  <a:lnTo>
                    <a:pt x="2263" y="25"/>
                  </a:lnTo>
                  <a:lnTo>
                    <a:pt x="453" y="1"/>
                  </a:lnTo>
                  <a:lnTo>
                    <a:pt x="465" y="1"/>
                  </a:lnTo>
                  <a:cubicBezTo>
                    <a:pt x="454" y="1"/>
                    <a:pt x="443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6"/>
            <p:cNvSpPr/>
            <p:nvPr/>
          </p:nvSpPr>
          <p:spPr>
            <a:xfrm>
              <a:off x="7200856" y="4382947"/>
              <a:ext cx="64247" cy="18644"/>
            </a:xfrm>
            <a:custGeom>
              <a:avLst/>
              <a:gdLst/>
              <a:ahLst/>
              <a:cxnLst/>
              <a:rect l="l" t="t" r="r" b="b"/>
              <a:pathLst>
                <a:path w="2264" h="657" extrusionOk="0">
                  <a:moveTo>
                    <a:pt x="420" y="0"/>
                  </a:moveTo>
                  <a:cubicBezTo>
                    <a:pt x="0" y="0"/>
                    <a:pt x="0" y="646"/>
                    <a:pt x="420" y="646"/>
                  </a:cubicBezTo>
                  <a:cubicBezTo>
                    <a:pt x="431" y="646"/>
                    <a:pt x="442" y="645"/>
                    <a:pt x="453" y="644"/>
                  </a:cubicBezTo>
                  <a:lnTo>
                    <a:pt x="2263" y="656"/>
                  </a:lnTo>
                  <a:lnTo>
                    <a:pt x="2263" y="13"/>
                  </a:lnTo>
                  <a:lnTo>
                    <a:pt x="453" y="1"/>
                  </a:lnTo>
                  <a:cubicBezTo>
                    <a:pt x="442" y="1"/>
                    <a:pt x="431" y="0"/>
                    <a:pt x="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6"/>
            <p:cNvSpPr/>
            <p:nvPr/>
          </p:nvSpPr>
          <p:spPr>
            <a:xfrm>
              <a:off x="7203921" y="4461664"/>
              <a:ext cx="60501" cy="18644"/>
            </a:xfrm>
            <a:custGeom>
              <a:avLst/>
              <a:gdLst/>
              <a:ahLst/>
              <a:cxnLst/>
              <a:rect l="l" t="t" r="r" b="b"/>
              <a:pathLst>
                <a:path w="2132" h="657" extrusionOk="0">
                  <a:moveTo>
                    <a:pt x="301" y="1"/>
                  </a:moveTo>
                  <a:cubicBezTo>
                    <a:pt x="132" y="1"/>
                    <a:pt x="0" y="140"/>
                    <a:pt x="0" y="323"/>
                  </a:cubicBezTo>
                  <a:cubicBezTo>
                    <a:pt x="0" y="502"/>
                    <a:pt x="143" y="645"/>
                    <a:pt x="322" y="645"/>
                  </a:cubicBezTo>
                  <a:lnTo>
                    <a:pt x="2119" y="656"/>
                  </a:lnTo>
                  <a:lnTo>
                    <a:pt x="2131" y="14"/>
                  </a:lnTo>
                  <a:lnTo>
                    <a:pt x="322" y="2"/>
                  </a:lnTo>
                  <a:cubicBezTo>
                    <a:pt x="315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6"/>
            <p:cNvSpPr/>
            <p:nvPr/>
          </p:nvSpPr>
          <p:spPr>
            <a:xfrm>
              <a:off x="7202899" y="4540410"/>
              <a:ext cx="60841" cy="18616"/>
            </a:xfrm>
            <a:custGeom>
              <a:avLst/>
              <a:gdLst/>
              <a:ahLst/>
              <a:cxnLst/>
              <a:rect l="l" t="t" r="r" b="b"/>
              <a:pathLst>
                <a:path w="2144" h="656" extrusionOk="0">
                  <a:moveTo>
                    <a:pt x="313" y="0"/>
                  </a:moveTo>
                  <a:cubicBezTo>
                    <a:pt x="144" y="0"/>
                    <a:pt x="12" y="139"/>
                    <a:pt x="12" y="322"/>
                  </a:cubicBezTo>
                  <a:cubicBezTo>
                    <a:pt x="0" y="501"/>
                    <a:pt x="155" y="644"/>
                    <a:pt x="334" y="644"/>
                  </a:cubicBezTo>
                  <a:lnTo>
                    <a:pt x="2144" y="656"/>
                  </a:lnTo>
                  <a:lnTo>
                    <a:pt x="2144" y="13"/>
                  </a:lnTo>
                  <a:lnTo>
                    <a:pt x="334" y="1"/>
                  </a:lnTo>
                  <a:cubicBezTo>
                    <a:pt x="327" y="0"/>
                    <a:pt x="320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6"/>
            <p:cNvSpPr/>
            <p:nvPr/>
          </p:nvSpPr>
          <p:spPr>
            <a:xfrm>
              <a:off x="5959904" y="3351813"/>
              <a:ext cx="1314332" cy="1302868"/>
            </a:xfrm>
            <a:custGeom>
              <a:avLst/>
              <a:gdLst/>
              <a:ahLst/>
              <a:cxnLst/>
              <a:rect l="l" t="t" r="r" b="b"/>
              <a:pathLst>
                <a:path w="46316" h="45912" fill="none" extrusionOk="0">
                  <a:moveTo>
                    <a:pt x="691" y="45518"/>
                  </a:moveTo>
                  <a:lnTo>
                    <a:pt x="45911" y="45911"/>
                  </a:lnTo>
                  <a:lnTo>
                    <a:pt x="46304" y="691"/>
                  </a:lnTo>
                  <a:cubicBezTo>
                    <a:pt x="46316" y="227"/>
                    <a:pt x="45756" y="1"/>
                    <a:pt x="45423" y="322"/>
                  </a:cubicBezTo>
                  <a:lnTo>
                    <a:pt x="334" y="44625"/>
                  </a:lnTo>
                  <a:cubicBezTo>
                    <a:pt x="0" y="44947"/>
                    <a:pt x="227" y="45506"/>
                    <a:pt x="691" y="45518"/>
                  </a:cubicBezTo>
                  <a:close/>
                  <a:moveTo>
                    <a:pt x="19765" y="36065"/>
                  </a:moveTo>
                  <a:lnTo>
                    <a:pt x="36612" y="19515"/>
                  </a:lnTo>
                  <a:cubicBezTo>
                    <a:pt x="36743" y="19396"/>
                    <a:pt x="36945" y="19479"/>
                    <a:pt x="36945" y="19658"/>
                  </a:cubicBezTo>
                  <a:lnTo>
                    <a:pt x="36803" y="36553"/>
                  </a:lnTo>
                  <a:lnTo>
                    <a:pt x="19896" y="36398"/>
                  </a:lnTo>
                  <a:cubicBezTo>
                    <a:pt x="19717" y="36410"/>
                    <a:pt x="19634" y="36184"/>
                    <a:pt x="19765" y="36065"/>
                  </a:cubicBezTo>
                  <a:close/>
                </a:path>
              </a:pathLst>
            </a:custGeom>
            <a:noFill/>
            <a:ln w="74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6"/>
            <p:cNvSpPr/>
            <p:nvPr/>
          </p:nvSpPr>
          <p:spPr>
            <a:xfrm>
              <a:off x="6032209" y="3423777"/>
              <a:ext cx="1151474" cy="1141343"/>
            </a:xfrm>
            <a:custGeom>
              <a:avLst/>
              <a:gdLst/>
              <a:ahLst/>
              <a:cxnLst/>
              <a:rect l="l" t="t" r="r" b="b"/>
              <a:pathLst>
                <a:path w="40577" h="40220" fill="none" extrusionOk="0">
                  <a:moveTo>
                    <a:pt x="40220" y="40220"/>
                  </a:moveTo>
                  <a:lnTo>
                    <a:pt x="40577" y="1"/>
                  </a:lnTo>
                  <a:lnTo>
                    <a:pt x="0" y="39863"/>
                  </a:lnTo>
                  <a:close/>
                  <a:moveTo>
                    <a:pt x="17217" y="33529"/>
                  </a:moveTo>
                  <a:lnTo>
                    <a:pt x="34064" y="16979"/>
                  </a:lnTo>
                  <a:cubicBezTo>
                    <a:pt x="34195" y="16848"/>
                    <a:pt x="34397" y="16943"/>
                    <a:pt x="34397" y="17110"/>
                  </a:cubicBezTo>
                  <a:lnTo>
                    <a:pt x="34255" y="34017"/>
                  </a:lnTo>
                  <a:lnTo>
                    <a:pt x="17348" y="33862"/>
                  </a:lnTo>
                  <a:cubicBezTo>
                    <a:pt x="17181" y="33862"/>
                    <a:pt x="17098" y="33648"/>
                    <a:pt x="17217" y="33529"/>
                  </a:cubicBezTo>
                  <a:close/>
                </a:path>
              </a:pathLst>
            </a:custGeom>
            <a:noFill/>
            <a:ln w="65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260;p51"/>
          <p:cNvGrpSpPr/>
          <p:nvPr/>
        </p:nvGrpSpPr>
        <p:grpSpPr>
          <a:xfrm rot="3746136">
            <a:off x="1542512" y="271919"/>
            <a:ext cx="540498" cy="1298853"/>
            <a:chOff x="3149325" y="2393675"/>
            <a:chExt cx="359100" cy="862941"/>
          </a:xfrm>
        </p:grpSpPr>
        <p:sp>
          <p:nvSpPr>
            <p:cNvPr id="84" name="Google Shape;1261;p51"/>
            <p:cNvSpPr/>
            <p:nvPr/>
          </p:nvSpPr>
          <p:spPr>
            <a:xfrm>
              <a:off x="3149325" y="2393675"/>
              <a:ext cx="359100" cy="8628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1262;p51"/>
            <p:cNvGrpSpPr/>
            <p:nvPr/>
          </p:nvGrpSpPr>
          <p:grpSpPr>
            <a:xfrm>
              <a:off x="3149325" y="2393675"/>
              <a:ext cx="359030" cy="862941"/>
              <a:chOff x="3149325" y="2393675"/>
              <a:chExt cx="359030" cy="862941"/>
            </a:xfrm>
          </p:grpSpPr>
          <p:sp>
            <p:nvSpPr>
              <p:cNvPr id="86" name="Google Shape;1263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rgbClr val="FBF2C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64;p51"/>
              <p:cNvSpPr/>
              <p:nvPr/>
            </p:nvSpPr>
            <p:spPr>
              <a:xfrm flipH="1">
                <a:off x="3149325" y="2393675"/>
                <a:ext cx="359030" cy="52618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68" extrusionOk="0">
                    <a:moveTo>
                      <a:pt x="1726" y="1"/>
                    </a:moveTo>
                    <a:cubicBezTo>
                      <a:pt x="774" y="1"/>
                      <a:pt x="0" y="775"/>
                      <a:pt x="0" y="1727"/>
                    </a:cubicBezTo>
                    <a:lnTo>
                      <a:pt x="0" y="17467"/>
                    </a:lnTo>
                    <a:lnTo>
                      <a:pt x="11918" y="9788"/>
                    </a:lnTo>
                    <a:lnTo>
                      <a:pt x="11918" y="1727"/>
                    </a:lnTo>
                    <a:cubicBezTo>
                      <a:pt x="11918" y="775"/>
                      <a:pt x="11144" y="1"/>
                      <a:pt x="10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65;p51"/>
              <p:cNvSpPr/>
              <p:nvPr/>
            </p:nvSpPr>
            <p:spPr>
              <a:xfrm flipH="1">
                <a:off x="3149325" y="2730075"/>
                <a:ext cx="359030" cy="526541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7480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15741"/>
                    </a:lnTo>
                    <a:cubicBezTo>
                      <a:pt x="0" y="16693"/>
                      <a:pt x="774" y="17479"/>
                      <a:pt x="1726" y="17479"/>
                    </a:cubicBezTo>
                    <a:lnTo>
                      <a:pt x="10180" y="17479"/>
                    </a:lnTo>
                    <a:cubicBezTo>
                      <a:pt x="11144" y="17467"/>
                      <a:pt x="11918" y="16693"/>
                      <a:pt x="11918" y="15741"/>
                    </a:cubicBez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66;p51"/>
              <p:cNvSpPr/>
              <p:nvPr/>
            </p:nvSpPr>
            <p:spPr>
              <a:xfrm flipH="1">
                <a:off x="3149325" y="2688476"/>
                <a:ext cx="359030" cy="272970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9062" extrusionOk="0">
                    <a:moveTo>
                      <a:pt x="11918" y="1"/>
                    </a:moveTo>
                    <a:lnTo>
                      <a:pt x="0" y="7680"/>
                    </a:lnTo>
                    <a:lnTo>
                      <a:pt x="0" y="9061"/>
                    </a:lnTo>
                    <a:lnTo>
                      <a:pt x="11918" y="1382"/>
                    </a:lnTo>
                    <a:lnTo>
                      <a:pt x="11918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0" name="Google Shape;1267;p51"/>
          <p:cNvGrpSpPr/>
          <p:nvPr/>
        </p:nvGrpSpPr>
        <p:grpSpPr>
          <a:xfrm rot="-1365765">
            <a:off x="6931668" y="3605540"/>
            <a:ext cx="584746" cy="865623"/>
            <a:chOff x="4715450" y="3995275"/>
            <a:chExt cx="388475" cy="575075"/>
          </a:xfrm>
        </p:grpSpPr>
        <p:sp>
          <p:nvSpPr>
            <p:cNvPr id="91" name="Google Shape;1268;p51"/>
            <p:cNvSpPr/>
            <p:nvPr/>
          </p:nvSpPr>
          <p:spPr>
            <a:xfrm>
              <a:off x="4888400" y="4273875"/>
              <a:ext cx="55675" cy="47725"/>
            </a:xfrm>
            <a:custGeom>
              <a:avLst/>
              <a:gdLst/>
              <a:ahLst/>
              <a:cxnLst/>
              <a:rect l="l" t="t" r="r" b="b"/>
              <a:pathLst>
                <a:path w="2227" h="1909" extrusionOk="0">
                  <a:moveTo>
                    <a:pt x="1274" y="0"/>
                  </a:moveTo>
                  <a:cubicBezTo>
                    <a:pt x="429" y="0"/>
                    <a:pt x="0" y="1024"/>
                    <a:pt x="596" y="1631"/>
                  </a:cubicBezTo>
                  <a:cubicBezTo>
                    <a:pt x="791" y="1823"/>
                    <a:pt x="1029" y="1908"/>
                    <a:pt x="1262" y="1908"/>
                  </a:cubicBezTo>
                  <a:cubicBezTo>
                    <a:pt x="1755" y="1908"/>
                    <a:pt x="2227" y="1527"/>
                    <a:pt x="2227" y="953"/>
                  </a:cubicBezTo>
                  <a:cubicBezTo>
                    <a:pt x="2227" y="429"/>
                    <a:pt x="1798" y="0"/>
                    <a:pt x="1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69;p51"/>
            <p:cNvSpPr/>
            <p:nvPr/>
          </p:nvSpPr>
          <p:spPr>
            <a:xfrm>
              <a:off x="4904475" y="4281900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1"/>
                  </a:moveTo>
                  <a:lnTo>
                    <a:pt x="536" y="537"/>
                  </a:lnTo>
                  <a:lnTo>
                    <a:pt x="0" y="537"/>
                  </a:lnTo>
                  <a:lnTo>
                    <a:pt x="0" y="727"/>
                  </a:lnTo>
                  <a:lnTo>
                    <a:pt x="536" y="727"/>
                  </a:lnTo>
                  <a:lnTo>
                    <a:pt x="536" y="1263"/>
                  </a:lnTo>
                  <a:lnTo>
                    <a:pt x="738" y="1263"/>
                  </a:lnTo>
                  <a:lnTo>
                    <a:pt x="738" y="727"/>
                  </a:lnTo>
                  <a:lnTo>
                    <a:pt x="1262" y="727"/>
                  </a:lnTo>
                  <a:lnTo>
                    <a:pt x="1262" y="537"/>
                  </a:lnTo>
                  <a:lnTo>
                    <a:pt x="738" y="537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70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rgbClr val="F0C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71;p51"/>
            <p:cNvSpPr/>
            <p:nvPr/>
          </p:nvSpPr>
          <p:spPr>
            <a:xfrm>
              <a:off x="4730350" y="4010450"/>
              <a:ext cx="358400" cy="545025"/>
            </a:xfrm>
            <a:custGeom>
              <a:avLst/>
              <a:gdLst/>
              <a:ahLst/>
              <a:cxnLst/>
              <a:rect l="l" t="t" r="r" b="b"/>
              <a:pathLst>
                <a:path w="14336" h="21801" extrusionOk="0">
                  <a:moveTo>
                    <a:pt x="976" y="0"/>
                  </a:moveTo>
                  <a:cubicBezTo>
                    <a:pt x="441" y="0"/>
                    <a:pt x="12" y="429"/>
                    <a:pt x="12" y="965"/>
                  </a:cubicBezTo>
                  <a:lnTo>
                    <a:pt x="12" y="3453"/>
                  </a:lnTo>
                  <a:cubicBezTo>
                    <a:pt x="0" y="3739"/>
                    <a:pt x="143" y="4013"/>
                    <a:pt x="369" y="4191"/>
                  </a:cubicBezTo>
                  <a:cubicBezTo>
                    <a:pt x="1607" y="5215"/>
                    <a:pt x="2048" y="8323"/>
                    <a:pt x="2048" y="10906"/>
                  </a:cubicBezTo>
                  <a:cubicBezTo>
                    <a:pt x="2048" y="13478"/>
                    <a:pt x="1607" y="16598"/>
                    <a:pt x="369" y="17610"/>
                  </a:cubicBezTo>
                  <a:cubicBezTo>
                    <a:pt x="143" y="17788"/>
                    <a:pt x="12" y="18062"/>
                    <a:pt x="12" y="18348"/>
                  </a:cubicBezTo>
                  <a:lnTo>
                    <a:pt x="12" y="20824"/>
                  </a:lnTo>
                  <a:cubicBezTo>
                    <a:pt x="12" y="21360"/>
                    <a:pt x="441" y="21801"/>
                    <a:pt x="976" y="21801"/>
                  </a:cubicBezTo>
                  <a:lnTo>
                    <a:pt x="13371" y="21801"/>
                  </a:lnTo>
                  <a:cubicBezTo>
                    <a:pt x="13907" y="21801"/>
                    <a:pt x="14335" y="21360"/>
                    <a:pt x="14335" y="20824"/>
                  </a:cubicBezTo>
                  <a:lnTo>
                    <a:pt x="14335" y="18348"/>
                  </a:lnTo>
                  <a:cubicBezTo>
                    <a:pt x="14335" y="18062"/>
                    <a:pt x="14204" y="17788"/>
                    <a:pt x="13978" y="17610"/>
                  </a:cubicBezTo>
                  <a:cubicBezTo>
                    <a:pt x="12740" y="16598"/>
                    <a:pt x="12299" y="13478"/>
                    <a:pt x="12299" y="10906"/>
                  </a:cubicBezTo>
                  <a:cubicBezTo>
                    <a:pt x="12299" y="8323"/>
                    <a:pt x="12740" y="5215"/>
                    <a:pt x="13978" y="4191"/>
                  </a:cubicBezTo>
                  <a:cubicBezTo>
                    <a:pt x="14204" y="4013"/>
                    <a:pt x="14335" y="3739"/>
                    <a:pt x="14335" y="3453"/>
                  </a:cubicBezTo>
                  <a:lnTo>
                    <a:pt x="14335" y="965"/>
                  </a:lnTo>
                  <a:cubicBezTo>
                    <a:pt x="14335" y="429"/>
                    <a:pt x="13907" y="0"/>
                    <a:pt x="13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95250" dir="306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72;p51"/>
            <p:cNvSpPr/>
            <p:nvPr/>
          </p:nvSpPr>
          <p:spPr>
            <a:xfrm>
              <a:off x="4715450" y="3995275"/>
              <a:ext cx="388475" cy="575075"/>
            </a:xfrm>
            <a:custGeom>
              <a:avLst/>
              <a:gdLst/>
              <a:ahLst/>
              <a:cxnLst/>
              <a:rect l="l" t="t" r="r" b="b"/>
              <a:pathLst>
                <a:path w="15539" h="23003" extrusionOk="0">
                  <a:moveTo>
                    <a:pt x="13967" y="595"/>
                  </a:moveTo>
                  <a:cubicBezTo>
                    <a:pt x="14503" y="595"/>
                    <a:pt x="14943" y="1024"/>
                    <a:pt x="14943" y="1572"/>
                  </a:cubicBezTo>
                  <a:lnTo>
                    <a:pt x="14943" y="4048"/>
                  </a:lnTo>
                  <a:cubicBezTo>
                    <a:pt x="14943" y="4346"/>
                    <a:pt x="14800" y="4620"/>
                    <a:pt x="14574" y="4798"/>
                  </a:cubicBezTo>
                  <a:cubicBezTo>
                    <a:pt x="13348" y="5810"/>
                    <a:pt x="12895" y="8930"/>
                    <a:pt x="12895" y="11501"/>
                  </a:cubicBezTo>
                  <a:cubicBezTo>
                    <a:pt x="12895" y="14073"/>
                    <a:pt x="13348" y="17193"/>
                    <a:pt x="14586" y="18205"/>
                  </a:cubicBezTo>
                  <a:cubicBezTo>
                    <a:pt x="14800" y="18383"/>
                    <a:pt x="14931" y="18657"/>
                    <a:pt x="14943" y="18943"/>
                  </a:cubicBezTo>
                  <a:lnTo>
                    <a:pt x="14943" y="21431"/>
                  </a:lnTo>
                  <a:cubicBezTo>
                    <a:pt x="14943" y="21967"/>
                    <a:pt x="14503" y="22396"/>
                    <a:pt x="13967" y="22396"/>
                  </a:cubicBezTo>
                  <a:lnTo>
                    <a:pt x="1572" y="22396"/>
                  </a:lnTo>
                  <a:cubicBezTo>
                    <a:pt x="1037" y="22396"/>
                    <a:pt x="608" y="21967"/>
                    <a:pt x="608" y="21431"/>
                  </a:cubicBezTo>
                  <a:lnTo>
                    <a:pt x="608" y="18943"/>
                  </a:lnTo>
                  <a:cubicBezTo>
                    <a:pt x="608" y="18657"/>
                    <a:pt x="739" y="18383"/>
                    <a:pt x="965" y="18205"/>
                  </a:cubicBezTo>
                  <a:cubicBezTo>
                    <a:pt x="2203" y="17193"/>
                    <a:pt x="2644" y="14073"/>
                    <a:pt x="2644" y="11501"/>
                  </a:cubicBezTo>
                  <a:cubicBezTo>
                    <a:pt x="2644" y="8930"/>
                    <a:pt x="2203" y="5810"/>
                    <a:pt x="965" y="4798"/>
                  </a:cubicBezTo>
                  <a:cubicBezTo>
                    <a:pt x="739" y="4620"/>
                    <a:pt x="608" y="4346"/>
                    <a:pt x="608" y="4048"/>
                  </a:cubicBezTo>
                  <a:lnTo>
                    <a:pt x="608" y="1572"/>
                  </a:lnTo>
                  <a:cubicBezTo>
                    <a:pt x="608" y="1024"/>
                    <a:pt x="1037" y="595"/>
                    <a:pt x="1572" y="595"/>
                  </a:cubicBezTo>
                  <a:close/>
                  <a:moveTo>
                    <a:pt x="1572" y="0"/>
                  </a:moveTo>
                  <a:cubicBezTo>
                    <a:pt x="703" y="0"/>
                    <a:pt x="1" y="703"/>
                    <a:pt x="1" y="1572"/>
                  </a:cubicBezTo>
                  <a:lnTo>
                    <a:pt x="1" y="4060"/>
                  </a:lnTo>
                  <a:cubicBezTo>
                    <a:pt x="1" y="4524"/>
                    <a:pt x="215" y="4965"/>
                    <a:pt x="584" y="5263"/>
                  </a:cubicBezTo>
                  <a:cubicBezTo>
                    <a:pt x="1537" y="6048"/>
                    <a:pt x="2037" y="8787"/>
                    <a:pt x="2037" y="11501"/>
                  </a:cubicBezTo>
                  <a:cubicBezTo>
                    <a:pt x="2037" y="14216"/>
                    <a:pt x="1537" y="16955"/>
                    <a:pt x="584" y="17740"/>
                  </a:cubicBezTo>
                  <a:cubicBezTo>
                    <a:pt x="215" y="18038"/>
                    <a:pt x="1" y="18479"/>
                    <a:pt x="1" y="18943"/>
                  </a:cubicBezTo>
                  <a:lnTo>
                    <a:pt x="1" y="21431"/>
                  </a:lnTo>
                  <a:cubicBezTo>
                    <a:pt x="1" y="22300"/>
                    <a:pt x="703" y="23003"/>
                    <a:pt x="1572" y="23003"/>
                  </a:cubicBezTo>
                  <a:lnTo>
                    <a:pt x="13967" y="23003"/>
                  </a:lnTo>
                  <a:cubicBezTo>
                    <a:pt x="14836" y="23003"/>
                    <a:pt x="15538" y="22300"/>
                    <a:pt x="15538" y="21431"/>
                  </a:cubicBezTo>
                  <a:lnTo>
                    <a:pt x="15538" y="18943"/>
                  </a:lnTo>
                  <a:cubicBezTo>
                    <a:pt x="15538" y="18479"/>
                    <a:pt x="15324" y="18038"/>
                    <a:pt x="14955" y="17740"/>
                  </a:cubicBezTo>
                  <a:cubicBezTo>
                    <a:pt x="13991" y="16955"/>
                    <a:pt x="13491" y="14216"/>
                    <a:pt x="13491" y="11501"/>
                  </a:cubicBezTo>
                  <a:cubicBezTo>
                    <a:pt x="13491" y="8787"/>
                    <a:pt x="13991" y="6048"/>
                    <a:pt x="14955" y="5263"/>
                  </a:cubicBezTo>
                  <a:cubicBezTo>
                    <a:pt x="15324" y="4965"/>
                    <a:pt x="15538" y="4524"/>
                    <a:pt x="15538" y="4060"/>
                  </a:cubicBezTo>
                  <a:lnTo>
                    <a:pt x="15538" y="1572"/>
                  </a:lnTo>
                  <a:cubicBezTo>
                    <a:pt x="15538" y="703"/>
                    <a:pt x="14836" y="0"/>
                    <a:pt x="13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273;p51"/>
            <p:cNvSpPr/>
            <p:nvPr/>
          </p:nvSpPr>
          <p:spPr>
            <a:xfrm>
              <a:off x="4830050" y="4072350"/>
              <a:ext cx="159275" cy="498000"/>
            </a:xfrm>
            <a:custGeom>
              <a:avLst/>
              <a:gdLst/>
              <a:ahLst/>
              <a:cxnLst/>
              <a:rect l="l" t="t" r="r" b="b"/>
              <a:pathLst>
                <a:path w="6371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6371" y="19920"/>
                  </a:lnTo>
                  <a:lnTo>
                    <a:pt x="6371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274;p51"/>
            <p:cNvSpPr/>
            <p:nvPr/>
          </p:nvSpPr>
          <p:spPr>
            <a:xfrm>
              <a:off x="4881250" y="4072350"/>
              <a:ext cx="108075" cy="498000"/>
            </a:xfrm>
            <a:custGeom>
              <a:avLst/>
              <a:gdLst/>
              <a:ahLst/>
              <a:cxnLst/>
              <a:rect l="l" t="t" r="r" b="b"/>
              <a:pathLst>
                <a:path w="4323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4323" y="19920"/>
                  </a:lnTo>
                  <a:lnTo>
                    <a:pt x="432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75;p51"/>
            <p:cNvSpPr/>
            <p:nvPr/>
          </p:nvSpPr>
          <p:spPr>
            <a:xfrm>
              <a:off x="4881250" y="4072350"/>
              <a:ext cx="23550" cy="498000"/>
            </a:xfrm>
            <a:custGeom>
              <a:avLst/>
              <a:gdLst/>
              <a:ahLst/>
              <a:cxnLst/>
              <a:rect l="l" t="t" r="r" b="b"/>
              <a:pathLst>
                <a:path w="942" h="19920" extrusionOk="0">
                  <a:moveTo>
                    <a:pt x="1" y="1"/>
                  </a:moveTo>
                  <a:lnTo>
                    <a:pt x="1" y="19920"/>
                  </a:lnTo>
                  <a:lnTo>
                    <a:pt x="941" y="19920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76;p51"/>
            <p:cNvSpPr/>
            <p:nvPr/>
          </p:nvSpPr>
          <p:spPr>
            <a:xfrm>
              <a:off x="4903275" y="4258975"/>
              <a:ext cx="55700" cy="47725"/>
            </a:xfrm>
            <a:custGeom>
              <a:avLst/>
              <a:gdLst/>
              <a:ahLst/>
              <a:cxnLst/>
              <a:rect l="l" t="t" r="r" b="b"/>
              <a:pathLst>
                <a:path w="2228" h="1909" extrusionOk="0">
                  <a:moveTo>
                    <a:pt x="1275" y="1"/>
                  </a:moveTo>
                  <a:cubicBezTo>
                    <a:pt x="429" y="1"/>
                    <a:pt x="1" y="1025"/>
                    <a:pt x="596" y="1632"/>
                  </a:cubicBezTo>
                  <a:cubicBezTo>
                    <a:pt x="791" y="1823"/>
                    <a:pt x="1029" y="1909"/>
                    <a:pt x="1263" y="1909"/>
                  </a:cubicBezTo>
                  <a:cubicBezTo>
                    <a:pt x="1755" y="1909"/>
                    <a:pt x="2227" y="1527"/>
                    <a:pt x="2227" y="953"/>
                  </a:cubicBezTo>
                  <a:cubicBezTo>
                    <a:pt x="2227" y="430"/>
                    <a:pt x="1799" y="1"/>
                    <a:pt x="1275" y="1"/>
                  </a:cubicBezTo>
                  <a:close/>
                </a:path>
              </a:pathLst>
            </a:custGeom>
            <a:solidFill>
              <a:srgbClr val="B9B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77;p51"/>
            <p:cNvSpPr/>
            <p:nvPr/>
          </p:nvSpPr>
          <p:spPr>
            <a:xfrm>
              <a:off x="4919350" y="42670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536" y="0"/>
                  </a:moveTo>
                  <a:lnTo>
                    <a:pt x="536" y="536"/>
                  </a:lnTo>
                  <a:lnTo>
                    <a:pt x="1" y="536"/>
                  </a:lnTo>
                  <a:lnTo>
                    <a:pt x="1" y="727"/>
                  </a:lnTo>
                  <a:lnTo>
                    <a:pt x="536" y="727"/>
                  </a:lnTo>
                  <a:lnTo>
                    <a:pt x="536" y="1262"/>
                  </a:lnTo>
                  <a:lnTo>
                    <a:pt x="739" y="1262"/>
                  </a:lnTo>
                  <a:lnTo>
                    <a:pt x="739" y="727"/>
                  </a:lnTo>
                  <a:lnTo>
                    <a:pt x="1263" y="727"/>
                  </a:lnTo>
                  <a:lnTo>
                    <a:pt x="1263" y="536"/>
                  </a:lnTo>
                  <a:lnTo>
                    <a:pt x="739" y="53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278;p51"/>
          <p:cNvGrpSpPr/>
          <p:nvPr/>
        </p:nvGrpSpPr>
        <p:grpSpPr>
          <a:xfrm rot="-1579501">
            <a:off x="713984" y="3784171"/>
            <a:ext cx="203153" cy="1339689"/>
            <a:chOff x="4298066" y="1730525"/>
            <a:chExt cx="219952" cy="2277116"/>
          </a:xfrm>
        </p:grpSpPr>
        <p:grpSp>
          <p:nvGrpSpPr>
            <p:cNvPr id="102" name="Google Shape;1279;p51"/>
            <p:cNvGrpSpPr/>
            <p:nvPr/>
          </p:nvGrpSpPr>
          <p:grpSpPr>
            <a:xfrm>
              <a:off x="4301119" y="1732113"/>
              <a:ext cx="216900" cy="2275528"/>
              <a:chOff x="4298100" y="1730525"/>
              <a:chExt cx="216900" cy="2275528"/>
            </a:xfrm>
          </p:grpSpPr>
          <p:sp>
            <p:nvSpPr>
              <p:cNvPr id="111" name="Google Shape;1280;p51"/>
              <p:cNvSpPr/>
              <p:nvPr/>
            </p:nvSpPr>
            <p:spPr>
              <a:xfrm>
                <a:off x="4300188" y="3793353"/>
                <a:ext cx="212700" cy="212700"/>
              </a:xfrm>
              <a:prstGeom prst="pie">
                <a:avLst>
                  <a:gd name="adj1" fmla="val 21583463"/>
                  <a:gd name="adj2" fmla="val 10817117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81;p51"/>
              <p:cNvSpPr/>
              <p:nvPr/>
            </p:nvSpPr>
            <p:spPr>
              <a:xfrm>
                <a:off x="4300225" y="2019375"/>
                <a:ext cx="212700" cy="1880100"/>
              </a:xfrm>
              <a:prstGeom prst="rect">
                <a:avLst/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82;p51"/>
              <p:cNvSpPr/>
              <p:nvPr/>
            </p:nvSpPr>
            <p:spPr>
              <a:xfrm>
                <a:off x="4298100" y="1730525"/>
                <a:ext cx="216900" cy="288900"/>
              </a:xfrm>
              <a:prstGeom prst="triangle">
                <a:avLst>
                  <a:gd name="adj" fmla="val 50000"/>
                </a:avLst>
              </a:prstGeom>
              <a:solidFill>
                <a:schemeClr val="l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5250" dir="288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3" name="Google Shape;1283;p51"/>
            <p:cNvSpPr/>
            <p:nvPr/>
          </p:nvSpPr>
          <p:spPr>
            <a:xfrm>
              <a:off x="4333292" y="2054577"/>
              <a:ext cx="76086" cy="1704070"/>
            </a:xfrm>
            <a:custGeom>
              <a:avLst/>
              <a:gdLst/>
              <a:ahLst/>
              <a:cxnLst/>
              <a:rect l="l" t="t" r="r" b="b"/>
              <a:pathLst>
                <a:path w="1286" h="28802" extrusionOk="0">
                  <a:moveTo>
                    <a:pt x="0" y="1"/>
                  </a:moveTo>
                  <a:lnTo>
                    <a:pt x="0" y="28802"/>
                  </a:lnTo>
                  <a:lnTo>
                    <a:pt x="1286" y="28802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84;p51"/>
            <p:cNvSpPr/>
            <p:nvPr/>
          </p:nvSpPr>
          <p:spPr>
            <a:xfrm>
              <a:off x="4375536" y="1730525"/>
              <a:ext cx="62064" cy="84606"/>
            </a:xfrm>
            <a:custGeom>
              <a:avLst/>
              <a:gdLst/>
              <a:ahLst/>
              <a:cxnLst/>
              <a:rect l="l" t="t" r="r" b="b"/>
              <a:pathLst>
                <a:path w="1049" h="1430" extrusionOk="0">
                  <a:moveTo>
                    <a:pt x="524" y="1"/>
                  </a:moveTo>
                  <a:lnTo>
                    <a:pt x="0" y="1429"/>
                  </a:lnTo>
                  <a:lnTo>
                    <a:pt x="1048" y="1429"/>
                  </a:lnTo>
                  <a:lnTo>
                    <a:pt x="524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285;p51"/>
            <p:cNvSpPr/>
            <p:nvPr/>
          </p:nvSpPr>
          <p:spPr>
            <a:xfrm>
              <a:off x="4300159" y="1815073"/>
              <a:ext cx="212817" cy="204356"/>
            </a:xfrm>
            <a:custGeom>
              <a:avLst/>
              <a:gdLst/>
              <a:ahLst/>
              <a:cxnLst/>
              <a:rect l="l" t="t" r="r" b="b"/>
              <a:pathLst>
                <a:path w="3597" h="3454" extrusionOk="0">
                  <a:moveTo>
                    <a:pt x="1274" y="0"/>
                  </a:moveTo>
                  <a:lnTo>
                    <a:pt x="0" y="3453"/>
                  </a:lnTo>
                  <a:lnTo>
                    <a:pt x="3596" y="3453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286;p51"/>
            <p:cNvSpPr/>
            <p:nvPr/>
          </p:nvSpPr>
          <p:spPr>
            <a:xfrm>
              <a:off x="4298066" y="3860793"/>
              <a:ext cx="217017" cy="142351"/>
            </a:xfrm>
            <a:custGeom>
              <a:avLst/>
              <a:gdLst/>
              <a:ahLst/>
              <a:cxnLst/>
              <a:rect l="l" t="t" r="r" b="b"/>
              <a:pathLst>
                <a:path w="3668" h="2406" extrusionOk="0">
                  <a:moveTo>
                    <a:pt x="36" y="0"/>
                  </a:moveTo>
                  <a:lnTo>
                    <a:pt x="36" y="548"/>
                  </a:lnTo>
                  <a:cubicBezTo>
                    <a:pt x="1" y="1572"/>
                    <a:pt x="822" y="2405"/>
                    <a:pt x="1834" y="2405"/>
                  </a:cubicBezTo>
                  <a:cubicBezTo>
                    <a:pt x="2846" y="2405"/>
                    <a:pt x="3668" y="1572"/>
                    <a:pt x="3632" y="548"/>
                  </a:cubicBezTo>
                  <a:lnTo>
                    <a:pt x="3632" y="0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87;p51"/>
            <p:cNvSpPr/>
            <p:nvPr/>
          </p:nvSpPr>
          <p:spPr>
            <a:xfrm>
              <a:off x="4300159" y="2019373"/>
              <a:ext cx="212817" cy="1704070"/>
            </a:xfrm>
            <a:custGeom>
              <a:avLst/>
              <a:gdLst/>
              <a:ahLst/>
              <a:cxnLst/>
              <a:rect l="l" t="t" r="r" b="b"/>
              <a:pathLst>
                <a:path w="359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3596" y="28801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288;p51"/>
            <p:cNvSpPr/>
            <p:nvPr/>
          </p:nvSpPr>
          <p:spPr>
            <a:xfrm>
              <a:off x="4368496" y="2019373"/>
              <a:ext cx="76145" cy="1704070"/>
            </a:xfrm>
            <a:custGeom>
              <a:avLst/>
              <a:gdLst/>
              <a:ahLst/>
              <a:cxnLst/>
              <a:rect l="l" t="t" r="r" b="b"/>
              <a:pathLst>
                <a:path w="1287" h="28802" extrusionOk="0">
                  <a:moveTo>
                    <a:pt x="0" y="0"/>
                  </a:moveTo>
                  <a:lnTo>
                    <a:pt x="0" y="28801"/>
                  </a:lnTo>
                  <a:lnTo>
                    <a:pt x="1286" y="28801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289;p51"/>
            <p:cNvSpPr/>
            <p:nvPr/>
          </p:nvSpPr>
          <p:spPr>
            <a:xfrm>
              <a:off x="4300159" y="3723410"/>
              <a:ext cx="212817" cy="137440"/>
            </a:xfrm>
            <a:custGeom>
              <a:avLst/>
              <a:gdLst/>
              <a:ahLst/>
              <a:cxnLst/>
              <a:rect l="l" t="t" r="r" b="b"/>
              <a:pathLst>
                <a:path w="3597" h="2323" extrusionOk="0">
                  <a:moveTo>
                    <a:pt x="0" y="0"/>
                  </a:moveTo>
                  <a:lnTo>
                    <a:pt x="0" y="2322"/>
                  </a:lnTo>
                  <a:lnTo>
                    <a:pt x="3596" y="2322"/>
                  </a:lnTo>
                  <a:lnTo>
                    <a:pt x="3596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290;p51"/>
            <p:cNvSpPr/>
            <p:nvPr/>
          </p:nvSpPr>
          <p:spPr>
            <a:xfrm>
              <a:off x="4300159" y="3764944"/>
              <a:ext cx="212817" cy="53603"/>
            </a:xfrm>
            <a:custGeom>
              <a:avLst/>
              <a:gdLst/>
              <a:ahLst/>
              <a:cxnLst/>
              <a:rect l="l" t="t" r="r" b="b"/>
              <a:pathLst>
                <a:path w="3597" h="906" extrusionOk="0">
                  <a:moveTo>
                    <a:pt x="0" y="1"/>
                  </a:moveTo>
                  <a:lnTo>
                    <a:pt x="0" y="906"/>
                  </a:lnTo>
                  <a:lnTo>
                    <a:pt x="3596" y="906"/>
                  </a:lnTo>
                  <a:lnTo>
                    <a:pt x="359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32"/>
          <p:cNvGrpSpPr/>
          <p:nvPr/>
        </p:nvGrpSpPr>
        <p:grpSpPr>
          <a:xfrm>
            <a:off x="1302810" y="1083799"/>
            <a:ext cx="6538381" cy="3320662"/>
            <a:chOff x="254503" y="268253"/>
            <a:chExt cx="8511300" cy="4594800"/>
          </a:xfrm>
        </p:grpSpPr>
        <p:sp>
          <p:nvSpPr>
            <p:cNvPr id="459" name="Google Shape;459;p32"/>
            <p:cNvSpPr/>
            <p:nvPr/>
          </p:nvSpPr>
          <p:spPr>
            <a:xfrm rot="10800000" flipH="1">
              <a:off x="254503" y="268253"/>
              <a:ext cx="8511300" cy="4594800"/>
            </a:xfrm>
            <a:prstGeom prst="snip1Rect">
              <a:avLst>
                <a:gd name="adj" fmla="val 17909"/>
              </a:avLst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7962550" y="4060577"/>
              <a:ext cx="825900" cy="776400"/>
            </a:xfrm>
            <a:prstGeom prst="rtTriangle">
              <a:avLst/>
            </a:prstGeom>
            <a:solidFill>
              <a:srgbClr val="F8F7E0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2"/>
          <p:cNvSpPr txBox="1">
            <a:spLocks noGrp="1"/>
          </p:cNvSpPr>
          <p:nvPr>
            <p:ph type="title"/>
          </p:nvPr>
        </p:nvSpPr>
        <p:spPr>
          <a:xfrm>
            <a:off x="2003344" y="1831532"/>
            <a:ext cx="5456194" cy="99874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HÌNH CHỮ NHẬT</a:t>
            </a:r>
            <a:endParaRPr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 idx="2"/>
          </p:nvPr>
        </p:nvSpPr>
        <p:spPr>
          <a:xfrm>
            <a:off x="2996550" y="535000"/>
            <a:ext cx="3150900" cy="10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7030A0"/>
                </a:solidFill>
              </a:rPr>
              <a:t>1</a:t>
            </a:r>
            <a:endParaRPr dirty="0">
              <a:solidFill>
                <a:srgbClr val="7030A0"/>
              </a:solidFill>
            </a:endParaRPr>
          </a:p>
        </p:txBody>
      </p:sp>
      <p:grpSp>
        <p:nvGrpSpPr>
          <p:cNvPr id="464" name="Google Shape;464;p32"/>
          <p:cNvGrpSpPr/>
          <p:nvPr/>
        </p:nvGrpSpPr>
        <p:grpSpPr>
          <a:xfrm>
            <a:off x="142447" y="2080008"/>
            <a:ext cx="1644513" cy="2819995"/>
            <a:chOff x="142447" y="2080008"/>
            <a:chExt cx="1644513" cy="2819995"/>
          </a:xfrm>
        </p:grpSpPr>
        <p:sp>
          <p:nvSpPr>
            <p:cNvPr id="465" name="Google Shape;465;p32"/>
            <p:cNvSpPr/>
            <p:nvPr/>
          </p:nvSpPr>
          <p:spPr>
            <a:xfrm>
              <a:off x="569746" y="3005050"/>
              <a:ext cx="1122900" cy="1642500"/>
            </a:xfrm>
            <a:prstGeom prst="roundRect">
              <a:avLst>
                <a:gd name="adj" fmla="val 12662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04775" dir="30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6" name="Google Shape;466;p32"/>
            <p:cNvGrpSpPr/>
            <p:nvPr/>
          </p:nvGrpSpPr>
          <p:grpSpPr>
            <a:xfrm>
              <a:off x="142447" y="2080008"/>
              <a:ext cx="1644513" cy="2819995"/>
              <a:chOff x="3695625" y="535000"/>
              <a:chExt cx="1415975" cy="2428100"/>
            </a:xfrm>
          </p:grpSpPr>
          <p:sp>
            <p:nvSpPr>
              <p:cNvPr id="467" name="Google Shape;467;p32"/>
              <p:cNvSpPr/>
              <p:nvPr/>
            </p:nvSpPr>
            <p:spPr>
              <a:xfrm>
                <a:off x="4055500" y="1334675"/>
                <a:ext cx="975150" cy="15852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3408" extrusionOk="0">
                    <a:moveTo>
                      <a:pt x="19503" y="1"/>
                    </a:moveTo>
                    <a:cubicBezTo>
                      <a:pt x="9751" y="1"/>
                      <a:pt x="0" y="1361"/>
                      <a:pt x="0" y="4081"/>
                    </a:cubicBezTo>
                    <a:lnTo>
                      <a:pt x="0" y="58219"/>
                    </a:lnTo>
                    <a:lnTo>
                      <a:pt x="72" y="58219"/>
                    </a:lnTo>
                    <a:cubicBezTo>
                      <a:pt x="72" y="61678"/>
                      <a:pt x="9787" y="63407"/>
                      <a:pt x="19503" y="63407"/>
                    </a:cubicBezTo>
                    <a:cubicBezTo>
                      <a:pt x="29218" y="63407"/>
                      <a:pt x="38934" y="61678"/>
                      <a:pt x="38934" y="58219"/>
                    </a:cubicBezTo>
                    <a:lnTo>
                      <a:pt x="39005" y="58219"/>
                    </a:lnTo>
                    <a:lnTo>
                      <a:pt x="39005" y="4081"/>
                    </a:lnTo>
                    <a:cubicBezTo>
                      <a:pt x="39005" y="1361"/>
                      <a:pt x="29254" y="1"/>
                      <a:pt x="19503" y="1"/>
                    </a:cubicBezTo>
                    <a:close/>
                  </a:path>
                </a:pathLst>
              </a:custGeom>
              <a:solidFill>
                <a:srgbClr val="49669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2"/>
              <p:cNvSpPr/>
              <p:nvPr/>
            </p:nvSpPr>
            <p:spPr>
              <a:xfrm>
                <a:off x="4106700" y="1374200"/>
                <a:ext cx="8727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6740" extrusionOk="0">
                    <a:moveTo>
                      <a:pt x="17455" y="0"/>
                    </a:moveTo>
                    <a:cubicBezTo>
                      <a:pt x="7822" y="0"/>
                      <a:pt x="0" y="1512"/>
                      <a:pt x="0" y="3370"/>
                    </a:cubicBezTo>
                    <a:cubicBezTo>
                      <a:pt x="0" y="5227"/>
                      <a:pt x="7822" y="6739"/>
                      <a:pt x="17455" y="6739"/>
                    </a:cubicBezTo>
                    <a:cubicBezTo>
                      <a:pt x="27099" y="6739"/>
                      <a:pt x="34909" y="5227"/>
                      <a:pt x="34909" y="3370"/>
                    </a:cubicBezTo>
                    <a:cubicBezTo>
                      <a:pt x="34909" y="1512"/>
                      <a:pt x="27099" y="0"/>
                      <a:pt x="17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2"/>
              <p:cNvSpPr/>
              <p:nvPr/>
            </p:nvSpPr>
            <p:spPr>
              <a:xfrm>
                <a:off x="4236475" y="1255125"/>
                <a:ext cx="380125" cy="117875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47150" extrusionOk="0">
                    <a:moveTo>
                      <a:pt x="5251" y="1"/>
                    </a:moveTo>
                    <a:lnTo>
                      <a:pt x="0" y="46018"/>
                    </a:lnTo>
                    <a:lnTo>
                      <a:pt x="9954" y="47149"/>
                    </a:lnTo>
                    <a:lnTo>
                      <a:pt x="15204" y="1132"/>
                    </a:lnTo>
                    <a:lnTo>
                      <a:pt x="5251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extrusionOk="0">
                    <a:moveTo>
                      <a:pt x="13395" y="1"/>
                    </a:moveTo>
                    <a:lnTo>
                      <a:pt x="5823" y="1441"/>
                    </a:lnTo>
                    <a:cubicBezTo>
                      <a:pt x="5918" y="1644"/>
                      <a:pt x="5954" y="1870"/>
                      <a:pt x="5930" y="2096"/>
                    </a:cubicBezTo>
                    <a:cubicBezTo>
                      <a:pt x="5852" y="2759"/>
                      <a:pt x="5293" y="3248"/>
                      <a:pt x="4641" y="3248"/>
                    </a:cubicBezTo>
                    <a:cubicBezTo>
                      <a:pt x="4591" y="3248"/>
                      <a:pt x="4540" y="3245"/>
                      <a:pt x="4489" y="3239"/>
                    </a:cubicBezTo>
                    <a:cubicBezTo>
                      <a:pt x="4394" y="3227"/>
                      <a:pt x="4287" y="3204"/>
                      <a:pt x="4191" y="3168"/>
                    </a:cubicBezTo>
                    <a:lnTo>
                      <a:pt x="0" y="39922"/>
                    </a:lnTo>
                    <a:lnTo>
                      <a:pt x="8728" y="40911"/>
                    </a:lnTo>
                    <a:lnTo>
                      <a:pt x="13395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2"/>
              <p:cNvSpPr/>
              <p:nvPr/>
            </p:nvSpPr>
            <p:spPr>
              <a:xfrm>
                <a:off x="4296000" y="1019675"/>
                <a:ext cx="33487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13395" h="40911" fill="none" extrusionOk="0">
                    <a:moveTo>
                      <a:pt x="13395" y="1"/>
                    </a:moveTo>
                    <a:lnTo>
                      <a:pt x="8728" y="40911"/>
                    </a:lnTo>
                    <a:lnTo>
                      <a:pt x="0" y="39922"/>
                    </a:lnTo>
                    <a:lnTo>
                      <a:pt x="4191" y="3168"/>
                    </a:lnTo>
                    <a:cubicBezTo>
                      <a:pt x="4287" y="3204"/>
                      <a:pt x="4394" y="3227"/>
                      <a:pt x="4489" y="3239"/>
                    </a:cubicBezTo>
                    <a:cubicBezTo>
                      <a:pt x="5203" y="3323"/>
                      <a:pt x="5846" y="2811"/>
                      <a:pt x="5930" y="2096"/>
                    </a:cubicBezTo>
                    <a:cubicBezTo>
                      <a:pt x="5954" y="1870"/>
                      <a:pt x="5918" y="1644"/>
                      <a:pt x="5823" y="1441"/>
                    </a:cubicBezTo>
                    <a:lnTo>
                      <a:pt x="13395" y="1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2"/>
              <p:cNvSpPr/>
              <p:nvPr/>
            </p:nvSpPr>
            <p:spPr>
              <a:xfrm>
                <a:off x="4493950" y="1019675"/>
                <a:ext cx="136925" cy="10227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40911" extrusionOk="0">
                    <a:moveTo>
                      <a:pt x="5477" y="1"/>
                    </a:moveTo>
                    <a:lnTo>
                      <a:pt x="4632" y="156"/>
                    </a:lnTo>
                    <a:lnTo>
                      <a:pt x="0" y="40827"/>
                    </a:lnTo>
                    <a:lnTo>
                      <a:pt x="810" y="40911"/>
                    </a:lnTo>
                    <a:lnTo>
                      <a:pt x="5477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2"/>
              <p:cNvSpPr/>
              <p:nvPr/>
            </p:nvSpPr>
            <p:spPr>
              <a:xfrm>
                <a:off x="4393325" y="112475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6" y="1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2"/>
              <p:cNvSpPr/>
              <p:nvPr/>
            </p:nvSpPr>
            <p:spPr>
              <a:xfrm>
                <a:off x="4381125" y="1229525"/>
                <a:ext cx="2256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28" fill="none" extrusionOk="0">
                    <a:moveTo>
                      <a:pt x="9026" y="1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2"/>
              <p:cNvSpPr/>
              <p:nvPr/>
            </p:nvSpPr>
            <p:spPr>
              <a:xfrm>
                <a:off x="4369225" y="1334600"/>
                <a:ext cx="225650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6" fill="none" extrusionOk="0">
                    <a:moveTo>
                      <a:pt x="9025" y="1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2"/>
              <p:cNvSpPr/>
              <p:nvPr/>
            </p:nvSpPr>
            <p:spPr>
              <a:xfrm>
                <a:off x="4357325" y="143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2"/>
              <p:cNvSpPr/>
              <p:nvPr/>
            </p:nvSpPr>
            <p:spPr>
              <a:xfrm>
                <a:off x="4345400" y="154475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6" y="0"/>
                    </a:moveTo>
                    <a:lnTo>
                      <a:pt x="1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2"/>
              <p:cNvSpPr/>
              <p:nvPr/>
            </p:nvSpPr>
            <p:spPr>
              <a:xfrm>
                <a:off x="4333200" y="1649525"/>
                <a:ext cx="22595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9038" h="1727" fill="none" extrusionOk="0">
                    <a:moveTo>
                      <a:pt x="9038" y="0"/>
                    </a:moveTo>
                    <a:lnTo>
                      <a:pt x="1" y="1727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2"/>
              <p:cNvSpPr/>
              <p:nvPr/>
            </p:nvSpPr>
            <p:spPr>
              <a:xfrm>
                <a:off x="4321300" y="1754600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2"/>
              <p:cNvSpPr/>
              <p:nvPr/>
            </p:nvSpPr>
            <p:spPr>
              <a:xfrm>
                <a:off x="4309400" y="1859675"/>
                <a:ext cx="225650" cy="4287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1715" fill="none" extrusionOk="0">
                    <a:moveTo>
                      <a:pt x="9025" y="0"/>
                    </a:moveTo>
                    <a:lnTo>
                      <a:pt x="0" y="171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extrusionOk="0">
                    <a:moveTo>
                      <a:pt x="5703" y="0"/>
                    </a:moveTo>
                    <a:lnTo>
                      <a:pt x="0" y="50006"/>
                    </a:lnTo>
                    <a:lnTo>
                      <a:pt x="4203" y="50471"/>
                    </a:ln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2"/>
              <p:cNvSpPr/>
              <p:nvPr/>
            </p:nvSpPr>
            <p:spPr>
              <a:xfrm>
                <a:off x="4389175" y="1145600"/>
                <a:ext cx="241425" cy="1261775"/>
              </a:xfrm>
              <a:custGeom>
                <a:avLst/>
                <a:gdLst/>
                <a:ahLst/>
                <a:cxnLst/>
                <a:rect l="l" t="t" r="r" b="b"/>
                <a:pathLst>
                  <a:path w="9657" h="50471" fill="none" extrusionOk="0">
                    <a:moveTo>
                      <a:pt x="4203" y="50471"/>
                    </a:moveTo>
                    <a:lnTo>
                      <a:pt x="9608" y="3131"/>
                    </a:lnTo>
                    <a:cubicBezTo>
                      <a:pt x="9656" y="2667"/>
                      <a:pt x="9442" y="2227"/>
                      <a:pt x="9037" y="1988"/>
                    </a:cubicBezTo>
                    <a:lnTo>
                      <a:pt x="5703" y="0"/>
                    </a:lnTo>
                    <a:lnTo>
                      <a:pt x="0" y="50006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extrusionOk="0">
                    <a:moveTo>
                      <a:pt x="5037" y="1"/>
                    </a:moveTo>
                    <a:lnTo>
                      <a:pt x="1" y="44161"/>
                    </a:lnTo>
                    <a:lnTo>
                      <a:pt x="2572" y="44447"/>
                    </a:ln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close/>
                  </a:path>
                </a:pathLst>
              </a:custGeom>
              <a:solidFill>
                <a:srgbClr val="C9709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2"/>
              <p:cNvSpPr/>
              <p:nvPr/>
            </p:nvSpPr>
            <p:spPr>
              <a:xfrm>
                <a:off x="4460900" y="1296200"/>
                <a:ext cx="186350" cy="1111175"/>
              </a:xfrm>
              <a:custGeom>
                <a:avLst/>
                <a:gdLst/>
                <a:ahLst/>
                <a:cxnLst/>
                <a:rect l="l" t="t" r="r" b="b"/>
                <a:pathLst>
                  <a:path w="7454" h="44447" fill="none" extrusionOk="0">
                    <a:moveTo>
                      <a:pt x="2572" y="44447"/>
                    </a:moveTo>
                    <a:lnTo>
                      <a:pt x="7418" y="1930"/>
                    </a:lnTo>
                    <a:cubicBezTo>
                      <a:pt x="7454" y="1644"/>
                      <a:pt x="7323" y="1370"/>
                      <a:pt x="7073" y="1227"/>
                    </a:cubicBezTo>
                    <a:lnTo>
                      <a:pt x="5037" y="1"/>
                    </a:lnTo>
                    <a:lnTo>
                      <a:pt x="1" y="44161"/>
                    </a:lnTo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extrusionOk="0">
                    <a:moveTo>
                      <a:pt x="9906" y="1"/>
                    </a:moveTo>
                    <a:lnTo>
                      <a:pt x="6215" y="1192"/>
                    </a:lnTo>
                    <a:cubicBezTo>
                      <a:pt x="5775" y="1334"/>
                      <a:pt x="5453" y="1727"/>
                      <a:pt x="5406" y="2192"/>
                    </a:cubicBezTo>
                    <a:lnTo>
                      <a:pt x="0" y="49519"/>
                    </a:lnTo>
                    <a:lnTo>
                      <a:pt x="4203" y="49995"/>
                    </a:lnTo>
                    <a:lnTo>
                      <a:pt x="9906" y="1"/>
                    </a:lnTo>
                    <a:close/>
                  </a:path>
                </a:pathLst>
              </a:custGeom>
              <a:solidFill>
                <a:srgbClr val="334E7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2"/>
              <p:cNvSpPr/>
              <p:nvPr/>
            </p:nvSpPr>
            <p:spPr>
              <a:xfrm>
                <a:off x="4236775" y="1139925"/>
                <a:ext cx="247675" cy="1249900"/>
              </a:xfrm>
              <a:custGeom>
                <a:avLst/>
                <a:gdLst/>
                <a:ahLst/>
                <a:cxnLst/>
                <a:rect l="l" t="t" r="r" b="b"/>
                <a:pathLst>
                  <a:path w="9907" h="49996" fill="none" extrusionOk="0">
                    <a:moveTo>
                      <a:pt x="0" y="49519"/>
                    </a:moveTo>
                    <a:lnTo>
                      <a:pt x="5406" y="2192"/>
                    </a:lnTo>
                    <a:cubicBezTo>
                      <a:pt x="5453" y="1727"/>
                      <a:pt x="5775" y="1334"/>
                      <a:pt x="6215" y="1192"/>
                    </a:cubicBezTo>
                    <a:lnTo>
                      <a:pt x="9906" y="1"/>
                    </a:lnTo>
                    <a:lnTo>
                      <a:pt x="4203" y="49995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extrusionOk="0">
                    <a:moveTo>
                      <a:pt x="7609" y="0"/>
                    </a:moveTo>
                    <a:lnTo>
                      <a:pt x="5346" y="727"/>
                    </a:lnTo>
                    <a:cubicBezTo>
                      <a:pt x="5085" y="810"/>
                      <a:pt x="4882" y="1048"/>
                      <a:pt x="4858" y="1334"/>
                    </a:cubicBezTo>
                    <a:lnTo>
                      <a:pt x="1" y="43851"/>
                    </a:lnTo>
                    <a:lnTo>
                      <a:pt x="2572" y="44149"/>
                    </a:lnTo>
                    <a:lnTo>
                      <a:pt x="76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2"/>
              <p:cNvSpPr/>
              <p:nvPr/>
            </p:nvSpPr>
            <p:spPr>
              <a:xfrm>
                <a:off x="4206700" y="1274775"/>
                <a:ext cx="190225" cy="1103725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44149" fill="none" extrusionOk="0">
                    <a:moveTo>
                      <a:pt x="1" y="43851"/>
                    </a:moveTo>
                    <a:lnTo>
                      <a:pt x="4858" y="1334"/>
                    </a:lnTo>
                    <a:cubicBezTo>
                      <a:pt x="4882" y="1048"/>
                      <a:pt x="5085" y="810"/>
                      <a:pt x="5346" y="727"/>
                    </a:cubicBezTo>
                    <a:lnTo>
                      <a:pt x="7609" y="0"/>
                    </a:lnTo>
                    <a:lnTo>
                      <a:pt x="2572" y="44149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2"/>
              <p:cNvSpPr/>
              <p:nvPr/>
            </p:nvSpPr>
            <p:spPr>
              <a:xfrm>
                <a:off x="4407000" y="1805325"/>
                <a:ext cx="51850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2074" h="1744" extrusionOk="0">
                    <a:moveTo>
                      <a:pt x="918" y="1"/>
                    </a:moveTo>
                    <a:cubicBezTo>
                      <a:pt x="485" y="1"/>
                      <a:pt x="105" y="329"/>
                      <a:pt x="61" y="769"/>
                    </a:cubicBezTo>
                    <a:cubicBezTo>
                      <a:pt x="0" y="1332"/>
                      <a:pt x="449" y="1743"/>
                      <a:pt x="932" y="1743"/>
                    </a:cubicBezTo>
                    <a:cubicBezTo>
                      <a:pt x="1114" y="1743"/>
                      <a:pt x="1300" y="1685"/>
                      <a:pt x="1466" y="1555"/>
                    </a:cubicBezTo>
                    <a:cubicBezTo>
                      <a:pt x="2073" y="1067"/>
                      <a:pt x="1787" y="91"/>
                      <a:pt x="1025" y="7"/>
                    </a:cubicBezTo>
                    <a:cubicBezTo>
                      <a:pt x="989" y="3"/>
                      <a:pt x="954" y="1"/>
                      <a:pt x="918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2"/>
              <p:cNvSpPr/>
              <p:nvPr/>
            </p:nvSpPr>
            <p:spPr>
              <a:xfrm>
                <a:off x="4313550" y="1889075"/>
                <a:ext cx="22880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9152" h="7746" extrusionOk="0">
                    <a:moveTo>
                      <a:pt x="4111" y="1"/>
                    </a:moveTo>
                    <a:cubicBezTo>
                      <a:pt x="2275" y="1"/>
                      <a:pt x="478" y="1294"/>
                      <a:pt x="239" y="3444"/>
                    </a:cubicBezTo>
                    <a:cubicBezTo>
                      <a:pt x="1" y="5563"/>
                      <a:pt x="1513" y="7480"/>
                      <a:pt x="3632" y="7718"/>
                    </a:cubicBezTo>
                    <a:cubicBezTo>
                      <a:pt x="3793" y="7736"/>
                      <a:pt x="3950" y="7745"/>
                      <a:pt x="4105" y="7745"/>
                    </a:cubicBezTo>
                    <a:cubicBezTo>
                      <a:pt x="7257" y="7745"/>
                      <a:pt x="9152" y="4044"/>
                      <a:pt x="7109" y="1467"/>
                    </a:cubicBezTo>
                    <a:cubicBezTo>
                      <a:pt x="6309" y="459"/>
                      <a:pt x="5203" y="1"/>
                      <a:pt x="4111" y="1"/>
                    </a:cubicBez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2"/>
              <p:cNvSpPr/>
              <p:nvPr/>
            </p:nvSpPr>
            <p:spPr>
              <a:xfrm>
                <a:off x="4313550" y="1858175"/>
                <a:ext cx="231325" cy="233700"/>
              </a:xfrm>
              <a:custGeom>
                <a:avLst/>
                <a:gdLst/>
                <a:ahLst/>
                <a:cxnLst/>
                <a:rect l="l" t="t" r="r" b="b"/>
                <a:pathLst>
                  <a:path w="9253" h="9348" fill="none" extrusionOk="0">
                    <a:moveTo>
                      <a:pt x="3632" y="8954"/>
                    </a:moveTo>
                    <a:cubicBezTo>
                      <a:pt x="7061" y="9347"/>
                      <a:pt x="9252" y="5406"/>
                      <a:pt x="7109" y="2703"/>
                    </a:cubicBezTo>
                    <a:cubicBezTo>
                      <a:pt x="4966" y="1"/>
                      <a:pt x="620" y="1251"/>
                      <a:pt x="239" y="4680"/>
                    </a:cubicBezTo>
                    <a:cubicBezTo>
                      <a:pt x="1" y="6799"/>
                      <a:pt x="1513" y="8716"/>
                      <a:pt x="3632" y="8954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2"/>
              <p:cNvSpPr/>
              <p:nvPr/>
            </p:nvSpPr>
            <p:spPr>
              <a:xfrm>
                <a:off x="4911850" y="713500"/>
                <a:ext cx="199750" cy="41495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16598" extrusionOk="0">
                    <a:moveTo>
                      <a:pt x="6340" y="1"/>
                    </a:moveTo>
                    <a:cubicBezTo>
                      <a:pt x="6298" y="1"/>
                      <a:pt x="6256" y="18"/>
                      <a:pt x="6227" y="56"/>
                    </a:cubicBezTo>
                    <a:cubicBezTo>
                      <a:pt x="5275" y="1556"/>
                      <a:pt x="1120" y="8128"/>
                      <a:pt x="596" y="10664"/>
                    </a:cubicBezTo>
                    <a:cubicBezTo>
                      <a:pt x="0" y="13522"/>
                      <a:pt x="1060" y="16153"/>
                      <a:pt x="2965" y="16546"/>
                    </a:cubicBezTo>
                    <a:cubicBezTo>
                      <a:pt x="3128" y="16581"/>
                      <a:pt x="3292" y="16598"/>
                      <a:pt x="3456" y="16598"/>
                    </a:cubicBezTo>
                    <a:cubicBezTo>
                      <a:pt x="5194" y="16598"/>
                      <a:pt x="6922" y="14692"/>
                      <a:pt x="7466" y="12081"/>
                    </a:cubicBezTo>
                    <a:cubicBezTo>
                      <a:pt x="7990" y="9557"/>
                      <a:pt x="6775" y="1866"/>
                      <a:pt x="6489" y="103"/>
                    </a:cubicBezTo>
                    <a:cubicBezTo>
                      <a:pt x="6468" y="39"/>
                      <a:pt x="6404" y="1"/>
                      <a:pt x="63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2"/>
              <p:cNvSpPr/>
              <p:nvPr/>
            </p:nvSpPr>
            <p:spPr>
              <a:xfrm>
                <a:off x="4678775" y="1094425"/>
                <a:ext cx="361675" cy="1418225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56729" extrusionOk="0">
                    <a:moveTo>
                      <a:pt x="11219" y="0"/>
                    </a:moveTo>
                    <a:cubicBezTo>
                      <a:pt x="10754" y="0"/>
                      <a:pt x="10345" y="332"/>
                      <a:pt x="10252" y="809"/>
                    </a:cubicBezTo>
                    <a:lnTo>
                      <a:pt x="96" y="55554"/>
                    </a:lnTo>
                    <a:cubicBezTo>
                      <a:pt x="1" y="56078"/>
                      <a:pt x="346" y="56590"/>
                      <a:pt x="870" y="56709"/>
                    </a:cubicBezTo>
                    <a:cubicBezTo>
                      <a:pt x="938" y="56722"/>
                      <a:pt x="1005" y="56729"/>
                      <a:pt x="1071" y="56729"/>
                    </a:cubicBezTo>
                    <a:cubicBezTo>
                      <a:pt x="1529" y="56729"/>
                      <a:pt x="1934" y="56416"/>
                      <a:pt x="2049" y="55959"/>
                    </a:cubicBezTo>
                    <a:lnTo>
                      <a:pt x="14348" y="1654"/>
                    </a:lnTo>
                    <a:cubicBezTo>
                      <a:pt x="14467" y="1118"/>
                      <a:pt x="14122" y="583"/>
                      <a:pt x="13586" y="464"/>
                    </a:cubicBezTo>
                    <a:lnTo>
                      <a:pt x="11431" y="23"/>
                    </a:lnTo>
                    <a:cubicBezTo>
                      <a:pt x="11360" y="8"/>
                      <a:pt x="11289" y="0"/>
                      <a:pt x="11219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2"/>
              <p:cNvSpPr/>
              <p:nvPr/>
            </p:nvSpPr>
            <p:spPr>
              <a:xfrm>
                <a:off x="4905000" y="1074700"/>
                <a:ext cx="14440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8504" extrusionOk="0">
                    <a:moveTo>
                      <a:pt x="2316" y="0"/>
                    </a:moveTo>
                    <a:cubicBezTo>
                      <a:pt x="1799" y="0"/>
                      <a:pt x="1417" y="99"/>
                      <a:pt x="1370" y="336"/>
                    </a:cubicBezTo>
                    <a:lnTo>
                      <a:pt x="1" y="7682"/>
                    </a:lnTo>
                    <a:cubicBezTo>
                      <a:pt x="9" y="7647"/>
                      <a:pt x="88" y="7631"/>
                      <a:pt x="219" y="7631"/>
                    </a:cubicBezTo>
                    <a:cubicBezTo>
                      <a:pt x="1064" y="7631"/>
                      <a:pt x="4053" y="8277"/>
                      <a:pt x="4001" y="8504"/>
                    </a:cubicBezTo>
                    <a:lnTo>
                      <a:pt x="5656" y="1217"/>
                    </a:lnTo>
                    <a:cubicBezTo>
                      <a:pt x="5775" y="621"/>
                      <a:pt x="3616" y="0"/>
                      <a:pt x="23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2"/>
              <p:cNvSpPr/>
              <p:nvPr/>
            </p:nvSpPr>
            <p:spPr>
              <a:xfrm>
                <a:off x="4925550" y="1068300"/>
                <a:ext cx="1316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3641" extrusionOk="0">
                    <a:moveTo>
                      <a:pt x="1124" y="0"/>
                    </a:moveTo>
                    <a:cubicBezTo>
                      <a:pt x="686" y="0"/>
                      <a:pt x="382" y="69"/>
                      <a:pt x="345" y="235"/>
                    </a:cubicBezTo>
                    <a:lnTo>
                      <a:pt x="12" y="2640"/>
                    </a:lnTo>
                    <a:cubicBezTo>
                      <a:pt x="0" y="2723"/>
                      <a:pt x="203" y="2830"/>
                      <a:pt x="453" y="2878"/>
                    </a:cubicBezTo>
                    <a:lnTo>
                      <a:pt x="4013" y="3616"/>
                    </a:lnTo>
                    <a:cubicBezTo>
                      <a:pt x="4101" y="3633"/>
                      <a:pt x="4187" y="3641"/>
                      <a:pt x="4261" y="3641"/>
                    </a:cubicBezTo>
                    <a:cubicBezTo>
                      <a:pt x="4397" y="3641"/>
                      <a:pt x="4497" y="3615"/>
                      <a:pt x="4513" y="3568"/>
                    </a:cubicBezTo>
                    <a:lnTo>
                      <a:pt x="5156" y="1223"/>
                    </a:lnTo>
                    <a:cubicBezTo>
                      <a:pt x="5264" y="698"/>
                      <a:pt x="2515" y="0"/>
                      <a:pt x="1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2"/>
              <p:cNvSpPr/>
              <p:nvPr/>
            </p:nvSpPr>
            <p:spPr>
              <a:xfrm>
                <a:off x="3979000" y="1003025"/>
                <a:ext cx="878100" cy="1227050"/>
              </a:xfrm>
              <a:custGeom>
                <a:avLst/>
                <a:gdLst/>
                <a:ahLst/>
                <a:cxnLst/>
                <a:rect l="l" t="t" r="r" b="b"/>
                <a:pathLst>
                  <a:path w="35124" h="49082" extrusionOk="0">
                    <a:moveTo>
                      <a:pt x="2632" y="0"/>
                    </a:moveTo>
                    <a:lnTo>
                      <a:pt x="0" y="1441"/>
                    </a:lnTo>
                    <a:lnTo>
                      <a:pt x="5715" y="11847"/>
                    </a:lnTo>
                    <a:lnTo>
                      <a:pt x="5727" y="11847"/>
                    </a:lnTo>
                    <a:lnTo>
                      <a:pt x="26004" y="48792"/>
                    </a:lnTo>
                    <a:cubicBezTo>
                      <a:pt x="26101" y="48979"/>
                      <a:pt x="26292" y="49081"/>
                      <a:pt x="26486" y="49081"/>
                    </a:cubicBezTo>
                    <a:cubicBezTo>
                      <a:pt x="26601" y="49081"/>
                      <a:pt x="26716" y="49046"/>
                      <a:pt x="26813" y="48970"/>
                    </a:cubicBezTo>
                    <a:cubicBezTo>
                      <a:pt x="35124" y="42803"/>
                      <a:pt x="18538" y="10954"/>
                      <a:pt x="7716" y="9251"/>
                    </a:cubicBezTo>
                    <a:lnTo>
                      <a:pt x="2632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2"/>
              <p:cNvSpPr/>
              <p:nvPr/>
            </p:nvSpPr>
            <p:spPr>
              <a:xfrm>
                <a:off x="3695625" y="646225"/>
                <a:ext cx="484150" cy="590850"/>
              </a:xfrm>
              <a:custGeom>
                <a:avLst/>
                <a:gdLst/>
                <a:ahLst/>
                <a:cxnLst/>
                <a:rect l="l" t="t" r="r" b="b"/>
                <a:pathLst>
                  <a:path w="19366" h="23634" extrusionOk="0">
                    <a:moveTo>
                      <a:pt x="8395" y="4490"/>
                    </a:moveTo>
                    <a:cubicBezTo>
                      <a:pt x="9768" y="4490"/>
                      <a:pt x="10748" y="5786"/>
                      <a:pt x="11645" y="7426"/>
                    </a:cubicBezTo>
                    <a:cubicBezTo>
                      <a:pt x="12835" y="9581"/>
                      <a:pt x="13431" y="11534"/>
                      <a:pt x="11276" y="12724"/>
                    </a:cubicBezTo>
                    <a:cubicBezTo>
                      <a:pt x="10736" y="13019"/>
                      <a:pt x="10231" y="13153"/>
                      <a:pt x="9758" y="13153"/>
                    </a:cubicBezTo>
                    <a:cubicBezTo>
                      <a:pt x="8343" y="13153"/>
                      <a:pt x="7218" y="11959"/>
                      <a:pt x="6335" y="10343"/>
                    </a:cubicBezTo>
                    <a:cubicBezTo>
                      <a:pt x="5144" y="8188"/>
                      <a:pt x="4823" y="6081"/>
                      <a:pt x="6978" y="4902"/>
                    </a:cubicBezTo>
                    <a:cubicBezTo>
                      <a:pt x="7495" y="4618"/>
                      <a:pt x="7964" y="4490"/>
                      <a:pt x="8395" y="4490"/>
                    </a:cubicBezTo>
                    <a:close/>
                    <a:moveTo>
                      <a:pt x="8285" y="0"/>
                    </a:moveTo>
                    <a:cubicBezTo>
                      <a:pt x="7167" y="0"/>
                      <a:pt x="5999" y="298"/>
                      <a:pt x="4811" y="949"/>
                    </a:cubicBezTo>
                    <a:cubicBezTo>
                      <a:pt x="465" y="3330"/>
                      <a:pt x="1" y="8176"/>
                      <a:pt x="2382" y="12522"/>
                    </a:cubicBezTo>
                    <a:cubicBezTo>
                      <a:pt x="4069" y="15594"/>
                      <a:pt x="6448" y="17755"/>
                      <a:pt x="9519" y="17755"/>
                    </a:cubicBezTo>
                    <a:cubicBezTo>
                      <a:pt x="9959" y="17755"/>
                      <a:pt x="10414" y="17710"/>
                      <a:pt x="10883" y="17618"/>
                    </a:cubicBezTo>
                    <a:lnTo>
                      <a:pt x="14038" y="23368"/>
                    </a:lnTo>
                    <a:cubicBezTo>
                      <a:pt x="14142" y="23554"/>
                      <a:pt x="14362" y="23634"/>
                      <a:pt x="14656" y="23634"/>
                    </a:cubicBezTo>
                    <a:cubicBezTo>
                      <a:pt x="16115" y="23634"/>
                      <a:pt x="19366" y="21645"/>
                      <a:pt x="18860" y="20713"/>
                    </a:cubicBezTo>
                    <a:lnTo>
                      <a:pt x="15693" y="14939"/>
                    </a:lnTo>
                    <a:cubicBezTo>
                      <a:pt x="18265" y="12177"/>
                      <a:pt x="17515" y="8748"/>
                      <a:pt x="15610" y="5259"/>
                    </a:cubicBezTo>
                    <a:cubicBezTo>
                      <a:pt x="13880" y="2102"/>
                      <a:pt x="11257" y="0"/>
                      <a:pt x="82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2"/>
              <p:cNvSpPr/>
              <p:nvPr/>
            </p:nvSpPr>
            <p:spPr>
              <a:xfrm>
                <a:off x="4016200" y="951825"/>
                <a:ext cx="348875" cy="1362425"/>
              </a:xfrm>
              <a:custGeom>
                <a:avLst/>
                <a:gdLst/>
                <a:ahLst/>
                <a:cxnLst/>
                <a:rect l="l" t="t" r="r" b="b"/>
                <a:pathLst>
                  <a:path w="13955" h="54497" extrusionOk="0">
                    <a:moveTo>
                      <a:pt x="10573" y="0"/>
                    </a:moveTo>
                    <a:lnTo>
                      <a:pt x="7585" y="179"/>
                    </a:lnTo>
                    <a:lnTo>
                      <a:pt x="8240" y="10716"/>
                    </a:lnTo>
                    <a:cubicBezTo>
                      <a:pt x="1" y="17943"/>
                      <a:pt x="3037" y="53721"/>
                      <a:pt x="13347" y="54495"/>
                    </a:cubicBezTo>
                    <a:cubicBezTo>
                      <a:pt x="13361" y="54496"/>
                      <a:pt x="13374" y="54496"/>
                      <a:pt x="13388" y="54496"/>
                    </a:cubicBezTo>
                    <a:cubicBezTo>
                      <a:pt x="13703" y="54496"/>
                      <a:pt x="13954" y="54231"/>
                      <a:pt x="13943" y="53912"/>
                    </a:cubicBezTo>
                    <a:lnTo>
                      <a:pt x="11300" y="11835"/>
                    </a:lnTo>
                    <a:lnTo>
                      <a:pt x="11312" y="11835"/>
                    </a:lnTo>
                    <a:lnTo>
                      <a:pt x="105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2"/>
              <p:cNvSpPr/>
              <p:nvPr/>
            </p:nvSpPr>
            <p:spPr>
              <a:xfrm>
                <a:off x="4264150" y="1232500"/>
                <a:ext cx="100925" cy="108175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3270" extrusionOk="0">
                    <a:moveTo>
                      <a:pt x="1346" y="1"/>
                    </a:moveTo>
                    <a:cubicBezTo>
                      <a:pt x="882" y="25"/>
                      <a:pt x="429" y="120"/>
                      <a:pt x="0" y="287"/>
                    </a:cubicBezTo>
                    <a:lnTo>
                      <a:pt x="2656" y="42768"/>
                    </a:lnTo>
                    <a:cubicBezTo>
                      <a:pt x="2667" y="42887"/>
                      <a:pt x="2632" y="43018"/>
                      <a:pt x="2560" y="43113"/>
                    </a:cubicBezTo>
                    <a:cubicBezTo>
                      <a:pt x="2846" y="43197"/>
                      <a:pt x="3132" y="43244"/>
                      <a:pt x="3429" y="43268"/>
                    </a:cubicBezTo>
                    <a:cubicBezTo>
                      <a:pt x="3443" y="43269"/>
                      <a:pt x="3456" y="43269"/>
                      <a:pt x="3470" y="43269"/>
                    </a:cubicBezTo>
                    <a:cubicBezTo>
                      <a:pt x="3785" y="43269"/>
                      <a:pt x="4036" y="43004"/>
                      <a:pt x="4025" y="42685"/>
                    </a:cubicBezTo>
                    <a:lnTo>
                      <a:pt x="1346" y="1"/>
                    </a:ln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2"/>
              <p:cNvSpPr/>
              <p:nvPr/>
            </p:nvSpPr>
            <p:spPr>
              <a:xfrm>
                <a:off x="4175750" y="1333350"/>
                <a:ext cx="63275" cy="53575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143" extrusionOk="0">
                    <a:moveTo>
                      <a:pt x="1422" y="1"/>
                    </a:moveTo>
                    <a:cubicBezTo>
                      <a:pt x="1401" y="1"/>
                      <a:pt x="1379" y="2"/>
                      <a:pt x="1358" y="3"/>
                    </a:cubicBezTo>
                    <a:cubicBezTo>
                      <a:pt x="405" y="63"/>
                      <a:pt x="0" y="1241"/>
                      <a:pt x="715" y="1872"/>
                    </a:cubicBezTo>
                    <a:cubicBezTo>
                      <a:pt x="927" y="2059"/>
                      <a:pt x="1174" y="2143"/>
                      <a:pt x="1416" y="2143"/>
                    </a:cubicBezTo>
                    <a:cubicBezTo>
                      <a:pt x="1989" y="2143"/>
                      <a:pt x="2531" y="1673"/>
                      <a:pt x="2489" y="1003"/>
                    </a:cubicBezTo>
                    <a:cubicBezTo>
                      <a:pt x="2454" y="441"/>
                      <a:pt x="1978" y="1"/>
                      <a:pt x="14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2"/>
              <p:cNvSpPr/>
              <p:nvPr/>
            </p:nvSpPr>
            <p:spPr>
              <a:xfrm>
                <a:off x="4039125" y="535000"/>
                <a:ext cx="39055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15622" h="25029" extrusionOk="0">
                    <a:moveTo>
                      <a:pt x="7655" y="4510"/>
                    </a:moveTo>
                    <a:cubicBezTo>
                      <a:pt x="9917" y="4510"/>
                      <a:pt x="10721" y="6411"/>
                      <a:pt x="10871" y="8779"/>
                    </a:cubicBezTo>
                    <a:cubicBezTo>
                      <a:pt x="11026" y="11232"/>
                      <a:pt x="10418" y="13280"/>
                      <a:pt x="7966" y="13435"/>
                    </a:cubicBezTo>
                    <a:lnTo>
                      <a:pt x="7966" y="13423"/>
                    </a:lnTo>
                    <a:cubicBezTo>
                      <a:pt x="7874" y="13429"/>
                      <a:pt x="7786" y="13431"/>
                      <a:pt x="7700" y="13431"/>
                    </a:cubicBezTo>
                    <a:cubicBezTo>
                      <a:pt x="5462" y="13431"/>
                      <a:pt x="4960" y="11522"/>
                      <a:pt x="4810" y="9160"/>
                    </a:cubicBezTo>
                    <a:cubicBezTo>
                      <a:pt x="4668" y="6696"/>
                      <a:pt x="4953" y="4672"/>
                      <a:pt x="7406" y="4517"/>
                    </a:cubicBezTo>
                    <a:cubicBezTo>
                      <a:pt x="7491" y="4512"/>
                      <a:pt x="7574" y="4510"/>
                      <a:pt x="7655" y="4510"/>
                    </a:cubicBezTo>
                    <a:close/>
                    <a:moveTo>
                      <a:pt x="7655" y="0"/>
                    </a:moveTo>
                    <a:cubicBezTo>
                      <a:pt x="7479" y="0"/>
                      <a:pt x="7301" y="6"/>
                      <a:pt x="7120" y="16"/>
                    </a:cubicBezTo>
                    <a:cubicBezTo>
                      <a:pt x="2179" y="314"/>
                      <a:pt x="0" y="4481"/>
                      <a:pt x="310" y="9434"/>
                    </a:cubicBezTo>
                    <a:cubicBezTo>
                      <a:pt x="560" y="13399"/>
                      <a:pt x="1762" y="16697"/>
                      <a:pt x="5418" y="17650"/>
                    </a:cubicBezTo>
                    <a:lnTo>
                      <a:pt x="5834" y="24234"/>
                    </a:lnTo>
                    <a:cubicBezTo>
                      <a:pt x="5865" y="24782"/>
                      <a:pt x="6918" y="25029"/>
                      <a:pt x="8093" y="25029"/>
                    </a:cubicBezTo>
                    <a:cubicBezTo>
                      <a:pt x="9624" y="25029"/>
                      <a:pt x="11364" y="24609"/>
                      <a:pt x="11323" y="23888"/>
                    </a:cubicBezTo>
                    <a:lnTo>
                      <a:pt x="10906" y="17340"/>
                    </a:lnTo>
                    <a:cubicBezTo>
                      <a:pt x="14466" y="15983"/>
                      <a:pt x="15621" y="12518"/>
                      <a:pt x="15371" y="8494"/>
                    </a:cubicBezTo>
                    <a:cubicBezTo>
                      <a:pt x="15073" y="3733"/>
                      <a:pt x="12288" y="0"/>
                      <a:pt x="76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2"/>
              <p:cNvSpPr/>
              <p:nvPr/>
            </p:nvSpPr>
            <p:spPr>
              <a:xfrm>
                <a:off x="4109075" y="1439975"/>
                <a:ext cx="863525" cy="151700"/>
              </a:xfrm>
              <a:custGeom>
                <a:avLst/>
                <a:gdLst/>
                <a:ahLst/>
                <a:cxnLst/>
                <a:rect l="l" t="t" r="r" b="b"/>
                <a:pathLst>
                  <a:path w="34541" h="6068" extrusionOk="0">
                    <a:moveTo>
                      <a:pt x="34540" y="0"/>
                    </a:moveTo>
                    <a:cubicBezTo>
                      <a:pt x="33052" y="1572"/>
                      <a:pt x="25932" y="2763"/>
                      <a:pt x="17360" y="2763"/>
                    </a:cubicBezTo>
                    <a:cubicBezTo>
                      <a:pt x="8930" y="2763"/>
                      <a:pt x="1905" y="1608"/>
                      <a:pt x="262" y="84"/>
                    </a:cubicBezTo>
                    <a:lnTo>
                      <a:pt x="262" y="84"/>
                    </a:lnTo>
                    <a:lnTo>
                      <a:pt x="274" y="143"/>
                    </a:lnTo>
                    <a:lnTo>
                      <a:pt x="0" y="2370"/>
                    </a:lnTo>
                    <a:cubicBezTo>
                      <a:pt x="0" y="2370"/>
                      <a:pt x="3882" y="5192"/>
                      <a:pt x="11109" y="5965"/>
                    </a:cubicBezTo>
                    <a:cubicBezTo>
                      <a:pt x="11765" y="6036"/>
                      <a:pt x="12495" y="6067"/>
                      <a:pt x="13280" y="6067"/>
                    </a:cubicBezTo>
                    <a:cubicBezTo>
                      <a:pt x="21151" y="6067"/>
                      <a:pt x="34540" y="2858"/>
                      <a:pt x="34540" y="2858"/>
                    </a:cubicBezTo>
                    <a:lnTo>
                      <a:pt x="3454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2"/>
              <p:cNvSpPr/>
              <p:nvPr/>
            </p:nvSpPr>
            <p:spPr>
              <a:xfrm>
                <a:off x="4574300" y="2420450"/>
                <a:ext cx="1997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442" extrusionOk="0">
                    <a:moveTo>
                      <a:pt x="1" y="5442"/>
                    </a:moveTo>
                    <a:lnTo>
                      <a:pt x="799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2"/>
              <p:cNvSpPr/>
              <p:nvPr/>
            </p:nvSpPr>
            <p:spPr>
              <a:xfrm>
                <a:off x="4574300" y="2419550"/>
                <a:ext cx="2622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5478" extrusionOk="0">
                    <a:moveTo>
                      <a:pt x="560" y="1"/>
                    </a:moveTo>
                    <a:lnTo>
                      <a:pt x="1" y="5478"/>
                    </a:lnTo>
                    <a:lnTo>
                      <a:pt x="1" y="5478"/>
                    </a:lnTo>
                    <a:lnTo>
                      <a:pt x="1049" y="72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2"/>
              <p:cNvSpPr/>
              <p:nvPr/>
            </p:nvSpPr>
            <p:spPr>
              <a:xfrm>
                <a:off x="4908575" y="2422225"/>
                <a:ext cx="18475" cy="13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5454" extrusionOk="0">
                    <a:moveTo>
                      <a:pt x="739" y="5454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2"/>
              <p:cNvSpPr/>
              <p:nvPr/>
            </p:nvSpPr>
            <p:spPr>
              <a:xfrm>
                <a:off x="4902625" y="2421650"/>
                <a:ext cx="24425" cy="1369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5477" extrusionOk="0">
                    <a:moveTo>
                      <a:pt x="489" y="0"/>
                    </a:moveTo>
                    <a:lnTo>
                      <a:pt x="0" y="60"/>
                    </a:lnTo>
                    <a:lnTo>
                      <a:pt x="977" y="5477"/>
                    </a:lnTo>
                    <a:lnTo>
                      <a:pt x="977" y="5477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2C1738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2"/>
              <p:cNvSpPr/>
              <p:nvPr/>
            </p:nvSpPr>
            <p:spPr>
              <a:xfrm>
                <a:off x="4554950" y="1303525"/>
                <a:ext cx="237575" cy="1160150"/>
              </a:xfrm>
              <a:custGeom>
                <a:avLst/>
                <a:gdLst/>
                <a:ahLst/>
                <a:cxnLst/>
                <a:rect l="l" t="t" r="r" b="b"/>
                <a:pathLst>
                  <a:path w="9503" h="46406" extrusionOk="0">
                    <a:moveTo>
                      <a:pt x="7953" y="1"/>
                    </a:moveTo>
                    <a:cubicBezTo>
                      <a:pt x="7252" y="1"/>
                      <a:pt x="6635" y="518"/>
                      <a:pt x="6537" y="1232"/>
                    </a:cubicBezTo>
                    <a:lnTo>
                      <a:pt x="120" y="44749"/>
                    </a:lnTo>
                    <a:cubicBezTo>
                      <a:pt x="1" y="45535"/>
                      <a:pt x="549" y="46273"/>
                      <a:pt x="1346" y="46392"/>
                    </a:cubicBezTo>
                    <a:cubicBezTo>
                      <a:pt x="1414" y="46401"/>
                      <a:pt x="1480" y="46406"/>
                      <a:pt x="1546" y="46406"/>
                    </a:cubicBezTo>
                    <a:cubicBezTo>
                      <a:pt x="2252" y="46406"/>
                      <a:pt x="2869" y="45896"/>
                      <a:pt x="2977" y="45178"/>
                    </a:cubicBezTo>
                    <a:lnTo>
                      <a:pt x="9395" y="1648"/>
                    </a:lnTo>
                    <a:cubicBezTo>
                      <a:pt x="9502" y="863"/>
                      <a:pt x="8954" y="124"/>
                      <a:pt x="8169" y="17"/>
                    </a:cubicBezTo>
                    <a:cubicBezTo>
                      <a:pt x="8096" y="6"/>
                      <a:pt x="8024" y="1"/>
                      <a:pt x="795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2"/>
              <p:cNvSpPr/>
              <p:nvPr/>
            </p:nvSpPr>
            <p:spPr>
              <a:xfrm>
                <a:off x="4723125" y="1303375"/>
                <a:ext cx="223575" cy="1162375"/>
              </a:xfrm>
              <a:custGeom>
                <a:avLst/>
                <a:gdLst/>
                <a:ahLst/>
                <a:cxnLst/>
                <a:rect l="l" t="t" r="r" b="b"/>
                <a:pathLst>
                  <a:path w="8943" h="46495" extrusionOk="0">
                    <a:moveTo>
                      <a:pt x="1536" y="1"/>
                    </a:moveTo>
                    <a:cubicBezTo>
                      <a:pt x="1477" y="1"/>
                      <a:pt x="1418" y="4"/>
                      <a:pt x="1358" y="11"/>
                    </a:cubicBezTo>
                    <a:cubicBezTo>
                      <a:pt x="561" y="119"/>
                      <a:pt x="1" y="857"/>
                      <a:pt x="108" y="1643"/>
                    </a:cubicBezTo>
                    <a:lnTo>
                      <a:pt x="5966" y="45231"/>
                    </a:lnTo>
                    <a:cubicBezTo>
                      <a:pt x="6064" y="45963"/>
                      <a:pt x="6684" y="46494"/>
                      <a:pt x="7401" y="46494"/>
                    </a:cubicBezTo>
                    <a:cubicBezTo>
                      <a:pt x="7466" y="46494"/>
                      <a:pt x="7531" y="46490"/>
                      <a:pt x="7597" y="46481"/>
                    </a:cubicBezTo>
                    <a:cubicBezTo>
                      <a:pt x="8383" y="46374"/>
                      <a:pt x="8943" y="45648"/>
                      <a:pt x="8835" y="44850"/>
                    </a:cubicBezTo>
                    <a:lnTo>
                      <a:pt x="2977" y="1262"/>
                    </a:lnTo>
                    <a:cubicBezTo>
                      <a:pt x="2878" y="524"/>
                      <a:pt x="2251" y="1"/>
                      <a:pt x="1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2"/>
              <p:cNvSpPr/>
              <p:nvPr/>
            </p:nvSpPr>
            <p:spPr>
              <a:xfrm>
                <a:off x="4720750" y="1000025"/>
                <a:ext cx="82775" cy="3280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3122" extrusionOk="0">
                    <a:moveTo>
                      <a:pt x="1681" y="1"/>
                    </a:moveTo>
                    <a:cubicBezTo>
                      <a:pt x="798" y="1"/>
                      <a:pt x="84" y="711"/>
                      <a:pt x="72" y="1596"/>
                    </a:cubicBezTo>
                    <a:lnTo>
                      <a:pt x="1" y="13098"/>
                    </a:lnTo>
                    <a:lnTo>
                      <a:pt x="3227" y="13122"/>
                    </a:lnTo>
                    <a:lnTo>
                      <a:pt x="3311" y="1620"/>
                    </a:lnTo>
                    <a:cubicBezTo>
                      <a:pt x="3311" y="727"/>
                      <a:pt x="2596" y="1"/>
                      <a:pt x="1703" y="1"/>
                    </a:cubicBezTo>
                    <a:cubicBezTo>
                      <a:pt x="1696" y="1"/>
                      <a:pt x="1689" y="1"/>
                      <a:pt x="16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solidFill>
                <a:srgbClr val="68B8F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2"/>
              <p:cNvSpPr/>
              <p:nvPr/>
            </p:nvSpPr>
            <p:spPr>
              <a:xfrm>
                <a:off x="4762125" y="1060450"/>
                <a:ext cx="15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1" h="10693" fill="none" extrusionOk="0">
                    <a:moveTo>
                      <a:pt x="60" y="1"/>
                    </a:moveTo>
                    <a:lnTo>
                      <a:pt x="1" y="10693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2"/>
              <p:cNvSpPr/>
              <p:nvPr/>
            </p:nvSpPr>
            <p:spPr>
              <a:xfrm>
                <a:off x="4683250" y="1208700"/>
                <a:ext cx="156000" cy="227725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9109" extrusionOk="0">
                    <a:moveTo>
                      <a:pt x="60" y="0"/>
                    </a:moveTo>
                    <a:lnTo>
                      <a:pt x="12" y="5989"/>
                    </a:lnTo>
                    <a:cubicBezTo>
                      <a:pt x="0" y="7704"/>
                      <a:pt x="1382" y="9097"/>
                      <a:pt x="3096" y="9109"/>
                    </a:cubicBezTo>
                    <a:cubicBezTo>
                      <a:pt x="3103" y="9109"/>
                      <a:pt x="3111" y="9109"/>
                      <a:pt x="3118" y="9109"/>
                    </a:cubicBezTo>
                    <a:cubicBezTo>
                      <a:pt x="4811" y="9109"/>
                      <a:pt x="6192" y="7732"/>
                      <a:pt x="6204" y="6037"/>
                    </a:cubicBezTo>
                    <a:lnTo>
                      <a:pt x="6239" y="36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2"/>
              <p:cNvSpPr/>
              <p:nvPr/>
            </p:nvSpPr>
            <p:spPr>
              <a:xfrm>
                <a:off x="4715400" y="1291450"/>
                <a:ext cx="771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43" extrusionOk="0">
                    <a:moveTo>
                      <a:pt x="1774" y="0"/>
                    </a:moveTo>
                    <a:cubicBezTo>
                      <a:pt x="596" y="0"/>
                      <a:pt x="0" y="1405"/>
                      <a:pt x="834" y="2250"/>
                    </a:cubicBezTo>
                    <a:cubicBezTo>
                      <a:pt x="1101" y="2522"/>
                      <a:pt x="1431" y="2643"/>
                      <a:pt x="1755" y="2643"/>
                    </a:cubicBezTo>
                    <a:cubicBezTo>
                      <a:pt x="2428" y="2643"/>
                      <a:pt x="3076" y="2121"/>
                      <a:pt x="3084" y="1334"/>
                    </a:cubicBezTo>
                    <a:cubicBezTo>
                      <a:pt x="3084" y="596"/>
                      <a:pt x="2501" y="12"/>
                      <a:pt x="1774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2"/>
              <p:cNvSpPr/>
              <p:nvPr/>
            </p:nvSpPr>
            <p:spPr>
              <a:xfrm>
                <a:off x="4055500" y="1436700"/>
                <a:ext cx="975150" cy="1526400"/>
              </a:xfrm>
              <a:custGeom>
                <a:avLst/>
                <a:gdLst/>
                <a:ahLst/>
                <a:cxnLst/>
                <a:rect l="l" t="t" r="r" b="b"/>
                <a:pathLst>
                  <a:path w="39006" h="61056" fill="none" extrusionOk="0">
                    <a:moveTo>
                      <a:pt x="0" y="0"/>
                    </a:moveTo>
                    <a:lnTo>
                      <a:pt x="0" y="54138"/>
                    </a:lnTo>
                    <a:lnTo>
                      <a:pt x="72" y="54138"/>
                    </a:lnTo>
                    <a:cubicBezTo>
                      <a:pt x="72" y="61056"/>
                      <a:pt x="38934" y="61056"/>
                      <a:pt x="38934" y="54138"/>
                    </a:cubicBezTo>
                    <a:lnTo>
                      <a:pt x="39005" y="54138"/>
                    </a:lnTo>
                    <a:lnTo>
                      <a:pt x="39005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2"/>
              <p:cNvSpPr/>
              <p:nvPr/>
            </p:nvSpPr>
            <p:spPr>
              <a:xfrm>
                <a:off x="4106700" y="1458425"/>
                <a:ext cx="872750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34910" h="36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2" y="191"/>
                      <a:pt x="72" y="382"/>
                      <a:pt x="191" y="536"/>
                    </a:cubicBezTo>
                    <a:cubicBezTo>
                      <a:pt x="322" y="679"/>
                      <a:pt x="464" y="810"/>
                      <a:pt x="619" y="929"/>
                    </a:cubicBezTo>
                    <a:cubicBezTo>
                      <a:pt x="929" y="1155"/>
                      <a:pt x="1262" y="1334"/>
                      <a:pt x="1619" y="1489"/>
                    </a:cubicBezTo>
                    <a:cubicBezTo>
                      <a:pt x="2334" y="1787"/>
                      <a:pt x="3060" y="2025"/>
                      <a:pt x="3798" y="2215"/>
                    </a:cubicBezTo>
                    <a:cubicBezTo>
                      <a:pt x="5286" y="2584"/>
                      <a:pt x="6799" y="2858"/>
                      <a:pt x="8311" y="3049"/>
                    </a:cubicBezTo>
                    <a:cubicBezTo>
                      <a:pt x="11347" y="3430"/>
                      <a:pt x="14395" y="3608"/>
                      <a:pt x="17455" y="3608"/>
                    </a:cubicBezTo>
                    <a:cubicBezTo>
                      <a:pt x="20515" y="3608"/>
                      <a:pt x="23563" y="3430"/>
                      <a:pt x="26599" y="3049"/>
                    </a:cubicBezTo>
                    <a:cubicBezTo>
                      <a:pt x="28123" y="2858"/>
                      <a:pt x="29623" y="2584"/>
                      <a:pt x="31111" y="2215"/>
                    </a:cubicBezTo>
                    <a:cubicBezTo>
                      <a:pt x="31849" y="2025"/>
                      <a:pt x="32576" y="1787"/>
                      <a:pt x="33290" y="1489"/>
                    </a:cubicBezTo>
                    <a:cubicBezTo>
                      <a:pt x="33647" y="1334"/>
                      <a:pt x="33981" y="1155"/>
                      <a:pt x="34302" y="929"/>
                    </a:cubicBezTo>
                    <a:cubicBezTo>
                      <a:pt x="34457" y="822"/>
                      <a:pt x="34588" y="679"/>
                      <a:pt x="34719" y="536"/>
                    </a:cubicBezTo>
                    <a:cubicBezTo>
                      <a:pt x="34838" y="382"/>
                      <a:pt x="34897" y="191"/>
                      <a:pt x="34909" y="1"/>
                    </a:cubicBezTo>
                    <a:lnTo>
                      <a:pt x="34909" y="1"/>
                    </a:lnTo>
                    <a:cubicBezTo>
                      <a:pt x="34897" y="191"/>
                      <a:pt x="34814" y="370"/>
                      <a:pt x="34695" y="513"/>
                    </a:cubicBezTo>
                    <a:cubicBezTo>
                      <a:pt x="34564" y="655"/>
                      <a:pt x="34421" y="774"/>
                      <a:pt x="34254" y="870"/>
                    </a:cubicBezTo>
                    <a:cubicBezTo>
                      <a:pt x="33945" y="1072"/>
                      <a:pt x="33600" y="1239"/>
                      <a:pt x="33242" y="1370"/>
                    </a:cubicBezTo>
                    <a:cubicBezTo>
                      <a:pt x="32528" y="1632"/>
                      <a:pt x="31802" y="1834"/>
                      <a:pt x="31063" y="1989"/>
                    </a:cubicBezTo>
                    <a:cubicBezTo>
                      <a:pt x="29575" y="2310"/>
                      <a:pt x="28075" y="2537"/>
                      <a:pt x="26563" y="2691"/>
                    </a:cubicBezTo>
                    <a:cubicBezTo>
                      <a:pt x="23647" y="2978"/>
                      <a:pt x="20720" y="3133"/>
                      <a:pt x="17782" y="3133"/>
                    </a:cubicBezTo>
                    <a:cubicBezTo>
                      <a:pt x="17673" y="3133"/>
                      <a:pt x="17564" y="3132"/>
                      <a:pt x="17455" y="3132"/>
                    </a:cubicBezTo>
                    <a:cubicBezTo>
                      <a:pt x="17346" y="3132"/>
                      <a:pt x="17237" y="3133"/>
                      <a:pt x="17128" y="3133"/>
                    </a:cubicBezTo>
                    <a:cubicBezTo>
                      <a:pt x="14201" y="3133"/>
                      <a:pt x="11274" y="2978"/>
                      <a:pt x="8358" y="2691"/>
                    </a:cubicBezTo>
                    <a:cubicBezTo>
                      <a:pt x="6846" y="2537"/>
                      <a:pt x="5346" y="2310"/>
                      <a:pt x="3858" y="1989"/>
                    </a:cubicBezTo>
                    <a:cubicBezTo>
                      <a:pt x="3120" y="1834"/>
                      <a:pt x="2381" y="1632"/>
                      <a:pt x="1667" y="1370"/>
                    </a:cubicBezTo>
                    <a:cubicBezTo>
                      <a:pt x="1322" y="1239"/>
                      <a:pt x="976" y="1072"/>
                      <a:pt x="655" y="870"/>
                    </a:cubicBezTo>
                    <a:cubicBezTo>
                      <a:pt x="500" y="763"/>
                      <a:pt x="357" y="644"/>
                      <a:pt x="226" y="513"/>
                    </a:cubicBezTo>
                    <a:cubicBezTo>
                      <a:pt x="95" y="370"/>
                      <a:pt x="24" y="19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2"/>
              <p:cNvSpPr/>
              <p:nvPr/>
            </p:nvSpPr>
            <p:spPr>
              <a:xfrm>
                <a:off x="4055800" y="1438750"/>
                <a:ext cx="974850" cy="1481125"/>
              </a:xfrm>
              <a:custGeom>
                <a:avLst/>
                <a:gdLst/>
                <a:ahLst/>
                <a:cxnLst/>
                <a:rect l="l" t="t" r="r" b="b"/>
                <a:pathLst>
                  <a:path w="38994" h="59245" extrusionOk="0">
                    <a:moveTo>
                      <a:pt x="169" y="0"/>
                    </a:moveTo>
                    <a:cubicBezTo>
                      <a:pt x="77" y="0"/>
                      <a:pt x="0" y="73"/>
                      <a:pt x="0" y="168"/>
                    </a:cubicBezTo>
                    <a:lnTo>
                      <a:pt x="0" y="54056"/>
                    </a:lnTo>
                    <a:lnTo>
                      <a:pt x="72" y="54056"/>
                    </a:lnTo>
                    <a:cubicBezTo>
                      <a:pt x="72" y="57515"/>
                      <a:pt x="9784" y="59244"/>
                      <a:pt x="19497" y="59244"/>
                    </a:cubicBezTo>
                    <a:cubicBezTo>
                      <a:pt x="29209" y="59244"/>
                      <a:pt x="38922" y="57515"/>
                      <a:pt x="38922" y="54056"/>
                    </a:cubicBezTo>
                    <a:lnTo>
                      <a:pt x="38993" y="54056"/>
                    </a:lnTo>
                    <a:lnTo>
                      <a:pt x="38993" y="180"/>
                    </a:lnTo>
                    <a:cubicBezTo>
                      <a:pt x="38993" y="75"/>
                      <a:pt x="38908" y="0"/>
                      <a:pt x="38819" y="0"/>
                    </a:cubicBezTo>
                    <a:cubicBezTo>
                      <a:pt x="38797" y="0"/>
                      <a:pt x="38776" y="4"/>
                      <a:pt x="38755" y="14"/>
                    </a:cubicBezTo>
                    <a:lnTo>
                      <a:pt x="38303" y="204"/>
                    </a:lnTo>
                    <a:cubicBezTo>
                      <a:pt x="37683" y="490"/>
                      <a:pt x="37124" y="895"/>
                      <a:pt x="36671" y="1395"/>
                    </a:cubicBezTo>
                    <a:cubicBezTo>
                      <a:pt x="35195" y="2966"/>
                      <a:pt x="28063" y="4157"/>
                      <a:pt x="19491" y="4157"/>
                    </a:cubicBezTo>
                    <a:cubicBezTo>
                      <a:pt x="10490" y="4157"/>
                      <a:pt x="3072" y="2847"/>
                      <a:pt x="2143" y="1157"/>
                    </a:cubicBezTo>
                    <a:cubicBezTo>
                      <a:pt x="2000" y="883"/>
                      <a:pt x="1774" y="680"/>
                      <a:pt x="1500" y="561"/>
                    </a:cubicBezTo>
                    <a:lnTo>
                      <a:pt x="238" y="14"/>
                    </a:lnTo>
                    <a:cubicBezTo>
                      <a:pt x="215" y="4"/>
                      <a:pt x="192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04775" dir="3000000" algn="bl" rotWithShape="0">
                  <a:schemeClr val="l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434" y="2999563"/>
            <a:ext cx="1598613" cy="1135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635" y="3000635"/>
            <a:ext cx="1571625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+mn-lt"/>
              </a:rPr>
              <a:t>Một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yếu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tố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cơ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bản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của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hình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chữ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nhật</a:t>
            </a:r>
            <a:endParaRPr lang="vi-VN" sz="2800" dirty="0"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2271" y="1290230"/>
            <a:ext cx="1062629" cy="45046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FFFFF"/>
                </a:solidFill>
                <a:cs typeface="Times New Roman" pitchFamily="18" charset="0"/>
              </a:rPr>
              <a:t>HĐ1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4912" y="1175205"/>
            <a:ext cx="6921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tìm</a:t>
            </a:r>
            <a:r>
              <a:rPr lang="en-US" sz="2400" dirty="0" smtClean="0"/>
              <a:t> </a:t>
            </a:r>
            <a:r>
              <a:rPr lang="en-US" sz="2400" dirty="0" err="1" smtClean="0"/>
              <a:t>một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 </a:t>
            </a:r>
            <a:r>
              <a:rPr lang="en-US" sz="2400" dirty="0" err="1" smtClean="0"/>
              <a:t>nhật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tế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pic>
        <p:nvPicPr>
          <p:cNvPr id="7" name="Picture 8" descr="Tienganhvuihoc - học tiếng Anh chuẩn quốc tế xuất sắc 4 kĩ nă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43" y="3421466"/>
            <a:ext cx="2126120" cy="129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257" y="3340876"/>
            <a:ext cx="2096815" cy="1458111"/>
          </a:xfrm>
          <a:prstGeom prst="rect">
            <a:avLst/>
          </a:prstGeom>
        </p:spPr>
      </p:pic>
      <p:pic>
        <p:nvPicPr>
          <p:cNvPr id="2060" name="Picture 12" descr="Mẫu cửa nhôm kính 4 cánh cho mặt tiền và sân vườn, ban công ĐẸP nhất - Nội  Thất Kính Trịnh Phá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25722"/>
          <a:stretch/>
        </p:blipFill>
        <p:spPr bwMode="auto">
          <a:xfrm>
            <a:off x="518630" y="2163682"/>
            <a:ext cx="1169909" cy="24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iêu thị Điện máy Nội Thất Chợ LớnTủ Lạnh TOSHIBA Inverter 493 Lít  GR-RS637W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2" t="3965" r="24182" b="3550"/>
          <a:stretch/>
        </p:blipFill>
        <p:spPr bwMode="auto">
          <a:xfrm>
            <a:off x="7489522" y="2405885"/>
            <a:ext cx="1176245" cy="22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Gạch ốp tường 25x50 Dacera 2505 - Gạch ốp tường trang tr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64" y="1999278"/>
            <a:ext cx="2452886" cy="12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1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9023" y="98444"/>
            <a:ext cx="1015898" cy="44231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FFFF"/>
                </a:solidFill>
                <a:cs typeface="Times New Roman" pitchFamily="18" charset="0"/>
              </a:rPr>
              <a:t>HĐ2</a:t>
            </a:r>
            <a:endParaRPr lang="en-US" sz="2000" b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2557" y="98444"/>
            <a:ext cx="692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sát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chữ</a:t>
            </a:r>
            <a:r>
              <a:rPr lang="en-US" sz="2000" dirty="0" smtClean="0"/>
              <a:t> </a:t>
            </a:r>
            <a:r>
              <a:rPr lang="en-US" sz="2000" dirty="0" err="1" smtClean="0"/>
              <a:t>nhật</a:t>
            </a:r>
            <a:r>
              <a:rPr lang="en-US" sz="2000" dirty="0" smtClean="0"/>
              <a:t> ở </a:t>
            </a:r>
            <a:r>
              <a:rPr lang="en-US" sz="2000" dirty="0" err="1" smtClean="0"/>
              <a:t>Hình</a:t>
            </a:r>
            <a:r>
              <a:rPr lang="en-US" sz="2000" dirty="0" smtClean="0"/>
              <a:t> 4.8a.</a:t>
            </a:r>
            <a:endParaRPr lang="vi-VN" sz="20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1148102" y="481446"/>
            <a:ext cx="4478757" cy="2744309"/>
            <a:chOff x="545866" y="832783"/>
            <a:chExt cx="4478757" cy="2744309"/>
          </a:xfrm>
        </p:grpSpPr>
        <p:grpSp>
          <p:nvGrpSpPr>
            <p:cNvPr id="13" name="Group 12"/>
            <p:cNvGrpSpPr/>
            <p:nvPr/>
          </p:nvGrpSpPr>
          <p:grpSpPr>
            <a:xfrm>
              <a:off x="1335505" y="1564104"/>
              <a:ext cx="2382253" cy="1576137"/>
              <a:chOff x="745958" y="1443789"/>
              <a:chExt cx="2382253" cy="157613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45958" y="1443789"/>
                <a:ext cx="2382253" cy="15761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745958" y="1443789"/>
                <a:ext cx="2382253" cy="15761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/>
              <p:cNvSpPr/>
              <p:nvPr/>
            </p:nvSpPr>
            <p:spPr>
              <a:xfrm>
                <a:off x="745958" y="2791326"/>
                <a:ext cx="201915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cxnSp>
          <p:nvCxnSpPr>
            <p:cNvPr id="15" name="Straight Arrow Connector 14"/>
            <p:cNvCxnSpPr/>
            <p:nvPr/>
          </p:nvCxnSpPr>
          <p:spPr>
            <a:xfrm>
              <a:off x="1094874" y="1311442"/>
              <a:ext cx="240631" cy="252662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5866" y="938461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rgbClr val="00B0F0"/>
                  </a:solidFill>
                </a:rPr>
                <a:t>Đỉnh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16768" y="832783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rgbClr val="00B0F0"/>
                  </a:solidFill>
                </a:rPr>
                <a:t>Cạnh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194193" y="1245268"/>
              <a:ext cx="240631" cy="252662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2526631" y="2105525"/>
              <a:ext cx="336885" cy="126331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081463" y="1645419"/>
              <a:ext cx="1720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rgbClr val="00B0F0"/>
                  </a:solidFill>
                </a:rPr>
                <a:t>Đường</a:t>
              </a:r>
              <a:r>
                <a:rPr lang="en-US" sz="1800" dirty="0" smtClean="0">
                  <a:solidFill>
                    <a:srgbClr val="00B0F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chéo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>
              <a:off x="1648325" y="2848475"/>
              <a:ext cx="336885" cy="126331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616676" y="2529707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err="1" smtClean="0">
                  <a:solidFill>
                    <a:srgbClr val="00B0F0"/>
                  </a:solidFill>
                </a:rPr>
                <a:t>Góc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2863518" y="1564105"/>
              <a:ext cx="1054332" cy="667751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2343017" y="2262344"/>
              <a:ext cx="1574833" cy="836989"/>
            </a:xfrm>
            <a:prstGeom prst="straightConnector1">
              <a:avLst/>
            </a:prstGeom>
            <a:ln w="12700"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863575" y="2069866"/>
              <a:ext cx="1161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F0"/>
                  </a:solidFill>
                </a:rPr>
                <a:t>Hai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cạnh</a:t>
              </a:r>
              <a:r>
                <a:rPr lang="en-US" sz="1800" dirty="0" smtClean="0">
                  <a:solidFill>
                    <a:srgbClr val="00B0F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B0F0"/>
                  </a:solidFill>
                </a:rPr>
                <a:t>đối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08000" y="3207760"/>
              <a:ext cx="1428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err="1" smtClean="0"/>
                <a:t>Hình</a:t>
              </a:r>
              <a:r>
                <a:rPr lang="en-US" sz="1800" i="1" dirty="0" smtClean="0"/>
                <a:t> 4.8a</a:t>
              </a:r>
              <a:endParaRPr lang="vi-VN" sz="1800" i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325683" y="667936"/>
            <a:ext cx="3393059" cy="2406317"/>
            <a:chOff x="5000560" y="1149011"/>
            <a:chExt cx="3393059" cy="2406317"/>
          </a:xfrm>
        </p:grpSpPr>
        <p:grpSp>
          <p:nvGrpSpPr>
            <p:cNvPr id="42" name="Group 41"/>
            <p:cNvGrpSpPr/>
            <p:nvPr/>
          </p:nvGrpSpPr>
          <p:grpSpPr>
            <a:xfrm>
              <a:off x="5581082" y="1564104"/>
              <a:ext cx="2382253" cy="1576137"/>
              <a:chOff x="745958" y="1443789"/>
              <a:chExt cx="2382253" cy="157613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745958" y="1443789"/>
                <a:ext cx="2382253" cy="157613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745958" y="1443789"/>
                <a:ext cx="2382253" cy="15761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745958" y="1443789"/>
                <a:ext cx="2382253" cy="157613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/>
            <p:cNvSpPr txBox="1"/>
            <p:nvPr/>
          </p:nvSpPr>
          <p:spPr>
            <a:xfrm>
              <a:off x="5000560" y="1191123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F0"/>
                  </a:solidFill>
                </a:rPr>
                <a:t>A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42229" y="1149011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0B0F0"/>
                  </a:solidFill>
                </a:rPr>
                <a:t>B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51408" y="3182347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F0"/>
                  </a:solidFill>
                </a:rPr>
                <a:t>C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033983" y="3122335"/>
              <a:ext cx="842211" cy="372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0B0F0"/>
                  </a:solidFill>
                </a:rPr>
                <a:t>D</a:t>
              </a:r>
              <a:endParaRPr lang="vi-VN" sz="1800" dirty="0">
                <a:solidFill>
                  <a:srgbClr val="00B0F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95564" y="3182347"/>
              <a:ext cx="1428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 err="1" smtClean="0"/>
                <a:t>Hình</a:t>
              </a:r>
              <a:r>
                <a:rPr lang="en-US" sz="1800" i="1" dirty="0" smtClean="0"/>
                <a:t> 4.8b</a:t>
              </a:r>
              <a:endParaRPr lang="vi-VN" sz="1800" i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05886" y="3223970"/>
            <a:ext cx="7602321" cy="775597"/>
            <a:chOff x="1024897" y="4214379"/>
            <a:chExt cx="12066767" cy="775597"/>
          </a:xfrm>
        </p:grpSpPr>
        <p:sp>
          <p:nvSpPr>
            <p:cNvPr id="62" name="TextBox 61"/>
            <p:cNvSpPr txBox="1"/>
            <p:nvPr/>
          </p:nvSpPr>
          <p:spPr>
            <a:xfrm>
              <a:off x="1750482" y="4214379"/>
              <a:ext cx="11341182" cy="775597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dirty="0" err="1" smtClean="0">
                  <a:cs typeface="Times New Roman" pitchFamily="18" charset="0"/>
                </a:rPr>
                <a:t>Nêu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tên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đỉnh</a:t>
              </a:r>
              <a:r>
                <a:rPr lang="en-US" sz="1800" dirty="0" smtClean="0">
                  <a:cs typeface="Times New Roman" pitchFamily="18" charset="0"/>
                </a:rPr>
                <a:t>, </a:t>
              </a:r>
              <a:r>
                <a:rPr lang="en-US" sz="1800" dirty="0" err="1" smtClean="0">
                  <a:cs typeface="Times New Roman" pitchFamily="18" charset="0"/>
                </a:rPr>
                <a:t>cạnh</a:t>
              </a:r>
              <a:r>
                <a:rPr lang="en-US" sz="1800" dirty="0" smtClean="0">
                  <a:cs typeface="Times New Roman" pitchFamily="18" charset="0"/>
                </a:rPr>
                <a:t>, </a:t>
              </a:r>
              <a:r>
                <a:rPr lang="en-US" sz="1800" dirty="0" err="1" smtClean="0">
                  <a:cs typeface="Times New Roman" pitchFamily="18" charset="0"/>
                </a:rPr>
                <a:t>đường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chéo</a:t>
              </a:r>
              <a:r>
                <a:rPr lang="en-US" sz="1800" dirty="0" smtClean="0">
                  <a:cs typeface="Times New Roman" pitchFamily="18" charset="0"/>
                </a:rPr>
                <a:t>, </a:t>
              </a:r>
              <a:r>
                <a:rPr lang="en-US" sz="1800" dirty="0" err="1" smtClean="0">
                  <a:cs typeface="Times New Roman" pitchFamily="18" charset="0"/>
                </a:rPr>
                <a:t>hai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cạnh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đối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của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hình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chữ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nhật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smtClean="0">
                  <a:cs typeface="Times New Roman" pitchFamily="18" charset="0"/>
                </a:rPr>
                <a:t>ABCD (H.4.8b</a:t>
              </a:r>
              <a:r>
                <a:rPr lang="en-US" sz="1800" smtClean="0">
                  <a:cs typeface="Times New Roman" pitchFamily="18" charset="0"/>
                </a:rPr>
                <a:t>).</a:t>
              </a:r>
              <a:endParaRPr lang="en-US" sz="1800" dirty="0">
                <a:cs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24897" y="4308915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1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79746" y="3972685"/>
            <a:ext cx="8029817" cy="387798"/>
            <a:chOff x="904650" y="4986495"/>
            <a:chExt cx="12745307" cy="387798"/>
          </a:xfrm>
        </p:grpSpPr>
        <p:sp>
          <p:nvSpPr>
            <p:cNvPr id="65" name="TextBox 64"/>
            <p:cNvSpPr txBox="1"/>
            <p:nvPr/>
          </p:nvSpPr>
          <p:spPr>
            <a:xfrm>
              <a:off x="1508266" y="4986495"/>
              <a:ext cx="12141691" cy="387798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/>
              <a:r>
                <a:rPr lang="en-US" sz="1800" dirty="0">
                  <a:cs typeface="Times New Roman" pitchFamily="18" charset="0"/>
                </a:rPr>
                <a:t>  </a:t>
              </a:r>
              <a:r>
                <a:rPr lang="en-US" sz="1800" dirty="0" err="1" smtClean="0">
                  <a:cs typeface="Times New Roman" pitchFamily="18" charset="0"/>
                </a:rPr>
                <a:t>Dùng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thước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thẳng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để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đo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và</a:t>
              </a:r>
              <a:r>
                <a:rPr lang="en-US" sz="1800" dirty="0">
                  <a:cs typeface="Times New Roman" pitchFamily="18" charset="0"/>
                </a:rPr>
                <a:t> so </a:t>
              </a:r>
              <a:r>
                <a:rPr lang="en-US" sz="1800" dirty="0" err="1">
                  <a:cs typeface="Times New Roman" pitchFamily="18" charset="0"/>
                </a:rPr>
                <a:t>sánh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các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góc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>
                  <a:cs typeface="Times New Roman" pitchFamily="18" charset="0"/>
                </a:rPr>
                <a:t>của</a:t>
              </a:r>
              <a:r>
                <a:rPr lang="en-US" sz="1800" dirty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hình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chữ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nhật</a:t>
              </a:r>
              <a:r>
                <a:rPr lang="en-US" sz="1800" dirty="0" smtClean="0">
                  <a:cs typeface="Times New Roman" pitchFamily="18" charset="0"/>
                </a:rPr>
                <a:t> ABCD.</a:t>
              </a:r>
              <a:endParaRPr lang="en-US" sz="1800" dirty="0">
                <a:cs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904650" y="4995449"/>
              <a:ext cx="580552" cy="3657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94331" y="4408351"/>
            <a:ext cx="7997347" cy="745076"/>
            <a:chOff x="738586" y="5515655"/>
            <a:chExt cx="12693772" cy="745076"/>
          </a:xfrm>
        </p:grpSpPr>
        <p:sp>
          <p:nvSpPr>
            <p:cNvPr id="68" name="Oval 67"/>
            <p:cNvSpPr/>
            <p:nvPr/>
          </p:nvSpPr>
          <p:spPr>
            <a:xfrm>
              <a:off x="738586" y="5586899"/>
              <a:ext cx="580552" cy="36137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tIns="54864" rIns="109728" bIns="54864" spcCol="0" rtlCol="0" anchor="ctr"/>
            <a:lstStyle/>
            <a:p>
              <a:pPr algn="ctr"/>
              <a:r>
                <a:rPr lang="en-US" sz="1800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00730" y="5515655"/>
              <a:ext cx="11931628" cy="745076"/>
            </a:xfrm>
            <a:prstGeom prst="rect">
              <a:avLst/>
            </a:prstGeom>
            <a:noFill/>
          </p:spPr>
          <p:txBody>
            <a:bodyPr wrap="square" lIns="109728" tIns="54864" rIns="109728" bIns="54864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sz="1800" dirty="0" err="1" smtClean="0">
                  <a:cs typeface="Times New Roman" pitchFamily="18" charset="0"/>
                </a:rPr>
                <a:t>Dùng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thước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thẳng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hoặc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compa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để</a:t>
              </a:r>
              <a:r>
                <a:rPr lang="en-US" sz="1800" dirty="0" smtClean="0">
                  <a:cs typeface="Times New Roman" pitchFamily="18" charset="0"/>
                </a:rPr>
                <a:t> so </a:t>
              </a:r>
              <a:r>
                <a:rPr lang="en-US" sz="1800" dirty="0" err="1" smtClean="0">
                  <a:cs typeface="Times New Roman" pitchFamily="18" charset="0"/>
                </a:rPr>
                <a:t>sánh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hai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cạnh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đối</a:t>
              </a:r>
              <a:r>
                <a:rPr lang="en-US" sz="1800" dirty="0" smtClean="0">
                  <a:cs typeface="Times New Roman" pitchFamily="18" charset="0"/>
                </a:rPr>
                <a:t>, </a:t>
              </a:r>
              <a:r>
                <a:rPr lang="en-US" sz="1800" dirty="0" err="1" smtClean="0">
                  <a:cs typeface="Times New Roman" pitchFamily="18" charset="0"/>
                </a:rPr>
                <a:t>hai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đường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chéo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của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hình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chữ</a:t>
              </a:r>
              <a:r>
                <a:rPr lang="en-US" sz="1800" dirty="0" smtClean="0">
                  <a:cs typeface="Times New Roman" pitchFamily="18" charset="0"/>
                </a:rPr>
                <a:t> </a:t>
              </a:r>
              <a:r>
                <a:rPr lang="en-US" sz="1800" dirty="0" err="1" smtClean="0">
                  <a:cs typeface="Times New Roman" pitchFamily="18" charset="0"/>
                </a:rPr>
                <a:t>nhật</a:t>
              </a:r>
              <a:r>
                <a:rPr lang="en-US" sz="1800" dirty="0" smtClean="0">
                  <a:cs typeface="Times New Roman" pitchFamily="18" charset="0"/>
                </a:rPr>
                <a:t> ABCD.</a:t>
              </a:r>
              <a:endParaRPr lang="en-US" sz="18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67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500694" y="185981"/>
            <a:ext cx="2031344" cy="415498"/>
            <a:chOff x="2224260" y="650299"/>
            <a:chExt cx="2708458" cy="553998"/>
          </a:xfrm>
        </p:grpSpPr>
        <p:sp>
          <p:nvSpPr>
            <p:cNvPr id="6" name="Rounded Rectangle 5"/>
            <p:cNvSpPr/>
            <p:nvPr/>
          </p:nvSpPr>
          <p:spPr>
            <a:xfrm>
              <a:off x="3870089" y="688100"/>
              <a:ext cx="1062629" cy="45046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96" tIns="41148" rIns="82296" bIns="41148" spcCol="0" rtlCol="0" anchor="ctr"/>
            <a:lstStyle/>
            <a:p>
              <a:pPr algn="ctr" defTabSz="342900">
                <a:buClrTx/>
              </a:pPr>
              <a:r>
                <a:rPr lang="en-US" sz="2000" b="1" kern="1200" dirty="0" smtClean="0">
                  <a:solidFill>
                    <a:prstClr val="white"/>
                  </a:solidFill>
                  <a:latin typeface="Arial" panose="020B0604020202020204"/>
                  <a:cs typeface="Times New Roman" pitchFamily="18" charset="0"/>
                </a:rPr>
                <a:t>HĐ2</a:t>
              </a:r>
              <a:endParaRPr lang="en-US" sz="2000" b="1" kern="1200" dirty="0">
                <a:solidFill>
                  <a:prstClr val="white"/>
                </a:solidFill>
                <a:latin typeface="Arial" panose="020B0604020202020204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24260" y="650299"/>
              <a:ext cx="217714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42900">
                <a:buClrTx/>
              </a:pPr>
              <a:r>
                <a:rPr lang="en-US" sz="2000" b="1" i="1" u="sng" kern="1200" dirty="0" err="1">
                  <a:solidFill>
                    <a:prstClr val="black"/>
                  </a:solidFill>
                  <a:ea typeface="+mn-ea"/>
                  <a:cs typeface="+mn-cs"/>
                </a:rPr>
                <a:t>Kết</a:t>
              </a:r>
              <a:r>
                <a:rPr lang="en-US" sz="2000" b="1" i="1" u="sng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2000" b="1" i="1" u="sng" kern="1200" dirty="0" err="1">
                  <a:solidFill>
                    <a:prstClr val="black"/>
                  </a:solidFill>
                  <a:ea typeface="+mn-ea"/>
                  <a:cs typeface="+mn-cs"/>
                </a:rPr>
                <a:t>quả</a:t>
              </a:r>
              <a:endParaRPr lang="vi-VN" sz="2000" b="1" i="1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1560975" y="674886"/>
            <a:ext cx="363871" cy="3338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 defTabSz="3429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0582" y="1567543"/>
            <a:ext cx="435511" cy="375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9622" y="1064422"/>
            <a:ext cx="2883594" cy="224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</a:pP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A, B, C, D;</a:t>
            </a:r>
          </a:p>
          <a:p>
            <a:pPr marL="257175" indent="-257175" algn="just"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</a:pP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AB, BC, CD, DA;</a:t>
            </a:r>
          </a:p>
          <a:p>
            <a:pPr marL="257175" indent="-257175" algn="just"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</a:pPr>
            <a:r>
              <a:rPr lang="en-US" sz="1600" kern="12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1600" kern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chéo</a:t>
            </a:r>
            <a:r>
              <a:rPr lang="en-US" sz="1600" kern="12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kern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AC, BD</a:t>
            </a:r>
          </a:p>
          <a:p>
            <a:pPr marL="257175" indent="-257175" algn="just" defTabSz="3429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Tx/>
              <a:buFont typeface="Wingdings" panose="05000000000000000000" pitchFamily="2" charset="2"/>
              <a:buChar char="§"/>
            </a:pPr>
            <a:r>
              <a:rPr lang="en-US" sz="1600" kern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1600" kern="12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1600" kern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1600" kern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AB </a:t>
            </a:r>
            <a:r>
              <a:rPr lang="en-US" sz="1600" kern="1200" dirty="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kern="12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CD; BC </a:t>
            </a:r>
            <a:r>
              <a:rPr lang="en-US" sz="1600" kern="1200" err="1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600" kern="12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20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AD.</a:t>
            </a:r>
            <a:endParaRPr lang="en-US" sz="1600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383216" y="1064422"/>
            <a:ext cx="0" cy="192024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516366" y="797183"/>
            <a:ext cx="363871" cy="3338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 defTabSz="3429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/>
              </a:rPr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66643" y="1427137"/>
            <a:ext cx="2467930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342900">
              <a:lnSpc>
                <a:spcPct val="120000"/>
              </a:lnSpc>
              <a:buClrTx/>
              <a:buFont typeface="Wingdings" panose="05000000000000000000" pitchFamily="2" charset="2"/>
              <a:buChar char="§"/>
            </a:pPr>
            <a:r>
              <a:rPr lang="en-US" sz="1600" kern="1200" dirty="0" err="1">
                <a:solidFill>
                  <a:prstClr val="black"/>
                </a:solidFill>
              </a:rPr>
              <a:t>Các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góc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của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hình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 smtClean="0">
                <a:solidFill>
                  <a:prstClr val="black"/>
                </a:solidFill>
              </a:rPr>
              <a:t>chữ</a:t>
            </a:r>
            <a:r>
              <a:rPr lang="en-US" sz="1600" kern="1200" dirty="0" smtClean="0">
                <a:solidFill>
                  <a:prstClr val="black"/>
                </a:solidFill>
              </a:rPr>
              <a:t> </a:t>
            </a:r>
            <a:r>
              <a:rPr lang="en-US" sz="1600" kern="1200" dirty="0" err="1" smtClean="0">
                <a:solidFill>
                  <a:prstClr val="black"/>
                </a:solidFill>
              </a:rPr>
              <a:t>nhật</a:t>
            </a:r>
            <a:r>
              <a:rPr lang="en-US" sz="1600" kern="1200" dirty="0" smtClean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đều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bằng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nhau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và</a:t>
            </a:r>
            <a:r>
              <a:rPr lang="en-US" sz="1600" kern="1200" dirty="0">
                <a:solidFill>
                  <a:prstClr val="black"/>
                </a:solidFill>
              </a:rPr>
              <a:t> </a:t>
            </a:r>
            <a:r>
              <a:rPr lang="en-US" sz="1600" kern="1200" dirty="0" err="1">
                <a:solidFill>
                  <a:prstClr val="black"/>
                </a:solidFill>
              </a:rPr>
              <a:t>bằng</a:t>
            </a:r>
            <a:r>
              <a:rPr lang="en-US" sz="1600" kern="1200" dirty="0">
                <a:solidFill>
                  <a:prstClr val="black"/>
                </a:solidFill>
              </a:rPr>
              <a:t> 90</a:t>
            </a:r>
            <a:r>
              <a:rPr lang="en-US" sz="1600" kern="1200" baseline="30000" dirty="0">
                <a:solidFill>
                  <a:prstClr val="black"/>
                </a:solidFill>
              </a:rPr>
              <a:t>o</a:t>
            </a:r>
            <a:r>
              <a:rPr lang="en-US" sz="1600" kern="1200" dirty="0">
                <a:solidFill>
                  <a:prstClr val="black"/>
                </a:solidFill>
              </a:rPr>
              <a:t>.</a:t>
            </a:r>
            <a:endParaRPr lang="en-US" sz="2800" kern="1200" dirty="0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804685" y="1207500"/>
            <a:ext cx="0" cy="171450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834573" y="1329750"/>
            <a:ext cx="2242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600" dirty="0"/>
              <a:t>Hai </a:t>
            </a:r>
            <a:r>
              <a:rPr lang="en-US" sz="1600" dirty="0" err="1"/>
              <a:t>cạnh</a:t>
            </a:r>
            <a:r>
              <a:rPr lang="en-US" sz="1600" dirty="0"/>
              <a:t> </a:t>
            </a:r>
            <a:r>
              <a:rPr lang="en-US" sz="1600" dirty="0" err="1"/>
              <a:t>đối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chữ</a:t>
            </a:r>
            <a:r>
              <a:rPr lang="en-US" sz="1600" dirty="0"/>
              <a:t> </a:t>
            </a:r>
            <a:r>
              <a:rPr lang="en-US" sz="1600" dirty="0" err="1"/>
              <a:t>nhật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, </a:t>
            </a:r>
            <a:r>
              <a:rPr lang="en-US" sz="1600" dirty="0" err="1"/>
              <a:t>hai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chéo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chữ</a:t>
            </a:r>
            <a:r>
              <a:rPr lang="en-US" sz="1600" dirty="0"/>
              <a:t> </a:t>
            </a:r>
            <a:r>
              <a:rPr lang="en-US" sz="1600" dirty="0" err="1"/>
              <a:t>nhật</a:t>
            </a:r>
            <a:r>
              <a:rPr lang="en-US" sz="1600" dirty="0"/>
              <a:t> </a:t>
            </a:r>
            <a:r>
              <a:rPr lang="en-US" sz="1600" dirty="0" err="1"/>
              <a:t>bằng</a:t>
            </a:r>
            <a:r>
              <a:rPr lang="en-US" sz="1600" dirty="0"/>
              <a:t> </a:t>
            </a:r>
            <a:r>
              <a:rPr lang="en-US" sz="1600" dirty="0" err="1"/>
              <a:t>nhau</a:t>
            </a:r>
            <a:r>
              <a:rPr lang="en-US" sz="1600" dirty="0"/>
              <a:t>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302531" y="1207500"/>
            <a:ext cx="0" cy="164592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037370" y="841810"/>
            <a:ext cx="363871" cy="33384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spcCol="0" rtlCol="0" anchor="ctr"/>
          <a:lstStyle/>
          <a:p>
            <a:pPr algn="ctr" defTabSz="342900">
              <a:buClrTx/>
            </a:pPr>
            <a:r>
              <a:rPr lang="en-US" sz="2000" kern="1200" dirty="0">
                <a:solidFill>
                  <a:prstClr val="white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96043" y="3893853"/>
            <a:ext cx="574304" cy="50618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51106" y="3204299"/>
            <a:ext cx="4506686" cy="18610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lnSpc>
                <a:spcPct val="120000"/>
              </a:lnSpc>
              <a:buClrTx/>
            </a:pPr>
            <a:endParaRPr lang="en-US" sz="2100" kern="120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1740346" y="3527567"/>
            <a:ext cx="3474373" cy="4154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Trong</a:t>
            </a:r>
            <a:r>
              <a:rPr lang="en-US" sz="18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hình</a:t>
            </a:r>
            <a:r>
              <a:rPr lang="en-US" sz="1800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chữ</a:t>
            </a:r>
            <a:r>
              <a:rPr lang="en-US" sz="1800" kern="1200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nhật</a:t>
            </a:r>
            <a:r>
              <a:rPr lang="en-US" sz="1800" kern="1200" dirty="0" smtClean="0">
                <a:solidFill>
                  <a:srgbClr val="002060"/>
                </a:solidFill>
                <a:ea typeface="+mn-ea"/>
                <a:cs typeface="Times New Roman" pitchFamily="18" charset="0"/>
              </a:rPr>
              <a:t>:</a:t>
            </a:r>
            <a:endParaRPr lang="en-US" sz="1800" kern="1200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649847" y="3883262"/>
            <a:ext cx="4307945" cy="4154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Bốn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góc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bằng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nhau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và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cs typeface="Times New Roman" pitchFamily="18" charset="0"/>
              </a:rPr>
              <a:t>bằng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 90</a:t>
            </a:r>
            <a:r>
              <a:rPr lang="en-US" sz="1800" kern="1200" baseline="30000" dirty="0">
                <a:solidFill>
                  <a:srgbClr val="C00000"/>
                </a:solidFill>
                <a:cs typeface="Times New Roman" pitchFamily="18" charset="0"/>
              </a:rPr>
              <a:t>0</a:t>
            </a:r>
            <a:r>
              <a:rPr lang="en-US" sz="1800" kern="1200" dirty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en-US" sz="1800" kern="1200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642642" y="4227481"/>
            <a:ext cx="4307945" cy="384977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kern="1200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- </a:t>
            </a:r>
            <a:r>
              <a:rPr lang="en-US" sz="1800" kern="1200" dirty="0" err="1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Các</a:t>
            </a:r>
            <a:r>
              <a:rPr lang="en-US" sz="1800" kern="1200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cạnh</a:t>
            </a:r>
            <a:r>
              <a:rPr lang="en-US" sz="1800" kern="1200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đối</a:t>
            </a:r>
            <a:r>
              <a:rPr lang="en-US" sz="1800" kern="1200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bằng</a:t>
            </a:r>
            <a:r>
              <a:rPr lang="en-US" sz="1800" kern="1200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1800" kern="1200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.</a:t>
            </a:r>
            <a:endParaRPr lang="en-US" sz="1800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16402" y="3183518"/>
            <a:ext cx="1926923" cy="415498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b="1" i="1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Nhận</a:t>
            </a:r>
            <a:r>
              <a:rPr lang="en-US" sz="1800" b="1" i="1" kern="1200" dirty="0">
                <a:solidFill>
                  <a:srgbClr val="00206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b="1" i="1" kern="1200" dirty="0" err="1">
                <a:solidFill>
                  <a:srgbClr val="002060"/>
                </a:solidFill>
                <a:ea typeface="+mn-ea"/>
                <a:cs typeface="Times New Roman" pitchFamily="18" charset="0"/>
              </a:rPr>
              <a:t>xét</a:t>
            </a:r>
            <a:endParaRPr lang="en-US" sz="1800" b="1" i="1" kern="1200" dirty="0">
              <a:solidFill>
                <a:srgbClr val="002060"/>
              </a:solidFill>
              <a:ea typeface="+mn-ea"/>
              <a:cs typeface="Times New Roman" pitchFamily="18" charset="0"/>
            </a:endParaRPr>
          </a:p>
        </p:txBody>
      </p:sp>
      <p:sp>
        <p:nvSpPr>
          <p:cNvPr id="29" name="Rectangle 28"/>
          <p:cNvSpPr>
            <a:spLocks/>
          </p:cNvSpPr>
          <p:nvPr/>
        </p:nvSpPr>
        <p:spPr>
          <a:xfrm>
            <a:off x="1635438" y="4578012"/>
            <a:ext cx="4307945" cy="415498"/>
          </a:xfrm>
          <a:prstGeom prst="rect">
            <a:avLst/>
          </a:prstGeom>
        </p:spPr>
        <p:txBody>
          <a:bodyPr wrap="square" lIns="82296" tIns="41148" rIns="82296" bIns="41148">
            <a:spAutoFit/>
          </a:bodyPr>
          <a:lstStyle/>
          <a:p>
            <a:pPr defTabSz="342900">
              <a:lnSpc>
                <a:spcPct val="120000"/>
              </a:lnSpc>
              <a:buClrTx/>
            </a:pP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- Hai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đường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chéo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bằng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srgbClr val="C00000"/>
                </a:solidFill>
                <a:ea typeface="+mn-ea"/>
                <a:cs typeface="Times New Roman" pitchFamily="18" charset="0"/>
              </a:rPr>
              <a:t>nhau</a:t>
            </a:r>
            <a:r>
              <a:rPr lang="en-US" sz="1800" kern="1200" dirty="0">
                <a:solidFill>
                  <a:srgbClr val="C00000"/>
                </a:solidFill>
                <a:ea typeface="+mn-ea"/>
                <a:cs typeface="Times New Roman" pitchFamily="18" charset="0"/>
              </a:rPr>
              <a:t>.</a:t>
            </a:r>
            <a:endParaRPr lang="en-US" sz="1800" kern="1200" dirty="0">
              <a:solidFill>
                <a:srgbClr val="C00000"/>
              </a:solidFill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3207" y="3129603"/>
            <a:ext cx="2554865" cy="1801023"/>
            <a:chOff x="5913207" y="3129603"/>
            <a:chExt cx="2554865" cy="180102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255" y="3185643"/>
              <a:ext cx="2448817" cy="167048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928973" y="4622849"/>
              <a:ext cx="4114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</a:t>
              </a:r>
              <a:endParaRPr lang="vi-VN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13207" y="3132235"/>
              <a:ext cx="4114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</a:t>
              </a:r>
              <a:endParaRPr lang="vi-VN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75558" y="3129603"/>
              <a:ext cx="4114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</a:t>
              </a:r>
              <a:endParaRPr lang="vi-VN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12986" y="4616375"/>
              <a:ext cx="41147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6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  <p:bldP spid="19" grpId="0"/>
      <p:bldP spid="21" grpId="0" animBg="1"/>
      <p:bldP spid="22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09719" y="175592"/>
            <a:ext cx="2087720" cy="406265"/>
          </a:xfrm>
          <a:prstGeom prst="rect">
            <a:avLst/>
          </a:prstGeom>
          <a:noFill/>
        </p:spPr>
        <p:txBody>
          <a:bodyPr wrap="square" lIns="82296" tIns="41148" rIns="82296" bIns="41148" rtlCol="0">
            <a:spAutoFit/>
          </a:bodyPr>
          <a:lstStyle/>
          <a:p>
            <a:pPr defTabSz="342900">
              <a:buClrTx/>
            </a:pPr>
            <a:r>
              <a:rPr lang="en-US" sz="2000" b="1" u="sng" kern="1200" dirty="0" err="1">
                <a:solidFill>
                  <a:srgbClr val="FFC000">
                    <a:lumMod val="50000"/>
                  </a:srgbClr>
                </a:solidFill>
                <a:ea typeface="+mn-ea"/>
                <a:cs typeface="Times New Roman" pitchFamily="18" charset="0"/>
              </a:rPr>
              <a:t>Thực</a:t>
            </a:r>
            <a:r>
              <a:rPr lang="en-US" sz="2000" b="1" u="sng" kern="1200" dirty="0">
                <a:solidFill>
                  <a:srgbClr val="FFC000">
                    <a:lumMod val="50000"/>
                  </a:srgbClr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u="sng" kern="1200" dirty="0" err="1">
                <a:solidFill>
                  <a:srgbClr val="FFC000">
                    <a:lumMod val="50000"/>
                  </a:srgbClr>
                </a:solidFill>
                <a:ea typeface="+mn-ea"/>
                <a:cs typeface="Times New Roman" pitchFamily="18" charset="0"/>
              </a:rPr>
              <a:t>hành</a:t>
            </a:r>
            <a:r>
              <a:rPr lang="en-US" sz="2000" b="1" u="sng" kern="1200" dirty="0">
                <a:solidFill>
                  <a:srgbClr val="FFC000">
                    <a:lumMod val="50000"/>
                  </a:srgbClr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000" b="1" u="sng" kern="1200" dirty="0" smtClean="0">
                <a:solidFill>
                  <a:srgbClr val="FFC000">
                    <a:lumMod val="50000"/>
                  </a:srgbClr>
                </a:solidFill>
                <a:ea typeface="+mn-ea"/>
                <a:cs typeface="Times New Roman" pitchFamily="18" charset="0"/>
              </a:rPr>
              <a:t>1</a:t>
            </a:r>
            <a:endParaRPr lang="en-US" sz="2000" b="1" u="sng" kern="1200" dirty="0">
              <a:solidFill>
                <a:srgbClr val="FFC000">
                  <a:lumMod val="50000"/>
                </a:srgbClr>
              </a:solidFill>
              <a:ea typeface="+mn-ea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14105" y="910720"/>
            <a:ext cx="6983420" cy="317840"/>
            <a:chOff x="837426" y="1606672"/>
            <a:chExt cx="9311226" cy="423787"/>
          </a:xfrm>
        </p:grpSpPr>
        <p:sp>
          <p:nvSpPr>
            <p:cNvPr id="15" name="Rectangle 14"/>
            <p:cNvSpPr>
              <a:spLocks/>
            </p:cNvSpPr>
            <p:nvPr/>
          </p:nvSpPr>
          <p:spPr>
            <a:xfrm>
              <a:off x="837426" y="1611883"/>
              <a:ext cx="1144929" cy="418576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Bước</a:t>
              </a:r>
              <a:r>
                <a:rPr lang="en-US" sz="1500" kern="1200" dirty="0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 1:</a:t>
              </a:r>
              <a:endParaRPr lang="en-US" sz="1500" kern="1200" dirty="0">
                <a:solidFill>
                  <a:srgbClr val="70AD47">
                    <a:lumMod val="7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>
            <a:xfrm>
              <a:off x="1876670" y="1606672"/>
              <a:ext cx="8271982" cy="418576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đoạn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AB = 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5cm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.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11891" y="1205616"/>
            <a:ext cx="7239728" cy="637097"/>
            <a:chOff x="852811" y="1975798"/>
            <a:chExt cx="9652970" cy="849461"/>
          </a:xfrm>
        </p:grpSpPr>
        <p:sp>
          <p:nvSpPr>
            <p:cNvPr id="16" name="Rectangle 15"/>
            <p:cNvSpPr>
              <a:spLocks/>
            </p:cNvSpPr>
            <p:nvPr/>
          </p:nvSpPr>
          <p:spPr>
            <a:xfrm>
              <a:off x="852811" y="2094441"/>
              <a:ext cx="1144929" cy="418576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Bước</a:t>
              </a:r>
              <a:r>
                <a:rPr lang="en-US" sz="1500" kern="1200" dirty="0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 2:</a:t>
              </a:r>
              <a:endParaRPr lang="en-US" sz="1500" kern="1200" dirty="0">
                <a:solidFill>
                  <a:srgbClr val="70AD47">
                    <a:lumMod val="7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>
            <a:xfrm>
              <a:off x="1921938" y="1975798"/>
              <a:ext cx="8583843" cy="849461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lnSpc>
                  <a:spcPct val="120000"/>
                </a:lnSpc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vuông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góc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AB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tại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A.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Trên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đó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lấy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điểm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D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sao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cho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AD = 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3 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cm.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6323" y="504200"/>
            <a:ext cx="7964224" cy="429348"/>
            <a:chOff x="1521773" y="1062176"/>
            <a:chExt cx="10618964" cy="572463"/>
          </a:xfrm>
        </p:grpSpPr>
        <p:sp>
          <p:nvSpPr>
            <p:cNvPr id="14" name="TextBox 13"/>
            <p:cNvSpPr txBox="1">
              <a:spLocks/>
            </p:cNvSpPr>
            <p:nvPr/>
          </p:nvSpPr>
          <p:spPr>
            <a:xfrm>
              <a:off x="1950420" y="1062176"/>
              <a:ext cx="10190317" cy="572463"/>
            </a:xfrm>
            <a:prstGeom prst="rect">
              <a:avLst/>
            </a:prstGeom>
            <a:noFill/>
          </p:spPr>
          <p:txBody>
            <a:bodyPr wrap="square" lIns="82296" tIns="41148" rIns="82296" bIns="41148" rtlCol="0">
              <a:spAutoFit/>
            </a:bodyPr>
            <a:lstStyle/>
            <a:p>
              <a:pPr algn="just" defTabSz="342900">
                <a:lnSpc>
                  <a:spcPct val="150000"/>
                </a:lnSpc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hình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chữ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nhật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ABCD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một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cạnh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bằng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5cm,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một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cạnh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+mn-cs"/>
                </a:rPr>
                <a:t>bằng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+mn-cs"/>
                </a:rPr>
                <a:t> 3cm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theo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hướng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dẫn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+mn-cs"/>
                </a:rPr>
                <a:t>sau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+mn-cs"/>
                </a:rPr>
                <a:t>:</a:t>
              </a:r>
              <a:endParaRPr lang="vi-VN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21773" y="1167849"/>
              <a:ext cx="428647" cy="39052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500" kern="1200" dirty="0">
                  <a:solidFill>
                    <a:prstClr val="white"/>
                  </a:solidFill>
                  <a:latin typeface="Arial" panose="020B0604020202020204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0010" y="4436319"/>
            <a:ext cx="6877042" cy="637097"/>
            <a:chOff x="1123501" y="7023803"/>
            <a:chExt cx="9111757" cy="993539"/>
          </a:xfrm>
        </p:grpSpPr>
        <p:sp>
          <p:nvSpPr>
            <p:cNvPr id="21" name="Rectangle 20"/>
            <p:cNvSpPr>
              <a:spLocks/>
            </p:cNvSpPr>
            <p:nvPr/>
          </p:nvSpPr>
          <p:spPr>
            <a:xfrm>
              <a:off x="1605563" y="7023803"/>
              <a:ext cx="8629695" cy="993539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lnSpc>
                  <a:spcPct val="120000"/>
                </a:lnSpc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Em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hãy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kiểm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tra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lại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hình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vừa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,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xem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các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cạnh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đối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có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bằng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nhau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không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?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Các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góc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có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bằng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nhau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không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?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23501" y="7259353"/>
              <a:ext cx="428647" cy="4396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500" kern="1200" dirty="0">
                  <a:solidFill>
                    <a:prstClr val="white"/>
                  </a:solidFill>
                  <a:latin typeface="Arial" panose="020B0604020202020204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1891" y="1756033"/>
            <a:ext cx="7495866" cy="637097"/>
            <a:chOff x="877444" y="2536804"/>
            <a:chExt cx="9994488" cy="849463"/>
          </a:xfrm>
        </p:grpSpPr>
        <p:sp>
          <p:nvSpPr>
            <p:cNvPr id="19" name="Rectangle 18"/>
            <p:cNvSpPr>
              <a:spLocks/>
            </p:cNvSpPr>
            <p:nvPr/>
          </p:nvSpPr>
          <p:spPr>
            <a:xfrm>
              <a:off x="877444" y="2629804"/>
              <a:ext cx="1144929" cy="418576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Bước</a:t>
              </a:r>
              <a:r>
                <a:rPr lang="en-US" sz="1500" kern="1200" dirty="0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 3:</a:t>
              </a:r>
              <a:endParaRPr lang="en-US" sz="1500" kern="1200" dirty="0">
                <a:solidFill>
                  <a:srgbClr val="70AD47">
                    <a:lumMod val="7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>
              <a:spLocks/>
            </p:cNvSpPr>
            <p:nvPr/>
          </p:nvSpPr>
          <p:spPr>
            <a:xfrm>
              <a:off x="1914745" y="2536804"/>
              <a:ext cx="8957187" cy="849463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lnSpc>
                  <a:spcPct val="120000"/>
                </a:lnSpc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Vẽ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vuông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góc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AB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tại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B.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Trên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đường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thẳng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đó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lấy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điểm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C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sao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cho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BC = 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3 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cm.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220124" y="1631172"/>
            <a:ext cx="1865804" cy="2995962"/>
            <a:chOff x="4927601" y="1701800"/>
            <a:chExt cx="2487739" cy="3994616"/>
          </a:xfrm>
        </p:grpSpPr>
        <p:grpSp>
          <p:nvGrpSpPr>
            <p:cNvPr id="120" name="Group 119"/>
            <p:cNvGrpSpPr/>
            <p:nvPr/>
          </p:nvGrpSpPr>
          <p:grpSpPr>
            <a:xfrm>
              <a:off x="4927601" y="1701800"/>
              <a:ext cx="2487739" cy="3552825"/>
              <a:chOff x="4927601" y="1701800"/>
              <a:chExt cx="2487739" cy="3552825"/>
            </a:xfrm>
          </p:grpSpPr>
          <p:grpSp>
            <p:nvGrpSpPr>
              <p:cNvPr id="122" name="Group 145"/>
              <p:cNvGrpSpPr>
                <a:grpSpLocks/>
              </p:cNvGrpSpPr>
              <p:nvPr/>
            </p:nvGrpSpPr>
            <p:grpSpPr bwMode="auto">
              <a:xfrm>
                <a:off x="4927601" y="1701800"/>
                <a:ext cx="2384425" cy="3552825"/>
                <a:chOff x="2928" y="2160"/>
                <a:chExt cx="528" cy="768"/>
              </a:xfrm>
            </p:grpSpPr>
            <p:sp>
              <p:nvSpPr>
                <p:cNvPr id="183" name="Line 146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Line 147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Line 148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3" name="Group 149"/>
              <p:cNvGrpSpPr>
                <a:grpSpLocks/>
              </p:cNvGrpSpPr>
              <p:nvPr/>
            </p:nvGrpSpPr>
            <p:grpSpPr bwMode="auto">
              <a:xfrm>
                <a:off x="5361133" y="3034109"/>
                <a:ext cx="1083830" cy="1776413"/>
                <a:chOff x="2928" y="2160"/>
                <a:chExt cx="528" cy="768"/>
              </a:xfrm>
            </p:grpSpPr>
            <p:sp>
              <p:nvSpPr>
                <p:cNvPr id="179" name="Line 150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0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Line 151"/>
                <p:cNvSpPr>
                  <a:spLocks noChangeShapeType="1"/>
                </p:cNvSpPr>
                <p:nvPr/>
              </p:nvSpPr>
              <p:spPr bwMode="auto">
                <a:xfrm>
                  <a:off x="2928" y="2928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Line 152"/>
                <p:cNvSpPr>
                  <a:spLocks noChangeShapeType="1"/>
                </p:cNvSpPr>
                <p:nvPr/>
              </p:nvSpPr>
              <p:spPr bwMode="auto">
                <a:xfrm>
                  <a:off x="2928" y="2161"/>
                  <a:ext cx="528" cy="7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  <a:defRPr/>
                  </a:pPr>
                  <a:endParaRPr lang="en-US" sz="1200" kern="1200">
                    <a:solidFill>
                      <a:srgbClr val="E7E6E6"/>
                    </a:solidFill>
                    <a:latin typeface=".VnTime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4" name="Line 15"/>
              <p:cNvSpPr>
                <a:spLocks noChangeShapeType="1"/>
              </p:cNvSpPr>
              <p:nvPr/>
            </p:nvSpPr>
            <p:spPr bwMode="auto">
              <a:xfrm rot="10800000">
                <a:off x="5144367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 rot="10800000">
                <a:off x="5361133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6" name="Line 17"/>
              <p:cNvSpPr>
                <a:spLocks noChangeShapeType="1"/>
              </p:cNvSpPr>
              <p:nvPr/>
            </p:nvSpPr>
            <p:spPr bwMode="auto">
              <a:xfrm rot="10800000">
                <a:off x="5577899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7" name="Line 18"/>
              <p:cNvSpPr>
                <a:spLocks noChangeShapeType="1"/>
              </p:cNvSpPr>
              <p:nvPr/>
            </p:nvSpPr>
            <p:spPr bwMode="auto">
              <a:xfrm rot="10800000">
                <a:off x="5794665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8" name="Line 19"/>
              <p:cNvSpPr>
                <a:spLocks noChangeShapeType="1"/>
              </p:cNvSpPr>
              <p:nvPr/>
            </p:nvSpPr>
            <p:spPr bwMode="auto">
              <a:xfrm rot="10800000">
                <a:off x="6011431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29" name="Line 20"/>
              <p:cNvSpPr>
                <a:spLocks noChangeShapeType="1"/>
              </p:cNvSpPr>
              <p:nvPr/>
            </p:nvSpPr>
            <p:spPr bwMode="auto">
              <a:xfrm rot="10800000">
                <a:off x="6228196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0" name="Line 21"/>
              <p:cNvSpPr>
                <a:spLocks noChangeShapeType="1"/>
              </p:cNvSpPr>
              <p:nvPr/>
            </p:nvSpPr>
            <p:spPr bwMode="auto">
              <a:xfrm rot="10800000">
                <a:off x="6444962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1" name="Line 22"/>
              <p:cNvSpPr>
                <a:spLocks noChangeShapeType="1"/>
              </p:cNvSpPr>
              <p:nvPr/>
            </p:nvSpPr>
            <p:spPr bwMode="auto">
              <a:xfrm rot="10800000">
                <a:off x="6661728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2" name="Line 23"/>
              <p:cNvSpPr>
                <a:spLocks noChangeShapeType="1"/>
              </p:cNvSpPr>
              <p:nvPr/>
            </p:nvSpPr>
            <p:spPr bwMode="auto">
              <a:xfrm rot="10800000">
                <a:off x="6878494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133" name="Line 24"/>
              <p:cNvSpPr>
                <a:spLocks noChangeShapeType="1"/>
              </p:cNvSpPr>
              <p:nvPr/>
            </p:nvSpPr>
            <p:spPr bwMode="auto">
              <a:xfrm rot="10800000">
                <a:off x="7095260" y="5120469"/>
                <a:ext cx="0" cy="134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134" name="Group 25"/>
              <p:cNvGrpSpPr>
                <a:grpSpLocks/>
              </p:cNvGrpSpPr>
              <p:nvPr/>
            </p:nvGrpSpPr>
            <p:grpSpPr bwMode="auto">
              <a:xfrm rot="10800000">
                <a:off x="4950181" y="1923852"/>
                <a:ext cx="130963" cy="3108722"/>
                <a:chOff x="3408" y="2448"/>
                <a:chExt cx="29" cy="672"/>
              </a:xfrm>
            </p:grpSpPr>
            <p:sp>
              <p:nvSpPr>
                <p:cNvPr id="136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5" name="TextBox 134"/>
              <p:cNvSpPr txBox="1"/>
              <p:nvPr/>
            </p:nvSpPr>
            <p:spPr>
              <a:xfrm>
                <a:off x="5018333" y="4922586"/>
                <a:ext cx="2397007" cy="284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342900">
                  <a:buClrTx/>
                </a:pPr>
                <a:r>
                  <a:rPr lang="vi-VN" sz="788" kern="1200" dirty="0">
                    <a:solidFill>
                      <a:prstClr val="black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1    2    3    4    5    6    7   8    9  </a:t>
                </a:r>
                <a:endParaRPr lang="en-US" sz="788" kern="1200" dirty="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 rot="5400000">
              <a:off x="3434188" y="3810719"/>
              <a:ext cx="3486615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 rot="16200000">
            <a:off x="2969971" y="1871463"/>
            <a:ext cx="1865803" cy="2995963"/>
            <a:chOff x="3403600" y="1701800"/>
            <a:chExt cx="2487738" cy="3994617"/>
          </a:xfrm>
        </p:grpSpPr>
        <p:grpSp>
          <p:nvGrpSpPr>
            <p:cNvPr id="239" name="Group 238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242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269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27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0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271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43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4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5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6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7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8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49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0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1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52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253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54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0" name="TextBox 239"/>
            <p:cNvSpPr txBox="1"/>
            <p:nvPr/>
          </p:nvSpPr>
          <p:spPr>
            <a:xfrm>
              <a:off x="3494331" y="4911002"/>
              <a:ext cx="2397007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rPr>
                <a:t>1    2    3    4    5    6    7   8    9  </a:t>
              </a:r>
              <a:endParaRPr lang="en-US" sz="788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 rot="5400000">
              <a:off x="1894755" y="3810720"/>
              <a:ext cx="3486614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sp>
        <p:nvSpPr>
          <p:cNvPr id="279" name="TextBox 278"/>
          <p:cNvSpPr txBox="1"/>
          <p:nvPr/>
        </p:nvSpPr>
        <p:spPr>
          <a:xfrm>
            <a:off x="4880294" y="3464565"/>
            <a:ext cx="273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vi-VN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280" name="Straight Connector 279"/>
          <p:cNvCxnSpPr/>
          <p:nvPr/>
        </p:nvCxnSpPr>
        <p:spPr>
          <a:xfrm rot="16200000">
            <a:off x="4846673" y="4054760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1" name="Group 280"/>
          <p:cNvGrpSpPr/>
          <p:nvPr/>
        </p:nvGrpSpPr>
        <p:grpSpPr>
          <a:xfrm>
            <a:off x="1201878" y="2344078"/>
            <a:ext cx="7499702" cy="326762"/>
            <a:chOff x="877444" y="2612697"/>
            <a:chExt cx="9999603" cy="435683"/>
          </a:xfrm>
        </p:grpSpPr>
        <p:sp>
          <p:nvSpPr>
            <p:cNvPr id="282" name="Rectangle 281"/>
            <p:cNvSpPr>
              <a:spLocks/>
            </p:cNvSpPr>
            <p:nvPr/>
          </p:nvSpPr>
          <p:spPr>
            <a:xfrm>
              <a:off x="877444" y="2629804"/>
              <a:ext cx="1144929" cy="418576"/>
            </a:xfrm>
            <a:prstGeom prst="rect">
              <a:avLst/>
            </a:prstGeom>
          </p:spPr>
          <p:txBody>
            <a:bodyPr wrap="non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Bước</a:t>
              </a:r>
              <a:r>
                <a:rPr lang="en-US" sz="1500" kern="1200" dirty="0">
                  <a:solidFill>
                    <a:srgbClr val="70AD47">
                      <a:lumMod val="75000"/>
                    </a:srgbClr>
                  </a:solidFill>
                  <a:ea typeface="+mn-ea"/>
                  <a:cs typeface="Times New Roman" pitchFamily="18" charset="0"/>
                </a:rPr>
                <a:t> 4:</a:t>
              </a:r>
              <a:endParaRPr lang="en-US" sz="1500" kern="1200" dirty="0">
                <a:solidFill>
                  <a:srgbClr val="70AD47">
                    <a:lumMod val="75000"/>
                  </a:srgbClr>
                </a:solidFill>
                <a:ea typeface="+mn-ea"/>
                <a:cs typeface="+mn-cs"/>
              </a:endParaRPr>
            </a:p>
          </p:txBody>
        </p:sp>
        <p:sp>
          <p:nvSpPr>
            <p:cNvPr id="283" name="Rectangle 282"/>
            <p:cNvSpPr>
              <a:spLocks/>
            </p:cNvSpPr>
            <p:nvPr/>
          </p:nvSpPr>
          <p:spPr>
            <a:xfrm>
              <a:off x="1919860" y="2612697"/>
              <a:ext cx="8957187" cy="418576"/>
            </a:xfrm>
            <a:prstGeom prst="rect">
              <a:avLst/>
            </a:prstGeom>
          </p:spPr>
          <p:txBody>
            <a:bodyPr wrap="square" lIns="82296" tIns="41148" rIns="82296" bIns="41148">
              <a:spAutoFit/>
            </a:bodyPr>
            <a:lstStyle/>
            <a:p>
              <a:pPr defTabSz="342900">
                <a:buClrTx/>
              </a:pP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Nối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C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với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D ta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được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hình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chữ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 err="1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nhật</a:t>
              </a:r>
              <a:r>
                <a:rPr lang="en-US" sz="1500" kern="1200" dirty="0" smtClean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 </a:t>
              </a:r>
              <a:r>
                <a:rPr lang="en-US" sz="1500" kern="1200" dirty="0">
                  <a:solidFill>
                    <a:prstClr val="black"/>
                  </a:solidFill>
                  <a:ea typeface="+mn-ea"/>
                  <a:cs typeface="Times New Roman" pitchFamily="18" charset="0"/>
                </a:rPr>
                <a:t>ABCD.</a:t>
              </a:r>
              <a:endParaRPr lang="en-US" sz="1500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258954" y="1624125"/>
            <a:ext cx="1865804" cy="2995962"/>
            <a:chOff x="3403600" y="1701800"/>
            <a:chExt cx="2487739" cy="3994616"/>
          </a:xfrm>
        </p:grpSpPr>
        <p:grpSp>
          <p:nvGrpSpPr>
            <p:cNvPr id="195" name="Group 194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198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225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230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1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2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6" name="Group 149"/>
                <p:cNvGrpSpPr>
                  <a:grpSpLocks/>
                </p:cNvGrpSpPr>
                <p:nvPr/>
              </p:nvGrpSpPr>
              <p:grpSpPr bwMode="auto">
                <a:xfrm>
                  <a:off x="3024" y="2449"/>
                  <a:ext cx="240" cy="384"/>
                  <a:chOff x="2928" y="2161"/>
                  <a:chExt cx="528" cy="768"/>
                </a:xfrm>
              </p:grpSpPr>
              <p:sp>
                <p:nvSpPr>
                  <p:cNvPr id="227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8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29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99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0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1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2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3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4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5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6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7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208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209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210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3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6" name="TextBox 195"/>
            <p:cNvSpPr txBox="1"/>
            <p:nvPr/>
          </p:nvSpPr>
          <p:spPr>
            <a:xfrm>
              <a:off x="3494332" y="4922587"/>
              <a:ext cx="2397007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rPr>
                <a:t>1    2    3    4    5    6    7   8    9  </a:t>
              </a:r>
              <a:endParaRPr lang="en-US" sz="788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5400000">
              <a:off x="1910187" y="3810719"/>
              <a:ext cx="3486615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cxnSp>
        <p:nvCxnSpPr>
          <p:cNvPr id="233" name="Straight Connector 232"/>
          <p:cNvCxnSpPr/>
          <p:nvPr/>
        </p:nvCxnSpPr>
        <p:spPr>
          <a:xfrm rot="16200000">
            <a:off x="4006484" y="4058463"/>
            <a:ext cx="45720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/>
          <p:cNvSpPr txBox="1"/>
          <p:nvPr/>
        </p:nvSpPr>
        <p:spPr>
          <a:xfrm>
            <a:off x="3992278" y="3472306"/>
            <a:ext cx="273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vi-VN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pSp>
        <p:nvGrpSpPr>
          <p:cNvPr id="378" name="Group 377"/>
          <p:cNvGrpSpPr/>
          <p:nvPr/>
        </p:nvGrpSpPr>
        <p:grpSpPr>
          <a:xfrm rot="10800000">
            <a:off x="3178091" y="3517089"/>
            <a:ext cx="1865804" cy="2995963"/>
            <a:chOff x="3403600" y="1701800"/>
            <a:chExt cx="2487739" cy="3994617"/>
          </a:xfrm>
        </p:grpSpPr>
        <p:grpSp>
          <p:nvGrpSpPr>
            <p:cNvPr id="379" name="Group 5"/>
            <p:cNvGrpSpPr>
              <a:grpSpLocks/>
            </p:cNvGrpSpPr>
            <p:nvPr/>
          </p:nvGrpSpPr>
          <p:grpSpPr bwMode="auto">
            <a:xfrm rot="10800000">
              <a:off x="3403600" y="1701800"/>
              <a:ext cx="2384425" cy="3552825"/>
              <a:chOff x="2928" y="2400"/>
              <a:chExt cx="528" cy="768"/>
            </a:xfrm>
          </p:grpSpPr>
          <p:grpSp>
            <p:nvGrpSpPr>
              <p:cNvPr id="382" name="Group 144"/>
              <p:cNvGrpSpPr>
                <a:grpSpLocks/>
              </p:cNvGrpSpPr>
              <p:nvPr/>
            </p:nvGrpSpPr>
            <p:grpSpPr bwMode="auto">
              <a:xfrm rot="10800000">
                <a:off x="2928" y="2400"/>
                <a:ext cx="528" cy="768"/>
                <a:chOff x="2928" y="2160"/>
                <a:chExt cx="528" cy="768"/>
              </a:xfrm>
            </p:grpSpPr>
            <p:grpSp>
              <p:nvGrpSpPr>
                <p:cNvPr id="409" name="Group 145"/>
                <p:cNvGrpSpPr>
                  <a:grpSpLocks/>
                </p:cNvGrpSpPr>
                <p:nvPr/>
              </p:nvGrpSpPr>
              <p:grpSpPr bwMode="auto">
                <a:xfrm>
                  <a:off x="2928" y="2160"/>
                  <a:ext cx="528" cy="768"/>
                  <a:chOff x="2928" y="2160"/>
                  <a:chExt cx="528" cy="768"/>
                </a:xfrm>
              </p:grpSpPr>
              <p:sp>
                <p:nvSpPr>
                  <p:cNvPr id="414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5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6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0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10" name="Group 149"/>
                <p:cNvGrpSpPr>
                  <a:grpSpLocks/>
                </p:cNvGrpSpPr>
                <p:nvPr/>
              </p:nvGrpSpPr>
              <p:grpSpPr bwMode="auto">
                <a:xfrm>
                  <a:off x="3024" y="2448"/>
                  <a:ext cx="240" cy="384"/>
                  <a:chOff x="2928" y="2160"/>
                  <a:chExt cx="528" cy="768"/>
                </a:xfrm>
              </p:grpSpPr>
              <p:sp>
                <p:nvSpPr>
                  <p:cNvPr id="411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0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2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928"/>
                    <a:ext cx="5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13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2928" y="2161"/>
                    <a:ext cx="528" cy="7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defTabSz="342900">
                      <a:buClrTx/>
                      <a:defRPr/>
                    </a:pPr>
                    <a:endParaRPr lang="en-US" sz="1200" kern="1200">
                      <a:solidFill>
                        <a:srgbClr val="E7E6E6"/>
                      </a:solidFill>
                      <a:latin typeface=".VnTime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83" name="Line 15"/>
              <p:cNvSpPr>
                <a:spLocks noChangeShapeType="1"/>
              </p:cNvSpPr>
              <p:nvPr/>
            </p:nvSpPr>
            <p:spPr bwMode="auto">
              <a:xfrm>
                <a:off x="340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4" name="Line 16"/>
              <p:cNvSpPr>
                <a:spLocks noChangeShapeType="1"/>
              </p:cNvSpPr>
              <p:nvPr/>
            </p:nvSpPr>
            <p:spPr bwMode="auto">
              <a:xfrm>
                <a:off x="336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5" name="Line 17"/>
              <p:cNvSpPr>
                <a:spLocks noChangeShapeType="1"/>
              </p:cNvSpPr>
              <p:nvPr/>
            </p:nvSpPr>
            <p:spPr bwMode="auto">
              <a:xfrm>
                <a:off x="331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6" name="Line 18"/>
              <p:cNvSpPr>
                <a:spLocks noChangeShapeType="1"/>
              </p:cNvSpPr>
              <p:nvPr/>
            </p:nvSpPr>
            <p:spPr bwMode="auto">
              <a:xfrm>
                <a:off x="326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7" name="Line 19"/>
              <p:cNvSpPr>
                <a:spLocks noChangeShapeType="1"/>
              </p:cNvSpPr>
              <p:nvPr/>
            </p:nvSpPr>
            <p:spPr bwMode="auto">
              <a:xfrm>
                <a:off x="321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8" name="Line 20"/>
              <p:cNvSpPr>
                <a:spLocks noChangeShapeType="1"/>
              </p:cNvSpPr>
              <p:nvPr/>
            </p:nvSpPr>
            <p:spPr bwMode="auto">
              <a:xfrm>
                <a:off x="3168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9" name="Line 21"/>
              <p:cNvSpPr>
                <a:spLocks noChangeShapeType="1"/>
              </p:cNvSpPr>
              <p:nvPr/>
            </p:nvSpPr>
            <p:spPr bwMode="auto">
              <a:xfrm>
                <a:off x="3120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90" name="Line 22"/>
              <p:cNvSpPr>
                <a:spLocks noChangeShapeType="1"/>
              </p:cNvSpPr>
              <p:nvPr/>
            </p:nvSpPr>
            <p:spPr bwMode="auto">
              <a:xfrm>
                <a:off x="3072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91" name="Line 23"/>
              <p:cNvSpPr>
                <a:spLocks noChangeShapeType="1"/>
              </p:cNvSpPr>
              <p:nvPr/>
            </p:nvSpPr>
            <p:spPr bwMode="auto">
              <a:xfrm>
                <a:off x="3024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92" name="Line 24"/>
              <p:cNvSpPr>
                <a:spLocks noChangeShapeType="1"/>
              </p:cNvSpPr>
              <p:nvPr/>
            </p:nvSpPr>
            <p:spPr bwMode="auto">
              <a:xfrm>
                <a:off x="2976" y="2400"/>
                <a:ext cx="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342900">
                  <a:buClrTx/>
                </a:pPr>
                <a:endParaRPr lang="en-US" sz="1350" kern="1200">
                  <a:solidFill>
                    <a:prstClr val="black"/>
                  </a:solidFill>
                  <a:ea typeface="+mn-ea"/>
                  <a:cs typeface="+mn-cs"/>
                </a:endParaRPr>
              </a:p>
            </p:txBody>
          </p:sp>
          <p:grpSp>
            <p:nvGrpSpPr>
              <p:cNvPr id="393" name="Group 25"/>
              <p:cNvGrpSpPr>
                <a:grpSpLocks/>
              </p:cNvGrpSpPr>
              <p:nvPr/>
            </p:nvGrpSpPr>
            <p:grpSpPr bwMode="auto">
              <a:xfrm>
                <a:off x="3422" y="2448"/>
                <a:ext cx="29" cy="672"/>
                <a:chOff x="3408" y="2448"/>
                <a:chExt cx="29" cy="672"/>
              </a:xfrm>
            </p:grpSpPr>
            <p:sp>
              <p:nvSpPr>
                <p:cNvPr id="394" name="Line 2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7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5" name="Line 2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2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67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Line 2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2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8" name="Line 3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76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399" name="Line 31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1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0" name="Line 32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86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1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1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2" name="Line 34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96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3" name="Line 35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0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Line 36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057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Line 37"/>
                <p:cNvSpPr>
                  <a:spLocks noChangeShapeType="1"/>
                </p:cNvSpPr>
                <p:nvPr/>
              </p:nvSpPr>
              <p:spPr bwMode="auto">
                <a:xfrm rot="5400000">
                  <a:off x="3423" y="3105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Line 38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529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Line 39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81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Line 40"/>
                <p:cNvSpPr>
                  <a:spLocks noChangeShapeType="1"/>
                </p:cNvSpPr>
                <p:nvPr/>
              </p:nvSpPr>
              <p:spPr bwMode="auto">
                <a:xfrm rot="5400000">
                  <a:off x="3423" y="2433"/>
                  <a:ext cx="0" cy="2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defTabSz="342900">
                    <a:buClrTx/>
                  </a:pPr>
                  <a:endParaRPr lang="en-US" sz="1350" kern="1200">
                    <a:solidFill>
                      <a:prstClr val="black"/>
                    </a:solidFill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80" name="TextBox 379"/>
            <p:cNvSpPr txBox="1"/>
            <p:nvPr/>
          </p:nvSpPr>
          <p:spPr>
            <a:xfrm>
              <a:off x="3494332" y="4911001"/>
              <a:ext cx="2397007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/>
                  </a:solidFill>
                  <a:latin typeface="Arial" panose="020B0604020202020204" pitchFamily="34" charset="0"/>
                  <a:ea typeface="+mn-ea"/>
                  <a:cs typeface="+mn-cs"/>
                </a:rPr>
                <a:t>1    2    3    4    5    6    7   8    9  </a:t>
              </a:r>
              <a:endParaRPr lang="en-US" sz="788" kern="1200" dirty="0">
                <a:solidFill>
                  <a:prstClr val="black"/>
                </a:solidFill>
                <a:ea typeface="+mn-ea"/>
                <a:cs typeface="+mn-cs"/>
              </a:endParaRPr>
            </a:p>
          </p:txBody>
        </p:sp>
        <p:sp>
          <p:nvSpPr>
            <p:cNvPr id="381" name="TextBox 380"/>
            <p:cNvSpPr txBox="1"/>
            <p:nvPr/>
          </p:nvSpPr>
          <p:spPr>
            <a:xfrm rot="5400000">
              <a:off x="1910187" y="3810720"/>
              <a:ext cx="3486614" cy="284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42900">
                <a:buClrTx/>
              </a:pPr>
              <a:r>
                <a:rPr lang="vi-VN" sz="788" kern="12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Arial" panose="020B0604020202020204" pitchFamily="34" charset="0"/>
                  <a:ea typeface="+mn-ea"/>
                  <a:cs typeface="+mn-cs"/>
                </a:rPr>
                <a:t>13  12  11  10   9    8    7    6    5    4    3    2            </a:t>
              </a:r>
              <a:endParaRPr lang="en-US" sz="788" kern="12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endParaRPr>
            </a:p>
          </p:txBody>
        </p:sp>
      </p:grpSp>
      <p:cxnSp>
        <p:nvCxnSpPr>
          <p:cNvPr id="424" name="Straight Connector 423"/>
          <p:cNvCxnSpPr/>
          <p:nvPr/>
        </p:nvCxnSpPr>
        <p:spPr>
          <a:xfrm rot="10800000">
            <a:off x="4224969" y="3838147"/>
            <a:ext cx="822960" cy="0"/>
          </a:xfrm>
          <a:prstGeom prst="line">
            <a:avLst/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005695" y="4327357"/>
            <a:ext cx="273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vi-VN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958927" y="4322094"/>
            <a:ext cx="2739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ClrTx/>
            </a:pPr>
            <a:r>
              <a:rPr lang="vi-VN" sz="135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lang="en-US" sz="135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>
            <a:off x="4277078" y="4302362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4194241" y="4263049"/>
            <a:ext cx="68580" cy="685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5031458" y="4264225"/>
            <a:ext cx="68580" cy="685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1350" kern="1200" dirty="0">
                <a:solidFill>
                  <a:prstClr val="white"/>
                </a:solidFill>
                <a:latin typeface="Arial" panose="020B0604020202020204"/>
              </a:rPr>
              <a:t>D</a:t>
            </a:r>
            <a:endParaRPr lang="vi-VN" sz="1350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9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9" grpId="0"/>
      <p:bldP spid="234" grpId="0"/>
      <p:bldP spid="117" grpId="0"/>
      <p:bldP spid="118" grpId="0"/>
      <p:bldP spid="186" grpId="0" animBg="1"/>
      <p:bldP spid="1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313900" y="286604"/>
            <a:ext cx="8407020" cy="6960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i="1" dirty="0" err="1">
                <a:latin typeface="+mn-lt"/>
              </a:rPr>
              <a:t>Trong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các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sau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đây</a:t>
            </a:r>
            <a:r>
              <a:rPr lang="en-US" sz="2400" i="1" dirty="0">
                <a:latin typeface="+mn-lt"/>
              </a:rPr>
              <a:t>,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nào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là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hình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chữ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i="1" dirty="0" err="1">
                <a:latin typeface="+mn-lt"/>
              </a:rPr>
              <a:t>nhật</a:t>
            </a:r>
            <a:r>
              <a:rPr lang="en-US" sz="2400" i="1" dirty="0">
                <a:latin typeface="+mn-lt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85" y="3072488"/>
            <a:ext cx="2603918" cy="1737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7476" y="3270334"/>
            <a:ext cx="1374187" cy="1341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594" y="1351076"/>
            <a:ext cx="2778780" cy="13678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472" y="1351076"/>
            <a:ext cx="2725815" cy="155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0F3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4th Grade: Practice Standards by Slidesgo">
  <a:themeElements>
    <a:clrScheme name="Simple Light">
      <a:dk1>
        <a:srgbClr val="143E63"/>
      </a:dk1>
      <a:lt1>
        <a:srgbClr val="34679A"/>
      </a:lt1>
      <a:dk2>
        <a:srgbClr val="D0F3FF"/>
      </a:dk2>
      <a:lt2>
        <a:srgbClr val="F8F3DE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143E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ature Activities Bind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ature Activities Bind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Nature Activities Binder by Slides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2519</TotalTime>
  <Words>1973</Words>
  <Application>Microsoft Office PowerPoint</Application>
  <PresentationFormat>On-screen Show (16:9)</PresentationFormat>
  <Paragraphs>287</Paragraphs>
  <Slides>39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Merriweather Sans</vt:lpstr>
      <vt:lpstr>Jua</vt:lpstr>
      <vt:lpstr>Times New Roman</vt:lpstr>
      <vt:lpstr>Wingdings</vt:lpstr>
      <vt:lpstr>Roboto Condensed Light</vt:lpstr>
      <vt:lpstr>.VnTime</vt:lpstr>
      <vt:lpstr>Quicksand Light</vt:lpstr>
      <vt:lpstr>Calibri</vt:lpstr>
      <vt:lpstr>Bebas Neue</vt:lpstr>
      <vt:lpstr>Arial</vt:lpstr>
      <vt:lpstr>Bitter</vt:lpstr>
      <vt:lpstr>Lato</vt:lpstr>
      <vt:lpstr>Math Subject for Elementary -4th Grade: Practice Standards by Slidesgo</vt:lpstr>
      <vt:lpstr>1_Nature Activities Binder by Slidesgo</vt:lpstr>
      <vt:lpstr>2_Nature Activities Binder by Slidesgo</vt:lpstr>
      <vt:lpstr>3_Nature Activities Binder by Slidesgo</vt:lpstr>
      <vt:lpstr>TRƯNG BÀY SẢN PHẨM</vt:lpstr>
      <vt:lpstr>PowerPoint Presentation</vt:lpstr>
      <vt:lpstr>NỘI DUNG BÀI HỌC</vt:lpstr>
      <vt:lpstr>HÌNH CHỮ NHẬT</vt:lpstr>
      <vt:lpstr>Một số yếu tố cơ bản của hình chữ nhật</vt:lpstr>
      <vt:lpstr>PowerPoint Presentation</vt:lpstr>
      <vt:lpstr>PowerPoint Presentation</vt:lpstr>
      <vt:lpstr>PowerPoint Presentation</vt:lpstr>
      <vt:lpstr>Trong các hình sau đây, hình nào là hình chữ nhật?</vt:lpstr>
      <vt:lpstr>HÌNH THOI</vt:lpstr>
      <vt:lpstr>Một số yếu tố cơ bản của hình thoi</vt:lpstr>
      <vt:lpstr>Một số hình ảnh của hình thoi trong thực tế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Một số yếu tố cơ bản của hình bình hành</vt:lpstr>
      <vt:lpstr>Một số hình ảnh của hình bình hành trong thực tế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4. Hình thang cân</vt:lpstr>
      <vt:lpstr>Một số yếu tố cơ bản của hình thang cân</vt:lpstr>
      <vt:lpstr>PowerPoint Presentation</vt:lpstr>
      <vt:lpstr>PowerPoint Presentation</vt:lpstr>
      <vt:lpstr>PowerPoint Presentation</vt:lpstr>
      <vt:lpstr>LUYỆN TẬP</vt:lpstr>
      <vt:lpstr>VẬN DỤNG</vt:lpstr>
      <vt:lpstr>HƯỚNG DẪN VỀ NHÀ</vt:lpstr>
      <vt:lpstr>THANH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of this template</dc:title>
  <dc:creator>LaptopAZ.vn</dc:creator>
  <cp:lastModifiedBy>Admin</cp:lastModifiedBy>
  <cp:revision>171</cp:revision>
  <dcterms:modified xsi:type="dcterms:W3CDTF">2021-09-10T02:05:41Z</dcterms:modified>
</cp:coreProperties>
</file>