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3"/>
  </p:notesMasterIdLst>
  <p:sldIdLst>
    <p:sldId id="260" r:id="rId4"/>
    <p:sldId id="306" r:id="rId5"/>
    <p:sldId id="257" r:id="rId6"/>
    <p:sldId id="259" r:id="rId7"/>
    <p:sldId id="307" r:id="rId8"/>
    <p:sldId id="265" r:id="rId9"/>
    <p:sldId id="308" r:id="rId10"/>
    <p:sldId id="267" r:id="rId11"/>
    <p:sldId id="258" r:id="rId12"/>
    <p:sldId id="264" r:id="rId13"/>
    <p:sldId id="275" r:id="rId14"/>
    <p:sldId id="309" r:id="rId15"/>
    <p:sldId id="278" r:id="rId16"/>
    <p:sldId id="263" r:id="rId17"/>
    <p:sldId id="268" r:id="rId18"/>
    <p:sldId id="266" r:id="rId19"/>
    <p:sldId id="270" r:id="rId20"/>
    <p:sldId id="310" r:id="rId21"/>
    <p:sldId id="311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261" r:id="rId3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Concert One" pitchFamily="2" charset="-93"/>
      <p:regular r:id="rId35"/>
    </p:embeddedFont>
    <p:embeddedFont>
      <p:font typeface="EB Garamond" panose="00000500000000000000" pitchFamily="2" charset="0"/>
      <p:regular r:id="rId36"/>
      <p:bold r:id="rId37"/>
      <p:italic r:id="rId38"/>
      <p:boldItalic r:id="rId39"/>
    </p:embeddedFont>
    <p:embeddedFont>
      <p:font typeface="Fira Sans" panose="020B0503050000020004" pitchFamily="34" charset="0"/>
      <p:regular r:id="rId40"/>
      <p:bold r:id="rId41"/>
      <p:italic r:id="rId42"/>
      <p:boldItalic r:id="rId43"/>
    </p:embeddedFont>
    <p:embeddedFont>
      <p:font typeface="Rajdhani" panose="020B0604020202020204" charset="0"/>
      <p:regular r:id="rId44"/>
      <p:bold r:id="rId45"/>
    </p:embeddedFont>
    <p:embeddedFont>
      <p:font typeface="Rajdhani Medium" panose="020B0604020202020204" charset="0"/>
      <p:regular r:id="rId46"/>
      <p:bold r:id="rId47"/>
    </p:embeddedFont>
    <p:embeddedFont>
      <p:font typeface="Roboto Condensed Light" panose="02000000000000000000" pitchFamily="2" charset="0"/>
      <p:regular r:id="rId48"/>
    </p:embeddedFont>
    <p:embeddedFont>
      <p:font typeface="Staatliches" pitchFamily="2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70" r:id="rId12"/>
    <p:sldLayoutId id="2147483671" r:id="rId13"/>
    <p:sldLayoutId id="2147483672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37">
          <p15:clr>
            <a:srgbClr val="EA4335"/>
          </p15:clr>
        </p15:guide>
        <p15:guide id="6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3/25/2025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slide" Target="slide25.xml"/><Relationship Id="rId3" Type="http://schemas.openxmlformats.org/officeDocument/2006/relationships/image" Target="../media/image41.jpeg"/><Relationship Id="rId21" Type="http://schemas.openxmlformats.org/officeDocument/2006/relationships/slide" Target="slide28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slide" Target="slide24.xml"/><Relationship Id="rId2" Type="http://schemas.openxmlformats.org/officeDocument/2006/relationships/notesSlide" Target="../notesSlides/notesSlide18.xml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62.svg"/><Relationship Id="rId5" Type="http://schemas.openxmlformats.org/officeDocument/2006/relationships/image" Target="../media/image43.svg"/><Relationship Id="rId15" Type="http://schemas.openxmlformats.org/officeDocument/2006/relationships/slide" Target="slide22.xml"/><Relationship Id="rId23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slide" Target="slide26.xml"/><Relationship Id="rId4" Type="http://schemas.openxmlformats.org/officeDocument/2006/relationships/image" Target="../media/image42.png"/><Relationship Id="rId9" Type="http://schemas.openxmlformats.org/officeDocument/2006/relationships/image" Target="../media/image56.png"/><Relationship Id="rId14" Type="http://schemas.openxmlformats.org/officeDocument/2006/relationships/slide" Target="slide21.xml"/><Relationship Id="rId22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jpeg"/><Relationship Id="rId7" Type="http://schemas.openxmlformats.org/officeDocument/2006/relationships/slide" Target="slide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0.png"/><Relationship Id="rId5" Type="http://schemas.openxmlformats.org/officeDocument/2006/relationships/image" Target="../media/image43.svg"/><Relationship Id="rId10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jpeg"/><Relationship Id="rId7" Type="http://schemas.openxmlformats.org/officeDocument/2006/relationships/slide" Target="slide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0.png"/><Relationship Id="rId5" Type="http://schemas.openxmlformats.org/officeDocument/2006/relationships/image" Target="../media/image43.sv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3.svg"/><Relationship Id="rId10" Type="http://schemas.openxmlformats.org/officeDocument/2006/relationships/image" Target="../media/image70.pn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1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43.svg"/><Relationship Id="rId10" Type="http://schemas.openxmlformats.org/officeDocument/2006/relationships/image" Target="../media/image74.pn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1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43.svg"/><Relationship Id="rId10" Type="http://schemas.openxmlformats.org/officeDocument/2006/relationships/image" Target="../media/image78.pn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1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6" Type="http://schemas.openxmlformats.org/officeDocument/2006/relationships/slide" Target="slide20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43.svg"/><Relationship Id="rId10" Type="http://schemas.openxmlformats.org/officeDocument/2006/relationships/image" Target="../media/image86.pn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>
                <a:solidFill>
                  <a:schemeClr val="accent5"/>
                </a:solidFill>
                <a:latin typeface="+mn-lt"/>
              </a:rPr>
            </a:br>
            <a:r>
              <a:rPr lang="en-US" sz="4000" b="1" dirty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Bài</a:t>
            </a:r>
            <a:r>
              <a:rPr lang="en-US" sz="2000" b="1" dirty="0">
                <a:solidFill>
                  <a:srgbClr val="000000"/>
                </a:solidFill>
              </a:rPr>
              <a:t> 1.33 (SGK - tr24)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+ 0,5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C = 2 021,2345. 2 020,1234 + 2 021,2345. (-2 020,1234)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/>
              <a:t>A = 32,125 - (6,325 + 12,125) - (37 + 13,675)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  = </a:t>
            </a:r>
            <a:r>
              <a:rPr lang="fr-FR" sz="2000" dirty="0"/>
              <a:t>(32,125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  = 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c) C = 2 021,2345. 2 020,1234 + 2 021,2345. (-2 020,1234)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</a:t>
            </a:r>
            <a:r>
              <a:rPr lang="fr-FR" sz="2000" dirty="0"/>
              <a:t>= 2021,2345. [2020,1234 + (-20020,1234)]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= 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“()”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2,2  -  3,3  +  4,4  -  5,5  = 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ngọt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5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accent4"/>
                </a:solidFill>
              </a:rPr>
              <a:t>Hình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ảnh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một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số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Nicaragua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err="1"/>
              <a:t>nước</a:t>
            </a:r>
            <a:r>
              <a:rPr lang="en-US" sz="2000" i="1" dirty="0"/>
              <a:t> </a:t>
            </a:r>
            <a:r>
              <a:rPr lang="en-US" sz="2000" i="1" dirty="0" err="1"/>
              <a:t>ngọt</a:t>
            </a:r>
            <a:r>
              <a:rPr lang="en-US" sz="2000" i="1" dirty="0"/>
              <a:t> Baikal </a:t>
            </a:r>
            <a:r>
              <a:rPr lang="en-US" sz="2000" i="1" dirty="0" err="1"/>
              <a:t>đóng</a:t>
            </a:r>
            <a:r>
              <a:rPr lang="en-US" sz="2000" i="1" dirty="0"/>
              <a:t> </a:t>
            </a:r>
            <a:r>
              <a:rPr lang="en-US" sz="2000" i="1" dirty="0" err="1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22: 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tiếp theo.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23 đến slide 30, sau khi học sinh trả lời xong, nhấn vào Mặt Trời để quay lại slide bảng câu hỏi (slide 22)</a:t>
            </a: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Ví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dụ</a:t>
            </a:r>
            <a:r>
              <a:rPr lang="en-US" sz="2000" b="1" dirty="0">
                <a:solidFill>
                  <a:schemeClr val="bg1"/>
                </a:solidFill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đơn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vị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chiều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dài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dụng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khoảng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thiên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văn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học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độ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dài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quãng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đường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bằng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khoảng</a:t>
            </a:r>
            <a:r>
              <a:rPr lang="en-US" sz="2000" dirty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người</a:t>
            </a:r>
            <a:r>
              <a:rPr lang="en-US" sz="2000" dirty="0">
                <a:solidFill>
                  <a:schemeClr val="tx1"/>
                </a:solidFill>
              </a:rPr>
              <a:t> ta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thừa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3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C</a:t>
            </a:r>
            <a:r>
              <a:rPr lang="vi-VN" sz="1800" dirty="0"/>
              <a:t>hia lớp </a:t>
            </a:r>
            <a:r>
              <a:rPr lang="vi-VN" sz="1800"/>
              <a:t>thành 5 </a:t>
            </a:r>
            <a:r>
              <a:rPr lang="vi-VN" sz="1800" dirty="0"/>
              <a:t>nhóm, các nhóm vẽ sơ đồ tư duy tổng hợp các kiến thức của chương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Ôn tập các kiến thức đã học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vi-VN" sz="1800" dirty="0"/>
              <a:t>chương</a:t>
            </a:r>
            <a:r>
              <a:rPr lang="en-US" sz="1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Xem trước các bài tập của bài </a:t>
            </a:r>
            <a:r>
              <a:rPr lang="en-US" sz="1800" dirty="0"/>
              <a:t>Ô</a:t>
            </a:r>
            <a:r>
              <a:rPr lang="vi-VN" sz="1800" dirty="0"/>
              <a:t>n tập chương I</a:t>
            </a:r>
            <a:r>
              <a:rPr lang="en-US" sz="18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gọn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lũy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588 000 000 km,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968 000 000 km.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Ta </a:t>
            </a:r>
            <a:r>
              <a:rPr lang="en-US" sz="2000" dirty="0" err="1"/>
              <a:t>có</a:t>
            </a:r>
            <a:r>
              <a:rPr lang="en-US" sz="2000" dirty="0"/>
              <a:t>: 9 460 000 000 000 = 9,46. 10</a:t>
            </a:r>
            <a:r>
              <a:rPr lang="en-US" sz="2000" baseline="30000" dirty="0"/>
              <a:t>12</a:t>
            </a:r>
            <a:r>
              <a:rPr lang="en-US" sz="2000" dirty="0"/>
              <a:t> km.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ngắn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5,88. 10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Khoảng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9,68. 10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Gợi</a:t>
            </a:r>
            <a:r>
              <a:rPr lang="en-US" sz="2000" b="1" dirty="0">
                <a:solidFill>
                  <a:srgbClr val="C00000"/>
                </a:solidFill>
              </a:rPr>
              <a:t> ý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sử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0. 6,25 = 0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Tìm x,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1427</Words>
  <Application>Microsoft Office PowerPoint</Application>
  <PresentationFormat>Trình chiếu Trên màn hình (16:9)</PresentationFormat>
  <Paragraphs>169</Paragraphs>
  <Slides>29</Slides>
  <Notes>27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29</vt:i4>
      </vt:variant>
    </vt:vector>
  </HeadingPairs>
  <TitlesOfParts>
    <vt:vector size="44" baseType="lpstr">
      <vt:lpstr>Wingdings</vt:lpstr>
      <vt:lpstr>EB Garamond</vt:lpstr>
      <vt:lpstr>Calibri</vt:lpstr>
      <vt:lpstr>Muli</vt:lpstr>
      <vt:lpstr>Cambria Math</vt:lpstr>
      <vt:lpstr>Fira Sans</vt:lpstr>
      <vt:lpstr>Roboto Condensed Light</vt:lpstr>
      <vt:lpstr>Rajdhani Medium</vt:lpstr>
      <vt:lpstr>Arial</vt:lpstr>
      <vt:lpstr>Rajdhani</vt:lpstr>
      <vt:lpstr>Concert One</vt:lpstr>
      <vt:lpstr>Staatliches</vt:lpstr>
      <vt:lpstr>Notebook Meeting by Slidesgo</vt:lpstr>
      <vt:lpstr>Solar System Lesson by Slidesgo</vt:lpstr>
      <vt:lpstr>1_Office Theme</vt:lpstr>
      <vt:lpstr>LUYỆN TẬP CHUNG (2 Tiết)</vt:lpstr>
      <vt:lpstr>Bản trình bày PowerPoint</vt:lpstr>
      <vt:lpstr>Bản trình bày PowerPoint</vt:lpstr>
      <vt:lpstr>Giải</vt:lpstr>
      <vt:lpstr>Giải</vt:lpstr>
      <vt:lpstr>Bản trình bày PowerPoint</vt:lpstr>
      <vt:lpstr>Giải</vt:lpstr>
      <vt:lpstr>Bài 1.31 (SGK - tr24)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MEETING</dc:title>
  <dc:creator>User</dc:creator>
  <cp:lastModifiedBy>Bùi Thị Nghĩa</cp:lastModifiedBy>
  <cp:revision>24</cp:revision>
  <dcterms:modified xsi:type="dcterms:W3CDTF">2025-03-25T09:53:41Z</dcterms:modified>
</cp:coreProperties>
</file>