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0" r:id="rId2"/>
    <p:sldMasterId id="2147483685" r:id="rId3"/>
    <p:sldMasterId id="2147483697" r:id="rId4"/>
  </p:sldMasterIdLst>
  <p:notesMasterIdLst>
    <p:notesMasterId r:id="rId40"/>
  </p:notesMasterIdLst>
  <p:handoutMasterIdLst>
    <p:handoutMasterId r:id="rId41"/>
  </p:handoutMasterIdLst>
  <p:sldIdLst>
    <p:sldId id="590" r:id="rId5"/>
    <p:sldId id="609" r:id="rId6"/>
    <p:sldId id="257" r:id="rId7"/>
    <p:sldId id="258" r:id="rId8"/>
    <p:sldId id="259" r:id="rId9"/>
    <p:sldId id="652" r:id="rId10"/>
    <p:sldId id="260" r:id="rId11"/>
    <p:sldId id="261" r:id="rId12"/>
    <p:sldId id="262" r:id="rId13"/>
    <p:sldId id="263" r:id="rId14"/>
    <p:sldId id="653" r:id="rId15"/>
    <p:sldId id="264" r:id="rId16"/>
    <p:sldId id="621" r:id="rId17"/>
    <p:sldId id="611" r:id="rId18"/>
    <p:sldId id="650" r:id="rId19"/>
    <p:sldId id="614" r:id="rId20"/>
    <p:sldId id="651" r:id="rId21"/>
    <p:sldId id="615" r:id="rId22"/>
    <p:sldId id="654" r:id="rId23"/>
    <p:sldId id="627" r:id="rId24"/>
    <p:sldId id="628" r:id="rId25"/>
    <p:sldId id="630" r:id="rId26"/>
    <p:sldId id="629" r:id="rId27"/>
    <p:sldId id="631" r:id="rId28"/>
    <p:sldId id="649" r:id="rId29"/>
    <p:sldId id="632" r:id="rId30"/>
    <p:sldId id="655" r:id="rId31"/>
    <p:sldId id="616" r:id="rId32"/>
    <p:sldId id="635" r:id="rId33"/>
    <p:sldId id="636" r:id="rId34"/>
    <p:sldId id="637" r:id="rId35"/>
    <p:sldId id="638" r:id="rId36"/>
    <p:sldId id="617" r:id="rId37"/>
    <p:sldId id="351" r:id="rId38"/>
    <p:sldId id="625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Welcome" initials="W" lastIdx="92" clrIdx="2">
    <p:extLst>
      <p:ext uri="{19B8F6BF-5375-455C-9EA6-DF929625EA0E}">
        <p15:presenceInfo xmlns:p15="http://schemas.microsoft.com/office/powerpoint/2012/main" userId="Welc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02023C"/>
    <a:srgbClr val="000099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57" autoAdjust="0"/>
  </p:normalViewPr>
  <p:slideViewPr>
    <p:cSldViewPr>
      <p:cViewPr varScale="1">
        <p:scale>
          <a:sx n="97" d="100"/>
          <a:sy n="97" d="100"/>
        </p:scale>
        <p:origin x="63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4-05-11T21:28:53.339" idx="92">
    <p:pos x="5760" y="-32"/>
    <p:text>Màu nền và chữ  hơi khó  nhìn</p:text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hoặc giải quyết tại lớp nếu có thời gian.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8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Tick vào</a:t>
            </a:r>
            <a:r>
              <a:rPr lang="en-US" baseline="0"/>
              <a:t> Trái tim hồng góc phải để đến slide lời giải của câu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1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51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73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6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audio" Target="../media/audio5.wav"/><Relationship Id="rId10" Type="http://schemas.openxmlformats.org/officeDocument/2006/relationships/slide" Target="slide11.xml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7.jp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79.png"/><Relationship Id="rId7" Type="http://schemas.openxmlformats.org/officeDocument/2006/relationships/image" Target="../media/image80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3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slide" Target="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5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7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slide" Target="slide6.xml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slide" Target="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5.gif"/><Relationship Id="rId10" Type="http://schemas.openxmlformats.org/officeDocument/2006/relationships/image" Target="../media/image22.png"/><Relationship Id="rId4" Type="http://schemas.openxmlformats.org/officeDocument/2006/relationships/image" Target="../media/image7.jp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5.gif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22" descr="OPL20U25GSXzBJYl68kk8uQGfFKzs7yb1M4KJWUiLk6ZEvGF+qCIPSnY57AbBFCvTWID13 2024 KNTT9 139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52400" y="90612"/>
            <a:ext cx="9068412" cy="830815"/>
            <a:chOff x="-715" y="384"/>
            <a:chExt cx="5323" cy="629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-715" y="384"/>
              <a:ext cx="5323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</a:rPr>
                <a:t>PHÒNG GD&amp;ĐT HUYỆN…. 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</a:rPr>
                <a:t>TRƯỜNG THCS….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3" descr="OPL20U25GSXzBJYl68kk8uQGfFKzs7yb1M4KJWUiLk6ZEvGF+qCIPSnY57AbBFCvTWID13 2024 KNTT9 13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393490" y="1885950"/>
            <a:ext cx="6586232" cy="46166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Môn: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Toán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9 (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KNTTVCS</a:t>
            </a:r>
            <a:r>
              <a:rPr lang="en-US" altLang="en-US" dirty="0" smtClean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)</a:t>
            </a:r>
            <a:endParaRPr lang="en-US" altLang="en-US" dirty="0">
              <a:ln/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7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366926" y="-60286"/>
                <a:ext cx="8055235" cy="10534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3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0,2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+ 0,1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0,6</m:t>
                            </m:r>
                          </m:e>
                          <m:e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−6          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26" y="-60286"/>
                <a:ext cx="8055235" cy="10534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380699" y="1105038"/>
            <a:ext cx="6153470" cy="8463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380699" y="2077078"/>
            <a:ext cx="6208484" cy="8463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685800">
              <a:defRPr/>
            </a:pP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371469" y="3042131"/>
            <a:ext cx="6226943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15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366926" y="4080125"/>
            <a:ext cx="6176983" cy="8463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" name="Picture 19" descr="OPL20U25GSXzBJYl68kk8uQGfFKzs7yb1M4KJWUiLk6ZEvGF+qCIPSnY57AbBFCvTWID13 2024 KNTT9 13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2" name="Oval 1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3" name="Oval 16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3600" b="1" kern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3600" b="1" kern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3600" b="1" kern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giờ</a:t>
            </a:r>
            <a:endParaRPr lang="en-US" altLang="en-US" sz="3600" b="1" kern="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  <p:sp>
        <p:nvSpPr>
          <p:cNvPr id="44" name="Heart 43">
            <a:hlinkClick r:id="rId10" action="ppaction://hlinksldjump"/>
          </p:cNvPr>
          <p:cNvSpPr/>
          <p:nvPr/>
        </p:nvSpPr>
        <p:spPr>
          <a:xfrm>
            <a:off x="7494244" y="2984534"/>
            <a:ext cx="537237" cy="407200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BCD43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6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67262D-E6F0-CDEE-B790-4ACD3B6AA717}"/>
              </a:ext>
            </a:extLst>
          </p:cNvPr>
          <p:cNvSpPr txBox="1"/>
          <p:nvPr/>
        </p:nvSpPr>
        <p:spPr>
          <a:xfrm>
            <a:off x="3124200" y="14353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6354C8-D365-301B-08D7-555B32F44AB6}"/>
                  </a:ext>
                </a:extLst>
              </p:cNvPr>
              <p:cNvSpPr txBox="1"/>
              <p:nvPr/>
            </p:nvSpPr>
            <p:spPr>
              <a:xfrm>
                <a:off x="762000" y="590550"/>
                <a:ext cx="1524000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0,2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+ 0,1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0,6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+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−6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6354C8-D365-301B-08D7-555B32F4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90550"/>
                <a:ext cx="1524000" cy="1053494"/>
              </a:xfrm>
              <a:prstGeom prst="rect">
                <a:avLst/>
              </a:prstGeom>
              <a:blipFill>
                <a:blip r:embed="rId2"/>
                <a:stretch>
                  <a:fillRect r="-11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A5C08E-EE31-3A9C-D8BF-528C8793D6BE}"/>
                  </a:ext>
                </a:extLst>
              </p:cNvPr>
              <p:cNvSpPr txBox="1"/>
              <p:nvPr/>
            </p:nvSpPr>
            <p:spPr>
              <a:xfrm>
                <a:off x="381000" y="1581150"/>
                <a:ext cx="8305800" cy="148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6          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−6    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A5C08E-EE31-3A9C-D8BF-528C8793D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581150"/>
                <a:ext cx="8305800" cy="1484381"/>
              </a:xfrm>
              <a:prstGeom prst="rect">
                <a:avLst/>
              </a:prstGeom>
              <a:blipFill>
                <a:blip r:embed="rId3"/>
                <a:stretch>
                  <a:fillRect l="-1542" t="-4098" r="-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281A75-BE0E-6D8B-BF88-1AF6D4698D8B}"/>
                  </a:ext>
                </a:extLst>
              </p:cNvPr>
              <p:cNvSpPr txBox="1"/>
              <p:nvPr/>
            </p:nvSpPr>
            <p:spPr>
              <a:xfrm>
                <a:off x="381000" y="2876550"/>
                <a:ext cx="8991600" cy="975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(1), ta 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6 − 2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ế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ươ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tr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(2)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ó: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281A75-BE0E-6D8B-BF88-1AF6D4698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876550"/>
                <a:ext cx="8991600" cy="975523"/>
              </a:xfrm>
              <a:prstGeom prst="rect">
                <a:avLst/>
              </a:prstGeom>
              <a:blipFill>
                <a:blip r:embed="rId4"/>
                <a:stretch>
                  <a:fillRect l="-1424" t="-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E32E262-2396-C795-0DF5-9E64DBD09B97}"/>
                  </a:ext>
                </a:extLst>
              </p:cNvPr>
              <p:cNvSpPr txBox="1"/>
              <p:nvPr/>
            </p:nvSpPr>
            <p:spPr>
              <a:xfrm>
                <a:off x="2514601" y="3317357"/>
                <a:ext cx="3428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+ 6 − 2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−6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E32E262-2396-C795-0DF5-9E64DBD09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1" y="3317357"/>
                <a:ext cx="342899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6B3CBB-6C0F-238B-0887-606D1962A90D}"/>
                  </a:ext>
                </a:extLst>
              </p:cNvPr>
              <p:cNvSpPr txBox="1"/>
              <p:nvPr/>
            </p:nvSpPr>
            <p:spPr>
              <a:xfrm>
                <a:off x="349876" y="3848666"/>
                <a:ext cx="80391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6B3CBB-6C0F-238B-0887-606D1962A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76" y="3848666"/>
                <a:ext cx="8039100" cy="954107"/>
              </a:xfrm>
              <a:prstGeom prst="rect">
                <a:avLst/>
              </a:prstGeom>
              <a:blipFill>
                <a:blip r:embed="rId6"/>
                <a:stretch>
                  <a:fillRect l="-1516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08BB3A-1E71-C3FA-E4BC-63138B276A5C}"/>
              </a:ext>
            </a:extLst>
          </p:cNvPr>
          <p:cNvSpPr txBox="1"/>
          <p:nvPr/>
        </p:nvSpPr>
        <p:spPr>
          <a:xfrm>
            <a:off x="6019800" y="2876550"/>
            <a:ext cx="99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A286FED-03F5-DBF1-CD88-75C4FE1D390D}"/>
                  </a:ext>
                </a:extLst>
              </p:cNvPr>
              <p:cNvSpPr txBox="1"/>
              <p:nvPr/>
            </p:nvSpPr>
            <p:spPr>
              <a:xfrm>
                <a:off x="6651171" y="3315964"/>
                <a:ext cx="30262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−12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A286FED-03F5-DBF1-CD88-75C4FE1D3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171" y="3315964"/>
                <a:ext cx="302622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Left Arrow 10" descr="OPL20U25GSXzBJYl68kk8uQGfFKzs7yb1M4KJWUiLk6ZEvGF+qCIPSnY57AbBFCvTWID13 2024 KNTT9 139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8305800" y="4407203"/>
            <a:ext cx="457200" cy="37434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693496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2898936"/>
            <a:ext cx="2992745" cy="2111320"/>
          </a:xfrm>
          <a:prstGeom prst="rect">
            <a:avLst/>
          </a:prstGeom>
        </p:spPr>
      </p:pic>
      <p:sp>
        <p:nvSpPr>
          <p:cNvPr id="2" name="Title 1" descr="OPL20U25GSXzBJYl68kk8uQGfFKzs7yb1M4KJWUiLk6ZEvGF+qCIPSnY57AbBFCvTWID13 2024 KNTT9 13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gdung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13" name="CAUDI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45" y="2507456"/>
            <a:ext cx="1674562" cy="2125266"/>
          </a:xfrm>
          <a:prstGeom prst="rect">
            <a:avLst/>
          </a:prstGeom>
        </p:spPr>
      </p:pic>
      <p:pic>
        <p:nvPicPr>
          <p:cNvPr id="35" name="Picture 12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07" y="814603"/>
            <a:ext cx="3638119" cy="36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3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7">
        <p:sndAc>
          <p:stSnd>
            <p:snd r:embed="rId4" name="applause.wav"/>
          </p:stSnd>
        </p:sndAc>
      </p:transition>
    </mc:Choice>
    <mc:Fallback xmlns="">
      <p:transition spd="slow" advTm="21427"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855072" y="1581150"/>
            <a:ext cx="54338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Rectangle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659499" y="590550"/>
            <a:ext cx="227850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34277" y="45466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BB12D7-837E-E501-7CDB-866966B2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12" y="3181350"/>
            <a:ext cx="2919788" cy="123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4C2702-AF35-501C-630A-D0F405C1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22" y="2724150"/>
            <a:ext cx="2908378" cy="7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D92F32-861A-0EC0-26D1-FC917C40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63" y="1295886"/>
            <a:ext cx="2576137" cy="21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FCAE5-2390-3BC8-5BD5-FEE3B009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2495550"/>
            <a:ext cx="2447925" cy="99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EAC62A-E7C6-3A2B-3CB1-E8EE497A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9" y="2647950"/>
            <a:ext cx="1604589" cy="7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F3B1B4-9458-E341-D956-96D78A1E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7" y="2266950"/>
            <a:ext cx="1756087" cy="55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A63715-C267-813C-92A7-94C34644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71" y="2558653"/>
            <a:ext cx="2595561" cy="28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F0EF0-A268-82FB-BD89-0C8DE65A7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350"/>
            <a:ext cx="1955995" cy="69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4F4CE8-622A-3874-CDCA-CF68FD5C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66750"/>
            <a:ext cx="2727821" cy="6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428999-D672-12D0-0529-F33C51EE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159" y="646771"/>
            <a:ext cx="1844089" cy="181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9740DD1-EB0D-A6BC-207E-16F1E44A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73" y="2316971"/>
            <a:ext cx="1076325" cy="7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94E75B-E14C-18BC-E984-CBFEF636E975}"/>
              </a:ext>
            </a:extLst>
          </p:cNvPr>
          <p:cNvGrpSpPr/>
          <p:nvPr/>
        </p:nvGrpSpPr>
        <p:grpSpPr>
          <a:xfrm>
            <a:off x="705757" y="3790950"/>
            <a:ext cx="8209643" cy="1484312"/>
            <a:chOff x="693803" y="3843530"/>
            <a:chExt cx="8209643" cy="148431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1822FEA-6E41-3F30-ADF4-02E346C37156}"/>
                </a:ext>
              </a:extLst>
            </p:cNvPr>
            <p:cNvSpPr/>
            <p:nvPr/>
          </p:nvSpPr>
          <p:spPr>
            <a:xfrm>
              <a:off x="1447800" y="4095750"/>
              <a:ext cx="7455646" cy="964803"/>
            </a:xfrm>
            <a:custGeom>
              <a:avLst/>
              <a:gdLst>
                <a:gd name="connsiteX0" fmla="*/ 160804 w 964803"/>
                <a:gd name="connsiteY0" fmla="*/ 0 h 5056981"/>
                <a:gd name="connsiteX1" fmla="*/ 803999 w 964803"/>
                <a:gd name="connsiteY1" fmla="*/ 0 h 5056981"/>
                <a:gd name="connsiteX2" fmla="*/ 964803 w 964803"/>
                <a:gd name="connsiteY2" fmla="*/ 160804 h 5056981"/>
                <a:gd name="connsiteX3" fmla="*/ 964803 w 964803"/>
                <a:gd name="connsiteY3" fmla="*/ 5056981 h 5056981"/>
                <a:gd name="connsiteX4" fmla="*/ 964803 w 964803"/>
                <a:gd name="connsiteY4" fmla="*/ 5056981 h 5056981"/>
                <a:gd name="connsiteX5" fmla="*/ 0 w 964803"/>
                <a:gd name="connsiteY5" fmla="*/ 5056981 h 5056981"/>
                <a:gd name="connsiteX6" fmla="*/ 0 w 964803"/>
                <a:gd name="connsiteY6" fmla="*/ 5056981 h 5056981"/>
                <a:gd name="connsiteX7" fmla="*/ 0 w 964803"/>
                <a:gd name="connsiteY7" fmla="*/ 160804 h 5056981"/>
                <a:gd name="connsiteX8" fmla="*/ 160804 w 964803"/>
                <a:gd name="connsiteY8" fmla="*/ 0 h 50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4803" h="5056981">
                  <a:moveTo>
                    <a:pt x="964803" y="842850"/>
                  </a:moveTo>
                  <a:lnTo>
                    <a:pt x="964803" y="4214131"/>
                  </a:lnTo>
                  <a:cubicBezTo>
                    <a:pt x="964803" y="4679625"/>
                    <a:pt x="951068" y="5056978"/>
                    <a:pt x="934124" y="5056978"/>
                  </a:cubicBezTo>
                  <a:lnTo>
                    <a:pt x="0" y="5056978"/>
                  </a:lnTo>
                  <a:lnTo>
                    <a:pt x="0" y="505697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34124" y="3"/>
                  </a:lnTo>
                  <a:cubicBezTo>
                    <a:pt x="951068" y="3"/>
                    <a:pt x="964803" y="377356"/>
                    <a:pt x="964803" y="84285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152" tIns="76308" rIns="76308" bIns="76309" numCol="1" spcCol="1270" anchor="ctr" anchorCtr="0">
              <a:noAutofit/>
            </a:bodyPr>
            <a:lstStyle/>
            <a:p>
              <a:pPr marL="285750" lvl="1" indent="-285750" algn="l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oán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18759F39-D513-3611-E272-2D3A754D5E8F}"/>
                </a:ext>
              </a:extLst>
            </p:cNvPr>
            <p:cNvSpPr/>
            <p:nvPr/>
          </p:nvSpPr>
          <p:spPr>
            <a:xfrm>
              <a:off x="693803" y="3843530"/>
              <a:ext cx="1311761" cy="1484312"/>
            </a:xfrm>
            <a:custGeom>
              <a:avLst/>
              <a:gdLst>
                <a:gd name="connsiteX0" fmla="*/ 0 w 1484312"/>
                <a:gd name="connsiteY0" fmla="*/ 0 h 1039018"/>
                <a:gd name="connsiteX1" fmla="*/ 964803 w 1484312"/>
                <a:gd name="connsiteY1" fmla="*/ 0 h 1039018"/>
                <a:gd name="connsiteX2" fmla="*/ 1484312 w 1484312"/>
                <a:gd name="connsiteY2" fmla="*/ 519509 h 1039018"/>
                <a:gd name="connsiteX3" fmla="*/ 964803 w 1484312"/>
                <a:gd name="connsiteY3" fmla="*/ 1039018 h 1039018"/>
                <a:gd name="connsiteX4" fmla="*/ 0 w 1484312"/>
                <a:gd name="connsiteY4" fmla="*/ 1039018 h 1039018"/>
                <a:gd name="connsiteX5" fmla="*/ 519509 w 1484312"/>
                <a:gd name="connsiteY5" fmla="*/ 519509 h 1039018"/>
                <a:gd name="connsiteX6" fmla="*/ 0 w 1484312"/>
                <a:gd name="connsiteY6" fmla="*/ 0 h 103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4312" h="1039018">
                  <a:moveTo>
                    <a:pt x="1484312" y="0"/>
                  </a:moveTo>
                  <a:lnTo>
                    <a:pt x="1484312" y="675362"/>
                  </a:lnTo>
                  <a:lnTo>
                    <a:pt x="742156" y="1039018"/>
                  </a:lnTo>
                  <a:lnTo>
                    <a:pt x="0" y="675362"/>
                  </a:lnTo>
                  <a:lnTo>
                    <a:pt x="0" y="0"/>
                  </a:lnTo>
                  <a:lnTo>
                    <a:pt x="742156" y="363656"/>
                  </a:lnTo>
                  <a:lnTo>
                    <a:pt x="148431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45" tIns="536654" rIns="17145" bIns="53665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</p:grpSp>
      <p:grpSp>
        <p:nvGrpSpPr>
          <p:cNvPr id="29" name="Group 28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2B5C38-D08E-21A3-8D21-934D3B1CA603}"/>
              </a:ext>
            </a:extLst>
          </p:cNvPr>
          <p:cNvGrpSpPr/>
          <p:nvPr/>
        </p:nvGrpSpPr>
        <p:grpSpPr>
          <a:xfrm>
            <a:off x="667988" y="2919019"/>
            <a:ext cx="8247411" cy="1484312"/>
            <a:chOff x="688520" y="3010818"/>
            <a:chExt cx="7772400" cy="148431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3F9800-8847-5AFC-3BA4-8B5E6FBDC6AC}"/>
                </a:ext>
              </a:extLst>
            </p:cNvPr>
            <p:cNvSpPr/>
            <p:nvPr/>
          </p:nvSpPr>
          <p:spPr>
            <a:xfrm>
              <a:off x="1450522" y="3163218"/>
              <a:ext cx="7010398" cy="964804"/>
            </a:xfrm>
            <a:custGeom>
              <a:avLst/>
              <a:gdLst>
                <a:gd name="connsiteX0" fmla="*/ 160804 w 964803"/>
                <a:gd name="connsiteY0" fmla="*/ 0 h 5056981"/>
                <a:gd name="connsiteX1" fmla="*/ 803999 w 964803"/>
                <a:gd name="connsiteY1" fmla="*/ 0 h 5056981"/>
                <a:gd name="connsiteX2" fmla="*/ 964803 w 964803"/>
                <a:gd name="connsiteY2" fmla="*/ 160804 h 5056981"/>
                <a:gd name="connsiteX3" fmla="*/ 964803 w 964803"/>
                <a:gd name="connsiteY3" fmla="*/ 5056981 h 5056981"/>
                <a:gd name="connsiteX4" fmla="*/ 964803 w 964803"/>
                <a:gd name="connsiteY4" fmla="*/ 5056981 h 5056981"/>
                <a:gd name="connsiteX5" fmla="*/ 0 w 964803"/>
                <a:gd name="connsiteY5" fmla="*/ 5056981 h 5056981"/>
                <a:gd name="connsiteX6" fmla="*/ 0 w 964803"/>
                <a:gd name="connsiteY6" fmla="*/ 5056981 h 5056981"/>
                <a:gd name="connsiteX7" fmla="*/ 0 w 964803"/>
                <a:gd name="connsiteY7" fmla="*/ 160804 h 5056981"/>
                <a:gd name="connsiteX8" fmla="*/ 160804 w 964803"/>
                <a:gd name="connsiteY8" fmla="*/ 0 h 50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4803" h="5056981">
                  <a:moveTo>
                    <a:pt x="964803" y="842850"/>
                  </a:moveTo>
                  <a:lnTo>
                    <a:pt x="964803" y="4214131"/>
                  </a:lnTo>
                  <a:cubicBezTo>
                    <a:pt x="964803" y="4679625"/>
                    <a:pt x="951068" y="5056978"/>
                    <a:pt x="934124" y="5056978"/>
                  </a:cubicBezTo>
                  <a:lnTo>
                    <a:pt x="0" y="5056978"/>
                  </a:lnTo>
                  <a:lnTo>
                    <a:pt x="0" y="505697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34124" y="3"/>
                  </a:lnTo>
                  <a:cubicBezTo>
                    <a:pt x="951068" y="3"/>
                    <a:pt x="964803" y="377356"/>
                    <a:pt x="964803" y="84285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152" tIns="76308" rIns="76308" bIns="76309" numCol="1" spcCol="1270" anchor="ctr" anchorCtr="0">
              <a:noAutofit/>
            </a:bodyPr>
            <a:lstStyle/>
            <a:p>
              <a:pPr marL="285750" lvl="1" indent="-285750" algn="l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7340E5-1FA0-EC2C-50CE-0E182EE7705B}"/>
                </a:ext>
              </a:extLst>
            </p:cNvPr>
            <p:cNvSpPr/>
            <p:nvPr/>
          </p:nvSpPr>
          <p:spPr>
            <a:xfrm>
              <a:off x="688520" y="3010818"/>
              <a:ext cx="1311761" cy="1484312"/>
            </a:xfrm>
            <a:custGeom>
              <a:avLst/>
              <a:gdLst>
                <a:gd name="connsiteX0" fmla="*/ 0 w 1484312"/>
                <a:gd name="connsiteY0" fmla="*/ 0 h 1039018"/>
                <a:gd name="connsiteX1" fmla="*/ 964803 w 1484312"/>
                <a:gd name="connsiteY1" fmla="*/ 0 h 1039018"/>
                <a:gd name="connsiteX2" fmla="*/ 1484312 w 1484312"/>
                <a:gd name="connsiteY2" fmla="*/ 519509 h 1039018"/>
                <a:gd name="connsiteX3" fmla="*/ 964803 w 1484312"/>
                <a:gd name="connsiteY3" fmla="*/ 1039018 h 1039018"/>
                <a:gd name="connsiteX4" fmla="*/ 0 w 1484312"/>
                <a:gd name="connsiteY4" fmla="*/ 1039018 h 1039018"/>
                <a:gd name="connsiteX5" fmla="*/ 519509 w 1484312"/>
                <a:gd name="connsiteY5" fmla="*/ 519509 h 1039018"/>
                <a:gd name="connsiteX6" fmla="*/ 0 w 1484312"/>
                <a:gd name="connsiteY6" fmla="*/ 0 h 103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4312" h="1039018">
                  <a:moveTo>
                    <a:pt x="1484312" y="0"/>
                  </a:moveTo>
                  <a:lnTo>
                    <a:pt x="1484312" y="675362"/>
                  </a:lnTo>
                  <a:lnTo>
                    <a:pt x="742156" y="1039018"/>
                  </a:lnTo>
                  <a:lnTo>
                    <a:pt x="0" y="675362"/>
                  </a:lnTo>
                  <a:lnTo>
                    <a:pt x="0" y="0"/>
                  </a:lnTo>
                  <a:lnTo>
                    <a:pt x="742156" y="363656"/>
                  </a:lnTo>
                  <a:lnTo>
                    <a:pt x="148431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45" tIns="536654" rIns="17145" bIns="53665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grpSp>
        <p:nvGrpSpPr>
          <p:cNvPr id="28" name="Group 27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346F6F-C0A1-11DD-3F74-93855C313865}"/>
              </a:ext>
            </a:extLst>
          </p:cNvPr>
          <p:cNvGrpSpPr/>
          <p:nvPr/>
        </p:nvGrpSpPr>
        <p:grpSpPr>
          <a:xfrm>
            <a:off x="685799" y="2114550"/>
            <a:ext cx="8229599" cy="1484312"/>
            <a:chOff x="685800" y="2606042"/>
            <a:chExt cx="7772400" cy="148431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8864D1-FAB9-B383-72D4-26285E493835}"/>
                </a:ext>
              </a:extLst>
            </p:cNvPr>
            <p:cNvSpPr/>
            <p:nvPr/>
          </p:nvSpPr>
          <p:spPr>
            <a:xfrm>
              <a:off x="1447802" y="2607130"/>
              <a:ext cx="7010398" cy="964804"/>
            </a:xfrm>
            <a:custGeom>
              <a:avLst/>
              <a:gdLst>
                <a:gd name="connsiteX0" fmla="*/ 160804 w 964803"/>
                <a:gd name="connsiteY0" fmla="*/ 0 h 5056981"/>
                <a:gd name="connsiteX1" fmla="*/ 803999 w 964803"/>
                <a:gd name="connsiteY1" fmla="*/ 0 h 5056981"/>
                <a:gd name="connsiteX2" fmla="*/ 964803 w 964803"/>
                <a:gd name="connsiteY2" fmla="*/ 160804 h 5056981"/>
                <a:gd name="connsiteX3" fmla="*/ 964803 w 964803"/>
                <a:gd name="connsiteY3" fmla="*/ 5056981 h 5056981"/>
                <a:gd name="connsiteX4" fmla="*/ 964803 w 964803"/>
                <a:gd name="connsiteY4" fmla="*/ 5056981 h 5056981"/>
                <a:gd name="connsiteX5" fmla="*/ 0 w 964803"/>
                <a:gd name="connsiteY5" fmla="*/ 5056981 h 5056981"/>
                <a:gd name="connsiteX6" fmla="*/ 0 w 964803"/>
                <a:gd name="connsiteY6" fmla="*/ 5056981 h 5056981"/>
                <a:gd name="connsiteX7" fmla="*/ 0 w 964803"/>
                <a:gd name="connsiteY7" fmla="*/ 160804 h 5056981"/>
                <a:gd name="connsiteX8" fmla="*/ 160804 w 964803"/>
                <a:gd name="connsiteY8" fmla="*/ 0 h 50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4803" h="5056981">
                  <a:moveTo>
                    <a:pt x="964803" y="842850"/>
                  </a:moveTo>
                  <a:lnTo>
                    <a:pt x="964803" y="4214131"/>
                  </a:lnTo>
                  <a:cubicBezTo>
                    <a:pt x="964803" y="4679625"/>
                    <a:pt x="951068" y="5056978"/>
                    <a:pt x="934124" y="5056978"/>
                  </a:cubicBezTo>
                  <a:lnTo>
                    <a:pt x="0" y="5056978"/>
                  </a:lnTo>
                  <a:lnTo>
                    <a:pt x="0" y="505697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34124" y="3"/>
                  </a:lnTo>
                  <a:cubicBezTo>
                    <a:pt x="951068" y="3"/>
                    <a:pt x="964803" y="377356"/>
                    <a:pt x="964803" y="84285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152" tIns="76308" rIns="76308" bIns="76309" numCol="1" spcCol="1270" anchor="ctr" anchorCtr="0">
              <a:noAutofit/>
            </a:bodyPr>
            <a:lstStyle/>
            <a:p>
              <a:pPr marL="285750" lvl="1" indent="-285750" algn="l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3C4E33C-7F5D-7EB9-9A42-E12B34BF2828}"/>
                </a:ext>
              </a:extLst>
            </p:cNvPr>
            <p:cNvSpPr/>
            <p:nvPr/>
          </p:nvSpPr>
          <p:spPr>
            <a:xfrm>
              <a:off x="685800" y="2606042"/>
              <a:ext cx="1311761" cy="1484312"/>
            </a:xfrm>
            <a:custGeom>
              <a:avLst/>
              <a:gdLst>
                <a:gd name="connsiteX0" fmla="*/ 0 w 1484312"/>
                <a:gd name="connsiteY0" fmla="*/ 0 h 1039018"/>
                <a:gd name="connsiteX1" fmla="*/ 964803 w 1484312"/>
                <a:gd name="connsiteY1" fmla="*/ 0 h 1039018"/>
                <a:gd name="connsiteX2" fmla="*/ 1484312 w 1484312"/>
                <a:gd name="connsiteY2" fmla="*/ 519509 h 1039018"/>
                <a:gd name="connsiteX3" fmla="*/ 964803 w 1484312"/>
                <a:gd name="connsiteY3" fmla="*/ 1039018 h 1039018"/>
                <a:gd name="connsiteX4" fmla="*/ 0 w 1484312"/>
                <a:gd name="connsiteY4" fmla="*/ 1039018 h 1039018"/>
                <a:gd name="connsiteX5" fmla="*/ 519509 w 1484312"/>
                <a:gd name="connsiteY5" fmla="*/ 519509 h 1039018"/>
                <a:gd name="connsiteX6" fmla="*/ 0 w 1484312"/>
                <a:gd name="connsiteY6" fmla="*/ 0 h 103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4312" h="1039018">
                  <a:moveTo>
                    <a:pt x="1484312" y="0"/>
                  </a:moveTo>
                  <a:lnTo>
                    <a:pt x="1484312" y="675362"/>
                  </a:lnTo>
                  <a:lnTo>
                    <a:pt x="742156" y="1039018"/>
                  </a:lnTo>
                  <a:lnTo>
                    <a:pt x="0" y="675362"/>
                  </a:lnTo>
                  <a:lnTo>
                    <a:pt x="0" y="0"/>
                  </a:lnTo>
                  <a:lnTo>
                    <a:pt x="742156" y="363656"/>
                  </a:lnTo>
                  <a:lnTo>
                    <a:pt x="148431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45" tIns="536654" rIns="17145" bIns="53665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27" name="Group 26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E5644D-B6A3-3726-0631-DD19AD08A206}"/>
              </a:ext>
            </a:extLst>
          </p:cNvPr>
          <p:cNvGrpSpPr/>
          <p:nvPr/>
        </p:nvGrpSpPr>
        <p:grpSpPr>
          <a:xfrm>
            <a:off x="703611" y="1183478"/>
            <a:ext cx="8211787" cy="1484312"/>
            <a:chOff x="685800" y="1200150"/>
            <a:chExt cx="7772399" cy="148431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17FE020-2E25-50D1-6F5A-316EB8A64E48}"/>
                </a:ext>
              </a:extLst>
            </p:cNvPr>
            <p:cNvSpPr/>
            <p:nvPr/>
          </p:nvSpPr>
          <p:spPr>
            <a:xfrm>
              <a:off x="1447801" y="1276350"/>
              <a:ext cx="7010398" cy="964804"/>
            </a:xfrm>
            <a:custGeom>
              <a:avLst/>
              <a:gdLst>
                <a:gd name="connsiteX0" fmla="*/ 160804 w 964803"/>
                <a:gd name="connsiteY0" fmla="*/ 0 h 5056981"/>
                <a:gd name="connsiteX1" fmla="*/ 803999 w 964803"/>
                <a:gd name="connsiteY1" fmla="*/ 0 h 5056981"/>
                <a:gd name="connsiteX2" fmla="*/ 964803 w 964803"/>
                <a:gd name="connsiteY2" fmla="*/ 160804 h 5056981"/>
                <a:gd name="connsiteX3" fmla="*/ 964803 w 964803"/>
                <a:gd name="connsiteY3" fmla="*/ 5056981 h 5056981"/>
                <a:gd name="connsiteX4" fmla="*/ 964803 w 964803"/>
                <a:gd name="connsiteY4" fmla="*/ 5056981 h 5056981"/>
                <a:gd name="connsiteX5" fmla="*/ 0 w 964803"/>
                <a:gd name="connsiteY5" fmla="*/ 5056981 h 5056981"/>
                <a:gd name="connsiteX6" fmla="*/ 0 w 964803"/>
                <a:gd name="connsiteY6" fmla="*/ 5056981 h 5056981"/>
                <a:gd name="connsiteX7" fmla="*/ 0 w 964803"/>
                <a:gd name="connsiteY7" fmla="*/ 160804 h 5056981"/>
                <a:gd name="connsiteX8" fmla="*/ 160804 w 964803"/>
                <a:gd name="connsiteY8" fmla="*/ 0 h 50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4803" h="5056981">
                  <a:moveTo>
                    <a:pt x="964803" y="842850"/>
                  </a:moveTo>
                  <a:lnTo>
                    <a:pt x="964803" y="4214131"/>
                  </a:lnTo>
                  <a:cubicBezTo>
                    <a:pt x="964803" y="4679625"/>
                    <a:pt x="951068" y="5056978"/>
                    <a:pt x="934124" y="5056978"/>
                  </a:cubicBezTo>
                  <a:lnTo>
                    <a:pt x="0" y="5056978"/>
                  </a:lnTo>
                  <a:lnTo>
                    <a:pt x="0" y="505697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34124" y="3"/>
                  </a:lnTo>
                  <a:cubicBezTo>
                    <a:pt x="951068" y="3"/>
                    <a:pt x="964803" y="377356"/>
                    <a:pt x="964803" y="84285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152" tIns="76308" rIns="76308" bIns="76309" numCol="1" spcCol="1270" anchor="ctr" anchorCtr="0">
              <a:noAutofit/>
            </a:bodyPr>
            <a:lstStyle/>
            <a:p>
              <a:pPr marL="285750" lvl="1" indent="-285750" algn="l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7098E9C-1420-0545-CD86-E133137B57C1}"/>
                </a:ext>
              </a:extLst>
            </p:cNvPr>
            <p:cNvSpPr/>
            <p:nvPr/>
          </p:nvSpPr>
          <p:spPr>
            <a:xfrm>
              <a:off x="685800" y="1200150"/>
              <a:ext cx="1311761" cy="1484312"/>
            </a:xfrm>
            <a:custGeom>
              <a:avLst/>
              <a:gdLst>
                <a:gd name="connsiteX0" fmla="*/ 0 w 1484312"/>
                <a:gd name="connsiteY0" fmla="*/ 0 h 1039018"/>
                <a:gd name="connsiteX1" fmla="*/ 964803 w 1484312"/>
                <a:gd name="connsiteY1" fmla="*/ 0 h 1039018"/>
                <a:gd name="connsiteX2" fmla="*/ 1484312 w 1484312"/>
                <a:gd name="connsiteY2" fmla="*/ 519509 h 1039018"/>
                <a:gd name="connsiteX3" fmla="*/ 964803 w 1484312"/>
                <a:gd name="connsiteY3" fmla="*/ 1039018 h 1039018"/>
                <a:gd name="connsiteX4" fmla="*/ 0 w 1484312"/>
                <a:gd name="connsiteY4" fmla="*/ 1039018 h 1039018"/>
                <a:gd name="connsiteX5" fmla="*/ 519509 w 1484312"/>
                <a:gd name="connsiteY5" fmla="*/ 519509 h 1039018"/>
                <a:gd name="connsiteX6" fmla="*/ 0 w 1484312"/>
                <a:gd name="connsiteY6" fmla="*/ 0 h 103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4312" h="1039018">
                  <a:moveTo>
                    <a:pt x="1484312" y="0"/>
                  </a:moveTo>
                  <a:lnTo>
                    <a:pt x="1484312" y="675362"/>
                  </a:lnTo>
                  <a:lnTo>
                    <a:pt x="742156" y="1039018"/>
                  </a:lnTo>
                  <a:lnTo>
                    <a:pt x="0" y="675362"/>
                  </a:lnTo>
                  <a:lnTo>
                    <a:pt x="0" y="0"/>
                  </a:lnTo>
                  <a:lnTo>
                    <a:pt x="742156" y="363656"/>
                  </a:lnTo>
                  <a:lnTo>
                    <a:pt x="148431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45" tIns="536654" rIns="17145" bIns="53665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31" name="Group 3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763FE9-50A7-3DCD-3921-309483D7B065}"/>
              </a:ext>
            </a:extLst>
          </p:cNvPr>
          <p:cNvGrpSpPr/>
          <p:nvPr/>
        </p:nvGrpSpPr>
        <p:grpSpPr>
          <a:xfrm>
            <a:off x="685800" y="59228"/>
            <a:ext cx="8229598" cy="1710835"/>
            <a:chOff x="685800" y="59228"/>
            <a:chExt cx="7848599" cy="171083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02EA680-EDC9-B7A7-5102-45F2A30321C1}"/>
                </a:ext>
              </a:extLst>
            </p:cNvPr>
            <p:cNvGrpSpPr/>
            <p:nvPr/>
          </p:nvGrpSpPr>
          <p:grpSpPr>
            <a:xfrm>
              <a:off x="685800" y="285750"/>
              <a:ext cx="7848599" cy="1484313"/>
              <a:chOff x="685800" y="285750"/>
              <a:chExt cx="7848599" cy="148431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57C21481-81AC-29F4-AD2B-A411D3BAA080}"/>
                  </a:ext>
                </a:extLst>
              </p:cNvPr>
              <p:cNvSpPr/>
              <p:nvPr/>
            </p:nvSpPr>
            <p:spPr>
              <a:xfrm>
                <a:off x="1754843" y="311547"/>
                <a:ext cx="6779556" cy="964803"/>
              </a:xfrm>
              <a:custGeom>
                <a:avLst/>
                <a:gdLst>
                  <a:gd name="connsiteX0" fmla="*/ 160804 w 964803"/>
                  <a:gd name="connsiteY0" fmla="*/ 0 h 5056981"/>
                  <a:gd name="connsiteX1" fmla="*/ 803999 w 964803"/>
                  <a:gd name="connsiteY1" fmla="*/ 0 h 5056981"/>
                  <a:gd name="connsiteX2" fmla="*/ 964803 w 964803"/>
                  <a:gd name="connsiteY2" fmla="*/ 160804 h 5056981"/>
                  <a:gd name="connsiteX3" fmla="*/ 964803 w 964803"/>
                  <a:gd name="connsiteY3" fmla="*/ 5056981 h 5056981"/>
                  <a:gd name="connsiteX4" fmla="*/ 964803 w 964803"/>
                  <a:gd name="connsiteY4" fmla="*/ 5056981 h 5056981"/>
                  <a:gd name="connsiteX5" fmla="*/ 0 w 964803"/>
                  <a:gd name="connsiteY5" fmla="*/ 5056981 h 5056981"/>
                  <a:gd name="connsiteX6" fmla="*/ 0 w 964803"/>
                  <a:gd name="connsiteY6" fmla="*/ 5056981 h 5056981"/>
                  <a:gd name="connsiteX7" fmla="*/ 0 w 964803"/>
                  <a:gd name="connsiteY7" fmla="*/ 160804 h 5056981"/>
                  <a:gd name="connsiteX8" fmla="*/ 160804 w 964803"/>
                  <a:gd name="connsiteY8" fmla="*/ 0 h 5056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4803" h="5056981">
                    <a:moveTo>
                      <a:pt x="964803" y="842850"/>
                    </a:moveTo>
                    <a:lnTo>
                      <a:pt x="964803" y="4214131"/>
                    </a:lnTo>
                    <a:cubicBezTo>
                      <a:pt x="964803" y="4679625"/>
                      <a:pt x="951068" y="5056978"/>
                      <a:pt x="934124" y="5056978"/>
                    </a:cubicBezTo>
                    <a:lnTo>
                      <a:pt x="0" y="5056978"/>
                    </a:lnTo>
                    <a:lnTo>
                      <a:pt x="0" y="5056978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34124" y="3"/>
                    </a:lnTo>
                    <a:cubicBezTo>
                      <a:pt x="951068" y="3"/>
                      <a:pt x="964803" y="377356"/>
                      <a:pt x="964803" y="84285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9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7152" tIns="76308" rIns="76308" bIns="76308" numCol="1" spcCol="1270" anchor="ctr" anchorCtr="0">
                <a:noAutofit/>
              </a:bodyPr>
              <a:lstStyle/>
              <a:p>
                <a:pPr marL="0" lvl="1" algn="l" defTabSz="20447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B9B2FF04-05EC-3C34-F807-58310C07760E}"/>
                  </a:ext>
                </a:extLst>
              </p:cNvPr>
              <p:cNvSpPr/>
              <p:nvPr/>
            </p:nvSpPr>
            <p:spPr>
              <a:xfrm>
                <a:off x="685800" y="285750"/>
                <a:ext cx="1311762" cy="1484313"/>
              </a:xfrm>
              <a:custGeom>
                <a:avLst/>
                <a:gdLst>
                  <a:gd name="connsiteX0" fmla="*/ 0 w 1484312"/>
                  <a:gd name="connsiteY0" fmla="*/ 0 h 1039018"/>
                  <a:gd name="connsiteX1" fmla="*/ 964803 w 1484312"/>
                  <a:gd name="connsiteY1" fmla="*/ 0 h 1039018"/>
                  <a:gd name="connsiteX2" fmla="*/ 1484312 w 1484312"/>
                  <a:gd name="connsiteY2" fmla="*/ 519509 h 1039018"/>
                  <a:gd name="connsiteX3" fmla="*/ 964803 w 1484312"/>
                  <a:gd name="connsiteY3" fmla="*/ 1039018 h 1039018"/>
                  <a:gd name="connsiteX4" fmla="*/ 0 w 1484312"/>
                  <a:gd name="connsiteY4" fmla="*/ 1039018 h 1039018"/>
                  <a:gd name="connsiteX5" fmla="*/ 519509 w 1484312"/>
                  <a:gd name="connsiteY5" fmla="*/ 519509 h 1039018"/>
                  <a:gd name="connsiteX6" fmla="*/ 0 w 1484312"/>
                  <a:gd name="connsiteY6" fmla="*/ 0 h 1039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4312" h="1039018">
                    <a:moveTo>
                      <a:pt x="1484312" y="0"/>
                    </a:moveTo>
                    <a:lnTo>
                      <a:pt x="1484312" y="675362"/>
                    </a:lnTo>
                    <a:lnTo>
                      <a:pt x="742156" y="1039018"/>
                    </a:lnTo>
                    <a:lnTo>
                      <a:pt x="0" y="675362"/>
                    </a:lnTo>
                    <a:lnTo>
                      <a:pt x="0" y="0"/>
                    </a:lnTo>
                    <a:lnTo>
                      <a:pt x="742156" y="363656"/>
                    </a:lnTo>
                    <a:lnTo>
                      <a:pt x="1484312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145" tIns="536655" rIns="17146" bIns="536654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4C4039-666B-97A0-F6F9-C2189992EA56}"/>
                </a:ext>
              </a:extLst>
            </p:cNvPr>
            <p:cNvSpPr/>
            <p:nvPr/>
          </p:nvSpPr>
          <p:spPr>
            <a:xfrm rot="3126220">
              <a:off x="1388665" y="-200528"/>
              <a:ext cx="352670" cy="872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45" tIns="536654" rIns="17145" bIns="536654" numCol="1" spcCol="1270" rtlCol="0" anchor="ctr" anchorCtr="0">
              <a:noAutofit/>
            </a:bodyPr>
            <a:lstStyle/>
            <a:p>
              <a:pPr mar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6" name="TextBox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8A0C09-55EC-99B7-A884-63F4697226E6}"/>
              </a:ext>
            </a:extLst>
          </p:cNvPr>
          <p:cNvSpPr txBox="1"/>
          <p:nvPr/>
        </p:nvSpPr>
        <p:spPr>
          <a:xfrm>
            <a:off x="0" y="-50945"/>
            <a:ext cx="914400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 DẠNG TOÁN</a:t>
            </a:r>
          </a:p>
        </p:txBody>
      </p:sp>
    </p:spTree>
    <p:extLst>
      <p:ext uri="{BB962C8B-B14F-4D97-AF65-F5344CB8AC3E}">
        <p14:creationId xmlns:p14="http://schemas.microsoft.com/office/powerpoint/2010/main" val="194470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0" y="7800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1EF57F-5508-284E-F62F-F9BC756313A9}"/>
              </a:ext>
            </a:extLst>
          </p:cNvPr>
          <p:cNvSpPr txBox="1"/>
          <p:nvPr/>
        </p:nvSpPr>
        <p:spPr>
          <a:xfrm>
            <a:off x="304800" y="641958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B9C5B6-2967-8CEC-01B3-B35B229C2B61}"/>
              </a:ext>
            </a:extLst>
          </p:cNvPr>
          <p:cNvSpPr txBox="1"/>
          <p:nvPr/>
        </p:nvSpPr>
        <p:spPr>
          <a:xfrm>
            <a:off x="304800" y="1156355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1.23(SGK/24).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D19649-92CC-D153-215C-D980903B01BB}"/>
                  </a:ext>
                </a:extLst>
              </p:cNvPr>
              <p:cNvSpPr txBox="1"/>
              <p:nvPr/>
            </p:nvSpPr>
            <p:spPr>
              <a:xfrm>
                <a:off x="685800" y="1733550"/>
                <a:ext cx="3200400" cy="1467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+ 5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=10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=1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D19649-92CC-D153-215C-D980903B0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733550"/>
                <a:ext cx="3200400" cy="1467966"/>
              </a:xfrm>
              <a:prstGeom prst="rect">
                <a:avLst/>
              </a:prstGeom>
              <a:blipFill>
                <a:blip r:embed="rId2"/>
                <a:stretch>
                  <a:fillRect l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495546-3D6B-434C-1B8C-D74C9F42B906}"/>
                  </a:ext>
                </a:extLst>
              </p:cNvPr>
              <p:cNvSpPr txBox="1"/>
              <p:nvPr/>
            </p:nvSpPr>
            <p:spPr>
              <a:xfrm>
                <a:off x="4800600" y="1899256"/>
                <a:ext cx="3962400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0,2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+ 0,1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0,3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5     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495546-3D6B-434C-1B8C-D74C9F42B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899256"/>
                <a:ext cx="3962400" cy="1053494"/>
              </a:xfrm>
              <a:prstGeom prst="rect">
                <a:avLst/>
              </a:prstGeom>
              <a:blipFill>
                <a:blip r:embed="rId3"/>
                <a:stretch>
                  <a:fillRect l="-3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/>
              <p:nvPr/>
            </p:nvSpPr>
            <p:spPr>
              <a:xfrm>
                <a:off x="762000" y="3181350"/>
                <a:ext cx="3124200" cy="1467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</m:t>
                            </m:r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− 4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2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181350"/>
                <a:ext cx="3124200" cy="1467966"/>
              </a:xfrm>
              <a:prstGeom prst="rect">
                <a:avLst/>
              </a:prstGeom>
              <a:blipFill>
                <a:blip r:embed="rId4"/>
                <a:stretch>
                  <a:fillRect l="-3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17937B-6A98-531E-CDED-C9C4430C84E5}"/>
              </a:ext>
            </a:extLst>
          </p:cNvPr>
          <p:cNvSpPr txBox="1"/>
          <p:nvPr/>
        </p:nvSpPr>
        <p:spPr>
          <a:xfrm>
            <a:off x="5486400" y="391533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0" y="22652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1EF57F-5508-284E-F62F-F9BC756313A9}"/>
              </a:ext>
            </a:extLst>
          </p:cNvPr>
          <p:cNvSpPr txBox="1"/>
          <p:nvPr/>
        </p:nvSpPr>
        <p:spPr>
          <a:xfrm>
            <a:off x="304800" y="4381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B9C5B6-2967-8CEC-01B3-B35B229C2B61}"/>
              </a:ext>
            </a:extLst>
          </p:cNvPr>
          <p:cNvSpPr txBox="1"/>
          <p:nvPr/>
        </p:nvSpPr>
        <p:spPr>
          <a:xfrm>
            <a:off x="304800" y="910523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1.23 (SGK/24).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D19649-92CC-D153-215C-D980903B01BB}"/>
                  </a:ext>
                </a:extLst>
              </p:cNvPr>
              <p:cNvSpPr txBox="1"/>
              <p:nvPr/>
            </p:nvSpPr>
            <p:spPr>
              <a:xfrm>
                <a:off x="685800" y="1276350"/>
                <a:ext cx="3505200" cy="1467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+ 5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=10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1   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D19649-92CC-D153-215C-D980903B0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76350"/>
                <a:ext cx="3505200" cy="1467966"/>
              </a:xfrm>
              <a:prstGeom prst="rect">
                <a:avLst/>
              </a:prstGeom>
              <a:blipFill>
                <a:blip r:embed="rId3"/>
                <a:stretch>
                  <a:fillRect l="-3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/>
              <p:nvPr/>
            </p:nvSpPr>
            <p:spPr>
              <a:xfrm>
                <a:off x="381000" y="2889856"/>
                <a:ext cx="3581400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+ 5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10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+ 5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5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889856"/>
                <a:ext cx="3581400" cy="10534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C5882-844C-9129-2A4B-36756FDA40E2}"/>
                  </a:ext>
                </a:extLst>
              </p:cNvPr>
              <p:cNvSpPr txBox="1"/>
              <p:nvPr/>
            </p:nvSpPr>
            <p:spPr>
              <a:xfrm>
                <a:off x="114300" y="2532043"/>
                <a:ext cx="88392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C5882-844C-9129-2A4B-36756FDA4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2532043"/>
                <a:ext cx="8839200" cy="954107"/>
              </a:xfrm>
              <a:prstGeom prst="rect">
                <a:avLst/>
              </a:prstGeom>
              <a:blipFill>
                <a:blip r:embed="rId5"/>
                <a:stretch>
                  <a:fillRect l="-144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92B54D-3287-880C-143E-6B7920321B8B}"/>
                  </a:ext>
                </a:extLst>
              </p:cNvPr>
              <p:cNvSpPr txBox="1"/>
              <p:nvPr/>
            </p:nvSpPr>
            <p:spPr>
              <a:xfrm>
                <a:off x="-76200" y="3791769"/>
                <a:ext cx="96393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−0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5 (1)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92B54D-3287-880C-143E-6B7920321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3791769"/>
                <a:ext cx="9639300" cy="523220"/>
              </a:xfrm>
              <a:prstGeom prst="rect">
                <a:avLst/>
              </a:prstGeom>
              <a:blipFill>
                <a:blip r:embed="rId6"/>
                <a:stretch>
                  <a:fillRect l="-126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EA81CC-F13B-83C9-97A9-8DBB3D75C537}"/>
                  </a:ext>
                </a:extLst>
              </p:cNvPr>
              <p:cNvSpPr txBox="1"/>
              <p:nvPr/>
            </p:nvSpPr>
            <p:spPr>
              <a:xfrm>
                <a:off x="190500" y="4214678"/>
                <a:ext cx="8763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(1)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EA81CC-F13B-83C9-97A9-8DBB3D75C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4214678"/>
                <a:ext cx="8763000" cy="954107"/>
              </a:xfrm>
              <a:prstGeom prst="rect">
                <a:avLst/>
              </a:prstGeom>
              <a:blipFill>
                <a:blip r:embed="rId7"/>
                <a:stretch>
                  <a:fillRect l="-139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8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23511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/>
          </a:p>
        </p:txBody>
      </p:sp>
      <p:pic>
        <p:nvPicPr>
          <p:cNvPr id="6" name="Hình ảnh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1EF57F-5508-284E-F62F-F9BC756313A9}"/>
              </a:ext>
            </a:extLst>
          </p:cNvPr>
          <p:cNvSpPr txBox="1"/>
          <p:nvPr/>
        </p:nvSpPr>
        <p:spPr>
          <a:xfrm>
            <a:off x="304800" y="4381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B9C5B6-2967-8CEC-01B3-B35B229C2B61}"/>
              </a:ext>
            </a:extLst>
          </p:cNvPr>
          <p:cNvSpPr txBox="1"/>
          <p:nvPr/>
        </p:nvSpPr>
        <p:spPr>
          <a:xfrm>
            <a:off x="304800" y="824069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1.23(SGK/24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495546-3D6B-434C-1B8C-D74C9F42B906}"/>
                  </a:ext>
                </a:extLst>
              </p:cNvPr>
              <p:cNvSpPr txBox="1"/>
              <p:nvPr/>
            </p:nvSpPr>
            <p:spPr>
              <a:xfrm>
                <a:off x="266699" y="1246466"/>
                <a:ext cx="3924299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0,2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+ 0,1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0,3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5      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495546-3D6B-434C-1B8C-D74C9F42B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" y="1246466"/>
                <a:ext cx="3924299" cy="1053494"/>
              </a:xfrm>
              <a:prstGeom prst="rect">
                <a:avLst/>
              </a:prstGeom>
              <a:blipFill>
                <a:blip r:embed="rId2"/>
                <a:stretch>
                  <a:fillRect l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6560C1-570C-AEC1-91C2-10EEAAE6A0F1}"/>
                  </a:ext>
                </a:extLst>
              </p:cNvPr>
              <p:cNvSpPr txBox="1"/>
              <p:nvPr/>
            </p:nvSpPr>
            <p:spPr>
              <a:xfrm>
                <a:off x="303113" y="3460270"/>
                <a:ext cx="3279962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+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3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+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6560C1-570C-AEC1-91C2-10EEAAE6A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13" y="3460270"/>
                <a:ext cx="3279962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BE166A-73EC-C20E-7E15-DD763998BF89}"/>
                  </a:ext>
                </a:extLst>
              </p:cNvPr>
              <p:cNvSpPr txBox="1"/>
              <p:nvPr/>
            </p:nvSpPr>
            <p:spPr>
              <a:xfrm>
                <a:off x="609599" y="4410730"/>
                <a:ext cx="81500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2; −1</m:t>
                        </m: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BE166A-73EC-C20E-7E15-DD763998B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4410730"/>
                <a:ext cx="8150033" cy="523220"/>
              </a:xfrm>
              <a:prstGeom prst="rect">
                <a:avLst/>
              </a:prstGeom>
              <a:blipFill>
                <a:blip r:embed="rId4"/>
                <a:stretch>
                  <a:fillRect l="-1496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A28AA6F-21C4-C0E5-3E63-66770F435805}"/>
                  </a:ext>
                </a:extLst>
              </p:cNvPr>
              <p:cNvSpPr txBox="1"/>
              <p:nvPr/>
            </p:nvSpPr>
            <p:spPr>
              <a:xfrm>
                <a:off x="303114" y="2178309"/>
                <a:ext cx="43815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A28AA6F-21C4-C0E5-3E63-66770F435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14" y="2178309"/>
                <a:ext cx="4381500" cy="1384995"/>
              </a:xfrm>
              <a:prstGeom prst="rect">
                <a:avLst/>
              </a:prstGeom>
              <a:blipFill>
                <a:blip r:embed="rId5"/>
                <a:stretch>
                  <a:fillRect l="-2925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15FE76-5D23-5763-5187-EAC4AAE199CF}"/>
              </a:ext>
            </a:extLst>
          </p:cNvPr>
          <p:cNvCxnSpPr/>
          <p:nvPr/>
        </p:nvCxnSpPr>
        <p:spPr>
          <a:xfrm>
            <a:off x="4648200" y="1504950"/>
            <a:ext cx="0" cy="24384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9ECFE3-E423-8A63-1861-45AE08167169}"/>
                  </a:ext>
                </a:extLst>
              </p:cNvPr>
              <p:cNvSpPr txBox="1"/>
              <p:nvPr/>
            </p:nvSpPr>
            <p:spPr>
              <a:xfrm>
                <a:off x="4684615" y="1403958"/>
                <a:ext cx="445769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9ECFE3-E423-8A63-1861-45AE08167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4615" y="1403958"/>
                <a:ext cx="4457698" cy="954107"/>
              </a:xfrm>
              <a:prstGeom prst="rect">
                <a:avLst/>
              </a:prstGeom>
              <a:blipFill>
                <a:blip r:embed="rId6"/>
                <a:stretch>
                  <a:fillRect l="-2732" t="-6369" r="-368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CA513E-42BB-860C-C397-043C74DF59E3}"/>
                  </a:ext>
                </a:extLst>
              </p:cNvPr>
              <p:cNvSpPr txBox="1"/>
              <p:nvPr/>
            </p:nvSpPr>
            <p:spPr>
              <a:xfrm>
                <a:off x="4648200" y="2266950"/>
                <a:ext cx="4571999" cy="1375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m:rPr>
                        <m:nor/>
                      </m:rPr>
                      <a: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đượ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endParaRPr lang="en-US" sz="2800" b="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3.2 + 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CA513E-42BB-860C-C397-043C74DF5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266950"/>
                <a:ext cx="4571999" cy="1375056"/>
              </a:xfrm>
              <a:prstGeom prst="rect">
                <a:avLst/>
              </a:prstGeom>
              <a:blipFill>
                <a:blip r:embed="rId7"/>
                <a:stretch>
                  <a:fillRect l="-2804" t="-4889" r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1D35CE-151D-34D3-BE29-832AAB0791B2}"/>
                  </a:ext>
                </a:extLst>
              </p:cNvPr>
              <p:cNvSpPr txBox="1"/>
              <p:nvPr/>
            </p:nvSpPr>
            <p:spPr>
              <a:xfrm>
                <a:off x="4684615" y="3724930"/>
                <a:ext cx="3048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1D35CE-151D-34D3-BE29-832AAB079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4615" y="3724930"/>
                <a:ext cx="3048000" cy="523220"/>
              </a:xfrm>
              <a:prstGeom prst="rect">
                <a:avLst/>
              </a:prstGeom>
              <a:blipFill>
                <a:blip r:embed="rId8"/>
                <a:stretch>
                  <a:fillRect l="-4000" t="-11628" b="-313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6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7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/>
              <p:nvPr/>
            </p:nvSpPr>
            <p:spPr>
              <a:xfrm>
                <a:off x="533400" y="514350"/>
                <a:ext cx="4152900" cy="127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    (1)      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− 4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2   (2)      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14350"/>
                <a:ext cx="4152900" cy="1271438"/>
              </a:xfrm>
              <a:prstGeom prst="rect">
                <a:avLst/>
              </a:prstGeom>
              <a:blipFill>
                <a:blip r:embed="rId2"/>
                <a:stretch>
                  <a:fillRect l="-2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ECDDEE-D893-10FA-3268-24FE3D055C11}"/>
                  </a:ext>
                </a:extLst>
              </p:cNvPr>
              <p:cNvSpPr txBox="1"/>
              <p:nvPr/>
            </p:nvSpPr>
            <p:spPr>
              <a:xfrm>
                <a:off x="186744" y="1699733"/>
                <a:ext cx="8991600" cy="1176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− 4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=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ECDDEE-D893-10FA-3268-24FE3D055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44" y="1699733"/>
                <a:ext cx="8991600" cy="1176797"/>
              </a:xfrm>
              <a:prstGeom prst="rect">
                <a:avLst/>
              </a:prstGeom>
              <a:blipFill>
                <a:blip r:embed="rId3"/>
                <a:stretch>
                  <a:fillRect l="-1085" b="-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796155-7539-15EA-B985-99E42FEE08F2}"/>
                  </a:ext>
                </a:extLst>
              </p:cNvPr>
              <p:cNvSpPr txBox="1"/>
              <p:nvPr/>
            </p:nvSpPr>
            <p:spPr>
              <a:xfrm>
                <a:off x="152400" y="2949391"/>
                <a:ext cx="8458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(3)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796155-7539-15EA-B985-99E42FEE0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949391"/>
                <a:ext cx="8458200" cy="461665"/>
              </a:xfrm>
              <a:prstGeom prst="rect">
                <a:avLst/>
              </a:prstGeom>
              <a:blipFill>
                <a:blip r:embed="rId4"/>
                <a:stretch>
                  <a:fillRect l="-10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BD5542-A6E5-374C-1240-6520C8E0C6D3}"/>
                  </a:ext>
                </a:extLst>
              </p:cNvPr>
              <p:cNvSpPr txBox="1"/>
              <p:nvPr/>
            </p:nvSpPr>
            <p:spPr>
              <a:xfrm>
                <a:off x="4114800" y="2366256"/>
                <a:ext cx="510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+2=2  </m:t>
                    </m:r>
                    <m:r>
                      <m:rPr>
                        <m:nor/>
                      </m:rPr>
                      <a: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hay</m:t>
                    </m:r>
                    <m:r>
                      <m:rPr>
                        <m:nor/>
                      </m:rPr>
                      <a: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0 (3)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BD5542-A6E5-374C-1240-6520C8E0C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366256"/>
                <a:ext cx="5105400" cy="461665"/>
              </a:xfrm>
              <a:prstGeom prst="rect">
                <a:avLst/>
              </a:prstGeom>
              <a:blipFill>
                <a:blip r:embed="rId5"/>
                <a:stretch>
                  <a:fillRect l="-179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6E919F-7988-46A6-BB18-F3C6E66A5EE6}"/>
                  </a:ext>
                </a:extLst>
              </p:cNvPr>
              <p:cNvSpPr txBox="1"/>
              <p:nvPr/>
            </p:nvSpPr>
            <p:spPr>
              <a:xfrm>
                <a:off x="152400" y="3483917"/>
                <a:ext cx="92860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(2) 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6E919F-7988-46A6-BB18-F3C6E66A5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483917"/>
                <a:ext cx="9286087" cy="461665"/>
              </a:xfrm>
              <a:prstGeom prst="rect">
                <a:avLst/>
              </a:prstGeom>
              <a:blipFill>
                <a:blip r:embed="rId6"/>
                <a:stretch>
                  <a:fillRect l="-985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BE221E7-4174-43B3-97DD-12A1B55D0BBC}"/>
                  </a:ext>
                </a:extLst>
              </p:cNvPr>
              <p:cNvSpPr txBox="1"/>
              <p:nvPr/>
            </p:nvSpPr>
            <p:spPr>
              <a:xfrm>
                <a:off x="152400" y="3957657"/>
                <a:ext cx="87630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BE221E7-4174-43B3-97DD-12A1B55D0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957657"/>
                <a:ext cx="8763000" cy="645048"/>
              </a:xfrm>
              <a:prstGeom prst="rect">
                <a:avLst/>
              </a:prstGeom>
              <a:blipFill>
                <a:blip r:embed="rId7"/>
                <a:stretch>
                  <a:fillRect l="-1043" r="-765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92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5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1EF57F-5508-284E-F62F-F9BC756313A9}"/>
              </a:ext>
            </a:extLst>
          </p:cNvPr>
          <p:cNvSpPr txBox="1"/>
          <p:nvPr/>
        </p:nvSpPr>
        <p:spPr>
          <a:xfrm>
            <a:off x="304800" y="452765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B9C5B6-2967-8CEC-01B3-B35B229C2B61}"/>
              </a:ext>
            </a:extLst>
          </p:cNvPr>
          <p:cNvSpPr txBox="1"/>
          <p:nvPr/>
        </p:nvSpPr>
        <p:spPr>
          <a:xfrm>
            <a:off x="304800" y="89535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1.24 (SGK/24).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D19649-92CC-D153-215C-D980903B01BB}"/>
                  </a:ext>
                </a:extLst>
              </p:cNvPr>
              <p:cNvSpPr txBox="1"/>
              <p:nvPr/>
            </p:nvSpPr>
            <p:spPr>
              <a:xfrm>
                <a:off x="685799" y="1442056"/>
                <a:ext cx="3886201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0,5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−2,5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0,7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− 3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8,1  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D19649-92CC-D153-215C-D980903B0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1442056"/>
                <a:ext cx="3886201" cy="1053494"/>
              </a:xfrm>
              <a:prstGeom prst="rect">
                <a:avLst/>
              </a:prstGeom>
              <a:blipFill>
                <a:blip r:embed="rId2"/>
                <a:stretch>
                  <a:fillRect l="-3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495546-3D6B-434C-1B8C-D74C9F42B906}"/>
                  </a:ext>
                </a:extLst>
              </p:cNvPr>
              <p:cNvSpPr txBox="1"/>
              <p:nvPr/>
            </p:nvSpPr>
            <p:spPr>
              <a:xfrm>
                <a:off x="4800600" y="1428750"/>
                <a:ext cx="3581400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− 3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−2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+ 8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19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495546-3D6B-434C-1B8C-D74C9F42B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428750"/>
                <a:ext cx="3581400" cy="1053494"/>
              </a:xfrm>
              <a:prstGeom prst="rect">
                <a:avLst/>
              </a:prstGeom>
              <a:blipFill>
                <a:blip r:embed="rId3"/>
                <a:stretch>
                  <a:fillRect l="-3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/>
              <p:nvPr/>
            </p:nvSpPr>
            <p:spPr>
              <a:xfrm>
                <a:off x="609600" y="2571750"/>
                <a:ext cx="5638800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− 2</m:t>
                                </m:r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+ 3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 +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−2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− 2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571750"/>
                <a:ext cx="5638800" cy="1053494"/>
              </a:xfrm>
              <a:prstGeom prst="rect">
                <a:avLst/>
              </a:prstGeom>
              <a:blipFill>
                <a:blip r:embed="rId4"/>
                <a:stretch>
                  <a:fillRect l="-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41610B-1D99-A8AF-C708-3E0E0349F61D}"/>
              </a:ext>
            </a:extLst>
          </p:cNvPr>
          <p:cNvSpPr txBox="1"/>
          <p:nvPr/>
        </p:nvSpPr>
        <p:spPr>
          <a:xfrm>
            <a:off x="5410200" y="395353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9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1EF57F-5508-284E-F62F-F9BC756313A9}"/>
              </a:ext>
            </a:extLst>
          </p:cNvPr>
          <p:cNvSpPr txBox="1"/>
          <p:nvPr/>
        </p:nvSpPr>
        <p:spPr>
          <a:xfrm>
            <a:off x="304800" y="444043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B9C5B6-2967-8CEC-01B3-B35B229C2B61}"/>
              </a:ext>
            </a:extLst>
          </p:cNvPr>
          <p:cNvSpPr txBox="1"/>
          <p:nvPr/>
        </p:nvSpPr>
        <p:spPr>
          <a:xfrm>
            <a:off x="304800" y="89535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1.24 (SGK/24).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D19649-92CC-D153-215C-D980903B01BB}"/>
                  </a:ext>
                </a:extLst>
              </p:cNvPr>
              <p:cNvSpPr txBox="1"/>
              <p:nvPr/>
            </p:nvSpPr>
            <p:spPr>
              <a:xfrm>
                <a:off x="337255" y="1504950"/>
                <a:ext cx="3276600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0,5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−2,5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0,7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− 3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8,1  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D19649-92CC-D153-215C-D980903B0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55" y="1504950"/>
                <a:ext cx="3276600" cy="916148"/>
              </a:xfrm>
              <a:prstGeom prst="rect">
                <a:avLst/>
              </a:prstGeom>
              <a:blipFill>
                <a:blip r:embed="rId2"/>
                <a:stretch>
                  <a:fillRect l="-2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6F2DDB-6F0F-9EC3-F6DD-98BB476567B9}"/>
              </a:ext>
            </a:extLst>
          </p:cNvPr>
          <p:cNvCxnSpPr/>
          <p:nvPr/>
        </p:nvCxnSpPr>
        <p:spPr>
          <a:xfrm>
            <a:off x="4168422" y="1665816"/>
            <a:ext cx="0" cy="335280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66905E-B9E7-8BE2-250B-8AFC13773CE2}"/>
                  </a:ext>
                </a:extLst>
              </p:cNvPr>
              <p:cNvSpPr txBox="1"/>
              <p:nvPr/>
            </p:nvSpPr>
            <p:spPr>
              <a:xfrm>
                <a:off x="500613" y="3943944"/>
                <a:ext cx="3276600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+ 60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−75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14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− 60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162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66905E-B9E7-8BE2-250B-8AFC13773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13" y="3943944"/>
                <a:ext cx="3276600" cy="9161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81BC0D-72ED-1C90-16C6-FB954156EEBE}"/>
                  </a:ext>
                </a:extLst>
              </p:cNvPr>
              <p:cNvSpPr txBox="1"/>
              <p:nvPr/>
            </p:nvSpPr>
            <p:spPr>
              <a:xfrm>
                <a:off x="4152900" y="3882845"/>
                <a:ext cx="4978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3;−2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81BC0D-72ED-1C90-16C6-FB954156E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3882845"/>
                <a:ext cx="4978400" cy="830997"/>
              </a:xfrm>
              <a:prstGeom prst="rect">
                <a:avLst/>
              </a:prstGeom>
              <a:blipFill>
                <a:blip r:embed="rId4"/>
                <a:stretch>
                  <a:fillRect l="-1836" t="-5882" r="-73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8DCD356-700D-4325-E21B-BC63169C6C5C}"/>
                  </a:ext>
                </a:extLst>
              </p:cNvPr>
              <p:cNvSpPr txBox="1"/>
              <p:nvPr/>
            </p:nvSpPr>
            <p:spPr>
              <a:xfrm>
                <a:off x="321560" y="2181251"/>
                <a:ext cx="396239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8DCD356-700D-4325-E21B-BC63169C6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0" y="2181251"/>
                <a:ext cx="3962399" cy="1938992"/>
              </a:xfrm>
              <a:prstGeom prst="rect">
                <a:avLst/>
              </a:prstGeom>
              <a:blipFill>
                <a:blip r:embed="rId5"/>
                <a:stretch>
                  <a:fillRect l="-2462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A9F79A-F965-4BE8-FDE4-F0CBB544963D}"/>
              </a:ext>
            </a:extLst>
          </p:cNvPr>
          <p:cNvSpPr txBox="1"/>
          <p:nvPr/>
        </p:nvSpPr>
        <p:spPr>
          <a:xfrm>
            <a:off x="7696200" y="2647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FA2F88-E327-C257-3678-685C5D42D777}"/>
                  </a:ext>
                </a:extLst>
              </p:cNvPr>
              <p:cNvSpPr txBox="1"/>
              <p:nvPr/>
            </p:nvSpPr>
            <p:spPr>
              <a:xfrm>
                <a:off x="4229848" y="1492499"/>
                <a:ext cx="47109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87</m:t>
                    </m:r>
                    <m:r>
                      <m:rPr>
                        <m:nor/>
                      </m:rPr>
                      <a:rPr lang="en-US" sz="24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FA2F88-E327-C257-3678-685C5D42D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848" y="1492499"/>
                <a:ext cx="4710952" cy="830997"/>
              </a:xfrm>
              <a:prstGeom prst="rect">
                <a:avLst/>
              </a:prstGeom>
              <a:blipFill>
                <a:blip r:embed="rId6"/>
                <a:stretch>
                  <a:fillRect l="-2070" t="-5882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7CBD36-612F-719F-8770-1C706E88D2A6}"/>
                  </a:ext>
                </a:extLst>
              </p:cNvPr>
              <p:cNvSpPr txBox="1"/>
              <p:nvPr/>
            </p:nvSpPr>
            <p:spPr>
              <a:xfrm>
                <a:off x="6554280" y="1848805"/>
                <a:ext cx="22681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ra: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7CBD36-612F-719F-8770-1C706E88D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280" y="1848805"/>
                <a:ext cx="2268160" cy="461665"/>
              </a:xfrm>
              <a:prstGeom prst="rect">
                <a:avLst/>
              </a:prstGeom>
              <a:blipFill>
                <a:blip r:embed="rId7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C45750-9585-5F06-F142-7D34875707F1}"/>
                  </a:ext>
                </a:extLst>
              </p:cNvPr>
              <p:cNvSpPr txBox="1"/>
              <p:nvPr/>
            </p:nvSpPr>
            <p:spPr>
              <a:xfrm>
                <a:off x="4251762" y="2295257"/>
                <a:ext cx="48140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3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14.3 − 60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162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− 60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120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C45750-9585-5F06-F142-7D3487570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762" y="2295257"/>
                <a:ext cx="4814046" cy="1200329"/>
              </a:xfrm>
              <a:prstGeom prst="rect">
                <a:avLst/>
              </a:prstGeom>
              <a:blipFill>
                <a:blip r:embed="rId8"/>
                <a:stretch>
                  <a:fillRect l="-1899" t="-4082" r="-2911" b="-1122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0D0FB2-149A-A551-7C7C-3CB5A7C37ADA}"/>
                  </a:ext>
                </a:extLst>
              </p:cNvPr>
              <p:cNvSpPr txBox="1"/>
              <p:nvPr/>
            </p:nvSpPr>
            <p:spPr>
              <a:xfrm>
                <a:off x="4790060" y="3409950"/>
                <a:ext cx="3200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0D0FB2-149A-A551-7C7C-3CB5A7C37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060" y="3409950"/>
                <a:ext cx="3200400" cy="461665"/>
              </a:xfrm>
              <a:prstGeom prst="rect">
                <a:avLst/>
              </a:prstGeom>
              <a:blipFill>
                <a:blip r:embed="rId9"/>
                <a:stretch>
                  <a:fillRect l="-3048" t="-10526" b="-289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5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7" grpId="0"/>
      <p:bldP spid="9" grpId="0"/>
      <p:bldP spid="10" grpId="0"/>
      <p:bldP spid="1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1EF57F-5508-284E-F62F-F9BC756313A9}"/>
              </a:ext>
            </a:extLst>
          </p:cNvPr>
          <p:cNvSpPr txBox="1"/>
          <p:nvPr/>
        </p:nvSpPr>
        <p:spPr>
          <a:xfrm>
            <a:off x="304800" y="452205"/>
            <a:ext cx="43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B9C5B6-2967-8CEC-01B3-B35B229C2B61}"/>
              </a:ext>
            </a:extLst>
          </p:cNvPr>
          <p:cNvSpPr txBox="1"/>
          <p:nvPr/>
        </p:nvSpPr>
        <p:spPr>
          <a:xfrm>
            <a:off x="304800" y="821537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1.24(SGK/24).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495546-3D6B-434C-1B8C-D74C9F42B906}"/>
                  </a:ext>
                </a:extLst>
              </p:cNvPr>
              <p:cNvSpPr txBox="1"/>
              <p:nvPr/>
            </p:nvSpPr>
            <p:spPr>
              <a:xfrm>
                <a:off x="381005" y="1229633"/>
                <a:ext cx="3276600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− 3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−2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+ 8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19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495546-3D6B-434C-1B8C-D74C9F42B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5" y="1229633"/>
                <a:ext cx="3276600" cy="916148"/>
              </a:xfrm>
              <a:prstGeom prst="rect">
                <a:avLst/>
              </a:prstGeom>
              <a:blipFill>
                <a:blip r:embed="rId3"/>
                <a:stretch>
                  <a:fillRect l="-2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BE7E1B-0D21-52EE-0903-E5849E5C6B93}"/>
              </a:ext>
            </a:extLst>
          </p:cNvPr>
          <p:cNvCxnSpPr/>
          <p:nvPr/>
        </p:nvCxnSpPr>
        <p:spPr>
          <a:xfrm>
            <a:off x="4267200" y="1331351"/>
            <a:ext cx="0" cy="3145399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8590E3-B804-4838-5696-A3495514A14A}"/>
                  </a:ext>
                </a:extLst>
              </p:cNvPr>
              <p:cNvSpPr txBox="1"/>
              <p:nvPr/>
            </p:nvSpPr>
            <p:spPr>
              <a:xfrm>
                <a:off x="276579" y="3649208"/>
                <a:ext cx="3276597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− 24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−16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+ 24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 57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8590E3-B804-4838-5696-A3495514A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79" y="3649208"/>
                <a:ext cx="3276597" cy="9161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BAB39F7-8D5B-9CE7-8143-3B6EE79F9478}"/>
                  </a:ext>
                </a:extLst>
              </p:cNvPr>
              <p:cNvSpPr txBox="1"/>
              <p:nvPr/>
            </p:nvSpPr>
            <p:spPr>
              <a:xfrm>
                <a:off x="1713414" y="4314638"/>
                <a:ext cx="701039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BAB39F7-8D5B-9CE7-8143-3B6EE79F9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14" y="4314638"/>
                <a:ext cx="7010397" cy="645048"/>
              </a:xfrm>
              <a:prstGeom prst="rect">
                <a:avLst/>
              </a:prstGeom>
              <a:blipFill>
                <a:blip r:embed="rId5"/>
                <a:stretch>
                  <a:fillRect l="-1304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03B712-F2A3-7E4A-651C-FCFCED2C1397}"/>
                  </a:ext>
                </a:extLst>
              </p:cNvPr>
              <p:cNvSpPr txBox="1"/>
              <p:nvPr/>
            </p:nvSpPr>
            <p:spPr>
              <a:xfrm>
                <a:off x="276579" y="2091990"/>
                <a:ext cx="41108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03B712-F2A3-7E4A-651C-FCFCED2C1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79" y="2091990"/>
                <a:ext cx="4110898" cy="1569660"/>
              </a:xfrm>
              <a:prstGeom prst="rect">
                <a:avLst/>
              </a:prstGeom>
              <a:blipFill>
                <a:blip r:embed="rId6"/>
                <a:stretch>
                  <a:fillRect l="-2222" t="-3101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F39C1E-AF41-5E84-1384-F8E7D4580EBA}"/>
                  </a:ext>
                </a:extLst>
              </p:cNvPr>
              <p:cNvSpPr txBox="1"/>
              <p:nvPr/>
            </p:nvSpPr>
            <p:spPr>
              <a:xfrm>
                <a:off x="4386397" y="1269989"/>
                <a:ext cx="41909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= 41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F39C1E-AF41-5E84-1384-F8E7D4580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97" y="1269989"/>
                <a:ext cx="4190995" cy="830997"/>
              </a:xfrm>
              <a:prstGeom prst="rect">
                <a:avLst/>
              </a:prstGeom>
              <a:blipFill>
                <a:blip r:embed="rId7"/>
                <a:stretch>
                  <a:fillRect l="-2329" t="-5839" r="-146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9DF040-F22D-5BDF-1A1B-7E793045BCAC}"/>
                  </a:ext>
                </a:extLst>
              </p:cNvPr>
              <p:cNvSpPr txBox="1"/>
              <p:nvPr/>
            </p:nvSpPr>
            <p:spPr>
              <a:xfrm>
                <a:off x="5121913" y="2014040"/>
                <a:ext cx="2209796" cy="624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9DF040-F22D-5BDF-1A1B-7E793045B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913" y="2014040"/>
                <a:ext cx="2209796" cy="624082"/>
              </a:xfrm>
              <a:prstGeom prst="rect">
                <a:avLst/>
              </a:prstGeom>
              <a:blipFill>
                <a:blip r:embed="rId8"/>
                <a:stretch>
                  <a:fillRect l="-4132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CFA4B1-ABF5-F042-662A-4837232027AF}"/>
                  </a:ext>
                </a:extLst>
              </p:cNvPr>
              <p:cNvSpPr txBox="1"/>
              <p:nvPr/>
            </p:nvSpPr>
            <p:spPr>
              <a:xfrm>
                <a:off x="4302393" y="2609518"/>
                <a:ext cx="4849227" cy="1744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=−2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CFA4B1-ABF5-F042-662A-483723202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393" y="2609518"/>
                <a:ext cx="4849227" cy="1744067"/>
              </a:xfrm>
              <a:prstGeom prst="rect">
                <a:avLst/>
              </a:prstGeom>
              <a:blipFill>
                <a:blip r:embed="rId9"/>
                <a:stretch>
                  <a:fillRect l="-20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699983-D772-2F93-BFC4-33B593122D03}"/>
                  </a:ext>
                </a:extLst>
              </p:cNvPr>
              <p:cNvSpPr txBox="1"/>
              <p:nvPr/>
            </p:nvSpPr>
            <p:spPr>
              <a:xfrm>
                <a:off x="6553200" y="3562350"/>
                <a:ext cx="2362200" cy="624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699983-D772-2F93-BFC4-33B593122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3562350"/>
                <a:ext cx="2362200" cy="624082"/>
              </a:xfrm>
              <a:prstGeom prst="rect">
                <a:avLst/>
              </a:prstGeom>
              <a:blipFill>
                <a:blip r:embed="rId10"/>
                <a:stretch>
                  <a:fillRect l="-3866" b="-77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27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5" grpId="0"/>
      <p:bldP spid="7" grpId="0"/>
      <p:bldP spid="8" grpId="0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1EF57F-5508-284E-F62F-F9BC756313A9}"/>
              </a:ext>
            </a:extLst>
          </p:cNvPr>
          <p:cNvSpPr txBox="1"/>
          <p:nvPr/>
        </p:nvSpPr>
        <p:spPr>
          <a:xfrm>
            <a:off x="304800" y="427763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B9C5B6-2967-8CEC-01B3-B35B229C2B61}"/>
              </a:ext>
            </a:extLst>
          </p:cNvPr>
          <p:cNvSpPr txBox="1"/>
          <p:nvPr/>
        </p:nvSpPr>
        <p:spPr>
          <a:xfrm>
            <a:off x="304800" y="89535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1.24(SGK/24).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/>
              <p:nvPr/>
            </p:nvSpPr>
            <p:spPr>
              <a:xfrm>
                <a:off x="0" y="1087369"/>
                <a:ext cx="4495800" cy="148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 +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 −2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96B035-8E87-CDC5-3D47-AD1C45A45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87369"/>
                <a:ext cx="4495800" cy="1484381"/>
              </a:xfrm>
              <a:prstGeom prst="rect">
                <a:avLst/>
              </a:prstGeom>
              <a:blipFill>
                <a:blip r:embed="rId2"/>
                <a:stretch>
                  <a:fillRect l="-2710" t="-4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78BF0C-3CC2-6D39-5B07-261E5828815D}"/>
                  </a:ext>
                </a:extLst>
              </p:cNvPr>
              <p:cNvSpPr txBox="1"/>
              <p:nvPr/>
            </p:nvSpPr>
            <p:spPr>
              <a:xfrm>
                <a:off x="76200" y="3341410"/>
                <a:ext cx="3886199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−4+3+3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=− 2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−6−2−2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78BF0C-3CC2-6D39-5B07-261E58288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341410"/>
                <a:ext cx="3886199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6A571D-861C-E15C-54B5-19DBE1963ABE}"/>
              </a:ext>
            </a:extLst>
          </p:cNvPr>
          <p:cNvCxnSpPr>
            <a:cxnSpLocks/>
          </p:cNvCxnSpPr>
          <p:nvPr/>
        </p:nvCxnSpPr>
        <p:spPr>
          <a:xfrm>
            <a:off x="4682067" y="1555749"/>
            <a:ext cx="0" cy="326784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40C5A9-5E1E-A2CA-2000-E4668591842A}"/>
                  </a:ext>
                </a:extLst>
              </p:cNvPr>
              <p:cNvSpPr txBox="1"/>
              <p:nvPr/>
            </p:nvSpPr>
            <p:spPr>
              <a:xfrm>
                <a:off x="4903612" y="2184728"/>
                <a:ext cx="3886199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=− 1      (1)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40C5A9-5E1E-A2CA-2000-E46685918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612" y="2184728"/>
                <a:ext cx="3886199" cy="10534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AF48EA-760D-8E8A-E9A4-E2C73FC935F8}"/>
              </a:ext>
            </a:extLst>
          </p:cNvPr>
          <p:cNvSpPr txBox="1"/>
          <p:nvPr/>
        </p:nvSpPr>
        <p:spPr>
          <a:xfrm>
            <a:off x="76200" y="2455843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6517CF-5CE7-9A0C-C121-5A193D493397}"/>
              </a:ext>
            </a:extLst>
          </p:cNvPr>
          <p:cNvSpPr txBox="1"/>
          <p:nvPr/>
        </p:nvSpPr>
        <p:spPr>
          <a:xfrm>
            <a:off x="4671420" y="1389043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9A6030-3179-235C-D940-5F3F11F9D59C}"/>
                  </a:ext>
                </a:extLst>
              </p:cNvPr>
              <p:cNvSpPr txBox="1"/>
              <p:nvPr/>
            </p:nvSpPr>
            <p:spPr>
              <a:xfrm>
                <a:off x="4732164" y="3109308"/>
                <a:ext cx="422909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9A6030-3179-235C-D940-5F3F11F9D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164" y="3109308"/>
                <a:ext cx="4229094" cy="1815882"/>
              </a:xfrm>
              <a:prstGeom prst="rect">
                <a:avLst/>
              </a:prstGeom>
              <a:blipFill>
                <a:blip r:embed="rId5"/>
                <a:stretch>
                  <a:fillRect l="-2882" t="-3356" r="-720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46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5" grpId="0"/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6DF3438-9827-BC74-D17F-F52D9076ADB5}"/>
                  </a:ext>
                </a:extLst>
              </p:cNvPr>
              <p:cNvSpPr txBox="1"/>
              <p:nvPr/>
            </p:nvSpPr>
            <p:spPr>
              <a:xfrm>
                <a:off x="-152400" y="514350"/>
                <a:ext cx="3886199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+6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=− 2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−6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6DF3438-9827-BC74-D17F-F52D9076A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514350"/>
                <a:ext cx="3886199" cy="10534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754504-E683-5ED3-5AA6-5D9A432B2CAF}"/>
                  </a:ext>
                </a:extLst>
              </p:cNvPr>
              <p:cNvSpPr txBox="1"/>
              <p:nvPr/>
            </p:nvSpPr>
            <p:spPr>
              <a:xfrm>
                <a:off x="114300" y="3485125"/>
                <a:ext cx="807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1;−1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754504-E683-5ED3-5AA6-5D9A432B2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3485125"/>
                <a:ext cx="8077200" cy="523220"/>
              </a:xfrm>
              <a:prstGeom prst="rect">
                <a:avLst/>
              </a:prstGeom>
              <a:blipFill>
                <a:blip r:embed="rId3"/>
                <a:stretch>
                  <a:fillRect l="-1585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2520A6-5EFA-B249-13FE-8347DF3DEEF8}"/>
                  </a:ext>
                </a:extLst>
              </p:cNvPr>
              <p:cNvSpPr txBox="1"/>
              <p:nvPr/>
            </p:nvSpPr>
            <p:spPr>
              <a:xfrm>
                <a:off x="152400" y="1504950"/>
                <a:ext cx="8001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</a:t>
                </a:r>
                <a:r>
                  <a:rPr lang="en-US" sz="2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2520A6-5EFA-B249-13FE-8347DF3DE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04950"/>
                <a:ext cx="8001000" cy="954107"/>
              </a:xfrm>
              <a:prstGeom prst="rect">
                <a:avLst/>
              </a:prstGeom>
              <a:blipFill>
                <a:blip r:embed="rId4"/>
                <a:stretch>
                  <a:fillRect l="-1523" t="-70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A6D35AF-2DA5-D43F-D2A2-50FA47559137}"/>
                  </a:ext>
                </a:extLst>
              </p:cNvPr>
              <p:cNvSpPr txBox="1"/>
              <p:nvPr/>
            </p:nvSpPr>
            <p:spPr>
              <a:xfrm>
                <a:off x="76202" y="2381131"/>
                <a:ext cx="8839198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A6D35AF-2DA5-D43F-D2A2-50FA47559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2" y="2381131"/>
                <a:ext cx="8839198" cy="800219"/>
              </a:xfrm>
              <a:prstGeom prst="rect">
                <a:avLst/>
              </a:prstGeom>
              <a:blipFill>
                <a:blip r:embed="rId5"/>
                <a:stretch>
                  <a:fillRect l="-1448" t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BC983BC-F124-133A-D674-E64267430A7C}"/>
                  </a:ext>
                </a:extLst>
              </p:cNvPr>
              <p:cNvSpPr txBox="1"/>
              <p:nvPr/>
            </p:nvSpPr>
            <p:spPr>
              <a:xfrm>
                <a:off x="152400" y="2926437"/>
                <a:ext cx="5029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</m:oMath>
                </a14:m>
                <a:r>
                  <a:rPr lang="en-US" sz="2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BC983BC-F124-133A-D674-E64267430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926437"/>
                <a:ext cx="5029200" cy="523220"/>
              </a:xfrm>
              <a:prstGeom prst="rect">
                <a:avLst/>
              </a:prstGeom>
              <a:blipFill>
                <a:blip r:embed="rId6"/>
                <a:stretch>
                  <a:fillRect l="-2424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82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754504-E683-5ED3-5AA6-5D9A432B2CAF}"/>
                  </a:ext>
                </a:extLst>
              </p:cNvPr>
              <p:cNvSpPr txBox="1"/>
              <p:nvPr/>
            </p:nvSpPr>
            <p:spPr>
              <a:xfrm>
                <a:off x="128220" y="3006120"/>
                <a:ext cx="9144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Sau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(*)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754504-E683-5ED3-5AA6-5D9A432B2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20" y="3006120"/>
                <a:ext cx="9144000" cy="523220"/>
              </a:xfrm>
              <a:prstGeom prst="rect">
                <a:avLst/>
              </a:prstGeom>
              <a:blipFill>
                <a:blip r:embed="rId2"/>
                <a:stretch>
                  <a:fillRect l="-133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2520A6-5EFA-B249-13FE-8347DF3DEEF8}"/>
              </a:ext>
            </a:extLst>
          </p:cNvPr>
          <p:cNvSpPr txBox="1"/>
          <p:nvPr/>
        </p:nvSpPr>
        <p:spPr>
          <a:xfrm>
            <a:off x="2133598" y="1123950"/>
            <a:ext cx="335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A6D35AF-2DA5-D43F-D2A2-50FA47559137}"/>
                  </a:ext>
                </a:extLst>
              </p:cNvPr>
              <p:cNvSpPr txBox="1"/>
              <p:nvPr/>
            </p:nvSpPr>
            <p:spPr>
              <a:xfrm>
                <a:off x="533400" y="1647170"/>
                <a:ext cx="5562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− 2;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=1+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(∗)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A6D35AF-2DA5-D43F-D2A2-50FA47559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647170"/>
                <a:ext cx="5562600" cy="523220"/>
              </a:xfrm>
              <a:prstGeom prst="rect">
                <a:avLst/>
              </a:prstGeom>
              <a:blipFill>
                <a:blip r:embed="rId3"/>
                <a:stretch>
                  <a:fillRect l="-230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BC983BC-F124-133A-D674-E64267430A7C}"/>
                  </a:ext>
                </a:extLst>
              </p:cNvPr>
              <p:cNvSpPr txBox="1"/>
              <p:nvPr/>
            </p:nvSpPr>
            <p:spPr>
              <a:xfrm>
                <a:off x="533400" y="2028170"/>
                <a:ext cx="8305800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=−2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=−3  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BC983BC-F124-133A-D674-E64267430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028170"/>
                <a:ext cx="8305800" cy="1053494"/>
              </a:xfrm>
              <a:prstGeom prst="rect">
                <a:avLst/>
              </a:prstGeom>
              <a:blipFill>
                <a:blip r:embed="rId4"/>
                <a:stretch>
                  <a:fillRect l="-1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A6588B-D5DB-5B85-E092-8DEF52E023C3}"/>
              </a:ext>
            </a:extLst>
          </p:cNvPr>
          <p:cNvSpPr txBox="1"/>
          <p:nvPr/>
        </p:nvSpPr>
        <p:spPr>
          <a:xfrm>
            <a:off x="533400" y="74295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E5974B-C166-403D-72ED-7EF2F834E5B3}"/>
              </a:ext>
            </a:extLst>
          </p:cNvPr>
          <p:cNvSpPr txBox="1"/>
          <p:nvPr/>
        </p:nvSpPr>
        <p:spPr>
          <a:xfrm>
            <a:off x="228600" y="352934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ID13 2024 KNTT9 13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ID13 2024 KNTT9 139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6F619A0-5CF8-A6BA-67A8-EFA64C541C9F}"/>
                  </a:ext>
                </a:extLst>
              </p:cNvPr>
              <p:cNvSpPr txBox="1"/>
              <p:nvPr/>
            </p:nvSpPr>
            <p:spPr>
              <a:xfrm>
                <a:off x="152400" y="666750"/>
                <a:ext cx="8991600" cy="312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 </a:t>
                </a:r>
                <a:r>
                  <a:rPr lang="en-US" sz="2800" b="1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2800" dirty="0">
                    <a:highlight>
                      <a:srgbClr val="FFFF00"/>
                    </a:highlight>
                    <a:latin typeface="+mj-lt"/>
                  </a:rPr>
                  <a:t>:</a:t>
                </a:r>
                <a:r>
                  <a:rPr lang="en-US" sz="2800" dirty="0">
                    <a:highlight>
                      <a:srgbClr val="FFFF00"/>
                    </a:highlight>
                    <a:latin typeface="+mj-lt"/>
                  </a:rPr>
                  <a:t> </a:t>
                </a:r>
                <a:r>
                  <a:rPr lang="en-US" sz="28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8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endParaRPr lang="en-US" sz="2800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i="1" dirty="0">
                    <a:latin typeface="+mj-lt"/>
                  </a:rPr>
                  <a:t>Phương pháp:</a:t>
                </a:r>
                <a:r>
                  <a:rPr lang="en-US" sz="2800" i="1" dirty="0">
                    <a:latin typeface="+mj-lt"/>
                  </a:rPr>
                  <a:t> </a:t>
                </a:r>
                <a:r>
                  <a:rPr lang="vi-VN" sz="2800" dirty="0">
                    <a:latin typeface="+mj-lt"/>
                  </a:rPr>
                  <a:t>Dựa vào điều kiện của đề bài để chọn ẩn và lập phương trình liên quan đến các số.</a:t>
                </a:r>
                <a:endParaRPr lang="en-US" sz="2800" dirty="0">
                  <a:latin typeface="+mj-lt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ý: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10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𝑎𝑏𝑐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100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+ 10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6F619A0-5CF8-A6BA-67A8-EFA64C541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66750"/>
                <a:ext cx="8991600" cy="3127523"/>
              </a:xfrm>
              <a:prstGeom prst="rect">
                <a:avLst/>
              </a:prstGeom>
              <a:blipFill>
                <a:blip r:embed="rId2"/>
                <a:stretch>
                  <a:fillRect l="-1356" t="-2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70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ID13 2024 KNTT9 139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4"/>
          <a:srcRect l="-292" t="-354" r="-141" b="28447"/>
          <a:stretch/>
        </p:blipFill>
        <p:spPr>
          <a:xfrm>
            <a:off x="0" y="-43406"/>
            <a:ext cx="9144000" cy="5254403"/>
          </a:xfrm>
          <a:prstGeom prst="rect">
            <a:avLst/>
          </a:prstGeom>
        </p:spPr>
      </p:pic>
      <p:pic>
        <p:nvPicPr>
          <p:cNvPr id="22" name="ngdung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7" y="2742769"/>
            <a:ext cx="3239234" cy="2212397"/>
          </a:xfrm>
          <a:prstGeom prst="rect">
            <a:avLst/>
          </a:prstGeom>
        </p:spPr>
      </p:pic>
      <p:grpSp>
        <p:nvGrpSpPr>
          <p:cNvPr id="23" name="Group 22" descr="OPL20U25GSXzBJYl68kk8uQGfFKzs7yb1M4KJWUiLk6ZEvGF+qCIPSnY57AbBFCvTWID13 2024 KNTT9 139+K4lPs7H94VUqPe2XwIsfPRnrXQE//QTEXxb8/8N4CNc6FpgZahzpTjFhMzSA7T/nHJa11DE8Ng2TP3iAmRczFlmslSuUNOgUeb6yRvs0="/>
          <p:cNvGrpSpPr/>
          <p:nvPr/>
        </p:nvGrpSpPr>
        <p:grpSpPr>
          <a:xfrm>
            <a:off x="-380185" y="11582"/>
            <a:ext cx="9860153" cy="640808"/>
            <a:chOff x="965148" y="497775"/>
            <a:chExt cx="11480893" cy="854410"/>
          </a:xfrm>
        </p:grpSpPr>
        <p:sp>
          <p:nvSpPr>
            <p:cNvPr id="24" name="Rectangle 23"/>
            <p:cNvSpPr/>
            <p:nvPr/>
          </p:nvSpPr>
          <p:spPr>
            <a:xfrm>
              <a:off x="3883884" y="497775"/>
              <a:ext cx="5643419" cy="85441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65148" y="530742"/>
              <a:ext cx="11480893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 CHƯỚNG NGẠI VẬT</a:t>
              </a:r>
            </a:p>
          </p:txBody>
        </p:sp>
      </p:grpSp>
      <p:grpSp>
        <p:nvGrpSpPr>
          <p:cNvPr id="26" name="Group 25" descr="OPL20U25GSXzBJYl68kk8uQGfFKzs7yb1M4KJWUiLk6ZEvGF+qCIPSnY57AbBFCvTWID13 2024 KNTT9 139+K4lPs7H94VUqPe2XwIsfPRnrXQE//QTEXxb8/8N4CNc6FpgZahzpTjFhMzSA7T/nHJa11DE8Ng2TP3iAmRczFlmslSuUNOgUeb6yRvs0="/>
          <p:cNvGrpSpPr/>
          <p:nvPr/>
        </p:nvGrpSpPr>
        <p:grpSpPr>
          <a:xfrm>
            <a:off x="7170598" y="236922"/>
            <a:ext cx="1387253" cy="1039091"/>
            <a:chOff x="1780171" y="2419927"/>
            <a:chExt cx="1849671" cy="1385455"/>
          </a:xfrm>
        </p:grpSpPr>
        <p:sp>
          <p:nvSpPr>
            <p:cNvPr id="27" name="Oval 26">
              <a:hlinkClick r:id="" action="ppaction://noaction"/>
            </p:cNvPr>
            <p:cNvSpPr/>
            <p:nvPr/>
          </p:nvSpPr>
          <p:spPr>
            <a:xfrm>
              <a:off x="1911927" y="2419927"/>
              <a:ext cx="1450109" cy="1385455"/>
            </a:xfrm>
            <a:prstGeom prst="ellipse">
              <a:avLst/>
            </a:prstGeom>
            <a:solidFill>
              <a:srgbClr val="C05236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1780171" y="2574044"/>
              <a:ext cx="18496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ectangle 29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246475" y="588245"/>
            <a:ext cx="5921224" cy="2677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Yankee Doodle" descr="OPL20U25GSXzBJYl68kk8uQGfFKzs7yb1M4KJWUiLk6ZEvGF+qCIPSnY57AbBFCvTWID13 2024 KNTT9 1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4814" y="1399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/>
              <p:nvPr/>
            </p:nvSpPr>
            <p:spPr>
              <a:xfrm>
                <a:off x="330412" y="2266950"/>
                <a:ext cx="8280188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Bài 1.25 (SGK/25).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nhiên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biết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rằng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nếu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viết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thêm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vào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giữa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altLang="zh-CN" sz="2800" b="0" i="0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lớn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hơn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zh-CN" sz="2800" i="1">
                        <a:solidFill>
                          <a:srgbClr val="02023C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800" b="0" i="0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là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585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đơn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vị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nếu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viết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theo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ngược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lại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nhỏ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hơn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18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đơn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vị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.</a:t>
                </a:r>
                <a:endParaRPr lang="zh-CN" altLang="en-US" sz="2800" dirty="0">
                  <a:solidFill>
                    <a:srgbClr val="1C75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12" y="2266950"/>
                <a:ext cx="8280188" cy="2246769"/>
              </a:xfrm>
              <a:prstGeom prst="rect">
                <a:avLst/>
              </a:prstGeom>
              <a:blipFill>
                <a:blip r:embed="rId4"/>
                <a:stretch>
                  <a:fillRect l="-1472" t="-2989" r="-1472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383416-59D6-DA00-519E-C282A450D0BE}"/>
              </a:ext>
            </a:extLst>
          </p:cNvPr>
          <p:cNvSpPr txBox="1"/>
          <p:nvPr/>
        </p:nvSpPr>
        <p:spPr>
          <a:xfrm>
            <a:off x="347345" y="900428"/>
            <a:ext cx="5218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3C8DD9-3A3D-9E42-D75A-D03DDB666CE3}"/>
              </a:ext>
            </a:extLst>
          </p:cNvPr>
          <p:cNvSpPr txBox="1"/>
          <p:nvPr/>
        </p:nvSpPr>
        <p:spPr>
          <a:xfrm>
            <a:off x="341701" y="1561174"/>
            <a:ext cx="5536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Đồng hồ đếm ngược 6 phút có âm thanh tic tắc" descr="OPL20U25GSXzBJYl68kk8uQGfFKzs7yb1M4KJWUiLk6ZEvGF+qCIPSnY57AbBFCvTWID13 2024 KNTT9 1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017B55C-DDA8-CEB5-332F-D7447C9D4C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644875"/>
            <a:ext cx="1371600" cy="7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5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C319C8-186B-DEF9-5C30-4C83118E2E05}"/>
              </a:ext>
            </a:extLst>
          </p:cNvPr>
          <p:cNvSpPr txBox="1"/>
          <p:nvPr/>
        </p:nvSpPr>
        <p:spPr>
          <a:xfrm>
            <a:off x="7620" y="578515"/>
            <a:ext cx="2322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Bài giải. 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A08E8CD-06AC-6288-837C-DD991987BBAC}"/>
                  </a:ext>
                </a:extLst>
              </p:cNvPr>
              <p:cNvSpPr txBox="1"/>
              <p:nvPr/>
            </p:nvSpPr>
            <p:spPr>
              <a:xfrm>
                <a:off x="1405343" y="572469"/>
                <a:ext cx="755849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Gọi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nhiên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cần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A08E8CD-06AC-6288-837C-DD991987B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343" y="572469"/>
                <a:ext cx="7558499" cy="523220"/>
              </a:xfrm>
              <a:prstGeom prst="rect">
                <a:avLst/>
              </a:prstGeom>
              <a:blipFill>
                <a:blip r:embed="rId2"/>
                <a:stretch>
                  <a:fillRect l="-1695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213CEE-1C10-DCCD-05A2-A0F6C8776BFD}"/>
                  </a:ext>
                </a:extLst>
              </p:cNvPr>
              <p:cNvSpPr txBox="1"/>
              <p:nvPr/>
            </p:nvSpPr>
            <p:spPr>
              <a:xfrm>
                <a:off x="80010" y="1607444"/>
                <a:ext cx="898398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Nếu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viết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thêm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vào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giữa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lớn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hơn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0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585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đơn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vị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nên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ta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phương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trình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:</a:t>
                </a:r>
                <a:endParaRPr lang="zh-CN" altLang="en-US" sz="2800" dirty="0">
                  <a:solidFill>
                    <a:srgbClr val="1C75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213CEE-1C10-DCCD-05A2-A0F6C8776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1607444"/>
                <a:ext cx="8983980" cy="954107"/>
              </a:xfrm>
              <a:prstGeom prst="rect">
                <a:avLst/>
              </a:prstGeom>
              <a:blipFill>
                <a:blip r:embed="rId3"/>
                <a:stretch>
                  <a:fillRect l="-1357" t="-7051" r="-1425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028954-4191-8847-5509-090093FBBDF6}"/>
                  </a:ext>
                </a:extLst>
              </p:cNvPr>
              <p:cNvSpPr txBox="1"/>
              <p:nvPr/>
            </p:nvSpPr>
            <p:spPr>
              <a:xfrm>
                <a:off x="124642" y="3666173"/>
                <a:ext cx="898397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ếu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viết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theo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ngược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lại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nhỏ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hơn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altLang="zh-CN" sz="2800" b="0" i="0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đơn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vị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nên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ta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phương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trình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: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028954-4191-8847-5509-090093FBB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42" y="3666173"/>
                <a:ext cx="8983979" cy="954107"/>
              </a:xfrm>
              <a:prstGeom prst="rect">
                <a:avLst/>
              </a:prstGeom>
              <a:blipFill>
                <a:blip r:embed="rId4"/>
                <a:stretch>
                  <a:fillRect l="-1357" t="-6369" r="-1357" b="-15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0B5319-769D-D24D-29A5-920562569EDF}"/>
                  </a:ext>
                </a:extLst>
              </p:cNvPr>
              <p:cNvSpPr txBox="1"/>
              <p:nvPr/>
            </p:nvSpPr>
            <p:spPr>
              <a:xfrm>
                <a:off x="2667000" y="2485408"/>
                <a:ext cx="3326672" cy="524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2</m:t>
                      </m:r>
                      <m:acc>
                        <m:accPr>
                          <m:chr m:val="̅"/>
                          <m:ctrlPr>
                            <a:rPr lang="en-US" altLang="zh-CN" sz="28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acc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585</m:t>
                      </m:r>
                    </m:oMath>
                  </m:oMathPara>
                </a14:m>
                <a:endParaRPr lang="zh-CN" altLang="en-US" sz="2800" dirty="0">
                  <a:solidFill>
                    <a:srgbClr val="1C75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0B5319-769D-D24D-29A5-920562569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2485408"/>
                <a:ext cx="3326672" cy="524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FED41A-54D3-91A7-2E21-3BEEB322D451}"/>
                  </a:ext>
                </a:extLst>
              </p:cNvPr>
              <p:cNvSpPr txBox="1"/>
              <p:nvPr/>
            </p:nvSpPr>
            <p:spPr>
              <a:xfrm>
                <a:off x="124642" y="3035488"/>
                <a:ext cx="94765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100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+30+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−20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=585</m:t>
                    </m:r>
                    <m:r>
                      <m:rPr>
                        <m:nor/>
                      </m:rPr>
                      <a:rPr lang="en-US" altLang="zh-CN" sz="2800" b="0" i="0" smtClean="0"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0" i="0" smtClean="0"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hay</m:t>
                    </m:r>
                    <m:r>
                      <m:rPr>
                        <m:nor/>
                      </m:rPr>
                      <a:rPr lang="en-US" altLang="zh-CN" sz="2800" b="0" i="0" smtClean="0"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80</m:t>
                    </m:r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=555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endParaRPr lang="zh-CN" altLang="en-US" sz="2800" dirty="0">
                  <a:solidFill>
                    <a:srgbClr val="1C75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FED41A-54D3-91A7-2E21-3BEEB322D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42" y="3035488"/>
                <a:ext cx="947655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AC3DEF-5734-B718-0A8F-08C97B73DA44}"/>
                  </a:ext>
                </a:extLst>
              </p:cNvPr>
              <p:cNvSpPr txBox="1"/>
              <p:nvPr/>
            </p:nvSpPr>
            <p:spPr>
              <a:xfrm>
                <a:off x="-39188" y="4620280"/>
                <a:ext cx="32395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8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acc>
                      <m:r>
                        <a:rPr lang="en-US" altLang="zh-CN" sz="2800" i="1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 − </m:t>
                      </m:r>
                      <m:acc>
                        <m:accPr>
                          <m:chr m:val="̅"/>
                          <m:ctrlPr>
                            <a:rPr lang="en-US" altLang="zh-CN" sz="28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𝑦𝑥</m:t>
                          </m:r>
                        </m:e>
                      </m:acc>
                      <m:r>
                        <a:rPr lang="en-US" altLang="zh-CN" sz="2800" i="1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lang="zh-CN" altLang="en-US" sz="2800" dirty="0">
                  <a:solidFill>
                    <a:srgbClr val="1C75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AC3DEF-5734-B718-0A8F-08C97B73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188" y="4620280"/>
                <a:ext cx="323958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0D5584-CCA3-E52B-E58B-EEBB333D3106}"/>
                  </a:ext>
                </a:extLst>
              </p:cNvPr>
              <p:cNvSpPr txBox="1"/>
              <p:nvPr/>
            </p:nvSpPr>
            <p:spPr>
              <a:xfrm>
                <a:off x="2895600" y="4563130"/>
                <a:ext cx="55626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hay</a:t>
                </a:r>
                <a:r>
                  <a:rPr lang="en-US" altLang="zh-CN" sz="2800" dirty="0">
                    <a:solidFill>
                      <a:srgbClr val="1C7500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= 18</m:t>
                    </m:r>
                  </m:oMath>
                </a14:m>
                <a:endParaRPr lang="zh-CN" altLang="en-US" sz="2800" dirty="0">
                  <a:solidFill>
                    <a:srgbClr val="1C75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0D5584-CCA3-E52B-E58B-EEBB333D3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563130"/>
                <a:ext cx="5562600" cy="523220"/>
              </a:xfrm>
              <a:prstGeom prst="rect">
                <a:avLst/>
              </a:prstGeom>
              <a:blipFill>
                <a:blip r:embed="rId8"/>
                <a:stretch>
                  <a:fillRect l="-219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5AAA85-7319-A743-D8B0-431820AEBCA7}"/>
                  </a:ext>
                </a:extLst>
              </p:cNvPr>
              <p:cNvSpPr txBox="1"/>
              <p:nvPr/>
            </p:nvSpPr>
            <p:spPr>
              <a:xfrm>
                <a:off x="2819400" y="1055738"/>
                <a:ext cx="4281899" cy="525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∈ </m:t>
                    </m:r>
                    <m:sSup>
                      <m:sSupPr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; 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≤ 9)</m:t>
                    </m:r>
                  </m:oMath>
                </a14:m>
                <a:endParaRPr lang="zh-CN" altLang="en-US" sz="2800" dirty="0">
                  <a:solidFill>
                    <a:srgbClr val="1C75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5AAA85-7319-A743-D8B0-431820AEB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055738"/>
                <a:ext cx="4281899" cy="525016"/>
              </a:xfrm>
              <a:prstGeom prst="rect">
                <a:avLst/>
              </a:prstGeom>
              <a:blipFill>
                <a:blip r:embed="rId9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94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2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C319C8-186B-DEF9-5C30-4C83118E2E05}"/>
              </a:ext>
            </a:extLst>
          </p:cNvPr>
          <p:cNvSpPr txBox="1"/>
          <p:nvPr/>
        </p:nvSpPr>
        <p:spPr>
          <a:xfrm>
            <a:off x="-36467" y="551259"/>
            <a:ext cx="1861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1">
                <a:solidFill>
                  <a:schemeClr val="accent2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Bài giải.</a:t>
            </a:r>
            <a:r>
              <a:rPr lang="en-US" altLang="zh-CN" sz="2800" b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2800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6467D7-7F29-E59F-82F6-3AACBF76A07B}"/>
                  </a:ext>
                </a:extLst>
              </p:cNvPr>
              <p:cNvSpPr txBox="1"/>
              <p:nvPr/>
            </p:nvSpPr>
            <p:spPr>
              <a:xfrm>
                <a:off x="3810" y="1223354"/>
                <a:ext cx="9597390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Từ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à </m:t>
                    </m:r>
                    <m:d>
                      <m:dPr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ta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hệ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phương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trình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80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 − 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 = 555 </m:t>
                            </m:r>
                            <m:d>
                              <m:dPr>
                                <m:ctrlP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字魂59号-创粗黑" panose="00000500000000000000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字魂59号-创粗黑" panose="00000500000000000000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 − 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 = 2    </m:t>
                            </m:r>
                            <m:d>
                              <m:dPr>
                                <m:ctrlP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字魂59号-创粗黑" panose="00000500000000000000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字魂59号-创粗黑" panose="00000500000000000000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zh-CN" altLang="en-US" sz="2800" dirty="0">
                    <a:solidFill>
                      <a:srgbClr val="1C7500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2800" dirty="0">
                  <a:solidFill>
                    <a:srgbClr val="1C75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6467D7-7F29-E59F-82F6-3AACBF76A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" y="1223354"/>
                <a:ext cx="9597390" cy="1053494"/>
              </a:xfrm>
              <a:prstGeom prst="rect">
                <a:avLst/>
              </a:prstGeom>
              <a:blipFill>
                <a:blip r:embed="rId2"/>
                <a:stretch>
                  <a:fillRect l="-1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CAAF62-7C29-1E2A-B239-708F4CD8AAC1}"/>
              </a:ext>
            </a:extLst>
          </p:cNvPr>
          <p:cNvSpPr txBox="1"/>
          <p:nvPr/>
        </p:nvSpPr>
        <p:spPr>
          <a:xfrm>
            <a:off x="4429941" y="2798746"/>
            <a:ext cx="2809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thỏa</a:t>
            </a:r>
            <a:r>
              <a:rPr lang="en-US" altLang="zh-CN" sz="28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mãn</a:t>
            </a:r>
            <a:r>
              <a:rPr lang="en-US" altLang="zh-CN" sz="28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ĐK)</a:t>
            </a:r>
            <a:endParaRPr lang="zh-CN" altLang="en-US" sz="2800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91F7406-DDAB-6E02-D327-2BDE66F9C652}"/>
                  </a:ext>
                </a:extLst>
              </p:cNvPr>
              <p:cNvSpPr txBox="1"/>
              <p:nvPr/>
            </p:nvSpPr>
            <p:spPr>
              <a:xfrm>
                <a:off x="533400" y="4281627"/>
                <a:ext cx="71127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Vậy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nhiên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Cambria Math" panose="020405030504060302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𝑛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cần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75</m:t>
                    </m:r>
                  </m:oMath>
                </a14:m>
                <a:endParaRPr lang="zh-CN" altLang="en-US" sz="2800" dirty="0">
                  <a:solidFill>
                    <a:srgbClr val="1C75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91F7406-DDAB-6E02-D327-2BDE66F9C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281627"/>
                <a:ext cx="7112726" cy="523220"/>
              </a:xfrm>
              <a:prstGeom prst="rect">
                <a:avLst/>
              </a:prstGeom>
              <a:blipFill>
                <a:blip r:embed="rId3"/>
                <a:stretch>
                  <a:fillRect l="-180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9BAD9F-D228-F9AA-0B6F-279BC014A483}"/>
                  </a:ext>
                </a:extLst>
              </p:cNvPr>
              <p:cNvSpPr txBox="1"/>
              <p:nvPr/>
            </p:nvSpPr>
            <p:spPr>
              <a:xfrm>
                <a:off x="1466056" y="812208"/>
                <a:ext cx="706834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− 9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= 18</m:t>
                    </m:r>
                    <m:r>
                      <m:rPr>
                        <m:nor/>
                      </m:rPr>
                      <a:rPr lang="en-US" altLang="zh-CN" sz="2800" dirty="0"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CN" sz="2800" b="0" i="0" dirty="0" smtClean="0"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suy</m:t>
                    </m:r>
                    <m:r>
                      <m:rPr>
                        <m:nor/>
                      </m:rPr>
                      <a:rPr lang="en-US" altLang="zh-CN" sz="2800" b="0" i="0" dirty="0" smtClean="0"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0" i="0" dirty="0" smtClean="0"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ra</m:t>
                    </m:r>
                    <m:r>
                      <m:rPr>
                        <m:nor/>
                      </m:rPr>
                      <a:rPr lang="en-US" altLang="zh-CN" sz="2800" b="0" i="0" dirty="0" smtClean="0">
                        <a:latin typeface="Times New Roman" panose="020206030504050203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2    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9BAD9F-D228-F9AA-0B6F-279BC014A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056" y="812208"/>
                <a:ext cx="7068344" cy="523220"/>
              </a:xfrm>
              <a:prstGeom prst="rect">
                <a:avLst/>
              </a:prstGeom>
              <a:blipFill>
                <a:blip r:embed="rId4"/>
                <a:stretch>
                  <a:fillRect l="-172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C78C88-6C94-1750-F94D-B79E6076339B}"/>
              </a:ext>
            </a:extLst>
          </p:cNvPr>
          <p:cNvSpPr txBox="1"/>
          <p:nvPr/>
        </p:nvSpPr>
        <p:spPr>
          <a:xfrm>
            <a:off x="117810" y="2276848"/>
            <a:ext cx="8645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E78439-3C7D-0FEF-1D04-8DEFE69379CD}"/>
                  </a:ext>
                </a:extLst>
              </p:cNvPr>
              <p:cNvSpPr txBox="1"/>
              <p:nvPr/>
            </p:nvSpPr>
            <p:spPr>
              <a:xfrm>
                <a:off x="381000" y="2800068"/>
                <a:ext cx="487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79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553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suy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ra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7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E78439-3C7D-0FEF-1D04-8DEFE6937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800068"/>
                <a:ext cx="48768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CC1FE15-4BDF-5F64-F95D-3CE5C8A413D4}"/>
                  </a:ext>
                </a:extLst>
              </p:cNvPr>
              <p:cNvSpPr txBox="1"/>
              <p:nvPr/>
            </p:nvSpPr>
            <p:spPr>
              <a:xfrm>
                <a:off x="121920" y="3253413"/>
                <a:ext cx="8915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7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=2 </m:t>
                    </m:r>
                  </m:oMath>
                </a14:m>
                <a:endParaRPr lang="en-US" sz="28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suy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ra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ỏ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ã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Đ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CC1FE15-4BDF-5F64-F95D-3CE5C8A41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" y="3253413"/>
                <a:ext cx="8915400" cy="954107"/>
              </a:xfrm>
              <a:prstGeom prst="rect">
                <a:avLst/>
              </a:prstGeom>
              <a:blipFill>
                <a:blip r:embed="rId6"/>
                <a:stretch>
                  <a:fillRect l="-1367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3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7200" y="514350"/>
            <a:ext cx="777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?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I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E502A4-CDE5-22D5-0B08-DAEDAA8E4EB8}"/>
              </a:ext>
            </a:extLst>
          </p:cNvPr>
          <p:cNvSpPr txBox="1"/>
          <p:nvPr/>
        </p:nvSpPr>
        <p:spPr>
          <a:xfrm>
            <a:off x="3124200" y="180975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4A6718-0F57-8F91-0D0A-EA3120B0E522}"/>
              </a:ext>
            </a:extLst>
          </p:cNvPr>
          <p:cNvSpPr txBox="1"/>
          <p:nvPr/>
        </p:nvSpPr>
        <p:spPr>
          <a:xfrm>
            <a:off x="304800" y="2551152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862685-E6E5-BEB0-E1E9-9F92EF5EF39B}"/>
              </a:ext>
            </a:extLst>
          </p:cNvPr>
          <p:cNvSpPr txBox="1"/>
          <p:nvPr/>
        </p:nvSpPr>
        <p:spPr>
          <a:xfrm>
            <a:off x="304800" y="328237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23431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1828800" y="37394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32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1981200" y="656245"/>
            <a:ext cx="6705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lại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phương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pháp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hệ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phương trình bậc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ẩn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lập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hệ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phương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tìm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suất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chuyển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tỉ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trăm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lập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hệ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phương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Làm bài tập 1.26; 1.27; 1.28 (SGK/25)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54"/>
            <a:ext cx="18288000" cy="5138546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10" name="CẤM BUÔN BÁN, CẤM REUP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3564295"/>
            <a:ext cx="2643144" cy="1224485"/>
          </a:xfrm>
          <a:prstGeom prst="rect">
            <a:avLst/>
          </a:prstGeom>
        </p:spPr>
      </p:pic>
      <p:pic>
        <p:nvPicPr>
          <p:cNvPr id="11" name="Vào http://fb.com/nkpowerskills tải game miễn phí" descr="OPL20U25GSXzBJYl68kk8uQGfFKzs7yb1M4KJWUiLk6ZEvGF+qCIPSnY57AbBFCvTWID13 2024 KNTT9 139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4784191" y="3778112"/>
            <a:ext cx="769050" cy="796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0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9"/>
    </mc:Choice>
    <mc:Fallback xmlns="">
      <p:transition spd="slow" advTm="2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1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0" y="-13203"/>
                <a:ext cx="9444963" cy="14843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1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Cặp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đây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5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1  </m:t>
                            </m:r>
                          </m:e>
                        </m:eqArr>
                      </m:e>
                    </m:d>
                  </m:oMath>
                </a14:m>
                <a:endPara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3203"/>
                <a:ext cx="9444963" cy="1484381"/>
              </a:xfrm>
              <a:prstGeom prst="rect">
                <a:avLst/>
              </a:prstGeom>
              <a:blipFill>
                <a:blip r:embed="rId8"/>
                <a:stretch>
                  <a:fillRect t="-4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304800" y="1567249"/>
                <a:ext cx="6153470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defRPr/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567249"/>
                <a:ext cx="6153470" cy="646331"/>
              </a:xfrm>
              <a:prstGeom prst="rect">
                <a:avLst/>
              </a:prstGeom>
              <a:blipFill>
                <a:blip r:embed="rId9"/>
                <a:stretch>
                  <a:fillRect l="-2973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304800" y="2481649"/>
                <a:ext cx="6208484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defRPr/>
                </a:pP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 −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481649"/>
                <a:ext cx="6208484" cy="646331"/>
              </a:xfrm>
              <a:prstGeom prst="rect">
                <a:avLst/>
              </a:prstGeom>
              <a:blipFill>
                <a:blip r:embed="rId10"/>
                <a:stretch>
                  <a:fillRect l="-2947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338728" y="3387863"/>
                <a:ext cx="6226943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defRPr/>
                </a:pP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3387863"/>
                <a:ext cx="6226943" cy="646331"/>
              </a:xfrm>
              <a:prstGeom prst="rect">
                <a:avLst/>
              </a:prstGeom>
              <a:blipFill>
                <a:blip r:embed="rId11"/>
                <a:stretch>
                  <a:fillRect l="-3036" t="-16038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357186" y="4287619"/>
                <a:ext cx="6176983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defRPr/>
                </a:pP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 −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4287619"/>
                <a:ext cx="6176983" cy="646331"/>
              </a:xfrm>
              <a:prstGeom prst="rect">
                <a:avLst/>
              </a:prstGeom>
              <a:blipFill>
                <a:blip r:embed="rId12"/>
                <a:stretch>
                  <a:fillRect l="-3060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ID13 2024 KNTT9 13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2" name="Oval 1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3" name="Oval 16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3600" b="1" kern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3600" b="1" kern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3600" b="1" kern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giờ</a:t>
            </a:r>
            <a:endParaRPr lang="en-US" altLang="en-US" sz="3600" b="1" kern="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  <p:sp>
        <p:nvSpPr>
          <p:cNvPr id="2" name="Heart 1">
            <a:hlinkClick r:id="rId15" action="ppaction://hlinksldjump"/>
          </p:cNvPr>
          <p:cNvSpPr/>
          <p:nvPr/>
        </p:nvSpPr>
        <p:spPr>
          <a:xfrm>
            <a:off x="7494244" y="2984534"/>
            <a:ext cx="537237" cy="407200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3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8" presetClass="emph" presetSubtype="0" repeatCount="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BCD43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6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67262D-E6F0-CDEE-B790-4ACD3B6AA717}"/>
              </a:ext>
            </a:extLst>
          </p:cNvPr>
          <p:cNvSpPr txBox="1"/>
          <p:nvPr/>
        </p:nvSpPr>
        <p:spPr>
          <a:xfrm>
            <a:off x="3276600" y="36195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6354C8-D365-301B-08D7-555B32F44AB6}"/>
                  </a:ext>
                </a:extLst>
              </p:cNvPr>
              <p:cNvSpPr txBox="1"/>
              <p:nvPr/>
            </p:nvSpPr>
            <p:spPr>
              <a:xfrm>
                <a:off x="762000" y="971550"/>
                <a:ext cx="1524000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5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1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6354C8-D365-301B-08D7-555B32F4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971550"/>
                <a:ext cx="1524000" cy="1053494"/>
              </a:xfrm>
              <a:prstGeom prst="rect">
                <a:avLst/>
              </a:prstGeom>
              <a:blipFill>
                <a:blip r:embed="rId2"/>
                <a:stretch>
                  <a:fillRect r="-46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A5C08E-EE31-3A9C-D8BF-528C8793D6BE}"/>
                  </a:ext>
                </a:extLst>
              </p:cNvPr>
              <p:cNvSpPr txBox="1"/>
              <p:nvPr/>
            </p:nvSpPr>
            <p:spPr>
              <a:xfrm>
                <a:off x="381000" y="2114550"/>
                <a:ext cx="8153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4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A5C08E-EE31-3A9C-D8BF-528C8793D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114550"/>
                <a:ext cx="8153400" cy="523220"/>
              </a:xfrm>
              <a:prstGeom prst="rect">
                <a:avLst/>
              </a:prstGeom>
              <a:blipFill>
                <a:blip r:embed="rId3"/>
                <a:stretch>
                  <a:fillRect l="-157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281A75-BE0E-6D8B-BF88-1AF6D4698D8B}"/>
                  </a:ext>
                </a:extLst>
              </p:cNvPr>
              <p:cNvSpPr txBox="1"/>
              <p:nvPr/>
            </p:nvSpPr>
            <p:spPr>
              <a:xfrm>
                <a:off x="381000" y="2724150"/>
                <a:ext cx="8610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4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281A75-BE0E-6D8B-BF88-1AF6D4698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724150"/>
                <a:ext cx="8610600" cy="523220"/>
              </a:xfrm>
              <a:prstGeom prst="rect">
                <a:avLst/>
              </a:prstGeom>
              <a:blipFill>
                <a:blip r:embed="rId4"/>
                <a:stretch>
                  <a:fillRect l="-148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E32E262-2396-C795-0DF5-9E64DBD09B97}"/>
                  </a:ext>
                </a:extLst>
              </p:cNvPr>
              <p:cNvSpPr txBox="1"/>
              <p:nvPr/>
            </p:nvSpPr>
            <p:spPr>
              <a:xfrm>
                <a:off x="457200" y="3333750"/>
                <a:ext cx="3962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E32E262-2396-C795-0DF5-9E64DBD09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33750"/>
                <a:ext cx="3962400" cy="523220"/>
              </a:xfrm>
              <a:prstGeom prst="rect">
                <a:avLst/>
              </a:prstGeom>
              <a:blipFill>
                <a:blip r:embed="rId5"/>
                <a:stretch>
                  <a:fillRect l="-307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6B3CBB-6C0F-238B-0887-606D1962A90D}"/>
                  </a:ext>
                </a:extLst>
              </p:cNvPr>
              <p:cNvSpPr txBox="1"/>
              <p:nvPr/>
            </p:nvSpPr>
            <p:spPr>
              <a:xfrm>
                <a:off x="462844" y="3883983"/>
                <a:ext cx="7461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4; −3</m:t>
                        </m: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6B3CBB-6C0F-238B-0887-606D1962A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44" y="3883983"/>
                <a:ext cx="7461956" cy="523220"/>
              </a:xfrm>
              <a:prstGeom prst="rect">
                <a:avLst/>
              </a:prstGeom>
              <a:blipFill>
                <a:blip r:embed="rId6"/>
                <a:stretch>
                  <a:fillRect l="-171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rved Left Arrow 1" descr="OPL20U25GSXzBJYl68kk8uQGfFKzs7yb1M4KJWUiLk6ZEvGF+qCIPSnY57AbBFCvTWID13 2024 KNTT9 139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8305800" y="4407203"/>
            <a:ext cx="457200" cy="37434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3663614"/>
            <a:ext cx="2643144" cy="1224485"/>
          </a:xfrm>
          <a:prstGeom prst="rect">
            <a:avLst/>
          </a:prstGeom>
        </p:spPr>
      </p:pic>
      <p:sp>
        <p:nvSpPr>
          <p:cNvPr id="29" name="TextBox 28" descr="OPL20U25GSXzBJYl68kk8uQGfFKzs7yb1M4KJWUiLk6ZEvGF+qCIPSnY57AbBFCvTWID13 2024 KNTT9 139+K4lPs7H94VUqPe2XwIsfPRnrXQE//QTEXxb8/8N4CNc6FpgZahzpTjFhMzSA7T/nHJa11DE8Ng2TP3iAmRczFlmslSuUNOgUeb6yRvs0="/>
          <p:cNvSpPr txBox="1"/>
          <p:nvPr/>
        </p:nvSpPr>
        <p:spPr>
          <a:xfrm>
            <a:off x="602159" y="474698"/>
            <a:ext cx="137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</a:t>
            </a:r>
          </a:p>
        </p:txBody>
      </p:sp>
      <p:pic>
        <p:nvPicPr>
          <p:cNvPr id="30" name="CAUDI" descr="OPL20U25GSXzBJYl68kk8uQGfFKzs7yb1M4KJWUiLk6ZEvGF+qCIPSnY57AbBFCvTWID13 2024 KNTT9 139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6" y="2692593"/>
            <a:ext cx="3003230" cy="2372868"/>
          </a:xfrm>
          <a:prstGeom prst="rect">
            <a:avLst/>
          </a:prstGeom>
        </p:spPr>
      </p:pic>
      <p:pic>
        <p:nvPicPr>
          <p:cNvPr id="34" name="c2 2" descr="OPL20U25GSXzBJYl68kk8uQGfFKzs7yb1M4KJWUiLk6ZEvGF+qCIPSnY57AbBFCvTWID13 2024 KNTT9 139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12257"/>
            <a:ext cx="964582" cy="103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0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1"/>
    </mc:Choice>
    <mc:Fallback xmlns="">
      <p:transition spd="slow" advTm="2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533400" y="-628650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p:sp>
        <p:nvSpPr>
          <p:cNvPr id="5" name="Rectangle 4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380699" y="71005"/>
            <a:ext cx="8686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380699" y="1147380"/>
                <a:ext cx="6153470" cy="8463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685800">
                  <a:defRPr/>
                </a:pPr>
                <a:r>
                  <a:rPr lang="en-US" sz="2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1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99" y="1147380"/>
                <a:ext cx="6153470" cy="846386"/>
              </a:xfrm>
              <a:prstGeom prst="rect">
                <a:avLst/>
              </a:prstGeom>
              <a:blipFill>
                <a:blip r:embed="rId7"/>
                <a:stretch>
                  <a:fillRect l="-1980" t="-7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357187" y="2077079"/>
                <a:ext cx="6208484" cy="8463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685800">
                  <a:defRPr/>
                </a:pPr>
                <a:endParaRPr lang="en-US" sz="2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2077079"/>
                <a:ext cx="6208484" cy="846386"/>
              </a:xfrm>
              <a:prstGeom prst="rect">
                <a:avLst/>
              </a:prstGeom>
              <a:blipFill>
                <a:blip r:embed="rId8"/>
                <a:stretch>
                  <a:fillRect l="-2063" t="-7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338728" y="3020764"/>
                <a:ext cx="6226943" cy="8463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685800">
                  <a:defRPr/>
                </a:pPr>
                <a:r>
                  <a:rPr lang="en-US" sz="2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3020764"/>
                <a:ext cx="6226943" cy="846386"/>
              </a:xfrm>
              <a:prstGeom prst="rect">
                <a:avLst/>
              </a:prstGeom>
              <a:blipFill>
                <a:blip r:embed="rId9"/>
                <a:stretch>
                  <a:fillRect l="-2057" t="-7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357186" y="3915399"/>
                <a:ext cx="6176983" cy="8463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685800">
                  <a:defRPr/>
                </a:pPr>
                <a:r>
                  <a:rPr lang="en-US" sz="2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915399"/>
                <a:ext cx="6176983" cy="846386"/>
              </a:xfrm>
              <a:prstGeom prst="rect">
                <a:avLst/>
              </a:prstGeom>
              <a:blipFill>
                <a:blip r:embed="rId10"/>
                <a:stretch>
                  <a:fillRect l="-2073" t="-7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ID13 2024 KNTT9 13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2" name="Oval 1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3" name="Oval 16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None/>
              <a:defRPr/>
            </a:pPr>
            <a:endParaRPr lang="en-US" altLang="en-US" sz="1350" kern="0">
              <a:solidFill>
                <a:prstClr val="black"/>
              </a:solidFill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3600" b="1" kern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3600" b="1" kern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3600" b="1" kern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giờ</a:t>
            </a:r>
            <a:endParaRPr lang="en-US" altLang="en-US" sz="3600" b="1" kern="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None/>
              <a:defRPr/>
            </a:pPr>
            <a:r>
              <a:rPr lang="en-US" altLang="en-US" sz="7500" kern="0" dirty="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649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0"/>
                            </p:stCondLst>
                            <p:childTnLst>
                              <p:par>
                                <p:cTn id="6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BCD43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2" grpId="1" animBg="1"/>
      <p:bldP spid="14" grpId="0" animBg="1"/>
      <p:bldP spid="1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85738" y="-55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 descr="OPL20U25GSXzBJYl68kk8uQGfFKzs7yb1M4KJWUiLk6ZEvGF+qCIPSnY57AbBFCvTWID13 2024 KNTT9 13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ngdung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61" y="2730502"/>
            <a:ext cx="3006339" cy="2375324"/>
          </a:xfrm>
          <a:prstGeom prst="rect">
            <a:avLst/>
          </a:prstGeom>
        </p:spPr>
      </p:pic>
      <p:pic>
        <p:nvPicPr>
          <p:cNvPr id="11" name="CAUDI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861" y="2919515"/>
            <a:ext cx="2309195" cy="2180907"/>
          </a:xfrm>
          <a:prstGeom prst="rect">
            <a:avLst/>
          </a:prstGeom>
        </p:spPr>
      </p:pic>
      <p:pic>
        <p:nvPicPr>
          <p:cNvPr id="34" name="c2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853" y="3685312"/>
            <a:ext cx="964582" cy="1001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5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1 3.7037E-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-0.02153 L -0.98177 0.0092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Bắt đầu trò chơi"/>
  <p:tag name="GENSWF_ADVANCE_TIME" val="20.809"/>
  <p:tag name="ISPRING_SLIDE_ID_2" val="{B9521DAA-EE25-40BF-9AB8-C1B87082C5E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20.021"/>
  <p:tag name="ISPRING_SLIDE_ID_2" val="{5FBA0969-B196-48B2-B31A-272B5AD5B4E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15.844"/>
  <p:tag name="ISPRING_SLIDE_ID_2" val="{88422D68-4AB1-4725-9670-06E5F422376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kết thúc trò chơi"/>
  <p:tag name="GENSWF_ADVANCE_TIME" val="21.427"/>
  <p:tag name="ISPRING_SLIDE_ID_2" val="{3139B9BD-4BBF-4341-9659-B9AEBDC0D0F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4430</TotalTime>
  <Words>1735</Words>
  <Application>Microsoft Office PowerPoint</Application>
  <PresentationFormat>On-screen Show (16:9)</PresentationFormat>
  <Paragraphs>243</Paragraphs>
  <Slides>35</Slides>
  <Notes>11</Notes>
  <HiddenSlides>5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.VnVogue</vt:lpstr>
      <vt:lpstr>Arial</vt:lpstr>
      <vt:lpstr>Calibri</vt:lpstr>
      <vt:lpstr>Calibri Light</vt:lpstr>
      <vt:lpstr>Cambria Math</vt:lpstr>
      <vt:lpstr>Montserrat Alternates Black</vt:lpstr>
      <vt:lpstr>Times New Roman</vt:lpstr>
      <vt:lpstr>Tw Cen MT</vt:lpstr>
      <vt:lpstr>Wingdings</vt:lpstr>
      <vt:lpstr>字魂59号-创粗黑</vt:lpstr>
      <vt:lpstr>Custom Design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NMD Store</cp:lastModifiedBy>
  <cp:revision>371</cp:revision>
  <dcterms:created xsi:type="dcterms:W3CDTF">2021-07-22T17:31:00Z</dcterms:created>
  <dcterms:modified xsi:type="dcterms:W3CDTF">2025-03-25T13:09:35Z</dcterms:modified>
</cp:coreProperties>
</file>