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d1fbce3c55744192" Type="http://schemas.microsoft.com/office/2007/relationships/ui/extensibility" Target="customUI/customUI14.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30"/>
  </p:notesMasterIdLst>
  <p:sldIdLst>
    <p:sldId id="285" r:id="rId3"/>
    <p:sldId id="345" r:id="rId4"/>
    <p:sldId id="341" r:id="rId5"/>
    <p:sldId id="312" r:id="rId6"/>
    <p:sldId id="343" r:id="rId7"/>
    <p:sldId id="346" r:id="rId8"/>
    <p:sldId id="347" r:id="rId9"/>
    <p:sldId id="348" r:id="rId10"/>
    <p:sldId id="349" r:id="rId11"/>
    <p:sldId id="350" r:id="rId12"/>
    <p:sldId id="351" r:id="rId13"/>
    <p:sldId id="352" r:id="rId14"/>
    <p:sldId id="353"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34"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A36"/>
    <a:srgbClr val="BBD65A"/>
    <a:srgbClr val="99CCFF"/>
    <a:srgbClr val="FFFF66"/>
    <a:srgbClr val="FF3300"/>
    <a:srgbClr val="FF0000"/>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377" autoAdjust="0"/>
  </p:normalViewPr>
  <p:slideViewPr>
    <p:cSldViewPr>
      <p:cViewPr varScale="1">
        <p:scale>
          <a:sx n="69" d="100"/>
          <a:sy n="69" d="100"/>
        </p:scale>
        <p:origin x="1234"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2T01:25:23.777" idx="1">
    <p:pos x="10" y="10"/>
    <p:text>Chào mừng.</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DC68BC8-B6F8-43F1-A3B6-A33ED79AD6D6}" type="slidenum">
              <a:rPr lang="en-US" altLang="en-US"/>
              <a:pPr/>
              <a:t>‹#›</a:t>
            </a:fld>
            <a:endParaRPr lang="en-US" altLang="en-US"/>
          </a:p>
        </p:txBody>
      </p:sp>
    </p:spTree>
    <p:extLst>
      <p:ext uri="{BB962C8B-B14F-4D97-AF65-F5344CB8AC3E}">
        <p14:creationId xmlns:p14="http://schemas.microsoft.com/office/powerpoint/2010/main" val="1481088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pPr/>
              <a:t>1</a:t>
            </a:fld>
            <a:endParaRPr lang="en-US" altLang="en-US"/>
          </a:p>
        </p:txBody>
      </p:sp>
    </p:spTree>
    <p:extLst>
      <p:ext uri="{BB962C8B-B14F-4D97-AF65-F5344CB8AC3E}">
        <p14:creationId xmlns:p14="http://schemas.microsoft.com/office/powerpoint/2010/main" val="164414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25</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26</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pPr/>
              <a:t>27</a:t>
            </a:fld>
            <a:endParaRPr lang="en-US" altLang="en-US"/>
          </a:p>
        </p:txBody>
      </p:sp>
    </p:spTree>
    <p:extLst>
      <p:ext uri="{BB962C8B-B14F-4D97-AF65-F5344CB8AC3E}">
        <p14:creationId xmlns:p14="http://schemas.microsoft.com/office/powerpoint/2010/main" val="209255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pPr/>
              <a:t>4</a:t>
            </a:fld>
            <a:endParaRPr lang="en-US" altLang="en-US"/>
          </a:p>
        </p:txBody>
      </p:sp>
    </p:spTree>
    <p:extLst>
      <p:ext uri="{BB962C8B-B14F-4D97-AF65-F5344CB8AC3E}">
        <p14:creationId xmlns:p14="http://schemas.microsoft.com/office/powerpoint/2010/main" val="105243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6</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68BC8-B6F8-43F1-A3B6-A33ED79AD6D6}"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105243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ED0AB2F-07DD-4F1B-A76B-FFB2D441FE74}" type="slidenum">
              <a:rPr lang="en-US" altLang="en-US" smtClean="0"/>
              <a:pPr/>
              <a:t>‹#›</a:t>
            </a:fld>
            <a:endParaRPr lang="en-US" altLang="en-US"/>
          </a:p>
        </p:txBody>
      </p:sp>
    </p:spTree>
    <p:extLst>
      <p:ext uri="{BB962C8B-B14F-4D97-AF65-F5344CB8AC3E}">
        <p14:creationId xmlns:p14="http://schemas.microsoft.com/office/powerpoint/2010/main" val="302182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063365-D322-4CC4-911C-02CFEBC2A6BD}" type="slidenum">
              <a:rPr lang="en-US" altLang="en-US" smtClean="0"/>
              <a:pPr/>
              <a:t>‹#›</a:t>
            </a:fld>
            <a:endParaRPr lang="en-US" altLang="en-US"/>
          </a:p>
        </p:txBody>
      </p:sp>
    </p:spTree>
    <p:extLst>
      <p:ext uri="{BB962C8B-B14F-4D97-AF65-F5344CB8AC3E}">
        <p14:creationId xmlns:p14="http://schemas.microsoft.com/office/powerpoint/2010/main" val="139355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23589BD-9658-4FFC-BDAB-45A46CF97358}" type="slidenum">
              <a:rPr lang="en-US" altLang="en-US" smtClean="0"/>
              <a:pPr/>
              <a:t>‹#›</a:t>
            </a:fld>
            <a:endParaRPr lang="en-US" altLang="en-US"/>
          </a:p>
        </p:txBody>
      </p:sp>
    </p:spTree>
    <p:extLst>
      <p:ext uri="{BB962C8B-B14F-4D97-AF65-F5344CB8AC3E}">
        <p14:creationId xmlns:p14="http://schemas.microsoft.com/office/powerpoint/2010/main" val="498203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7CD32A-CEC2-4CD0-984D-80AF04A9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8854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BB7AE6-F489-4AE1-B6DF-BB5EFFBC52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87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05D371-16A0-4AC6-90DB-048E7D447C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892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790073-B69A-4C31-9ACF-2886054AC6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4723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81A1627-66F7-44CC-9AFF-0CCE84D5B7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8376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29E556-779E-4C0C-B1C5-C10EFBC186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1317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E0A210B-3A4A-429F-A736-9F18EE0B44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484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8C2A17-C23E-47CF-A75C-B2A55D22D3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439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608D729-6F27-4B11-AA0D-E689120C5C6B}" type="slidenum">
              <a:rPr lang="en-US" altLang="en-US" smtClean="0"/>
              <a:pPr/>
              <a:t>‹#›</a:t>
            </a:fld>
            <a:endParaRPr lang="en-US" altLang="en-US"/>
          </a:p>
        </p:txBody>
      </p:sp>
    </p:spTree>
    <p:extLst>
      <p:ext uri="{BB962C8B-B14F-4D97-AF65-F5344CB8AC3E}">
        <p14:creationId xmlns:p14="http://schemas.microsoft.com/office/powerpoint/2010/main" val="138790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1B8999-62D4-4082-964C-A23DD14A34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6271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86816B-2DE9-4D28-8404-C7ABC552AD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2630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8E2B50-1082-4D70-B3F4-CA444C1C92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077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C5442632-4E73-4816-B9B6-0E07687931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7853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17CA6174-8DF8-4D81-BAD3-63DCA7D062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279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E0ACB647-0DCA-49ED-8D9D-F8DFB4C524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6795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56949F6-ADE8-4AEA-83AA-0CE5BF984AD8}" type="slidenum">
              <a:rPr lang="en-US" altLang="en-US" smtClean="0"/>
              <a:pPr/>
              <a:t>‹#›</a:t>
            </a:fld>
            <a:endParaRPr lang="en-US" altLang="en-US"/>
          </a:p>
        </p:txBody>
      </p:sp>
    </p:spTree>
    <p:extLst>
      <p:ext uri="{BB962C8B-B14F-4D97-AF65-F5344CB8AC3E}">
        <p14:creationId xmlns:p14="http://schemas.microsoft.com/office/powerpoint/2010/main" val="247246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179D7F9-7A60-4179-83C1-17C460C0D156}" type="slidenum">
              <a:rPr lang="en-US" altLang="en-US" smtClean="0"/>
              <a:pPr/>
              <a:t>‹#›</a:t>
            </a:fld>
            <a:endParaRPr lang="en-US" altLang="en-US"/>
          </a:p>
        </p:txBody>
      </p:sp>
    </p:spTree>
    <p:extLst>
      <p:ext uri="{BB962C8B-B14F-4D97-AF65-F5344CB8AC3E}">
        <p14:creationId xmlns:p14="http://schemas.microsoft.com/office/powerpoint/2010/main" val="274213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4666351-D610-48FB-879B-585D879C1540}" type="slidenum">
              <a:rPr lang="en-US" altLang="en-US" smtClean="0"/>
              <a:pPr/>
              <a:t>‹#›</a:t>
            </a:fld>
            <a:endParaRPr lang="en-US" altLang="en-US"/>
          </a:p>
        </p:txBody>
      </p:sp>
    </p:spTree>
    <p:extLst>
      <p:ext uri="{BB962C8B-B14F-4D97-AF65-F5344CB8AC3E}">
        <p14:creationId xmlns:p14="http://schemas.microsoft.com/office/powerpoint/2010/main" val="255352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1E3484B-138D-4D62-B210-4F8377D0A175}" type="slidenum">
              <a:rPr lang="en-US" altLang="en-US" smtClean="0"/>
              <a:pPr/>
              <a:t>‹#›</a:t>
            </a:fld>
            <a:endParaRPr lang="en-US" altLang="en-US"/>
          </a:p>
        </p:txBody>
      </p:sp>
    </p:spTree>
    <p:extLst>
      <p:ext uri="{BB962C8B-B14F-4D97-AF65-F5344CB8AC3E}">
        <p14:creationId xmlns:p14="http://schemas.microsoft.com/office/powerpoint/2010/main" val="266505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068A657-0E1F-4568-AB87-0527A324688F}" type="slidenum">
              <a:rPr lang="en-US" altLang="en-US" smtClean="0"/>
              <a:pPr/>
              <a:t>‹#›</a:t>
            </a:fld>
            <a:endParaRPr lang="en-US" altLang="en-US"/>
          </a:p>
        </p:txBody>
      </p:sp>
    </p:spTree>
    <p:extLst>
      <p:ext uri="{BB962C8B-B14F-4D97-AF65-F5344CB8AC3E}">
        <p14:creationId xmlns:p14="http://schemas.microsoft.com/office/powerpoint/2010/main" val="260330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ECFAAA7-F527-441C-A372-1A3B6F30E71D}" type="slidenum">
              <a:rPr lang="en-US" altLang="en-US" smtClean="0"/>
              <a:pPr/>
              <a:t>‹#›</a:t>
            </a:fld>
            <a:endParaRPr lang="en-US" altLang="en-US"/>
          </a:p>
        </p:txBody>
      </p:sp>
    </p:spTree>
    <p:extLst>
      <p:ext uri="{BB962C8B-B14F-4D97-AF65-F5344CB8AC3E}">
        <p14:creationId xmlns:p14="http://schemas.microsoft.com/office/powerpoint/2010/main" val="304399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CC5AA1B-5CC3-4033-8B71-3DCAEAEFA5B8}" type="slidenum">
              <a:rPr lang="en-US" altLang="en-US" smtClean="0"/>
              <a:pPr/>
              <a:t>‹#›</a:t>
            </a:fld>
            <a:endParaRPr lang="en-US" altLang="en-US"/>
          </a:p>
        </p:txBody>
      </p:sp>
    </p:spTree>
    <p:extLst>
      <p:ext uri="{BB962C8B-B14F-4D97-AF65-F5344CB8AC3E}">
        <p14:creationId xmlns:p14="http://schemas.microsoft.com/office/powerpoint/2010/main" val="174767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F12ED-84E4-4F0C-B1CA-1C173E104257}" type="slidenum">
              <a:rPr lang="en-US" altLang="en-US" smtClean="0"/>
              <a:pPr/>
              <a:t>‹#›</a:t>
            </a:fld>
            <a:endParaRPr lang="en-US" altLang="en-US"/>
          </a:p>
        </p:txBody>
      </p:sp>
    </p:spTree>
    <p:extLst>
      <p:ext uri="{BB962C8B-B14F-4D97-AF65-F5344CB8AC3E}">
        <p14:creationId xmlns:p14="http://schemas.microsoft.com/office/powerpoint/2010/main" val="28950770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213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213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ndParaRPr>
          </a:p>
        </p:txBody>
      </p:sp>
      <p:sp>
        <p:nvSpPr>
          <p:cNvPr id="43213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endParaRPr>
          </a:p>
        </p:txBody>
      </p:sp>
      <p:sp>
        <p:nvSpPr>
          <p:cNvPr id="43213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07B872C-5030-48C4-A4FF-9C3732EE0F51}" type="slidenum">
              <a:rPr lang="en-US" smtClean="0">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16774067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9.png"/><Relationship Id="rId7" Type="http://schemas.openxmlformats.org/officeDocument/2006/relationships/image" Target="../media/image21.wmf"/><Relationship Id="rId12"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13.bin"/><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slide" Target="slide20.xml"/><Relationship Id="rId3" Type="http://schemas.openxmlformats.org/officeDocument/2006/relationships/slide" Target="slide22.xml"/><Relationship Id="rId7" Type="http://schemas.openxmlformats.org/officeDocument/2006/relationships/slide" Target="slide23.xml"/><Relationship Id="rId12" Type="http://schemas.openxmlformats.org/officeDocument/2006/relationships/image" Target="../media/image33.png"/><Relationship Id="rId2" Type="http://schemas.openxmlformats.org/officeDocument/2006/relationships/image" Target="../media/image28.gif"/><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slide" Target="slide19.xml"/><Relationship Id="rId5" Type="http://schemas.openxmlformats.org/officeDocument/2006/relationships/slide" Target="slide21.xm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slide" Target="slide18.xml"/><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file:///C:\WINDOWS\MEDIA\TADA.WAV" TargetMode="External"/><Relationship Id="rId1" Type="http://schemas.openxmlformats.org/officeDocument/2006/relationships/audio" Target="../media/audio1.wav"/><Relationship Id="rId5" Type="http://schemas.openxmlformats.org/officeDocument/2006/relationships/slide" Target="slide2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 Target="slide16.xml"/><Relationship Id="rId7" Type="http://schemas.openxmlformats.org/officeDocument/2006/relationships/image" Target="../media/image35.png"/><Relationship Id="rId2" Type="http://schemas.openxmlformats.org/officeDocument/2006/relationships/slideLayout" Target="../slideLayouts/slideLayout18.xml"/><Relationship Id="rId1" Type="http://schemas.openxmlformats.org/officeDocument/2006/relationships/audio" Target="../media/audio2.wav"/><Relationship Id="rId6" Type="http://schemas.openxmlformats.org/officeDocument/2006/relationships/image" Target="../media/image38.png"/><Relationship Id="rId5" Type="http://schemas.openxmlformats.org/officeDocument/2006/relationships/image" Target="../media/image37.png"/><Relationship Id="rId9" Type="http://schemas.openxmlformats.org/officeDocument/2006/relationships/image" Target="../media/image36.wmf"/></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audio" Target="file:///C:\WINDOWS\MEDIA\TADA.WAV" TargetMode="External"/><Relationship Id="rId7" Type="http://schemas.openxmlformats.org/officeDocument/2006/relationships/oleObject" Target="../embeddings/oleObject15.bin"/><Relationship Id="rId2" Type="http://schemas.openxmlformats.org/officeDocument/2006/relationships/audio" Target="../media/audio1.wav"/><Relationship Id="rId1" Type="http://schemas.openxmlformats.org/officeDocument/2006/relationships/audio" Target="../media/audio2.wav"/><Relationship Id="rId6" Type="http://schemas.openxmlformats.org/officeDocument/2006/relationships/slide" Target="slide16.xml"/><Relationship Id="rId5" Type="http://schemas.openxmlformats.org/officeDocument/2006/relationships/image" Target="../media/image35.png"/><Relationship Id="rId10" Type="http://schemas.openxmlformats.org/officeDocument/2006/relationships/image" Target="../media/image38.wmf"/><Relationship Id="rId4" Type="http://schemas.openxmlformats.org/officeDocument/2006/relationships/slideLayout" Target="../slideLayouts/slideLayout15.xml"/><Relationship Id="rId9"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audio" Target="../media/audio2.wav"/><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audio" Target="file:///C:\WINDOWS\MEDIA\TADA.WAV" TargetMode="External"/><Relationship Id="rId7" Type="http://schemas.openxmlformats.org/officeDocument/2006/relationships/oleObject" Target="../embeddings/oleObject17.bin"/><Relationship Id="rId2" Type="http://schemas.openxmlformats.org/officeDocument/2006/relationships/audio" Target="../media/audio1.wav"/><Relationship Id="rId1" Type="http://schemas.openxmlformats.org/officeDocument/2006/relationships/audio" Target="../media/audio2.wav"/><Relationship Id="rId6" Type="http://schemas.openxmlformats.org/officeDocument/2006/relationships/slide" Target="slide16.xml"/><Relationship Id="rId5" Type="http://schemas.openxmlformats.org/officeDocument/2006/relationships/image" Target="../media/image35.png"/><Relationship Id="rId4"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5.xml"/><Relationship Id="rId1" Type="http://schemas.openxmlformats.org/officeDocument/2006/relationships/audio" Target="../media/audio2.wav"/><Relationship Id="rId6" Type="http://schemas.openxmlformats.org/officeDocument/2006/relationships/image" Target="../media/image40.wmf"/><Relationship Id="rId5" Type="http://schemas.openxmlformats.org/officeDocument/2006/relationships/oleObject" Target="../embeddings/oleObject18.bin"/><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audio" Target="file:///C:\WINDOWS\MEDIA\TADA.WAV" TargetMode="External"/><Relationship Id="rId7" Type="http://schemas.openxmlformats.org/officeDocument/2006/relationships/oleObject" Target="../embeddings/oleObject19.bin"/><Relationship Id="rId2" Type="http://schemas.openxmlformats.org/officeDocument/2006/relationships/audio" Target="../media/audio1.wav"/><Relationship Id="rId1" Type="http://schemas.openxmlformats.org/officeDocument/2006/relationships/audio" Target="../media/audio2.wav"/><Relationship Id="rId6" Type="http://schemas.openxmlformats.org/officeDocument/2006/relationships/slide" Target="slide16.xml"/><Relationship Id="rId5" Type="http://schemas.openxmlformats.org/officeDocument/2006/relationships/image" Target="../media/image35.png"/><Relationship Id="rId4"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gi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7.png"/><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oard sign wooden forest jungle background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5615" r="833" b="1010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11467" y="1323423"/>
            <a:ext cx="6079357" cy="1107996"/>
          </a:xfrm>
          <a:prstGeom prst="rect">
            <a:avLst/>
          </a:prstGeom>
          <a:noFill/>
        </p:spPr>
        <p:txBody>
          <a:bodyPr wrap="none" rtlCol="0">
            <a:spAutoFit/>
          </a:bodyPr>
          <a:lstStyle/>
          <a:p>
            <a:pPr algn="ctr"/>
            <a:r>
              <a:rPr lang="en-US" sz="6600" dirty="0" err="1">
                <a:latin typeface="BrushScript" panose="02020500000000000000" pitchFamily="18" charset="0"/>
                <a:ea typeface="BrushScript" panose="02020500000000000000" pitchFamily="18" charset="0"/>
                <a:cs typeface="BrushScript" panose="02020500000000000000" pitchFamily="18" charset="0"/>
              </a:rPr>
              <a:t>Bài</a:t>
            </a:r>
            <a:r>
              <a:rPr lang="en-US" sz="6600" dirty="0">
                <a:latin typeface="BrushScript" panose="02020500000000000000" pitchFamily="18" charset="0"/>
                <a:ea typeface="BrushScript" panose="02020500000000000000" pitchFamily="18" charset="0"/>
                <a:cs typeface="BrushScript" panose="02020500000000000000" pitchFamily="18" charset="0"/>
              </a:rPr>
              <a:t> 1: TẬP HỢP </a:t>
            </a:r>
          </a:p>
        </p:txBody>
      </p:sp>
      <p:pic>
        <p:nvPicPr>
          <p:cNvPr id="45068" name="Picture 12" descr="Wooden Sign Clipart | k16015464 | Fotosearch"/>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1176" y1="4321" x2="41176" y2="4321"/>
                      </a14:backgroundRemoval>
                    </a14:imgEffect>
                  </a14:imgLayer>
                </a14:imgProps>
              </a:ext>
              <a:ext uri="{28A0092B-C50C-407E-A947-70E740481C1C}">
                <a14:useLocalDpi xmlns:a14="http://schemas.microsoft.com/office/drawing/2010/main" val="0"/>
              </a:ext>
            </a:extLst>
          </a:blip>
          <a:srcRect/>
          <a:stretch>
            <a:fillRect/>
          </a:stretch>
        </p:blipFill>
        <p:spPr bwMode="auto">
          <a:xfrm>
            <a:off x="3972371" y="3377173"/>
            <a:ext cx="5050216" cy="285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2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iterate type="lt">
                                    <p:tmPct val="12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9264" y="1295402"/>
            <a:ext cx="11794211" cy="2062103"/>
          </a:xfrm>
          <a:prstGeom prst="rect">
            <a:avLst/>
          </a:prstGeom>
        </p:spPr>
        <p:txBody>
          <a:bodyPr wrap="square">
            <a:spAutoFit/>
          </a:bodyPr>
          <a:lstStyle/>
          <a:p>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mô</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hợp</a:t>
            </a:r>
            <a:r>
              <a:rPr lang="en-US" sz="3200" dirty="0">
                <a:solidFill>
                  <a:prstClr val="black"/>
                </a:solidFill>
                <a:latin typeface="Times New Roman" pitchFamily="18" charset="0"/>
                <a:cs typeface="Times New Roman" pitchFamily="18" charset="0"/>
              </a:rPr>
              <a:t> L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chữ</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từ</a:t>
            </a:r>
            <a:r>
              <a:rPr lang="en-US" sz="3200" dirty="0">
                <a:solidFill>
                  <a:prstClr val="black"/>
                </a:solidFill>
                <a:latin typeface="Times New Roman" pitchFamily="18" charset="0"/>
                <a:cs typeface="Times New Roman" pitchFamily="18" charset="0"/>
              </a:rPr>
              <a:t> NHA TRANG </a:t>
            </a:r>
            <a:r>
              <a:rPr lang="en-US" sz="3200" dirty="0" err="1">
                <a:solidFill>
                  <a:prstClr val="black"/>
                </a:solidFill>
                <a:latin typeface="Times New Roman" pitchFamily="18" charset="0"/>
                <a:cs typeface="Times New Roman" pitchFamily="18" charset="0"/>
              </a:rPr>
              <a:t>bằng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liệt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kê</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Nam </a:t>
            </a:r>
            <a:r>
              <a:rPr lang="en-US" sz="3200" dirty="0" err="1">
                <a:solidFill>
                  <a:prstClr val="black"/>
                </a:solidFill>
                <a:latin typeface="Times New Roman" pitchFamily="18" charset="0"/>
                <a:cs typeface="Times New Roman" pitchFamily="18" charset="0"/>
              </a:rPr>
              <a:t>viết</a:t>
            </a:r>
            <a:r>
              <a:rPr lang="en-US" sz="3200" dirty="0">
                <a:solidFill>
                  <a:prstClr val="black"/>
                </a:solidFill>
                <a:latin typeface="Times New Roman" pitchFamily="18" charset="0"/>
                <a:cs typeface="Times New Roman" pitchFamily="18" charset="0"/>
              </a:rPr>
              <a:t>:</a:t>
            </a:r>
          </a:p>
          <a:p>
            <a:pPr algn="ctr"/>
            <a:r>
              <a:rPr lang="en-US" sz="3200" dirty="0">
                <a:solidFill>
                  <a:prstClr val="black"/>
                </a:solidFill>
                <a:latin typeface="Times New Roman" pitchFamily="18" charset="0"/>
                <a:cs typeface="Times New Roman" pitchFamily="18" charset="0"/>
              </a:rPr>
              <a:t>L = {N; H; A; T; R; A; N; G}</a:t>
            </a:r>
          </a:p>
          <a:p>
            <a:r>
              <a:rPr lang="en-US" sz="3200" dirty="0">
                <a:solidFill>
                  <a:prstClr val="black"/>
                </a:solidFill>
                <a:latin typeface="Times New Roman" pitchFamily="18" charset="0"/>
                <a:cs typeface="Times New Roman" pitchFamily="18" charset="0"/>
              </a:rPr>
              <a:t>Theo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Nam </a:t>
            </a:r>
            <a:r>
              <a:rPr lang="en-US" sz="3200" dirty="0" err="1">
                <a:solidFill>
                  <a:prstClr val="black"/>
                </a:solidFill>
                <a:latin typeface="Times New Roman" pitchFamily="18" charset="0"/>
                <a:cs typeface="Times New Roman" pitchFamily="18" charset="0"/>
              </a:rPr>
              <a:t>viết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đúng</a:t>
            </a:r>
            <a:r>
              <a:rPr lang="en-US" sz="3200" dirty="0">
                <a:solidFill>
                  <a:prstClr val="black"/>
                </a:solidFill>
                <a:latin typeface="Times New Roman" pitchFamily="18" charset="0"/>
                <a:cs typeface="Times New Roman" pitchFamily="18" charset="0"/>
              </a:rPr>
              <a:t> hay </a:t>
            </a:r>
            <a:r>
              <a:rPr lang="en-US" sz="3200" dirty="0" err="1">
                <a:solidFill>
                  <a:prstClr val="black"/>
                </a:solidFill>
                <a:latin typeface="Times New Roman" pitchFamily="18" charset="0"/>
                <a:cs typeface="Times New Roman" pitchFamily="18" charset="0"/>
              </a:rPr>
              <a:t>sai</a:t>
            </a:r>
            <a:r>
              <a:rPr lang="en-US" sz="3200" dirty="0">
                <a:solidFill>
                  <a:prstClr val="black"/>
                </a:solidFill>
                <a:latin typeface="Times New Roman" pitchFamily="18" charset="0"/>
                <a:cs typeface="Times New Roman" pitchFamily="18" charset="0"/>
              </a:rPr>
              <a: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81001" y="4038601"/>
            <a:ext cx="11794211" cy="1569660"/>
          </a:xfrm>
          <a:prstGeom prst="rect">
            <a:avLst/>
          </a:prstGeom>
        </p:spPr>
        <p:txBody>
          <a:bodyPr wrap="square">
            <a:spAutoFit/>
          </a:bodyPr>
          <a:lstStyle/>
          <a:p>
            <a:r>
              <a:rPr lang="en-US" sz="3200" b="1"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Bài</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a:t>
            </a:r>
          </a:p>
          <a:p>
            <a:r>
              <a:rPr lang="en-US" sz="3200" dirty="0" err="1">
                <a:solidFill>
                  <a:prstClr val="black"/>
                </a:solidFill>
                <a:latin typeface="Times New Roman" pitchFamily="18" charset="0"/>
                <a:cs typeface="Times New Roman" pitchFamily="18" charset="0"/>
              </a:rPr>
              <a:t>Bạn</a:t>
            </a:r>
            <a:r>
              <a:rPr lang="en-US" sz="3200" dirty="0">
                <a:solidFill>
                  <a:prstClr val="black"/>
                </a:solidFill>
                <a:latin typeface="Times New Roman" pitchFamily="18" charset="0"/>
                <a:cs typeface="Times New Roman" pitchFamily="18" charset="0"/>
              </a:rPr>
              <a:t> Nam </a:t>
            </a:r>
            <a:r>
              <a:rPr lang="en-US" sz="3200" dirty="0" err="1">
                <a:solidFill>
                  <a:prstClr val="black"/>
                </a:solidFill>
                <a:latin typeface="Times New Roman" pitchFamily="18" charset="0"/>
                <a:cs typeface="Times New Roman" pitchFamily="18" charset="0"/>
              </a:rPr>
              <a:t>viết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Vì</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tử</a:t>
            </a:r>
            <a:r>
              <a:rPr lang="en-US" sz="3200" dirty="0">
                <a:solidFill>
                  <a:prstClr val="black"/>
                </a:solidFill>
                <a:latin typeface="Times New Roman" pitchFamily="18" charset="0"/>
                <a:cs typeface="Times New Roman" pitchFamily="18" charset="0"/>
              </a:rPr>
              <a:t> A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N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hai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lần</a:t>
            </a:r>
            <a:endParaRPr lang="en-US" sz="3200" dirty="0">
              <a:solidFill>
                <a:prstClr val="black"/>
              </a:solidFill>
              <a:latin typeface="Times New Roman" pitchFamily="18" charset="0"/>
              <a:cs typeface="Times New Roman" pitchFamily="18" charset="0"/>
            </a:endParaRPr>
          </a:p>
          <a:p>
            <a:pPr algn="just"/>
            <a:r>
              <a:rPr lang="en-US" sz="3200" dirty="0">
                <a:solidFill>
                  <a:prstClr val="black"/>
                </a:solidFill>
                <a:latin typeface="Times New Roman" pitchFamily="18" charset="0"/>
                <a:cs typeface="Times New Roman" pitchFamily="18" charset="0"/>
              </a:rPr>
              <a:t>                          L = {N; H; A; T; R; G}</a:t>
            </a:r>
          </a:p>
        </p:txBody>
      </p:sp>
      <p:pic>
        <p:nvPicPr>
          <p:cNvPr id="5" name="Picture 14" descr="Ảnh động trang trí (157)">
            <a:extLst>
              <a:ext uri="{FF2B5EF4-FFF2-40B4-BE49-F238E27FC236}">
                <a16:creationId xmlns:a16="http://schemas.microsoft.com/office/drawing/2014/main" id="{E27EEFC5-B34B-4F1F-983D-9EBA5FA04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6257925"/>
            <a:ext cx="12192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86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533400" y="1015662"/>
            <a:ext cx="1043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3200" dirty="0">
                <a:latin typeface="+mj-lt"/>
              </a:rPr>
              <a:t>+ Ta </a:t>
            </a:r>
            <a:r>
              <a:rPr lang="en-US" sz="3200" dirty="0">
                <a:latin typeface="+mj-lt"/>
              </a:rPr>
              <a:t>v</a:t>
            </a:r>
            <a:r>
              <a:rPr lang="vi-VN" sz="3200" dirty="0">
                <a:latin typeface="+mj-lt"/>
              </a:rPr>
              <a:t>iết các phần tử của một tập hợp cách nhau bởi dấu </a:t>
            </a:r>
            <a:r>
              <a:rPr lang="en-US" sz="3200" dirty="0">
                <a:latin typeface="+mj-lt"/>
              </a:rPr>
              <a:t>“;”</a:t>
            </a:r>
          </a:p>
        </p:txBody>
      </p:sp>
      <p:sp>
        <p:nvSpPr>
          <p:cNvPr id="18" name="Rectangle 17"/>
          <p:cNvSpPr/>
          <p:nvPr/>
        </p:nvSpPr>
        <p:spPr>
          <a:xfrm>
            <a:off x="381000" y="184666"/>
            <a:ext cx="1244251" cy="584775"/>
          </a:xfrm>
          <a:prstGeom prst="rect">
            <a:avLst/>
          </a:prstGeom>
        </p:spPr>
        <p:txBody>
          <a:bodyPr wrap="none">
            <a:spAutoFit/>
          </a:bodyPr>
          <a:lstStyle/>
          <a:p>
            <a:pPr eaLnBrk="0" hangingPunct="0"/>
            <a:r>
              <a:rPr lang="fr-FR" sz="3200" b="1" dirty="0" err="1">
                <a:solidFill>
                  <a:prstClr val="black"/>
                </a:solidFill>
                <a:latin typeface="Times New Roman" pitchFamily="18" charset="0"/>
                <a:ea typeface="Times New Roman" pitchFamily="18" charset="0"/>
                <a:cs typeface="Times New Roman" pitchFamily="18" charset="0"/>
              </a:rPr>
              <a:t>Chú</a:t>
            </a:r>
            <a:r>
              <a:rPr lang="fr-FR" sz="3200" b="1" dirty="0">
                <a:solidFill>
                  <a:prstClr val="black"/>
                </a:solidFill>
                <a:latin typeface="Times New Roman" pitchFamily="18" charset="0"/>
                <a:ea typeface="Times New Roman" pitchFamily="18" charset="0"/>
                <a:cs typeface="Times New Roman" pitchFamily="18" charset="0"/>
              </a:rPr>
              <a:t> ý</a:t>
            </a:r>
            <a:endParaRPr lang="en-US" sz="3200" dirty="0">
              <a:solidFill>
                <a:prstClr val="black"/>
              </a:solidFill>
              <a:latin typeface="Times New Roman" pitchFamily="18" charset="0"/>
              <a:cs typeface="Times New Roman" pitchFamily="18" charset="0"/>
            </a:endParaRPr>
          </a:p>
        </p:txBody>
      </p:sp>
      <p:sp>
        <p:nvSpPr>
          <p:cNvPr id="2"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5297961"/>
              </p:ext>
            </p:extLst>
          </p:nvPr>
        </p:nvGraphicFramePr>
        <p:xfrm>
          <a:off x="2240797" y="3050793"/>
          <a:ext cx="914400" cy="415636"/>
        </p:xfrm>
        <a:graphic>
          <a:graphicData uri="http://schemas.openxmlformats.org/presentationml/2006/ole">
            <mc:AlternateContent xmlns:mc="http://schemas.openxmlformats.org/markup-compatibility/2006">
              <mc:Choice xmlns:v="urn:schemas-microsoft-com:vml" Requires="v">
                <p:oleObj name="Equation" r:id="rId3" imgW="431613" imgH="190417" progId="Equation.DSMT4">
                  <p:embed/>
                </p:oleObj>
              </mc:Choice>
              <mc:Fallback>
                <p:oleObj name="Equation" r:id="rId3" imgW="431613"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797" y="3050793"/>
                        <a:ext cx="914400" cy="415636"/>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71212188"/>
              </p:ext>
            </p:extLst>
          </p:nvPr>
        </p:nvGraphicFramePr>
        <p:xfrm>
          <a:off x="1981200" y="4041776"/>
          <a:ext cx="914400" cy="415636"/>
        </p:xfrm>
        <a:graphic>
          <a:graphicData uri="http://schemas.openxmlformats.org/presentationml/2006/ole">
            <mc:AlternateContent xmlns:mc="http://schemas.openxmlformats.org/markup-compatibility/2006">
              <mc:Choice xmlns:v="urn:schemas-microsoft-com:vml" Requires="v">
                <p:oleObj name="Equation" r:id="rId3" imgW="431613" imgH="190417" progId="Equation.DSMT4">
                  <p:embed/>
                </p:oleObj>
              </mc:Choice>
              <mc:Fallback>
                <p:oleObj name="Equation" r:id="rId3" imgW="431613"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041776"/>
                        <a:ext cx="914400" cy="415636"/>
                      </a:xfrm>
                      <a:prstGeom prst="rect">
                        <a:avLst/>
                      </a:prstGeom>
                      <a:noFill/>
                    </p:spPr>
                  </p:pic>
                </p:oleObj>
              </mc:Fallback>
            </mc:AlternateContent>
          </a:graphicData>
        </a:graphic>
      </p:graphicFrame>
      <p:sp>
        <p:nvSpPr>
          <p:cNvPr id="8" name="Rectangle 18"/>
          <p:cNvSpPr>
            <a:spLocks noChangeArrowheads="1"/>
          </p:cNvSpPr>
          <p:nvPr/>
        </p:nvSpPr>
        <p:spPr bwMode="auto">
          <a:xfrm>
            <a:off x="515831" y="1898666"/>
            <a:ext cx="10439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3200" dirty="0">
                <a:latin typeface="+mj-lt"/>
              </a:rPr>
              <a:t>+ Gọi </a:t>
            </a:r>
            <a:r>
              <a:rPr lang="en-US" sz="3200" dirty="0">
                <a:latin typeface="+mj-lt"/>
              </a:rPr>
              <a:t>N</a:t>
            </a:r>
            <a:r>
              <a:rPr lang="vi-VN" sz="3200" dirty="0">
                <a:latin typeface="+mj-lt"/>
              </a:rPr>
              <a:t> là tập hợp gồm các số tự nhiên</a:t>
            </a:r>
            <a:r>
              <a:rPr lang="en-US" sz="3200" dirty="0">
                <a:latin typeface="+mj-lt"/>
              </a:rPr>
              <a:t> 0; 1; 2; 3; …</a:t>
            </a:r>
            <a:r>
              <a:rPr lang="vi-VN" sz="3200" dirty="0">
                <a:latin typeface="+mj-lt"/>
              </a:rPr>
              <a:t> Ta có thể viết tập hợp </a:t>
            </a:r>
            <a:r>
              <a:rPr lang="en-US" sz="3200" dirty="0">
                <a:latin typeface="+mj-lt"/>
              </a:rPr>
              <a:t>N</a:t>
            </a:r>
            <a:r>
              <a:rPr lang="vi-VN" sz="3200" dirty="0">
                <a:latin typeface="+mj-lt"/>
              </a:rPr>
              <a:t> như sau</a:t>
            </a:r>
            <a:r>
              <a:rPr lang="en-US" sz="3200" dirty="0">
                <a:latin typeface="+mj-lt"/>
              </a:rPr>
              <a:t>: N = {0; 1; 2; 3; …}</a:t>
            </a:r>
          </a:p>
        </p:txBody>
      </p:sp>
      <p:sp>
        <p:nvSpPr>
          <p:cNvPr id="9" name="Rectangle 18"/>
          <p:cNvSpPr>
            <a:spLocks noChangeArrowheads="1"/>
          </p:cNvSpPr>
          <p:nvPr/>
        </p:nvSpPr>
        <p:spPr bwMode="auto">
          <a:xfrm>
            <a:off x="609600" y="2962088"/>
            <a:ext cx="10439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3200" dirty="0">
                <a:latin typeface="+mj-lt"/>
              </a:rPr>
              <a:t>+ Ta viết</a:t>
            </a:r>
            <a:r>
              <a:rPr lang="en-US" sz="3200" dirty="0">
                <a:latin typeface="+mj-lt"/>
              </a:rPr>
              <a:t>   </a:t>
            </a:r>
            <a:r>
              <a:rPr lang="vi-VN" sz="3200" dirty="0">
                <a:latin typeface="+mj-lt"/>
              </a:rPr>
              <a:t> </a:t>
            </a:r>
            <a:r>
              <a:rPr lang="en-US" sz="3200" dirty="0">
                <a:latin typeface="+mj-lt"/>
              </a:rPr>
              <a:t>  </a:t>
            </a:r>
            <a:r>
              <a:rPr lang="vi-VN" sz="3200" dirty="0">
                <a:latin typeface="+mj-lt"/>
              </a:rPr>
              <a:t> </a:t>
            </a:r>
            <a:r>
              <a:rPr lang="en-US" sz="3200" dirty="0">
                <a:latin typeface="+mj-lt"/>
              </a:rPr>
              <a:t>      </a:t>
            </a:r>
            <a:r>
              <a:rPr lang="vi-VN" sz="3200" dirty="0">
                <a:latin typeface="+mj-lt"/>
              </a:rPr>
              <a:t>có nghĩa </a:t>
            </a:r>
            <a:r>
              <a:rPr lang="en-US" sz="3200" dirty="0">
                <a:latin typeface="+mj-lt"/>
              </a:rPr>
              <a:t>n</a:t>
            </a:r>
            <a:r>
              <a:rPr lang="vi-VN" sz="3200" dirty="0">
                <a:latin typeface="+mj-lt"/>
              </a:rPr>
              <a:t> là một số tự nhiên.</a:t>
            </a:r>
            <a:endParaRPr lang="en-US" sz="3200" dirty="0">
              <a:latin typeface="+mj-lt"/>
            </a:endParaRPr>
          </a:p>
          <a:p>
            <a:r>
              <a:rPr lang="vi-VN" sz="3200" dirty="0">
                <a:latin typeface="+mj-lt"/>
              </a:rPr>
              <a:t>Chẳng hạn: Tập </a:t>
            </a:r>
            <a:r>
              <a:rPr lang="en-US" sz="3200" dirty="0">
                <a:latin typeface="+mj-lt"/>
              </a:rPr>
              <a:t>P</a:t>
            </a:r>
            <a:r>
              <a:rPr lang="vi-VN" sz="3200" dirty="0">
                <a:latin typeface="+mj-lt"/>
              </a:rPr>
              <a:t> các số tự nhiên nhỏ hơn </a:t>
            </a:r>
            <a:r>
              <a:rPr lang="en-US" sz="3200" dirty="0">
                <a:latin typeface="+mj-lt"/>
              </a:rPr>
              <a:t>6</a:t>
            </a:r>
            <a:r>
              <a:rPr lang="vi-VN" sz="3200" dirty="0">
                <a:latin typeface="+mj-lt"/>
              </a:rPr>
              <a:t> có thể viết</a:t>
            </a:r>
            <a:r>
              <a:rPr lang="en-US" sz="3200" dirty="0">
                <a:latin typeface="+mj-lt"/>
              </a:rPr>
              <a:t> </a:t>
            </a:r>
            <a:r>
              <a:rPr lang="en-US" sz="3200" dirty="0" err="1">
                <a:latin typeface="+mj-lt"/>
              </a:rPr>
              <a:t>là</a:t>
            </a:r>
            <a:r>
              <a:rPr lang="vi-VN" sz="3200" dirty="0">
                <a:latin typeface="+mj-lt"/>
              </a:rPr>
              <a:t>: </a:t>
            </a:r>
            <a:endParaRPr lang="en-US" sz="3200" dirty="0">
              <a:latin typeface="+mj-lt"/>
            </a:endParaRPr>
          </a:p>
          <a:p>
            <a:r>
              <a:rPr lang="en-US" sz="3200" dirty="0">
                <a:latin typeface="+mj-lt"/>
              </a:rPr>
              <a:t>P = {n|</a:t>
            </a:r>
            <a:r>
              <a:rPr lang="vi-VN" sz="3200" dirty="0">
                <a:latin typeface="+mj-lt"/>
              </a:rPr>
              <a:t> </a:t>
            </a:r>
            <a:r>
              <a:rPr lang="en-US" sz="3200" dirty="0">
                <a:latin typeface="+mj-lt"/>
              </a:rPr>
              <a:t>              , n&lt;6} h</a:t>
            </a:r>
            <a:r>
              <a:rPr lang="vi-VN" sz="3200" dirty="0">
                <a:latin typeface="+mj-lt"/>
              </a:rPr>
              <a:t>oặc</a:t>
            </a:r>
            <a:r>
              <a:rPr lang="en-US" sz="3200" dirty="0">
                <a:latin typeface="+mj-lt"/>
              </a:rPr>
              <a:t> P = {         | n&lt;6} </a:t>
            </a:r>
          </a:p>
        </p:txBody>
      </p:sp>
      <p:sp>
        <p:nvSpPr>
          <p:cNvPr id="10" name="Rectangle 18"/>
          <p:cNvSpPr>
            <a:spLocks noChangeArrowheads="1"/>
          </p:cNvSpPr>
          <p:nvPr/>
        </p:nvSpPr>
        <p:spPr bwMode="auto">
          <a:xfrm>
            <a:off x="609600" y="4670822"/>
            <a:ext cx="10439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3200" dirty="0">
                <a:latin typeface="+mj-lt"/>
              </a:rPr>
              <a:t>+ Ta còn dùng kí hiệu </a:t>
            </a:r>
            <a:r>
              <a:rPr lang="en-US" sz="3200" dirty="0">
                <a:latin typeface="+mj-lt"/>
              </a:rPr>
              <a:t>N*</a:t>
            </a:r>
            <a:r>
              <a:rPr lang="vi-VN" sz="3200" dirty="0">
                <a:latin typeface="+mj-lt"/>
              </a:rPr>
              <a:t> để chỉ tập hợp các số tự nhiên khác 0</a:t>
            </a:r>
            <a:r>
              <a:rPr lang="en-US" sz="3200" dirty="0">
                <a:latin typeface="+mj-lt"/>
              </a:rPr>
              <a:t>, </a:t>
            </a:r>
            <a:r>
              <a:rPr lang="en-US" sz="3200" dirty="0" err="1">
                <a:latin typeface="+mj-lt"/>
              </a:rPr>
              <a:t>nghĩa</a:t>
            </a:r>
            <a:r>
              <a:rPr lang="en-US" sz="3200" dirty="0">
                <a:latin typeface="+mj-lt"/>
              </a:rPr>
              <a:t> </a:t>
            </a:r>
            <a:r>
              <a:rPr lang="en-US" sz="3200" dirty="0" err="1">
                <a:latin typeface="+mj-lt"/>
              </a:rPr>
              <a:t>là</a:t>
            </a:r>
            <a:r>
              <a:rPr lang="en-US" sz="3200" dirty="0">
                <a:latin typeface="+mj-lt"/>
              </a:rPr>
              <a:t> N* = {1; 2; 3; …}</a:t>
            </a:r>
            <a:r>
              <a:rPr lang="vi-VN" sz="3200" dirty="0">
                <a:latin typeface="+mj-lt"/>
              </a:rPr>
              <a:t> </a:t>
            </a:r>
            <a:endParaRPr lang="en-US" sz="32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741765700"/>
              </p:ext>
            </p:extLst>
          </p:nvPr>
        </p:nvGraphicFramePr>
        <p:xfrm>
          <a:off x="5793858" y="4055538"/>
          <a:ext cx="914400" cy="415636"/>
        </p:xfrm>
        <a:graphic>
          <a:graphicData uri="http://schemas.openxmlformats.org/presentationml/2006/ole">
            <mc:AlternateContent xmlns:mc="http://schemas.openxmlformats.org/markup-compatibility/2006">
              <mc:Choice xmlns:v="urn:schemas-microsoft-com:vml" Requires="v">
                <p:oleObj name="Equation" r:id="rId3" imgW="431613" imgH="190417" progId="Equation.DSMT4">
                  <p:embed/>
                </p:oleObj>
              </mc:Choice>
              <mc:Fallback>
                <p:oleObj name="Equation" r:id="rId3" imgW="431613"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58" y="4055538"/>
                        <a:ext cx="914400" cy="415636"/>
                      </a:xfrm>
                      <a:prstGeom prst="rect">
                        <a:avLst/>
                      </a:prstGeom>
                      <a:noFill/>
                    </p:spPr>
                  </p:pic>
                </p:oleObj>
              </mc:Fallback>
            </mc:AlternateContent>
          </a:graphicData>
        </a:graphic>
      </p:graphicFrame>
      <p:pic>
        <p:nvPicPr>
          <p:cNvPr id="12" name="Picture 14" descr="Ảnh động trang trí (157)">
            <a:extLst>
              <a:ext uri="{FF2B5EF4-FFF2-40B4-BE49-F238E27FC236}">
                <a16:creationId xmlns:a16="http://schemas.microsoft.com/office/drawing/2014/main" id="{E27EEFC5-B34B-4F1F-983D-9EBA5FA04F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6257925"/>
            <a:ext cx="12192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149988" y="152400"/>
            <a:ext cx="2288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2</a:t>
            </a:r>
            <a:endParaRPr lang="en-US" sz="4000" b="1" dirty="0">
              <a:solidFill>
                <a:prstClr val="black"/>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140310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49988" y="3048000"/>
            <a:ext cx="11794211" cy="1569660"/>
          </a:xfrm>
          <a:prstGeom prst="rect">
            <a:avLst/>
          </a:prstGeom>
        </p:spPr>
        <p:txBody>
          <a:bodyPr wrap="square">
            <a:spAutoFit/>
          </a:bodyPr>
          <a:lstStyle/>
          <a:p>
            <a:pPr algn="ctr"/>
            <a:r>
              <a:rPr lang="en-US" sz="3200" b="1" u="sng" dirty="0" err="1">
                <a:solidFill>
                  <a:prstClr val="black"/>
                </a:solidFill>
                <a:latin typeface="Times New Roman" pitchFamily="18" charset="0"/>
                <a:cs typeface="Times New Roman" pitchFamily="18" charset="0"/>
              </a:rPr>
              <a:t>Bài</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a:t>
            </a:r>
          </a:p>
          <a:p>
            <a:r>
              <a:rPr lang="en-US" sz="3200" b="1" dirty="0">
                <a:solidFill>
                  <a:prstClr val="black"/>
                </a:solidFill>
                <a:latin typeface="Times New Roman" pitchFamily="18" charset="0"/>
                <a:cs typeface="Times New Roman" pitchFamily="18" charset="0"/>
              </a:rPr>
              <a:t>               A = {0; 1; 2; 3; 4}</a:t>
            </a:r>
          </a:p>
          <a:p>
            <a:r>
              <a:rPr lang="en-US" sz="3200" b="1" dirty="0">
                <a:solidFill>
                  <a:prstClr val="black"/>
                </a:solidFill>
                <a:latin typeface="Times New Roman" pitchFamily="18" charset="0"/>
                <a:cs typeface="Times New Roman" pitchFamily="18" charset="0"/>
              </a:rPr>
              <a:t>               B = {1; 2; 3; 4}</a:t>
            </a:r>
          </a:p>
        </p:txBody>
      </p:sp>
      <p:pic>
        <p:nvPicPr>
          <p:cNvPr id="5" name="Picture 14" descr="Ảnh động trang trí (157)">
            <a:extLst>
              <a:ext uri="{FF2B5EF4-FFF2-40B4-BE49-F238E27FC236}">
                <a16:creationId xmlns:a16="http://schemas.microsoft.com/office/drawing/2014/main" id="{E27EEFC5-B34B-4F1F-983D-9EBA5FA04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6257925"/>
            <a:ext cx="12192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34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149988" y="152400"/>
            <a:ext cx="2288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b="1" dirty="0" err="1">
                <a:solidFill>
                  <a:prstClr val="black"/>
                </a:solidFill>
                <a:latin typeface="Times New Roman" pitchFamily="18" charset="0"/>
                <a:cs typeface="Times New Roman" pitchFamily="18" charset="0"/>
              </a:rPr>
              <a:t>Luyện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tập</a:t>
            </a:r>
            <a:r>
              <a:rPr lang="en-US" sz="3200" b="1" dirty="0">
                <a:solidFill>
                  <a:prstClr val="black"/>
                </a:solidFill>
                <a:latin typeface="Times New Roman" pitchFamily="18" charset="0"/>
                <a:cs typeface="Times New Roman" pitchFamily="18" charset="0"/>
              </a:rPr>
              <a:t> 3</a:t>
            </a:r>
            <a:endParaRPr lang="en-US" sz="4000" b="1" dirty="0">
              <a:solidFill>
                <a:prstClr val="black"/>
              </a:solidFill>
              <a:latin typeface="Times New Roman" pitchFamily="18" charset="0"/>
              <a:cs typeface="Times New Roman" pitchFamily="18" charset="0"/>
            </a:endParaRPr>
          </a:p>
        </p:txBody>
      </p:sp>
      <p:sp>
        <p:nvSpPr>
          <p:cNvPr id="19" name="Rectangle 18"/>
          <p:cNvSpPr/>
          <p:nvPr/>
        </p:nvSpPr>
        <p:spPr>
          <a:xfrm>
            <a:off x="149988" y="2895600"/>
            <a:ext cx="11794211" cy="3046988"/>
          </a:xfrm>
          <a:prstGeom prst="rect">
            <a:avLst/>
          </a:prstGeom>
        </p:spPr>
        <p:txBody>
          <a:bodyPr wrap="square">
            <a:spAutoFit/>
          </a:bodyPr>
          <a:lstStyle/>
          <a:p>
            <a:pPr algn="ctr"/>
            <a:r>
              <a:rPr lang="en-US" sz="3200" b="1" u="sng" dirty="0" err="1">
                <a:solidFill>
                  <a:prstClr val="black"/>
                </a:solidFill>
                <a:latin typeface="Times New Roman" pitchFamily="18" charset="0"/>
                <a:cs typeface="Times New Roman" pitchFamily="18" charset="0"/>
              </a:rPr>
              <a:t>Bài</a:t>
            </a:r>
            <a:r>
              <a:rPr lang="en-US" sz="3200" b="1" u="sng" dirty="0">
                <a:solidFill>
                  <a:prstClr val="black"/>
                </a:solidFill>
                <a:latin typeface="Times New Roman" pitchFamily="18" charset="0"/>
                <a:cs typeface="Times New Roman" pitchFamily="18" charset="0"/>
              </a:rPr>
              <a:t> </a:t>
            </a:r>
            <a:r>
              <a:rPr lang="en-US" sz="3200" b="1" u="sng"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a:t>
            </a:r>
          </a:p>
          <a:p>
            <a:r>
              <a:rPr lang="en-US" sz="3200" b="1" dirty="0">
                <a:solidFill>
                  <a:prstClr val="black"/>
                </a:solidFill>
                <a:latin typeface="Times New Roman" pitchFamily="18" charset="0"/>
                <a:cs typeface="Times New Roman" pitchFamily="18" charset="0"/>
              </a:rPr>
              <a:t>  </a:t>
            </a:r>
            <a:r>
              <a:rPr lang="en-US" sz="3200" dirty="0">
                <a:solidFill>
                  <a:prstClr val="black"/>
                </a:solidFill>
                <a:latin typeface="Times New Roman" pitchFamily="18" charset="0"/>
                <a:cs typeface="Times New Roman" pitchFamily="18" charset="0"/>
              </a:rPr>
              <a:t>a)                ; </a:t>
            </a:r>
          </a:p>
          <a:p>
            <a:r>
              <a:rPr lang="en-US" sz="3200" dirty="0">
                <a:solidFill>
                  <a:prstClr val="black"/>
                </a:solidFill>
                <a:latin typeface="Times New Roman" pitchFamily="18" charset="0"/>
                <a:cs typeface="Times New Roman" pitchFamily="18" charset="0"/>
              </a:rPr>
              <a:t>  </a:t>
            </a:r>
          </a:p>
          <a:p>
            <a:r>
              <a:rPr lang="en-US" sz="3200" dirty="0">
                <a:solidFill>
                  <a:prstClr val="black"/>
                </a:solidFill>
                <a:latin typeface="Times New Roman" pitchFamily="18" charset="0"/>
                <a:cs typeface="Times New Roman" pitchFamily="18" charset="0"/>
              </a:rPr>
              <a:t>  b)      </a:t>
            </a:r>
          </a:p>
          <a:p>
            <a:r>
              <a:rPr lang="en-US" sz="3200" dirty="0">
                <a:solidFill>
                  <a:prstClr val="black"/>
                </a:solidFill>
                <a:latin typeface="Times New Roman" pitchFamily="18" charset="0"/>
                <a:cs typeface="Times New Roman" pitchFamily="18" charset="0"/>
              </a:rPr>
              <a:t>        </a:t>
            </a:r>
          </a:p>
          <a:p>
            <a:endParaRPr lang="en-US" sz="3200" b="1" dirty="0">
              <a:solidFill>
                <a:prstClr val="black"/>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93" y="737175"/>
            <a:ext cx="11581956" cy="200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398045238"/>
              </p:ext>
            </p:extLst>
          </p:nvPr>
        </p:nvGraphicFramePr>
        <p:xfrm>
          <a:off x="914400" y="3505202"/>
          <a:ext cx="1143000" cy="489857"/>
        </p:xfrm>
        <a:graphic>
          <a:graphicData uri="http://schemas.openxmlformats.org/presentationml/2006/ole">
            <mc:AlternateContent xmlns:mc="http://schemas.openxmlformats.org/markup-compatibility/2006">
              <mc:Choice xmlns:v="urn:schemas-microsoft-com:vml" Requires="v">
                <p:oleObj name="Equation" r:id="rId4" imgW="469696" imgH="203112" progId="Equation.DSMT4">
                  <p:embed/>
                </p:oleObj>
              </mc:Choice>
              <mc:Fallback>
                <p:oleObj name="Equation" r:id="rId4" imgW="469696" imgH="203112"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05202"/>
                        <a:ext cx="1143000" cy="489857"/>
                      </a:xfrm>
                      <a:prstGeom prst="rect">
                        <a:avLst/>
                      </a:prstGeom>
                      <a:noFill/>
                    </p:spPr>
                  </p:pic>
                </p:oleObj>
              </mc:Fallback>
            </mc:AlternateContent>
          </a:graphicData>
        </a:graphic>
      </p:graphicFrame>
      <p:sp>
        <p:nvSpPr>
          <p:cNvPr id="4" name="Rectangle 6"/>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1333051"/>
              </p:ext>
            </p:extLst>
          </p:nvPr>
        </p:nvGraphicFramePr>
        <p:xfrm>
          <a:off x="2743201" y="3505200"/>
          <a:ext cx="1120140" cy="457200"/>
        </p:xfrm>
        <a:graphic>
          <a:graphicData uri="http://schemas.openxmlformats.org/presentationml/2006/ole">
            <mc:AlternateContent xmlns:mc="http://schemas.openxmlformats.org/markup-compatibility/2006">
              <mc:Choice xmlns:v="urn:schemas-microsoft-com:vml" Requires="v">
                <p:oleObj name="Equation" r:id="rId6" imgW="469696" imgH="190417" progId="Equation.DSMT4">
                  <p:embed/>
                </p:oleObj>
              </mc:Choice>
              <mc:Fallback>
                <p:oleObj name="Equation" r:id="rId6" imgW="469696" imgH="190417"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1" y="3505200"/>
                        <a:ext cx="1120140" cy="457200"/>
                      </a:xfrm>
                      <a:prstGeom prst="rect">
                        <a:avLst/>
                      </a:prstGeom>
                      <a:noFill/>
                    </p:spPr>
                  </p:pic>
                </p:oleObj>
              </mc:Fallback>
            </mc:AlternateContent>
          </a:graphicData>
        </a:graphic>
      </p:graphicFrame>
      <p:sp>
        <p:nvSpPr>
          <p:cNvPr id="6" name="Rectangle 8"/>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68732966"/>
              </p:ext>
            </p:extLst>
          </p:nvPr>
        </p:nvGraphicFramePr>
        <p:xfrm>
          <a:off x="914401" y="4419078"/>
          <a:ext cx="2169323" cy="610122"/>
        </p:xfrm>
        <a:graphic>
          <a:graphicData uri="http://schemas.openxmlformats.org/presentationml/2006/ole">
            <mc:AlternateContent xmlns:mc="http://schemas.openxmlformats.org/markup-compatibility/2006">
              <mc:Choice xmlns:v="urn:schemas-microsoft-com:vml" Requires="v">
                <p:oleObj name="Equation" r:id="rId8" imgW="914003" imgH="266584" progId="Equation.DSMT4">
                  <p:embed/>
                </p:oleObj>
              </mc:Choice>
              <mc:Fallback>
                <p:oleObj name="Equation" r:id="rId8" imgW="914003" imgH="266584"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1" y="4419078"/>
                        <a:ext cx="2169323" cy="610122"/>
                      </a:xfrm>
                      <a:prstGeom prst="rect">
                        <a:avLst/>
                      </a:prstGeom>
                      <a:noFill/>
                    </p:spPr>
                  </p:pic>
                </p:oleObj>
              </mc:Fallback>
            </mc:AlternateContent>
          </a:graphicData>
        </a:graphic>
      </p:graphicFrame>
      <p:sp>
        <p:nvSpPr>
          <p:cNvPr id="8" name="Rectangle 10"/>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102356809"/>
              </p:ext>
            </p:extLst>
          </p:nvPr>
        </p:nvGraphicFramePr>
        <p:xfrm>
          <a:off x="838200" y="5181600"/>
          <a:ext cx="3515360" cy="609600"/>
        </p:xfrm>
        <a:graphic>
          <a:graphicData uri="http://schemas.openxmlformats.org/presentationml/2006/ole">
            <mc:AlternateContent xmlns:mc="http://schemas.openxmlformats.org/markup-compatibility/2006">
              <mc:Choice xmlns:v="urn:schemas-microsoft-com:vml" Requires="v">
                <p:oleObj name="Equation" r:id="rId10" imgW="1651000" imgH="292100" progId="Equation.DSMT4">
                  <p:embed/>
                </p:oleObj>
              </mc:Choice>
              <mc:Fallback>
                <p:oleObj name="Equation" r:id="rId10" imgW="1651000" imgH="2921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5181600"/>
                        <a:ext cx="3515360" cy="609600"/>
                      </a:xfrm>
                      <a:prstGeom prst="rect">
                        <a:avLst/>
                      </a:prstGeom>
                      <a:noFill/>
                    </p:spPr>
                  </p:pic>
                </p:oleObj>
              </mc:Fallback>
            </mc:AlternateContent>
          </a:graphicData>
        </a:graphic>
      </p:graphicFrame>
      <p:pic>
        <p:nvPicPr>
          <p:cNvPr id="13" name="Picture 14" descr="Ảnh động trang trí (157)">
            <a:extLst>
              <a:ext uri="{FF2B5EF4-FFF2-40B4-BE49-F238E27FC236}">
                <a16:creationId xmlns:a16="http://schemas.microsoft.com/office/drawing/2014/main" id="{E27EEFC5-B34B-4F1F-983D-9EBA5FA04F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1" y="6257925"/>
            <a:ext cx="12192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7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30"/>
          <p:cNvSpPr/>
          <p:nvPr/>
        </p:nvSpPr>
        <p:spPr>
          <a:xfrm>
            <a:off x="0" y="1981200"/>
            <a:ext cx="2514600" cy="1600200"/>
          </a:xfrm>
          <a:prstGeom prst="cloud">
            <a:avLst/>
          </a:prstGeom>
          <a:solidFill>
            <a:srgbClr val="DEF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2" name="TextBox 31"/>
          <p:cNvSpPr txBox="1"/>
          <p:nvPr/>
        </p:nvSpPr>
        <p:spPr>
          <a:xfrm>
            <a:off x="76200" y="2438400"/>
            <a:ext cx="236220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TẬP HỢP</a:t>
            </a:r>
          </a:p>
        </p:txBody>
      </p:sp>
      <p:sp>
        <p:nvSpPr>
          <p:cNvPr id="39" name="Flowchart: Process 38"/>
          <p:cNvSpPr/>
          <p:nvPr/>
        </p:nvSpPr>
        <p:spPr>
          <a:xfrm>
            <a:off x="3075121" y="990600"/>
            <a:ext cx="2819400" cy="990600"/>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4" name="TextBox 43"/>
          <p:cNvSpPr txBox="1"/>
          <p:nvPr/>
        </p:nvSpPr>
        <p:spPr>
          <a:xfrm>
            <a:off x="3303721" y="1235991"/>
            <a:ext cx="236220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KHÁI NIỆM</a:t>
            </a:r>
          </a:p>
        </p:txBody>
      </p:sp>
      <p:sp>
        <p:nvSpPr>
          <p:cNvPr id="45" name="Flowchart: Process 44"/>
          <p:cNvSpPr/>
          <p:nvPr/>
        </p:nvSpPr>
        <p:spPr>
          <a:xfrm>
            <a:off x="3075121" y="3591808"/>
            <a:ext cx="2819400" cy="990600"/>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3" name="TextBox 42"/>
          <p:cNvSpPr txBox="1"/>
          <p:nvPr/>
        </p:nvSpPr>
        <p:spPr>
          <a:xfrm>
            <a:off x="3227521" y="3860370"/>
            <a:ext cx="2514600" cy="523220"/>
          </a:xfrm>
          <a:prstGeom prst="rect">
            <a:avLst/>
          </a:prstGeom>
          <a:noFill/>
        </p:spPr>
        <p:txBody>
          <a:bodyPr wrap="square" rtlCol="0">
            <a:spAutoFit/>
          </a:bodyPr>
          <a:lstStyle/>
          <a:p>
            <a:pPr algn="ctr"/>
            <a:r>
              <a:rPr lang="en-US" sz="2800" b="1" dirty="0">
                <a:solidFill>
                  <a:schemeClr val="accent6">
                    <a:lumMod val="50000"/>
                  </a:schemeClr>
                </a:solidFill>
                <a:latin typeface="Times New Roman" pitchFamily="18" charset="0"/>
                <a:cs typeface="Times New Roman" pitchFamily="18" charset="0"/>
              </a:rPr>
              <a:t>CÁCH MÔ TẢ</a:t>
            </a:r>
          </a:p>
        </p:txBody>
      </p:sp>
      <p:sp>
        <p:nvSpPr>
          <p:cNvPr id="46" name="Flowchart: Process 45"/>
          <p:cNvSpPr/>
          <p:nvPr/>
        </p:nvSpPr>
        <p:spPr>
          <a:xfrm>
            <a:off x="3075122" y="5562600"/>
            <a:ext cx="5992679" cy="99060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2" name="TextBox 41"/>
          <p:cNvSpPr txBox="1"/>
          <p:nvPr/>
        </p:nvSpPr>
        <p:spPr>
          <a:xfrm>
            <a:off x="3114516" y="5847328"/>
            <a:ext cx="5953285"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BIỂU DIỄN TẬP HỢP BẰNG SƠ ĐỒ VEN</a:t>
            </a:r>
          </a:p>
        </p:txBody>
      </p:sp>
      <p:sp>
        <p:nvSpPr>
          <p:cNvPr id="47" name="Flowchart: Process 46"/>
          <p:cNvSpPr/>
          <p:nvPr/>
        </p:nvSpPr>
        <p:spPr>
          <a:xfrm>
            <a:off x="7004266" y="63615"/>
            <a:ext cx="4654335" cy="864139"/>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48" name="TextBox 47"/>
          <p:cNvSpPr txBox="1"/>
          <p:nvPr/>
        </p:nvSpPr>
        <p:spPr>
          <a:xfrm>
            <a:off x="7239000" y="35201"/>
            <a:ext cx="4038600" cy="892552"/>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x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a:t>
            </a:r>
          </a:p>
          <a:p>
            <a:pPr algn="ctr"/>
            <a:endParaRPr lang="en-US" sz="2800" b="1" dirty="0">
              <a:latin typeface="Times New Roman" pitchFamily="18" charset="0"/>
              <a:cs typeface="Times New Roman" pitchFamily="18"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1466727993"/>
              </p:ext>
            </p:extLst>
          </p:nvPr>
        </p:nvGraphicFramePr>
        <p:xfrm>
          <a:off x="8679505" y="350953"/>
          <a:ext cx="922339" cy="415925"/>
        </p:xfrm>
        <a:graphic>
          <a:graphicData uri="http://schemas.openxmlformats.org/presentationml/2006/ole">
            <mc:AlternateContent xmlns:mc="http://schemas.openxmlformats.org/markup-compatibility/2006">
              <mc:Choice xmlns:v="urn:schemas-microsoft-com:vml" Requires="v">
                <p:oleObj name="Equation" r:id="rId3" imgW="419040" imgH="190440" progId="Equation.DSMT4">
                  <p:embed/>
                </p:oleObj>
              </mc:Choice>
              <mc:Fallback>
                <p:oleObj name="Equation" r:id="rId3" imgW="419040" imgH="190440" progId="Equation.DSMT4">
                  <p:embed/>
                  <p:pic>
                    <p:nvPicPr>
                      <p:cNvPr id="0" name="Object 1"/>
                      <p:cNvPicPr>
                        <a:picLocks noChangeAspect="1" noChangeArrowheads="1"/>
                      </p:cNvPicPr>
                      <p:nvPr/>
                    </p:nvPicPr>
                    <p:blipFill>
                      <a:blip r:embed="rId4"/>
                      <a:srcRect/>
                      <a:stretch>
                        <a:fillRect/>
                      </a:stretch>
                    </p:blipFill>
                    <p:spPr bwMode="auto">
                      <a:xfrm>
                        <a:off x="8679505" y="350953"/>
                        <a:ext cx="922339"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Flowchart: Process 49"/>
          <p:cNvSpPr/>
          <p:nvPr/>
        </p:nvSpPr>
        <p:spPr>
          <a:xfrm>
            <a:off x="7004265" y="1247726"/>
            <a:ext cx="4654335" cy="909676"/>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2" name="TextBox 51"/>
          <p:cNvSpPr txBox="1"/>
          <p:nvPr/>
        </p:nvSpPr>
        <p:spPr>
          <a:xfrm>
            <a:off x="6979725" y="1256288"/>
            <a:ext cx="4800600" cy="892552"/>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x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a:t>
            </a:r>
          </a:p>
          <a:p>
            <a:pPr algn="ctr"/>
            <a:endParaRPr lang="en-US" sz="2800" b="1" dirty="0">
              <a:latin typeface="Times New Roman" pitchFamily="18" charset="0"/>
              <a:cs typeface="Times New Roman" pitchFamily="18" charset="0"/>
            </a:endParaRPr>
          </a:p>
        </p:txBody>
      </p:sp>
      <p:graphicFrame>
        <p:nvGraphicFramePr>
          <p:cNvPr id="53" name="Object 52"/>
          <p:cNvGraphicFramePr>
            <a:graphicFrameLocks noChangeAspect="1"/>
          </p:cNvGraphicFramePr>
          <p:nvPr>
            <p:extLst>
              <p:ext uri="{D42A27DB-BD31-4B8C-83A1-F6EECF244321}">
                <p14:modId xmlns:p14="http://schemas.microsoft.com/office/powerpoint/2010/main" val="1821677083"/>
              </p:ext>
            </p:extLst>
          </p:nvPr>
        </p:nvGraphicFramePr>
        <p:xfrm>
          <a:off x="8679505" y="1712902"/>
          <a:ext cx="922339" cy="444500"/>
        </p:xfrm>
        <a:graphic>
          <a:graphicData uri="http://schemas.openxmlformats.org/presentationml/2006/ole">
            <mc:AlternateContent xmlns:mc="http://schemas.openxmlformats.org/markup-compatibility/2006">
              <mc:Choice xmlns:v="urn:schemas-microsoft-com:vml" Requires="v">
                <p:oleObj name="Equation" r:id="rId5" imgW="419040" imgH="203040" progId="Equation.DSMT4">
                  <p:embed/>
                </p:oleObj>
              </mc:Choice>
              <mc:Fallback>
                <p:oleObj name="Equation" r:id="rId5" imgW="419040" imgH="203040" progId="Equation.DSMT4">
                  <p:embed/>
                  <p:pic>
                    <p:nvPicPr>
                      <p:cNvPr id="0" name=""/>
                      <p:cNvPicPr>
                        <a:picLocks noChangeAspect="1" noChangeArrowheads="1"/>
                      </p:cNvPicPr>
                      <p:nvPr/>
                    </p:nvPicPr>
                    <p:blipFill>
                      <a:blip r:embed="rId6"/>
                      <a:srcRect/>
                      <a:stretch>
                        <a:fillRect/>
                      </a:stretch>
                    </p:blipFill>
                    <p:spPr bwMode="auto">
                      <a:xfrm>
                        <a:off x="8679505" y="1712902"/>
                        <a:ext cx="922339"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Flowchart: Process 53"/>
          <p:cNvSpPr/>
          <p:nvPr/>
        </p:nvSpPr>
        <p:spPr>
          <a:xfrm>
            <a:off x="7030093" y="3086100"/>
            <a:ext cx="5009507" cy="990600"/>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5" name="TextBox 54"/>
          <p:cNvSpPr txBox="1"/>
          <p:nvPr/>
        </p:nvSpPr>
        <p:spPr>
          <a:xfrm>
            <a:off x="7164091" y="3253278"/>
            <a:ext cx="4875509" cy="461665"/>
          </a:xfrm>
          <a:prstGeom prst="rect">
            <a:avLst/>
          </a:prstGeom>
          <a:noFill/>
        </p:spPr>
        <p:txBody>
          <a:bodyPr wrap="square" rtlCol="0">
            <a:spAutoFit/>
          </a:bodyPr>
          <a:lstStyle/>
          <a:p>
            <a:pPr algn="ctr"/>
            <a:r>
              <a:rPr lang="en-US" sz="2400" b="1" dirty="0" err="1">
                <a:solidFill>
                  <a:schemeClr val="accent6">
                    <a:lumMod val="50000"/>
                  </a:schemeClr>
                </a:solidFill>
                <a:latin typeface="Times New Roman" pitchFamily="18" charset="0"/>
                <a:cs typeface="Times New Roman" pitchFamily="18" charset="0"/>
              </a:rPr>
              <a:t>Liệt</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kê</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các</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phần</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tử</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của</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tập</a:t>
            </a:r>
            <a:r>
              <a:rPr lang="en-US" sz="2400" b="1" dirty="0">
                <a:solidFill>
                  <a:schemeClr val="accent6">
                    <a:lumMod val="50000"/>
                  </a:schemeClr>
                </a:solidFill>
                <a:latin typeface="Times New Roman" pitchFamily="18" charset="0"/>
                <a:cs typeface="Times New Roman" pitchFamily="18" charset="0"/>
              </a:rPr>
              <a:t> </a:t>
            </a:r>
            <a:r>
              <a:rPr lang="en-US" sz="2400" b="1" dirty="0" err="1">
                <a:solidFill>
                  <a:schemeClr val="accent6">
                    <a:lumMod val="50000"/>
                  </a:schemeClr>
                </a:solidFill>
                <a:latin typeface="Times New Roman" pitchFamily="18" charset="0"/>
                <a:cs typeface="Times New Roman" pitchFamily="18" charset="0"/>
              </a:rPr>
              <a:t>hợp</a:t>
            </a:r>
            <a:endParaRPr lang="en-US" sz="2400" b="1" dirty="0">
              <a:solidFill>
                <a:schemeClr val="accent6">
                  <a:lumMod val="50000"/>
                </a:schemeClr>
              </a:solidFill>
              <a:latin typeface="Times New Roman" pitchFamily="18" charset="0"/>
              <a:cs typeface="Times New Roman" pitchFamily="18" charset="0"/>
            </a:endParaRPr>
          </a:p>
        </p:txBody>
      </p:sp>
      <p:sp>
        <p:nvSpPr>
          <p:cNvPr id="56" name="Flowchart: Process 55"/>
          <p:cNvSpPr/>
          <p:nvPr/>
        </p:nvSpPr>
        <p:spPr>
          <a:xfrm>
            <a:off x="7027511" y="4419600"/>
            <a:ext cx="5009507" cy="990600"/>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7" name="TextBox 56"/>
          <p:cNvSpPr txBox="1"/>
          <p:nvPr/>
        </p:nvSpPr>
        <p:spPr>
          <a:xfrm>
            <a:off x="6950989" y="4679120"/>
            <a:ext cx="5181600" cy="400110"/>
          </a:xfrm>
          <a:prstGeom prst="rect">
            <a:avLst/>
          </a:prstGeom>
          <a:noFill/>
        </p:spPr>
        <p:txBody>
          <a:bodyPr wrap="square" rtlCol="0">
            <a:spAutoFit/>
          </a:bodyPr>
          <a:lstStyle/>
          <a:p>
            <a:pPr algn="ctr"/>
            <a:r>
              <a:rPr lang="en-US" sz="2000" b="1" dirty="0" err="1">
                <a:solidFill>
                  <a:schemeClr val="accent6">
                    <a:lumMod val="50000"/>
                  </a:schemeClr>
                </a:solidFill>
                <a:latin typeface="Times New Roman" pitchFamily="18" charset="0"/>
                <a:cs typeface="Times New Roman" pitchFamily="18" charset="0"/>
              </a:rPr>
              <a:t>Nêu</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dấu</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hiệu</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đặc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trưng</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cho</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các</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phần</a:t>
            </a:r>
            <a:r>
              <a:rPr lang="en-US" sz="2000" b="1" dirty="0">
                <a:solidFill>
                  <a:schemeClr val="accent6">
                    <a:lumMod val="50000"/>
                  </a:schemeClr>
                </a:solidFill>
                <a:latin typeface="Times New Roman" pitchFamily="18" charset="0"/>
                <a:cs typeface="Times New Roman" pitchFamily="18" charset="0"/>
              </a:rPr>
              <a:t> </a:t>
            </a:r>
            <a:r>
              <a:rPr lang="en-US" sz="2000" b="1" dirty="0" err="1">
                <a:solidFill>
                  <a:schemeClr val="accent6">
                    <a:lumMod val="50000"/>
                  </a:schemeClr>
                </a:solidFill>
                <a:latin typeface="Times New Roman" pitchFamily="18" charset="0"/>
                <a:cs typeface="Times New Roman" pitchFamily="18" charset="0"/>
              </a:rPr>
              <a:t>tử</a:t>
            </a:r>
            <a:r>
              <a:rPr lang="en-US" sz="2000" b="1" dirty="0">
                <a:solidFill>
                  <a:schemeClr val="accent6">
                    <a:lumMod val="50000"/>
                  </a:schemeClr>
                </a:solidFill>
                <a:latin typeface="Times New Roman" pitchFamily="18" charset="0"/>
                <a:cs typeface="Times New Roman" pitchFamily="18" charset="0"/>
              </a:rPr>
              <a:t> </a:t>
            </a:r>
          </a:p>
        </p:txBody>
      </p:sp>
      <p:cxnSp>
        <p:nvCxnSpPr>
          <p:cNvPr id="58" name="Straight Connector 57"/>
          <p:cNvCxnSpPr>
            <a:endCxn id="39" idx="1"/>
          </p:cNvCxnSpPr>
          <p:nvPr/>
        </p:nvCxnSpPr>
        <p:spPr>
          <a:xfrm flipV="1">
            <a:off x="2154265" y="1485900"/>
            <a:ext cx="920857" cy="6373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92271" y="3316637"/>
            <a:ext cx="983496" cy="7835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87837" y="3581400"/>
            <a:ext cx="1580827" cy="25094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39" idx="3"/>
          </p:cNvCxnSpPr>
          <p:nvPr/>
        </p:nvCxnSpPr>
        <p:spPr>
          <a:xfrm flipV="1">
            <a:off x="5894521" y="577312"/>
            <a:ext cx="1102963" cy="908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2" idx="1"/>
          </p:cNvCxnSpPr>
          <p:nvPr/>
        </p:nvCxnSpPr>
        <p:spPr>
          <a:xfrm>
            <a:off x="5894522" y="1501400"/>
            <a:ext cx="1085203" cy="2011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54" idx="1"/>
          </p:cNvCxnSpPr>
          <p:nvPr/>
        </p:nvCxnSpPr>
        <p:spPr>
          <a:xfrm flipV="1">
            <a:off x="5894522" y="3581402"/>
            <a:ext cx="1135573" cy="5187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854806" y="4100827"/>
            <a:ext cx="1175289" cy="8140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5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9" grpId="0" animBg="1"/>
      <p:bldP spid="44" grpId="0"/>
      <p:bldP spid="45" grpId="0" animBg="1"/>
      <p:bldP spid="43" grpId="0"/>
      <p:bldP spid="46" grpId="0" animBg="1"/>
      <p:bldP spid="42" grpId="0"/>
      <p:bldP spid="47" grpId="0" animBg="1"/>
      <p:bldP spid="48" grpId="0"/>
      <p:bldP spid="50" grpId="0" animBg="1"/>
      <p:bldP spid="52" grpId="0"/>
      <p:bldP spid="54" grpId="0" animBg="1"/>
      <p:bldP spid="55" grpId="0"/>
      <p:bldP spid="56" grpId="0" animBg="1"/>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3429000" y="347384"/>
            <a:ext cx="601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b="1" dirty="0">
                <a:solidFill>
                  <a:srgbClr val="FF0000"/>
                </a:solidFill>
                <a:latin typeface="Times New Roman" pitchFamily="18" charset="0"/>
                <a:cs typeface="Times New Roman" pitchFamily="18" charset="0"/>
              </a:rPr>
              <a:t>TRÒ CHƠI “LUCKY NUMBER”</a:t>
            </a:r>
            <a:endParaRPr lang="en-US" sz="2800" dirty="0">
              <a:solidFill>
                <a:srgbClr val="000000"/>
              </a:solidFill>
              <a:latin typeface="Times New Roman" pitchFamily="18" charset="0"/>
              <a:cs typeface="Times New Roman" pitchFamily="18" charset="0"/>
            </a:endParaRPr>
          </a:p>
        </p:txBody>
      </p:sp>
      <p:sp>
        <p:nvSpPr>
          <p:cNvPr id="433155" name="Text Box 3"/>
          <p:cNvSpPr txBox="1">
            <a:spLocks noChangeArrowheads="1"/>
          </p:cNvSpPr>
          <p:nvPr/>
        </p:nvSpPr>
        <p:spPr bwMode="auto">
          <a:xfrm>
            <a:off x="273803" y="608994"/>
            <a:ext cx="11628968"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800" dirty="0">
                <a:solidFill>
                  <a:srgbClr val="0000FF"/>
                </a:solidFill>
                <a:latin typeface="Times New Roman" pitchFamily="18" charset="0"/>
                <a:cs typeface="Times New Roman" pitchFamily="18" charset="0"/>
              </a:rPr>
              <a:t>  </a:t>
            </a:r>
            <a:r>
              <a:rPr lang="en-US" sz="2400" dirty="0">
                <a:solidFill>
                  <a:srgbClr val="00FFCC"/>
                </a:solidFill>
                <a:latin typeface="Times New Roman" pitchFamily="18" charset="0"/>
                <a:cs typeface="Times New Roman" pitchFamily="18" charset="0"/>
              </a:rPr>
              <a:t>                          </a:t>
            </a:r>
            <a:endParaRPr lang="en-US" sz="2400" dirty="0">
              <a:solidFill>
                <a:srgbClr val="00FF00"/>
              </a:solidFill>
              <a:latin typeface="Times New Roman" pitchFamily="18" charset="0"/>
              <a:cs typeface="Times New Roman" pitchFamily="18" charset="0"/>
            </a:endParaRPr>
          </a:p>
          <a:p>
            <a:pPr eaLnBrk="0" hangingPunct="0">
              <a:spcBef>
                <a:spcPts val="600"/>
              </a:spcBef>
              <a:buFontTx/>
              <a:buChar char="•"/>
            </a:pP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lệ</a:t>
            </a:r>
            <a:r>
              <a:rPr lang="en-US" sz="2800" dirty="0">
                <a:solidFill>
                  <a:srgbClr val="FF0000"/>
                </a:solidFill>
                <a:latin typeface="Times New Roman" pitchFamily="18" charset="0"/>
                <a:cs typeface="Times New Roman" pitchFamily="18" charset="0"/>
              </a:rPr>
              <a:t>:</a:t>
            </a:r>
          </a:p>
          <a:p>
            <a:pPr algn="just" eaLnBrk="0" hangingPunct="0">
              <a:spcBef>
                <a:spcPts val="600"/>
              </a:spcBef>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Đội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chơi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gồm</a:t>
            </a:r>
            <a:r>
              <a:rPr lang="en-US" sz="2800" dirty="0">
                <a:solidFill>
                  <a:srgbClr val="000000"/>
                </a:solidFill>
                <a:latin typeface="Times New Roman" pitchFamily="18" charset="0"/>
                <a:cs typeface="Times New Roman" pitchFamily="18" charset="0"/>
              </a:rPr>
              <a:t> 6 </a:t>
            </a:r>
            <a:r>
              <a:rPr lang="en-US" sz="2800" dirty="0" err="1">
                <a:solidFill>
                  <a:srgbClr val="000000"/>
                </a:solidFill>
                <a:latin typeface="Times New Roman" pitchFamily="18" charset="0"/>
                <a:cs typeface="Times New Roman" pitchFamily="18" charset="0"/>
              </a:rPr>
              <a:t>em</a:t>
            </a:r>
            <a:r>
              <a:rPr lang="en-US" sz="2800" dirty="0">
                <a:solidFill>
                  <a:srgbClr val="000000"/>
                </a:solidFill>
                <a:latin typeface="Times New Roman" pitchFamily="18" charset="0"/>
                <a:cs typeface="Times New Roman" pitchFamily="18" charset="0"/>
              </a:rPr>
              <a:t>.</a:t>
            </a:r>
          </a:p>
          <a:p>
            <a:pPr algn="just" eaLnBrk="0" hangingPunct="0">
              <a:spcBef>
                <a:spcPts val="600"/>
              </a:spcBef>
              <a:buFontTx/>
              <a:buChar cha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Mỗi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em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chọn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một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hỏi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nếu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lời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khán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quyền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lời</a:t>
            </a:r>
            <a:r>
              <a:rPr lang="en-US" sz="2800" dirty="0">
                <a:solidFill>
                  <a:srgbClr val="000000"/>
                </a:solidFill>
                <a:latin typeface="Times New Roman" pitchFamily="18" charset="0"/>
                <a:cs typeface="Times New Roman" pitchFamily="18" charset="0"/>
              </a:rPr>
              <a:t>.</a:t>
            </a:r>
          </a:p>
          <a:p>
            <a:pPr algn="just" eaLnBrk="0" hangingPunct="0">
              <a:spcBef>
                <a:spcPts val="600"/>
              </a:spcBef>
              <a:buFontTx/>
              <a:buChar cha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Sau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khi</a:t>
            </a:r>
            <a:r>
              <a:rPr lang="en-US" sz="2800" dirty="0">
                <a:solidFill>
                  <a:srgbClr val="000000"/>
                </a:solidFill>
                <a:latin typeface="Times New Roman" pitchFamily="18" charset="0"/>
                <a:cs typeface="Times New Roman" pitchFamily="18" charset="0"/>
              </a:rPr>
              <a:t> 6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hỏi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lời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em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đoán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khoá</a:t>
            </a:r>
            <a:r>
              <a:rPr lang="en-US" sz="2800" dirty="0">
                <a:solidFill>
                  <a:srgbClr val="000000"/>
                </a:solidFill>
                <a:latin typeface="Times New Roman" pitchFamily="18" charset="0"/>
                <a:cs typeface="Times New Roman" pitchFamily="18" charset="0"/>
              </a:rPr>
              <a:t>.</a:t>
            </a:r>
          </a:p>
          <a:p>
            <a:pPr algn="just" eaLnBrk="0" hangingPunct="0">
              <a:spcBef>
                <a:spcPts val="600"/>
              </a:spcBef>
              <a:buFontTx/>
              <a:buChar cha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Em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nào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trả</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lời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hỏi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giải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khoá</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nhanh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nhất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người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thắng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cuộc</a:t>
            </a:r>
            <a:r>
              <a:rPr lang="en-US" sz="2800" dirty="0">
                <a:solidFill>
                  <a:srgbClr val="000000"/>
                </a:solidFill>
                <a:latin typeface="Times New Roman" pitchFamily="18" charset="0"/>
                <a:cs typeface="Times New Roman" pitchFamily="18" charset="0"/>
              </a:rPr>
              <a:t>.</a:t>
            </a:r>
          </a:p>
        </p:txBody>
      </p:sp>
      <p:pic>
        <p:nvPicPr>
          <p:cNvPr id="433156" name="Picture 4" descr="CAR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45301" y="5537200"/>
            <a:ext cx="4783667"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157" name="Picture 5"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312">
            <a:off x="2" y="4924428"/>
            <a:ext cx="231563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93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33154"/>
                                        </p:tgtEl>
                                        <p:attrNameLst>
                                          <p:attrName>style.visibility</p:attrName>
                                        </p:attrNameLst>
                                      </p:cBhvr>
                                      <p:to>
                                        <p:strVal val="visible"/>
                                      </p:to>
                                    </p:set>
                                    <p:anim calcmode="lin" valueType="num">
                                      <p:cBhvr>
                                        <p:cTn id="7" dur="1000" fill="hold"/>
                                        <p:tgtEl>
                                          <p:spTgt spid="433154"/>
                                        </p:tgtEl>
                                        <p:attrNameLst>
                                          <p:attrName>ppt_w</p:attrName>
                                        </p:attrNameLst>
                                      </p:cBhvr>
                                      <p:tavLst>
                                        <p:tav tm="0">
                                          <p:val>
                                            <p:strVal val="#ppt_w*0.05"/>
                                          </p:val>
                                        </p:tav>
                                        <p:tav tm="100000">
                                          <p:val>
                                            <p:strVal val="#ppt_w"/>
                                          </p:val>
                                        </p:tav>
                                      </p:tavLst>
                                    </p:anim>
                                    <p:anim calcmode="lin" valueType="num">
                                      <p:cBhvr>
                                        <p:cTn id="8" dur="1000" fill="hold"/>
                                        <p:tgtEl>
                                          <p:spTgt spid="433154"/>
                                        </p:tgtEl>
                                        <p:attrNameLst>
                                          <p:attrName>ppt_h</p:attrName>
                                        </p:attrNameLst>
                                      </p:cBhvr>
                                      <p:tavLst>
                                        <p:tav tm="0">
                                          <p:val>
                                            <p:strVal val="#ppt_h"/>
                                          </p:val>
                                        </p:tav>
                                        <p:tav tm="100000">
                                          <p:val>
                                            <p:strVal val="#ppt_h"/>
                                          </p:val>
                                        </p:tav>
                                      </p:tavLst>
                                    </p:anim>
                                    <p:anim calcmode="lin" valueType="num">
                                      <p:cBhvr>
                                        <p:cTn id="9" dur="1000" fill="hold"/>
                                        <p:tgtEl>
                                          <p:spTgt spid="433154"/>
                                        </p:tgtEl>
                                        <p:attrNameLst>
                                          <p:attrName>ppt_x</p:attrName>
                                        </p:attrNameLst>
                                      </p:cBhvr>
                                      <p:tavLst>
                                        <p:tav tm="0">
                                          <p:val>
                                            <p:strVal val="#ppt_x-.2"/>
                                          </p:val>
                                        </p:tav>
                                        <p:tav tm="100000">
                                          <p:val>
                                            <p:strVal val="#ppt_x"/>
                                          </p:val>
                                        </p:tav>
                                      </p:tavLst>
                                    </p:anim>
                                    <p:anim calcmode="lin" valueType="num">
                                      <p:cBhvr>
                                        <p:cTn id="10" dur="1000" fill="hold"/>
                                        <p:tgtEl>
                                          <p:spTgt spid="433154"/>
                                        </p:tgtEl>
                                        <p:attrNameLst>
                                          <p:attrName>ppt_y</p:attrName>
                                        </p:attrNameLst>
                                      </p:cBhvr>
                                      <p:tavLst>
                                        <p:tav tm="0">
                                          <p:val>
                                            <p:strVal val="#ppt_y"/>
                                          </p:val>
                                        </p:tav>
                                        <p:tav tm="100000">
                                          <p:val>
                                            <p:strVal val="#ppt_y"/>
                                          </p:val>
                                        </p:tav>
                                      </p:tavLst>
                                    </p:anim>
                                    <p:animEffect transition="in" filter="fade">
                                      <p:cBhvr>
                                        <p:cTn id="11" dur="1000"/>
                                        <p:tgtEl>
                                          <p:spTgt spid="433154"/>
                                        </p:tgtEl>
                                      </p:cBhvr>
                                    </p:animEffect>
                                  </p:childTnLst>
                                </p:cTn>
                              </p:par>
                              <p:par>
                                <p:cTn id="12" presetID="29" presetClass="entr" presetSubtype="0" fill="hold" grpId="0" nodeType="withEffect">
                                  <p:stCondLst>
                                    <p:cond delay="0"/>
                                  </p:stCondLst>
                                  <p:childTnLst>
                                    <p:set>
                                      <p:cBhvr>
                                        <p:cTn id="13" dur="1" fill="hold">
                                          <p:stCondLst>
                                            <p:cond delay="0"/>
                                          </p:stCondLst>
                                        </p:cTn>
                                        <p:tgtEl>
                                          <p:spTgt spid="433155"/>
                                        </p:tgtEl>
                                        <p:attrNameLst>
                                          <p:attrName>style.visibility</p:attrName>
                                        </p:attrNameLst>
                                      </p:cBhvr>
                                      <p:to>
                                        <p:strVal val="visible"/>
                                      </p:to>
                                    </p:set>
                                    <p:anim calcmode="lin" valueType="num">
                                      <p:cBhvr>
                                        <p:cTn id="14" dur="2000" fill="hold"/>
                                        <p:tgtEl>
                                          <p:spTgt spid="433155"/>
                                        </p:tgtEl>
                                        <p:attrNameLst>
                                          <p:attrName>ppt_x</p:attrName>
                                        </p:attrNameLst>
                                      </p:cBhvr>
                                      <p:tavLst>
                                        <p:tav tm="0">
                                          <p:val>
                                            <p:strVal val="#ppt_x-.2"/>
                                          </p:val>
                                        </p:tav>
                                        <p:tav tm="100000">
                                          <p:val>
                                            <p:strVal val="#ppt_x"/>
                                          </p:val>
                                        </p:tav>
                                      </p:tavLst>
                                    </p:anim>
                                    <p:anim calcmode="lin" valueType="num">
                                      <p:cBhvr>
                                        <p:cTn id="15" dur="2000" fill="hold"/>
                                        <p:tgtEl>
                                          <p:spTgt spid="433155"/>
                                        </p:tgtEl>
                                        <p:attrNameLst>
                                          <p:attrName>ppt_y</p:attrName>
                                        </p:attrNameLst>
                                      </p:cBhvr>
                                      <p:tavLst>
                                        <p:tav tm="0">
                                          <p:val>
                                            <p:strVal val="#ppt_y"/>
                                          </p:val>
                                        </p:tav>
                                        <p:tav tm="100000">
                                          <p:val>
                                            <p:strVal val="#ppt_y"/>
                                          </p:val>
                                        </p:tav>
                                      </p:tavLst>
                                    </p:anim>
                                    <p:animEffect transition="in" filter="wipe(right)" prLst="gradientSize: 0.1">
                                      <p:cBhvr>
                                        <p:cTn id="16" dur="2000"/>
                                        <p:tgtEl>
                                          <p:spTgt spid="433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p:bldP spid="4331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92" name="Picture 36" descr="ag00391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80002" y="3962403"/>
            <a:ext cx="1758951" cy="1228725"/>
          </a:xfrm>
          <a:prstGeom prst="rect">
            <a:avLst/>
          </a:prstGeom>
          <a:noFill/>
          <a:extLst>
            <a:ext uri="{909E8E84-426E-40DD-AFC4-6F175D3DCCD1}">
              <a14:hiddenFill xmlns:a14="http://schemas.microsoft.com/office/drawing/2010/main">
                <a:solidFill>
                  <a:srgbClr val="FFFFFF"/>
                </a:solidFill>
              </a14:hiddenFill>
            </a:ext>
          </a:extLst>
        </p:spPr>
      </p:pic>
      <p:pic>
        <p:nvPicPr>
          <p:cNvPr id="352283" name="Picture 27">
            <a:hlinkClick r:id="rId3" action="ppaction://hlinksldjump" highlightClick="1"/>
          </p:cNvPr>
          <p:cNvPicPr>
            <a:picLocks noChangeAspect="1" noChangeArrowheads="1"/>
          </p:cNvPicPr>
          <p:nvPr/>
        </p:nvPicPr>
        <p:blipFill>
          <a:blip r:embed="rId4">
            <a:extLst>
              <a:ext uri="{28A0092B-C50C-407E-A947-70E740481C1C}">
                <a14:useLocalDpi xmlns:a14="http://schemas.microsoft.com/office/drawing/2010/main" val="0"/>
              </a:ext>
            </a:extLst>
          </a:blip>
          <a:srcRect l="25000" t="19333" r="25000" b="46001"/>
          <a:stretch>
            <a:fillRect/>
          </a:stretch>
        </p:blipFill>
        <p:spPr bwMode="auto">
          <a:xfrm>
            <a:off x="4572000" y="3957638"/>
            <a:ext cx="3352800" cy="193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2289" name="WordArt 33">
            <a:hlinkClick r:id="rId5" action="ppaction://hlinksldjump"/>
          </p:cNvPr>
          <p:cNvSpPr>
            <a:spLocks noChangeArrowheads="1" noChangeShapeType="1" noTextEdit="1"/>
          </p:cNvSpPr>
          <p:nvPr/>
        </p:nvSpPr>
        <p:spPr bwMode="auto">
          <a:xfrm>
            <a:off x="1422400" y="381000"/>
            <a:ext cx="95504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a:solidFill>
                  <a:srgbClr val="FF3300"/>
                </a:solidFill>
                <a:effectLst>
                  <a:outerShdw dist="45791" dir="2021404" algn="ctr" rotWithShape="0">
                    <a:srgbClr val="B2B2B2">
                      <a:alpha val="80000"/>
                    </a:srgbClr>
                  </a:outerShdw>
                </a:effectLst>
                <a:latin typeface="Times New Roman"/>
                <a:cs typeface="Times New Roman"/>
              </a:rPr>
              <a:t>TRÒ CHƠI TOÁN HỌC</a:t>
            </a:r>
            <a:endParaRPr lang="en-US" sz="3600" kern="10" dirty="0">
              <a:solidFill>
                <a:srgbClr val="FF3300"/>
              </a:solidFill>
              <a:effectLst>
                <a:outerShdw dist="45791" dir="2021404" algn="ctr" rotWithShape="0">
                  <a:srgbClr val="B2B2B2">
                    <a:alpha val="80000"/>
                  </a:srgbClr>
                </a:outerShdw>
              </a:effectLst>
              <a:latin typeface="Times New Roman"/>
              <a:cs typeface="Times New Roman"/>
            </a:endParaRPr>
          </a:p>
        </p:txBody>
      </p:sp>
      <p:sp>
        <p:nvSpPr>
          <p:cNvPr id="352290" name="Rectangle 34"/>
          <p:cNvSpPr>
            <a:spLocks noChangeArrowheads="1"/>
          </p:cNvSpPr>
          <p:nvPr/>
        </p:nvSpPr>
        <p:spPr bwMode="auto">
          <a:xfrm>
            <a:off x="203200" y="152400"/>
            <a:ext cx="11785600" cy="6553200"/>
          </a:xfrm>
          <a:prstGeom prst="rect">
            <a:avLst/>
          </a:prstGeom>
          <a:noFill/>
          <a:ln w="317500" cmpd="thickThin">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99"/>
              </a:solidFill>
              <a:latin typeface="Arial" charset="0"/>
            </a:endParaRPr>
          </a:p>
        </p:txBody>
      </p:sp>
      <p:sp>
        <p:nvSpPr>
          <p:cNvPr id="352301" name="WordArt 45"/>
          <p:cNvSpPr>
            <a:spLocks noChangeArrowheads="1" noChangeShapeType="1" noTextEdit="1"/>
          </p:cNvSpPr>
          <p:nvPr/>
        </p:nvSpPr>
        <p:spPr bwMode="auto">
          <a:xfrm>
            <a:off x="2032000" y="4495800"/>
            <a:ext cx="1244600" cy="62865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bác</a:t>
            </a:r>
          </a:p>
        </p:txBody>
      </p:sp>
      <p:sp>
        <p:nvSpPr>
          <p:cNvPr id="352302" name="WordArt 46"/>
          <p:cNvSpPr>
            <a:spLocks noChangeArrowheads="1" noChangeShapeType="1" noTextEdit="1"/>
          </p:cNvSpPr>
          <p:nvPr/>
        </p:nvSpPr>
        <p:spPr bwMode="auto">
          <a:xfrm>
            <a:off x="5080000" y="2514600"/>
            <a:ext cx="1676400" cy="62865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Nhà</a:t>
            </a:r>
          </a:p>
        </p:txBody>
      </p:sp>
      <p:sp>
        <p:nvSpPr>
          <p:cNvPr id="352303" name="WordArt 47"/>
          <p:cNvSpPr>
            <a:spLocks noChangeArrowheads="1" noChangeShapeType="1" noTextEdit="1"/>
          </p:cNvSpPr>
          <p:nvPr/>
        </p:nvSpPr>
        <p:spPr bwMode="auto">
          <a:xfrm>
            <a:off x="8636002" y="4495800"/>
            <a:ext cx="1333500" cy="62865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Isaac</a:t>
            </a:r>
          </a:p>
        </p:txBody>
      </p:sp>
      <p:sp>
        <p:nvSpPr>
          <p:cNvPr id="352304" name="WordArt 48"/>
          <p:cNvSpPr>
            <a:spLocks noChangeArrowheads="1" noChangeShapeType="1" noTextEdit="1"/>
          </p:cNvSpPr>
          <p:nvPr/>
        </p:nvSpPr>
        <p:spPr bwMode="auto">
          <a:xfrm>
            <a:off x="8636000" y="2514600"/>
            <a:ext cx="1828800" cy="53340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Newton</a:t>
            </a:r>
          </a:p>
        </p:txBody>
      </p:sp>
      <p:sp>
        <p:nvSpPr>
          <p:cNvPr id="352305" name="WordArt 49"/>
          <p:cNvSpPr>
            <a:spLocks noChangeArrowheads="1" noChangeShapeType="1" noTextEdit="1"/>
          </p:cNvSpPr>
          <p:nvPr/>
        </p:nvSpPr>
        <p:spPr bwMode="auto">
          <a:xfrm>
            <a:off x="2032000" y="2438400"/>
            <a:ext cx="1320800" cy="62865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học</a:t>
            </a:r>
          </a:p>
        </p:txBody>
      </p:sp>
      <p:pic>
        <p:nvPicPr>
          <p:cNvPr id="352282" name="Picture 26">
            <a:hlinkClick r:id="rId5" action="ppaction://hlinksldjump"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l="24113" t="18875" r="24979" b="45384"/>
          <a:stretch>
            <a:fillRect/>
          </a:stretch>
        </p:blipFill>
        <p:spPr bwMode="auto">
          <a:xfrm>
            <a:off x="812800" y="3843338"/>
            <a:ext cx="3352800"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2284" name="Picture 28">
            <a:hlinkClick r:id="rId7" action="ppaction://hlinksldjump" highlightClick="1"/>
          </p:cNvPr>
          <p:cNvPicPr>
            <a:picLocks noChangeAspect="1" noChangeArrowheads="1"/>
          </p:cNvPicPr>
          <p:nvPr/>
        </p:nvPicPr>
        <p:blipFill>
          <a:blip r:embed="rId8">
            <a:extLst>
              <a:ext uri="{28A0092B-C50C-407E-A947-70E740481C1C}">
                <a14:useLocalDpi xmlns:a14="http://schemas.microsoft.com/office/drawing/2010/main" val="0"/>
              </a:ext>
            </a:extLst>
          </a:blip>
          <a:srcRect l="25000" t="19333" r="25000" b="46001"/>
          <a:stretch>
            <a:fillRect/>
          </a:stretch>
        </p:blipFill>
        <p:spPr bwMode="auto">
          <a:xfrm>
            <a:off x="8140700" y="3948113"/>
            <a:ext cx="34544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2279" name="Picture 23">
            <a:hlinkClick r:id="rId9" action="ppaction://hlinksldjump" highlightClick="1"/>
          </p:cNvPr>
          <p:cNvPicPr>
            <a:picLocks noChangeAspect="1" noChangeArrowheads="1"/>
          </p:cNvPicPr>
          <p:nvPr/>
        </p:nvPicPr>
        <p:blipFill>
          <a:blip r:embed="rId10">
            <a:extLst>
              <a:ext uri="{28A0092B-C50C-407E-A947-70E740481C1C}">
                <a14:useLocalDpi xmlns:a14="http://schemas.microsoft.com/office/drawing/2010/main" val="0"/>
              </a:ext>
            </a:extLst>
          </a:blip>
          <a:srcRect l="25015" t="17999" r="24995" b="44667"/>
          <a:stretch>
            <a:fillRect/>
          </a:stretch>
        </p:blipFill>
        <p:spPr bwMode="auto">
          <a:xfrm>
            <a:off x="958853" y="1819275"/>
            <a:ext cx="3433233" cy="186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2280" name="Picture 24">
            <a:hlinkClick r:id="rId11" action="ppaction://hlinksldjump" highlightClick="1"/>
          </p:cNvPr>
          <p:cNvPicPr>
            <a:picLocks noChangeAspect="1" noChangeArrowheads="1"/>
          </p:cNvPicPr>
          <p:nvPr/>
        </p:nvPicPr>
        <p:blipFill>
          <a:blip r:embed="rId12">
            <a:extLst>
              <a:ext uri="{28A0092B-C50C-407E-A947-70E740481C1C}">
                <a14:useLocalDpi xmlns:a14="http://schemas.microsoft.com/office/drawing/2010/main" val="0"/>
              </a:ext>
            </a:extLst>
          </a:blip>
          <a:srcRect l="24529" t="18082" r="24529" b="45979"/>
          <a:stretch>
            <a:fillRect/>
          </a:stretch>
        </p:blipFill>
        <p:spPr bwMode="auto">
          <a:xfrm>
            <a:off x="4470400" y="1733550"/>
            <a:ext cx="34544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2281" name="Picture 25">
            <a:hlinkClick r:id="rId13" action="ppaction://hlinksldjump"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l="24649" t="19948" r="25117" b="44783"/>
          <a:stretch>
            <a:fillRect/>
          </a:stretch>
        </p:blipFill>
        <p:spPr bwMode="auto">
          <a:xfrm>
            <a:off x="8026400" y="1847853"/>
            <a:ext cx="3454400"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885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352292"/>
                                        </p:tgtEl>
                                        <p:attrNameLst>
                                          <p:attrName>ppt_w</p:attrName>
                                        </p:attrNameLst>
                                      </p:cBhvr>
                                      <p:tavLst>
                                        <p:tav tm="0">
                                          <p:val>
                                            <p:strVal val="ppt_w"/>
                                          </p:val>
                                        </p:tav>
                                        <p:tav tm="100000">
                                          <p:val>
                                            <p:fltVal val="0"/>
                                          </p:val>
                                        </p:tav>
                                      </p:tavLst>
                                    </p:anim>
                                    <p:anim calcmode="lin" valueType="num">
                                      <p:cBhvr>
                                        <p:cTn id="7" dur="500"/>
                                        <p:tgtEl>
                                          <p:spTgt spid="352292"/>
                                        </p:tgtEl>
                                        <p:attrNameLst>
                                          <p:attrName>ppt_h</p:attrName>
                                        </p:attrNameLst>
                                      </p:cBhvr>
                                      <p:tavLst>
                                        <p:tav tm="0">
                                          <p:val>
                                            <p:strVal val="ppt_h"/>
                                          </p:val>
                                        </p:tav>
                                        <p:tav tm="100000">
                                          <p:val>
                                            <p:fltVal val="0"/>
                                          </p:val>
                                        </p:tav>
                                      </p:tavLst>
                                    </p:anim>
                                    <p:animEffect transition="out" filter="fade">
                                      <p:cBhvr>
                                        <p:cTn id="8" dur="500"/>
                                        <p:tgtEl>
                                          <p:spTgt spid="352292"/>
                                        </p:tgtEl>
                                      </p:cBhvr>
                                    </p:animEffect>
                                    <p:set>
                                      <p:cBhvr>
                                        <p:cTn id="9" dur="1" fill="hold">
                                          <p:stCondLst>
                                            <p:cond delay="499"/>
                                          </p:stCondLst>
                                        </p:cTn>
                                        <p:tgtEl>
                                          <p:spTgt spid="352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5227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3" presetClass="exit" presetSubtype="32" fill="hold" nodeType="clickEffect">
                                  <p:stCondLst>
                                    <p:cond delay="0"/>
                                  </p:stCondLst>
                                  <p:iterate type="lt">
                                    <p:tmPct val="0"/>
                                  </p:iterate>
                                  <p:childTnLst>
                                    <p:anim calcmode="lin" valueType="num">
                                      <p:cBhvr>
                                        <p:cTn id="14" dur="500"/>
                                        <p:tgtEl>
                                          <p:spTgt spid="352279"/>
                                        </p:tgtEl>
                                        <p:attrNameLst>
                                          <p:attrName>ppt_w</p:attrName>
                                        </p:attrNameLst>
                                      </p:cBhvr>
                                      <p:tavLst>
                                        <p:tav tm="0">
                                          <p:val>
                                            <p:strVal val="ppt_w"/>
                                          </p:val>
                                        </p:tav>
                                        <p:tav tm="100000">
                                          <p:val>
                                            <p:fltVal val="0"/>
                                          </p:val>
                                        </p:tav>
                                      </p:tavLst>
                                    </p:anim>
                                    <p:anim calcmode="lin" valueType="num">
                                      <p:cBhvr>
                                        <p:cTn id="15" dur="500"/>
                                        <p:tgtEl>
                                          <p:spTgt spid="352279"/>
                                        </p:tgtEl>
                                        <p:attrNameLst>
                                          <p:attrName>ppt_h</p:attrName>
                                        </p:attrNameLst>
                                      </p:cBhvr>
                                      <p:tavLst>
                                        <p:tav tm="0">
                                          <p:val>
                                            <p:strVal val="ppt_h"/>
                                          </p:val>
                                        </p:tav>
                                        <p:tav tm="100000">
                                          <p:val>
                                            <p:fltVal val="0"/>
                                          </p:val>
                                        </p:tav>
                                      </p:tavLst>
                                    </p:anim>
                                    <p:set>
                                      <p:cBhvr>
                                        <p:cTn id="16" dur="1" fill="hold">
                                          <p:stCondLst>
                                            <p:cond delay="499"/>
                                          </p:stCondLst>
                                        </p:cTn>
                                        <p:tgtEl>
                                          <p:spTgt spid="352279"/>
                                        </p:tgtEl>
                                        <p:attrNameLst>
                                          <p:attrName>style.visibility</p:attrName>
                                        </p:attrNameLst>
                                      </p:cBhvr>
                                      <p:to>
                                        <p:strVal val="hidden"/>
                                      </p:to>
                                    </p:set>
                                  </p:childTnLst>
                                </p:cTn>
                              </p:par>
                            </p:childTnLst>
                          </p:cTn>
                        </p:par>
                      </p:childTnLst>
                    </p:cTn>
                  </p:par>
                </p:childTnLst>
              </p:cTn>
              <p:nextCondLst>
                <p:cond evt="onClick" delay="0">
                  <p:tgtEl>
                    <p:spTgt spid="352279"/>
                  </p:tgtEl>
                </p:cond>
              </p:nextCondLst>
            </p:seq>
            <p:seq concurrent="1" nextAc="seek">
              <p:cTn id="17" restart="whenNotActive" fill="hold" evtFilter="cancelBubble" nodeType="interactiveSeq">
                <p:stCondLst>
                  <p:cond evt="onClick" delay="0">
                    <p:tgtEl>
                      <p:spTgt spid="352280"/>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3" presetClass="exit" presetSubtype="32" fill="hold" nodeType="clickEffect">
                                  <p:stCondLst>
                                    <p:cond delay="0"/>
                                  </p:stCondLst>
                                  <p:iterate type="lt">
                                    <p:tmPct val="0"/>
                                  </p:iterate>
                                  <p:childTnLst>
                                    <p:anim calcmode="lin" valueType="num">
                                      <p:cBhvr>
                                        <p:cTn id="21" dur="500"/>
                                        <p:tgtEl>
                                          <p:spTgt spid="352280"/>
                                        </p:tgtEl>
                                        <p:attrNameLst>
                                          <p:attrName>ppt_w</p:attrName>
                                        </p:attrNameLst>
                                      </p:cBhvr>
                                      <p:tavLst>
                                        <p:tav tm="0">
                                          <p:val>
                                            <p:strVal val="ppt_w"/>
                                          </p:val>
                                        </p:tav>
                                        <p:tav tm="100000">
                                          <p:val>
                                            <p:fltVal val="0"/>
                                          </p:val>
                                        </p:tav>
                                      </p:tavLst>
                                    </p:anim>
                                    <p:anim calcmode="lin" valueType="num">
                                      <p:cBhvr>
                                        <p:cTn id="22" dur="500"/>
                                        <p:tgtEl>
                                          <p:spTgt spid="352280"/>
                                        </p:tgtEl>
                                        <p:attrNameLst>
                                          <p:attrName>ppt_h</p:attrName>
                                        </p:attrNameLst>
                                      </p:cBhvr>
                                      <p:tavLst>
                                        <p:tav tm="0">
                                          <p:val>
                                            <p:strVal val="ppt_h"/>
                                          </p:val>
                                        </p:tav>
                                        <p:tav tm="100000">
                                          <p:val>
                                            <p:fltVal val="0"/>
                                          </p:val>
                                        </p:tav>
                                      </p:tavLst>
                                    </p:anim>
                                    <p:set>
                                      <p:cBhvr>
                                        <p:cTn id="23" dur="1" fill="hold">
                                          <p:stCondLst>
                                            <p:cond delay="499"/>
                                          </p:stCondLst>
                                        </p:cTn>
                                        <p:tgtEl>
                                          <p:spTgt spid="352280"/>
                                        </p:tgtEl>
                                        <p:attrNameLst>
                                          <p:attrName>style.visibility</p:attrName>
                                        </p:attrNameLst>
                                      </p:cBhvr>
                                      <p:to>
                                        <p:strVal val="hidden"/>
                                      </p:to>
                                    </p:set>
                                  </p:childTnLst>
                                </p:cTn>
                              </p:par>
                            </p:childTnLst>
                          </p:cTn>
                        </p:par>
                      </p:childTnLst>
                    </p:cTn>
                  </p:par>
                </p:childTnLst>
              </p:cTn>
              <p:nextCondLst>
                <p:cond evt="onClick" delay="0">
                  <p:tgtEl>
                    <p:spTgt spid="352280"/>
                  </p:tgtEl>
                </p:cond>
              </p:nextCondLst>
            </p:seq>
            <p:seq concurrent="1" nextAc="seek">
              <p:cTn id="24" restart="whenNotActive" fill="hold" evtFilter="cancelBubble" nodeType="interactiveSeq">
                <p:stCondLst>
                  <p:cond evt="onClick" delay="0">
                    <p:tgtEl>
                      <p:spTgt spid="352281"/>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3" presetClass="exit" presetSubtype="32" fill="hold" nodeType="withEffect">
                                  <p:stCondLst>
                                    <p:cond delay="0"/>
                                  </p:stCondLst>
                                  <p:iterate type="lt">
                                    <p:tmPct val="0"/>
                                  </p:iterate>
                                  <p:childTnLst>
                                    <p:anim calcmode="lin" valueType="num">
                                      <p:cBhvr>
                                        <p:cTn id="28" dur="500"/>
                                        <p:tgtEl>
                                          <p:spTgt spid="352281"/>
                                        </p:tgtEl>
                                        <p:attrNameLst>
                                          <p:attrName>ppt_w</p:attrName>
                                        </p:attrNameLst>
                                      </p:cBhvr>
                                      <p:tavLst>
                                        <p:tav tm="0">
                                          <p:val>
                                            <p:strVal val="ppt_w"/>
                                          </p:val>
                                        </p:tav>
                                        <p:tav tm="100000">
                                          <p:val>
                                            <p:fltVal val="0"/>
                                          </p:val>
                                        </p:tav>
                                      </p:tavLst>
                                    </p:anim>
                                    <p:anim calcmode="lin" valueType="num">
                                      <p:cBhvr>
                                        <p:cTn id="29" dur="500"/>
                                        <p:tgtEl>
                                          <p:spTgt spid="352281"/>
                                        </p:tgtEl>
                                        <p:attrNameLst>
                                          <p:attrName>ppt_h</p:attrName>
                                        </p:attrNameLst>
                                      </p:cBhvr>
                                      <p:tavLst>
                                        <p:tav tm="0">
                                          <p:val>
                                            <p:strVal val="ppt_h"/>
                                          </p:val>
                                        </p:tav>
                                        <p:tav tm="100000">
                                          <p:val>
                                            <p:fltVal val="0"/>
                                          </p:val>
                                        </p:tav>
                                      </p:tavLst>
                                    </p:anim>
                                    <p:set>
                                      <p:cBhvr>
                                        <p:cTn id="30" dur="1" fill="hold">
                                          <p:stCondLst>
                                            <p:cond delay="499"/>
                                          </p:stCondLst>
                                        </p:cTn>
                                        <p:tgtEl>
                                          <p:spTgt spid="352281"/>
                                        </p:tgtEl>
                                        <p:attrNameLst>
                                          <p:attrName>style.visibility</p:attrName>
                                        </p:attrNameLst>
                                      </p:cBhvr>
                                      <p:to>
                                        <p:strVal val="hidden"/>
                                      </p:to>
                                    </p:set>
                                  </p:childTnLst>
                                </p:cTn>
                              </p:par>
                            </p:childTnLst>
                          </p:cTn>
                        </p:par>
                      </p:childTnLst>
                    </p:cTn>
                  </p:par>
                </p:childTnLst>
              </p:cTn>
              <p:nextCondLst>
                <p:cond evt="onClick" delay="0">
                  <p:tgtEl>
                    <p:spTgt spid="352281"/>
                  </p:tgtEl>
                </p:cond>
              </p:nextCondLst>
            </p:seq>
            <p:seq concurrent="1" nextAc="seek">
              <p:cTn id="31" restart="whenNotActive" fill="hold" evtFilter="cancelBubble" nodeType="interactiveSeq">
                <p:stCondLst>
                  <p:cond evt="onClick" delay="0">
                    <p:tgtEl>
                      <p:spTgt spid="35228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23" presetClass="exit" presetSubtype="32" fill="hold" nodeType="withEffect">
                                  <p:stCondLst>
                                    <p:cond delay="0"/>
                                  </p:stCondLst>
                                  <p:iterate type="lt">
                                    <p:tmPct val="0"/>
                                  </p:iterate>
                                  <p:childTnLst>
                                    <p:anim calcmode="lin" valueType="num">
                                      <p:cBhvr>
                                        <p:cTn id="35" dur="500"/>
                                        <p:tgtEl>
                                          <p:spTgt spid="352282"/>
                                        </p:tgtEl>
                                        <p:attrNameLst>
                                          <p:attrName>ppt_w</p:attrName>
                                        </p:attrNameLst>
                                      </p:cBhvr>
                                      <p:tavLst>
                                        <p:tav tm="0">
                                          <p:val>
                                            <p:strVal val="ppt_w"/>
                                          </p:val>
                                        </p:tav>
                                        <p:tav tm="100000">
                                          <p:val>
                                            <p:fltVal val="0"/>
                                          </p:val>
                                        </p:tav>
                                      </p:tavLst>
                                    </p:anim>
                                    <p:anim calcmode="lin" valueType="num">
                                      <p:cBhvr>
                                        <p:cTn id="36" dur="500"/>
                                        <p:tgtEl>
                                          <p:spTgt spid="352282"/>
                                        </p:tgtEl>
                                        <p:attrNameLst>
                                          <p:attrName>ppt_h</p:attrName>
                                        </p:attrNameLst>
                                      </p:cBhvr>
                                      <p:tavLst>
                                        <p:tav tm="0">
                                          <p:val>
                                            <p:strVal val="ppt_h"/>
                                          </p:val>
                                        </p:tav>
                                        <p:tav tm="100000">
                                          <p:val>
                                            <p:fltVal val="0"/>
                                          </p:val>
                                        </p:tav>
                                      </p:tavLst>
                                    </p:anim>
                                    <p:set>
                                      <p:cBhvr>
                                        <p:cTn id="37" dur="1" fill="hold">
                                          <p:stCondLst>
                                            <p:cond delay="499"/>
                                          </p:stCondLst>
                                        </p:cTn>
                                        <p:tgtEl>
                                          <p:spTgt spid="352282"/>
                                        </p:tgtEl>
                                        <p:attrNameLst>
                                          <p:attrName>style.visibility</p:attrName>
                                        </p:attrNameLst>
                                      </p:cBhvr>
                                      <p:to>
                                        <p:strVal val="hidden"/>
                                      </p:to>
                                    </p:set>
                                  </p:childTnLst>
                                </p:cTn>
                              </p:par>
                            </p:childTnLst>
                          </p:cTn>
                        </p:par>
                      </p:childTnLst>
                    </p:cTn>
                  </p:par>
                </p:childTnLst>
              </p:cTn>
              <p:nextCondLst>
                <p:cond evt="onClick" delay="0">
                  <p:tgtEl>
                    <p:spTgt spid="352282"/>
                  </p:tgtEl>
                </p:cond>
              </p:nextCondLst>
            </p:seq>
            <p:seq concurrent="1" nextAc="seek">
              <p:cTn id="38" restart="whenNotActive" fill="hold" evtFilter="cancelBubble" nodeType="interactiveSeq">
                <p:stCondLst>
                  <p:cond evt="onClick" delay="0">
                    <p:tgtEl>
                      <p:spTgt spid="35228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3" presetClass="exit" presetSubtype="32" fill="hold" nodeType="withEffect">
                                  <p:stCondLst>
                                    <p:cond delay="0"/>
                                  </p:stCondLst>
                                  <p:iterate type="lt">
                                    <p:tmPct val="0"/>
                                  </p:iterate>
                                  <p:childTnLst>
                                    <p:anim calcmode="lin" valueType="num">
                                      <p:cBhvr>
                                        <p:cTn id="42" dur="500"/>
                                        <p:tgtEl>
                                          <p:spTgt spid="352283"/>
                                        </p:tgtEl>
                                        <p:attrNameLst>
                                          <p:attrName>ppt_w</p:attrName>
                                        </p:attrNameLst>
                                      </p:cBhvr>
                                      <p:tavLst>
                                        <p:tav tm="0">
                                          <p:val>
                                            <p:strVal val="ppt_w"/>
                                          </p:val>
                                        </p:tav>
                                        <p:tav tm="100000">
                                          <p:val>
                                            <p:fltVal val="0"/>
                                          </p:val>
                                        </p:tav>
                                      </p:tavLst>
                                    </p:anim>
                                    <p:anim calcmode="lin" valueType="num">
                                      <p:cBhvr>
                                        <p:cTn id="43" dur="500"/>
                                        <p:tgtEl>
                                          <p:spTgt spid="352283"/>
                                        </p:tgtEl>
                                        <p:attrNameLst>
                                          <p:attrName>ppt_h</p:attrName>
                                        </p:attrNameLst>
                                      </p:cBhvr>
                                      <p:tavLst>
                                        <p:tav tm="0">
                                          <p:val>
                                            <p:strVal val="ppt_h"/>
                                          </p:val>
                                        </p:tav>
                                        <p:tav tm="100000">
                                          <p:val>
                                            <p:fltVal val="0"/>
                                          </p:val>
                                        </p:tav>
                                      </p:tavLst>
                                    </p:anim>
                                    <p:set>
                                      <p:cBhvr>
                                        <p:cTn id="44" dur="1" fill="hold">
                                          <p:stCondLst>
                                            <p:cond delay="499"/>
                                          </p:stCondLst>
                                        </p:cTn>
                                        <p:tgtEl>
                                          <p:spTgt spid="352283"/>
                                        </p:tgtEl>
                                        <p:attrNameLst>
                                          <p:attrName>style.visibility</p:attrName>
                                        </p:attrNameLst>
                                      </p:cBhvr>
                                      <p:to>
                                        <p:strVal val="hidden"/>
                                      </p:to>
                                    </p:set>
                                  </p:childTnLst>
                                </p:cTn>
                              </p:par>
                            </p:childTnLst>
                          </p:cTn>
                        </p:par>
                      </p:childTnLst>
                    </p:cTn>
                  </p:par>
                </p:childTnLst>
              </p:cTn>
              <p:nextCondLst>
                <p:cond evt="onClick" delay="0">
                  <p:tgtEl>
                    <p:spTgt spid="352283"/>
                  </p:tgtEl>
                </p:cond>
              </p:nextCondLst>
            </p:seq>
            <p:seq concurrent="1" nextAc="seek">
              <p:cTn id="45" restart="whenNotActive" fill="hold" evtFilter="cancelBubble" nodeType="interactiveSeq">
                <p:stCondLst>
                  <p:cond evt="onClick" delay="0">
                    <p:tgtEl>
                      <p:spTgt spid="352284"/>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23" presetClass="exit" presetSubtype="32" fill="hold" nodeType="withEffect">
                                  <p:stCondLst>
                                    <p:cond delay="0"/>
                                  </p:stCondLst>
                                  <p:iterate type="lt">
                                    <p:tmPct val="0"/>
                                  </p:iterate>
                                  <p:childTnLst>
                                    <p:anim calcmode="lin" valueType="num">
                                      <p:cBhvr>
                                        <p:cTn id="49" dur="500"/>
                                        <p:tgtEl>
                                          <p:spTgt spid="352284"/>
                                        </p:tgtEl>
                                        <p:attrNameLst>
                                          <p:attrName>ppt_w</p:attrName>
                                        </p:attrNameLst>
                                      </p:cBhvr>
                                      <p:tavLst>
                                        <p:tav tm="0">
                                          <p:val>
                                            <p:strVal val="ppt_w"/>
                                          </p:val>
                                        </p:tav>
                                        <p:tav tm="100000">
                                          <p:val>
                                            <p:fltVal val="0"/>
                                          </p:val>
                                        </p:tav>
                                      </p:tavLst>
                                    </p:anim>
                                    <p:anim calcmode="lin" valueType="num">
                                      <p:cBhvr>
                                        <p:cTn id="50" dur="500"/>
                                        <p:tgtEl>
                                          <p:spTgt spid="352284"/>
                                        </p:tgtEl>
                                        <p:attrNameLst>
                                          <p:attrName>ppt_h</p:attrName>
                                        </p:attrNameLst>
                                      </p:cBhvr>
                                      <p:tavLst>
                                        <p:tav tm="0">
                                          <p:val>
                                            <p:strVal val="ppt_h"/>
                                          </p:val>
                                        </p:tav>
                                        <p:tav tm="100000">
                                          <p:val>
                                            <p:fltVal val="0"/>
                                          </p:val>
                                        </p:tav>
                                      </p:tavLst>
                                    </p:anim>
                                    <p:set>
                                      <p:cBhvr>
                                        <p:cTn id="51" dur="1" fill="hold">
                                          <p:stCondLst>
                                            <p:cond delay="499"/>
                                          </p:stCondLst>
                                        </p:cTn>
                                        <p:tgtEl>
                                          <p:spTgt spid="352284"/>
                                        </p:tgtEl>
                                        <p:attrNameLst>
                                          <p:attrName>style.visibility</p:attrName>
                                        </p:attrNameLst>
                                      </p:cBhvr>
                                      <p:to>
                                        <p:strVal val="hidden"/>
                                      </p:to>
                                    </p:set>
                                  </p:childTnLst>
                                </p:cTn>
                              </p:par>
                            </p:childTnLst>
                          </p:cTn>
                        </p:par>
                      </p:childTnLst>
                    </p:cTn>
                  </p:par>
                </p:childTnLst>
              </p:cTn>
              <p:nextCondLst>
                <p:cond evt="onClick" delay="0">
                  <p:tgtEl>
                    <p:spTgt spid="35228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592" name="DING2893.WAV">
            <a:hlinkClick r:id="" action="ppaction://media"/>
          </p:cNvPr>
          <p:cNvPicPr>
            <a:picLocks noRot="1" noChangeAspect="1" noChangeArrowheads="1"/>
          </p:cNvPicPr>
          <p:nvPr>
            <a:wavAudioFile r:embed="rId1" name="DING.WAV"/>
          </p:nvPr>
        </p:nvPicPr>
        <p:blipFill>
          <a:blip r:embed="rId4">
            <a:extLst>
              <a:ext uri="{28A0092B-C50C-407E-A947-70E740481C1C}">
                <a14:useLocalDpi xmlns:a14="http://schemas.microsoft.com/office/drawing/2010/main" val="0"/>
              </a:ext>
            </a:extLst>
          </a:blip>
          <a:srcRect/>
          <a:stretch>
            <a:fillRect/>
          </a:stretch>
        </p:blipFill>
        <p:spPr bwMode="auto">
          <a:xfrm>
            <a:off x="11785600" y="6577016"/>
            <a:ext cx="4064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4597" name="TADA.WAV">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11785600" y="6577016"/>
            <a:ext cx="4064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4600" name="Rectangle 296"/>
          <p:cNvSpPr>
            <a:spLocks noChangeArrowheads="1"/>
          </p:cNvSpPr>
          <p:nvPr/>
        </p:nvSpPr>
        <p:spPr bwMode="auto">
          <a:xfrm>
            <a:off x="203200" y="152400"/>
            <a:ext cx="11785600" cy="6553200"/>
          </a:xfrm>
          <a:prstGeom prst="rect">
            <a:avLst/>
          </a:prstGeom>
          <a:noFill/>
          <a:ln w="317500" cmpd="thickThin">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99"/>
              </a:solidFill>
              <a:latin typeface="Times New Roman" pitchFamily="18" charset="0"/>
              <a:cs typeface="Times New Roman" pitchFamily="18" charset="0"/>
            </a:endParaRPr>
          </a:p>
        </p:txBody>
      </p:sp>
      <p:sp>
        <p:nvSpPr>
          <p:cNvPr id="354601" name="AutoShape 297"/>
          <p:cNvSpPr>
            <a:spLocks noChangeArrowheads="1"/>
          </p:cNvSpPr>
          <p:nvPr/>
        </p:nvSpPr>
        <p:spPr bwMode="auto">
          <a:xfrm>
            <a:off x="4673600" y="3276603"/>
            <a:ext cx="3556000" cy="1776413"/>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354602" name="Oval 298"/>
          <p:cNvSpPr>
            <a:spLocks noChangeArrowheads="1"/>
          </p:cNvSpPr>
          <p:nvPr/>
        </p:nvSpPr>
        <p:spPr bwMode="auto">
          <a:xfrm>
            <a:off x="57912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57150">
                <a:solidFill>
                  <a:srgbClr val="0000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0</a:t>
            </a:r>
          </a:p>
        </p:txBody>
      </p:sp>
      <p:sp>
        <p:nvSpPr>
          <p:cNvPr id="354603" name="Oval 299"/>
          <p:cNvSpPr>
            <a:spLocks noChangeArrowheads="1"/>
          </p:cNvSpPr>
          <p:nvPr/>
        </p:nvSpPr>
        <p:spPr bwMode="auto">
          <a:xfrm>
            <a:off x="56896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1</a:t>
            </a:r>
          </a:p>
        </p:txBody>
      </p:sp>
      <p:sp>
        <p:nvSpPr>
          <p:cNvPr id="354604" name="Oval 300"/>
          <p:cNvSpPr>
            <a:spLocks noChangeArrowheads="1"/>
          </p:cNvSpPr>
          <p:nvPr/>
        </p:nvSpPr>
        <p:spPr bwMode="auto">
          <a:xfrm>
            <a:off x="56896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2</a:t>
            </a:r>
          </a:p>
        </p:txBody>
      </p:sp>
      <p:sp>
        <p:nvSpPr>
          <p:cNvPr id="354605" name="Oval 301"/>
          <p:cNvSpPr>
            <a:spLocks noChangeArrowheads="1"/>
          </p:cNvSpPr>
          <p:nvPr/>
        </p:nvSpPr>
        <p:spPr bwMode="auto">
          <a:xfrm>
            <a:off x="56896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3</a:t>
            </a:r>
          </a:p>
        </p:txBody>
      </p:sp>
      <p:sp>
        <p:nvSpPr>
          <p:cNvPr id="354606" name="Oval 302"/>
          <p:cNvSpPr>
            <a:spLocks noChangeArrowheads="1"/>
          </p:cNvSpPr>
          <p:nvPr/>
        </p:nvSpPr>
        <p:spPr bwMode="auto">
          <a:xfrm>
            <a:off x="56896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4</a:t>
            </a:r>
          </a:p>
        </p:txBody>
      </p:sp>
      <p:sp>
        <p:nvSpPr>
          <p:cNvPr id="354607" name="Oval 303"/>
          <p:cNvSpPr>
            <a:spLocks noChangeArrowheads="1"/>
          </p:cNvSpPr>
          <p:nvPr/>
        </p:nvSpPr>
        <p:spPr bwMode="auto">
          <a:xfrm>
            <a:off x="56896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5</a:t>
            </a:r>
          </a:p>
        </p:txBody>
      </p:sp>
      <p:sp>
        <p:nvSpPr>
          <p:cNvPr id="354608" name="Oval 304"/>
          <p:cNvSpPr>
            <a:spLocks noChangeArrowheads="1"/>
          </p:cNvSpPr>
          <p:nvPr/>
        </p:nvSpPr>
        <p:spPr bwMode="auto">
          <a:xfrm>
            <a:off x="56896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6</a:t>
            </a:r>
          </a:p>
        </p:txBody>
      </p:sp>
      <p:sp>
        <p:nvSpPr>
          <p:cNvPr id="354609" name="Oval 305"/>
          <p:cNvSpPr>
            <a:spLocks noChangeArrowheads="1"/>
          </p:cNvSpPr>
          <p:nvPr/>
        </p:nvSpPr>
        <p:spPr bwMode="auto">
          <a:xfrm>
            <a:off x="57912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7</a:t>
            </a:r>
          </a:p>
        </p:txBody>
      </p:sp>
      <p:sp>
        <p:nvSpPr>
          <p:cNvPr id="354610" name="Oval 306"/>
          <p:cNvSpPr>
            <a:spLocks noChangeArrowheads="1"/>
          </p:cNvSpPr>
          <p:nvPr/>
        </p:nvSpPr>
        <p:spPr bwMode="auto">
          <a:xfrm>
            <a:off x="56896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8</a:t>
            </a:r>
          </a:p>
        </p:txBody>
      </p:sp>
      <p:sp>
        <p:nvSpPr>
          <p:cNvPr id="354611" name="Oval 307"/>
          <p:cNvSpPr>
            <a:spLocks noChangeArrowheads="1"/>
          </p:cNvSpPr>
          <p:nvPr/>
        </p:nvSpPr>
        <p:spPr bwMode="auto">
          <a:xfrm>
            <a:off x="57912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9</a:t>
            </a:r>
          </a:p>
        </p:txBody>
      </p:sp>
      <p:sp>
        <p:nvSpPr>
          <p:cNvPr id="354612" name="Oval 308"/>
          <p:cNvSpPr>
            <a:spLocks noChangeArrowheads="1"/>
          </p:cNvSpPr>
          <p:nvPr/>
        </p:nvSpPr>
        <p:spPr bwMode="auto">
          <a:xfrm>
            <a:off x="5689600" y="3886200"/>
            <a:ext cx="1422400" cy="490538"/>
          </a:xfrm>
          <a:prstGeom prst="ellipse">
            <a:avLst/>
          </a:prstGeom>
          <a:gradFill rotWithShape="1">
            <a:gsLst>
              <a:gs pos="0">
                <a:srgbClr val="00CC99">
                  <a:alpha val="34000"/>
                </a:srgbClr>
              </a:gs>
              <a:gs pos="100000">
                <a:srgbClr val="008000"/>
              </a:gs>
            </a:gsLst>
            <a:lin ang="5400000" scaled="1"/>
          </a:gradFill>
          <a:ln>
            <a:noFill/>
          </a:ln>
          <a:effectLst/>
          <a:extLst>
            <a:ext uri="{91240B29-F687-4F45-9708-019B960494DF}">
              <a14:hiddenLine xmlns:a14="http://schemas.microsoft.com/office/drawing/2010/main" w="9525">
                <a:solidFill>
                  <a:srgbClr val="F9A5C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FF66"/>
                </a:solidFill>
                <a:latin typeface="Times New Roman" pitchFamily="18" charset="0"/>
                <a:cs typeface="Times New Roman" pitchFamily="18" charset="0"/>
              </a:rPr>
              <a:t>10</a:t>
            </a:r>
          </a:p>
        </p:txBody>
      </p:sp>
      <p:sp>
        <p:nvSpPr>
          <p:cNvPr id="354633" name="Oval 329"/>
          <p:cNvSpPr>
            <a:spLocks noChangeArrowheads="1"/>
          </p:cNvSpPr>
          <p:nvPr/>
        </p:nvSpPr>
        <p:spPr bwMode="auto">
          <a:xfrm>
            <a:off x="5486400" y="3581400"/>
            <a:ext cx="406400" cy="209550"/>
          </a:xfrm>
          <a:prstGeom prst="ellipse">
            <a:avLst/>
          </a:prstGeom>
          <a:gradFill rotWithShape="1">
            <a:gsLst>
              <a:gs pos="0">
                <a:srgbClr val="3333CC"/>
              </a:gs>
              <a:gs pos="50000">
                <a:srgbClr val="FF66CC"/>
              </a:gs>
              <a:gs pos="100000">
                <a:srgbClr val="3333C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354634" name="Oval 330"/>
          <p:cNvSpPr>
            <a:spLocks noChangeArrowheads="1"/>
          </p:cNvSpPr>
          <p:nvPr/>
        </p:nvSpPr>
        <p:spPr bwMode="auto">
          <a:xfrm>
            <a:off x="6908800" y="3505200"/>
            <a:ext cx="406400" cy="209550"/>
          </a:xfrm>
          <a:prstGeom prst="ellipse">
            <a:avLst/>
          </a:prstGeom>
          <a:gradFill rotWithShape="1">
            <a:gsLst>
              <a:gs pos="0">
                <a:srgbClr val="3333CC"/>
              </a:gs>
              <a:gs pos="50000">
                <a:srgbClr val="FF66CC"/>
              </a:gs>
              <a:gs pos="100000">
                <a:srgbClr val="3333CC"/>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354635" name="AutoShape 331"/>
          <p:cNvSpPr>
            <a:spLocks noChangeArrowheads="1"/>
          </p:cNvSpPr>
          <p:nvPr/>
        </p:nvSpPr>
        <p:spPr bwMode="auto">
          <a:xfrm rot="5400000">
            <a:off x="5584825" y="3127375"/>
            <a:ext cx="209550" cy="812800"/>
          </a:xfrm>
          <a:prstGeom prst="moon">
            <a:avLst>
              <a:gd name="adj" fmla="val 50000"/>
            </a:avLst>
          </a:pr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354636" name="AutoShape 332"/>
          <p:cNvSpPr>
            <a:spLocks noChangeArrowheads="1"/>
          </p:cNvSpPr>
          <p:nvPr/>
        </p:nvSpPr>
        <p:spPr bwMode="auto">
          <a:xfrm rot="5400000">
            <a:off x="7007225" y="3051175"/>
            <a:ext cx="209550" cy="812800"/>
          </a:xfrm>
          <a:prstGeom prst="moon">
            <a:avLst>
              <a:gd name="adj" fmla="val 50000"/>
            </a:avLst>
          </a:pr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354637" name="WordArt 333"/>
          <p:cNvSpPr>
            <a:spLocks noChangeArrowheads="1" noChangeShapeType="1" noTextEdit="1"/>
          </p:cNvSpPr>
          <p:nvPr/>
        </p:nvSpPr>
        <p:spPr bwMode="auto">
          <a:xfrm>
            <a:off x="5080000" y="3657603"/>
            <a:ext cx="2540000" cy="49212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Times New Roman" pitchFamily="18" charset="0"/>
                <a:cs typeface="Times New Roman" pitchFamily="18" charset="0"/>
              </a:rPr>
              <a:t>HẾT GIỜ</a:t>
            </a:r>
          </a:p>
        </p:txBody>
      </p:sp>
      <p:sp>
        <p:nvSpPr>
          <p:cNvPr id="354651" name="WordArt 347"/>
          <p:cNvSpPr>
            <a:spLocks noChangeArrowheads="1" noChangeShapeType="1" noTextEdit="1"/>
          </p:cNvSpPr>
          <p:nvPr/>
        </p:nvSpPr>
        <p:spPr bwMode="auto">
          <a:xfrm>
            <a:off x="1320800" y="457200"/>
            <a:ext cx="9550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a:solidFill>
                  <a:srgbClr val="FF3300"/>
                </a:solidFill>
                <a:effectLst>
                  <a:outerShdw dist="45791" dir="2021404" algn="ctr" rotWithShape="0">
                    <a:srgbClr val="B2B2B2">
                      <a:alpha val="80000"/>
                    </a:srgbClr>
                  </a:outerShdw>
                </a:effectLst>
                <a:latin typeface="Times New Roman" pitchFamily="18" charset="0"/>
                <a:cs typeface="Times New Roman" pitchFamily="18" charset="0"/>
              </a:rPr>
              <a:t>TRÒ CHƠI TOÁN HỌC</a:t>
            </a:r>
            <a:endParaRPr lang="en-US" sz="3600" kern="10" dirty="0">
              <a:solidFill>
                <a:srgbClr val="FF3300"/>
              </a:solidFill>
              <a:effectLst>
                <a:outerShdw dist="45791" dir="2021404" algn="ctr" rotWithShape="0">
                  <a:srgbClr val="B2B2B2">
                    <a:alpha val="80000"/>
                  </a:srgbClr>
                </a:outerShdw>
              </a:effectLst>
              <a:latin typeface="Times New Roman" pitchFamily="18" charset="0"/>
              <a:cs typeface="Times New Roman" pitchFamily="18" charset="0"/>
            </a:endParaRPr>
          </a:p>
        </p:txBody>
      </p:sp>
      <p:sp>
        <p:nvSpPr>
          <p:cNvPr id="354668" name="WordArt 364"/>
          <p:cNvSpPr>
            <a:spLocks noChangeArrowheads="1" noChangeShapeType="1" noTextEdit="1"/>
          </p:cNvSpPr>
          <p:nvPr/>
        </p:nvSpPr>
        <p:spPr bwMode="auto">
          <a:xfrm>
            <a:off x="2641600" y="4495800"/>
            <a:ext cx="1524000" cy="53340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bác</a:t>
            </a:r>
          </a:p>
        </p:txBody>
      </p:sp>
      <p:sp>
        <p:nvSpPr>
          <p:cNvPr id="354669" name="WordArt 365"/>
          <p:cNvSpPr>
            <a:spLocks noChangeArrowheads="1" noChangeShapeType="1" noTextEdit="1"/>
          </p:cNvSpPr>
          <p:nvPr/>
        </p:nvSpPr>
        <p:spPr bwMode="auto">
          <a:xfrm>
            <a:off x="5080000" y="2514600"/>
            <a:ext cx="1676400" cy="62865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Nhà</a:t>
            </a:r>
          </a:p>
        </p:txBody>
      </p:sp>
      <p:sp>
        <p:nvSpPr>
          <p:cNvPr id="354670" name="WordArt 366"/>
          <p:cNvSpPr>
            <a:spLocks noChangeArrowheads="1" noChangeShapeType="1" noTextEdit="1"/>
          </p:cNvSpPr>
          <p:nvPr/>
        </p:nvSpPr>
        <p:spPr bwMode="auto">
          <a:xfrm>
            <a:off x="8636002" y="4495800"/>
            <a:ext cx="1333500" cy="62865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Isaac</a:t>
            </a:r>
          </a:p>
        </p:txBody>
      </p:sp>
      <p:sp>
        <p:nvSpPr>
          <p:cNvPr id="354671" name="WordArt 367"/>
          <p:cNvSpPr>
            <a:spLocks noChangeArrowheads="1" noChangeShapeType="1" noTextEdit="1"/>
          </p:cNvSpPr>
          <p:nvPr/>
        </p:nvSpPr>
        <p:spPr bwMode="auto">
          <a:xfrm>
            <a:off x="8636000" y="2514600"/>
            <a:ext cx="1930400" cy="476250"/>
          </a:xfrm>
          <a:prstGeom prst="rect">
            <a:avLst/>
          </a:prstGeom>
        </p:spPr>
        <p:txBody>
          <a:bodyPr wrap="none" fromWordArt="1">
            <a:prstTxWarp prst="textPlain">
              <a:avLst>
                <a:gd name="adj" fmla="val 50000"/>
              </a:avLst>
            </a:prstTxWarp>
          </a:bodyPr>
          <a:lstStyle/>
          <a:p>
            <a:pPr algn="ctr"/>
            <a:r>
              <a:rPr lang="en-US" sz="4400" kern="1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Newton</a:t>
            </a:r>
          </a:p>
        </p:txBody>
      </p:sp>
      <p:sp>
        <p:nvSpPr>
          <p:cNvPr id="354672" name="WordArt 368"/>
          <p:cNvSpPr>
            <a:spLocks noChangeArrowheads="1" noChangeShapeType="1" noTextEdit="1"/>
          </p:cNvSpPr>
          <p:nvPr/>
        </p:nvSpPr>
        <p:spPr bwMode="auto">
          <a:xfrm>
            <a:off x="2540000" y="2438400"/>
            <a:ext cx="1320800" cy="628650"/>
          </a:xfrm>
          <a:prstGeom prst="rect">
            <a:avLst/>
          </a:prstGeom>
        </p:spPr>
        <p:txBody>
          <a:bodyPr wrap="none" fromWordArt="1">
            <a:prstTxWarp prst="textPlain">
              <a:avLst>
                <a:gd name="adj" fmla="val 50000"/>
              </a:avLst>
            </a:prstTxWarp>
          </a:bodyPr>
          <a:lstStyle/>
          <a:p>
            <a:pPr algn="ctr"/>
            <a:r>
              <a:rPr lang="en-US" sz="44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rPr>
              <a:t>học</a:t>
            </a:r>
            <a:endParaRPr lang="en-US" sz="4400" kern="10" dirty="0">
              <a:ln w="19050">
                <a:solidFill>
                  <a:srgbClr val="99CCFF"/>
                </a:solidFill>
                <a:round/>
                <a:headEnd/>
                <a:tailEnd/>
              </a:ln>
              <a:solidFill>
                <a:srgbClr val="0066CC"/>
              </a:solidFill>
              <a:effectLst>
                <a:outerShdw dist="35921" dir="2700000" algn="ctr" rotWithShape="0">
                  <a:srgbClr val="990000"/>
                </a:outerShdw>
              </a:effectLst>
              <a:latin typeface="Times New Roman" pitchFamily="18" charset="0"/>
              <a:cs typeface="Times New Roman" pitchFamily="18" charset="0"/>
            </a:endParaRPr>
          </a:p>
        </p:txBody>
      </p:sp>
      <p:sp>
        <p:nvSpPr>
          <p:cNvPr id="354675" name="Text Box 371">
            <a:hlinkClick r:id="rId5" action="ppaction://hlinksldjump"/>
          </p:cNvPr>
          <p:cNvSpPr txBox="1">
            <a:spLocks noChangeArrowheads="1"/>
          </p:cNvSpPr>
          <p:nvPr/>
        </p:nvSpPr>
        <p:spPr bwMode="auto">
          <a:xfrm>
            <a:off x="5486400" y="5715000"/>
            <a:ext cx="812800" cy="338554"/>
          </a:xfrm>
          <a:prstGeom prst="rect">
            <a:avLst/>
          </a:prstGeom>
          <a:gradFill rotWithShape="1">
            <a:gsLst>
              <a:gs pos="0">
                <a:srgbClr val="0066FF"/>
              </a:gs>
              <a:gs pos="100000">
                <a:schemeClr val="bg1"/>
              </a:gs>
            </a:gsLst>
            <a:lin ang="5400000" scaled="1"/>
          </a:gradFill>
          <a:ln w="76200">
            <a:pattFill prst="ltHorz">
              <a:fgClr>
                <a:schemeClr val="tx1"/>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86793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nodeType="afterEffect">
                                  <p:stCondLst>
                                    <p:cond delay="0"/>
                                  </p:stCondLst>
                                  <p:childTnLst>
                                    <p:set>
                                      <p:cBhvr>
                                        <p:cTn id="6" dur="1" fill="hold">
                                          <p:stCondLst>
                                            <p:cond delay="0"/>
                                          </p:stCondLst>
                                        </p:cTn>
                                        <p:tgtEl>
                                          <p:spTgt spid="354602"/>
                                        </p:tgtEl>
                                        <p:attrNameLst>
                                          <p:attrName>style.visibility</p:attrName>
                                        </p:attrNameLst>
                                      </p:cBhvr>
                                      <p:to>
                                        <p:strVal val="visible"/>
                                      </p:to>
                                    </p:set>
                                    <p:anim calcmode="lin" valueType="num">
                                      <p:cBhvr>
                                        <p:cTn id="7" dur="500" fill="hold"/>
                                        <p:tgtEl>
                                          <p:spTgt spid="354602"/>
                                        </p:tgtEl>
                                        <p:attrNameLst>
                                          <p:attrName>ppt_w</p:attrName>
                                        </p:attrNameLst>
                                      </p:cBhvr>
                                      <p:tavLst>
                                        <p:tav tm="0">
                                          <p:val>
                                            <p:fltVal val="0"/>
                                          </p:val>
                                        </p:tav>
                                        <p:tav tm="100000">
                                          <p:val>
                                            <p:strVal val="#ppt_w"/>
                                          </p:val>
                                        </p:tav>
                                      </p:tavLst>
                                    </p:anim>
                                    <p:anim calcmode="lin" valueType="num">
                                      <p:cBhvr>
                                        <p:cTn id="8" dur="500" fill="hold"/>
                                        <p:tgtEl>
                                          <p:spTgt spid="354602"/>
                                        </p:tgtEl>
                                        <p:attrNameLst>
                                          <p:attrName>ppt_h</p:attrName>
                                        </p:attrNameLst>
                                      </p:cBhvr>
                                      <p:tavLst>
                                        <p:tav tm="0">
                                          <p:val>
                                            <p:fltVal val="0"/>
                                          </p:val>
                                        </p:tav>
                                        <p:tav tm="100000">
                                          <p:val>
                                            <p:strVal val="#ppt_h"/>
                                          </p:val>
                                        </p:tav>
                                      </p:tavLst>
                                    </p:anim>
                                    <p:animEffect transition="in" filter="fade">
                                      <p:cBhvr>
                                        <p:cTn id="9" dur="500"/>
                                        <p:tgtEl>
                                          <p:spTgt spid="354602"/>
                                        </p:tgtEl>
                                      </p:cBhvr>
                                    </p:animEffect>
                                  </p:childTnLst>
                                </p:cTn>
                              </p:par>
                              <p:par>
                                <p:cTn id="10" presetID="53" presetClass="entr" presetSubtype="0" fill="hold" nodeType="withEffect">
                                  <p:stCondLst>
                                    <p:cond delay="0"/>
                                  </p:stCondLst>
                                  <p:childTnLst>
                                    <p:set>
                                      <p:cBhvr>
                                        <p:cTn id="11" dur="1" fill="hold">
                                          <p:stCondLst>
                                            <p:cond delay="0"/>
                                          </p:stCondLst>
                                        </p:cTn>
                                        <p:tgtEl>
                                          <p:spTgt spid="354603"/>
                                        </p:tgtEl>
                                        <p:attrNameLst>
                                          <p:attrName>style.visibility</p:attrName>
                                        </p:attrNameLst>
                                      </p:cBhvr>
                                      <p:to>
                                        <p:strVal val="visible"/>
                                      </p:to>
                                    </p:set>
                                    <p:anim calcmode="lin" valueType="num">
                                      <p:cBhvr>
                                        <p:cTn id="12" dur="500" fill="hold"/>
                                        <p:tgtEl>
                                          <p:spTgt spid="354603"/>
                                        </p:tgtEl>
                                        <p:attrNameLst>
                                          <p:attrName>ppt_w</p:attrName>
                                        </p:attrNameLst>
                                      </p:cBhvr>
                                      <p:tavLst>
                                        <p:tav tm="0">
                                          <p:val>
                                            <p:fltVal val="0"/>
                                          </p:val>
                                        </p:tav>
                                        <p:tav tm="100000">
                                          <p:val>
                                            <p:strVal val="#ppt_w"/>
                                          </p:val>
                                        </p:tav>
                                      </p:tavLst>
                                    </p:anim>
                                    <p:anim calcmode="lin" valueType="num">
                                      <p:cBhvr>
                                        <p:cTn id="13" dur="500" fill="hold"/>
                                        <p:tgtEl>
                                          <p:spTgt spid="354603"/>
                                        </p:tgtEl>
                                        <p:attrNameLst>
                                          <p:attrName>ppt_h</p:attrName>
                                        </p:attrNameLst>
                                      </p:cBhvr>
                                      <p:tavLst>
                                        <p:tav tm="0">
                                          <p:val>
                                            <p:fltVal val="0"/>
                                          </p:val>
                                        </p:tav>
                                        <p:tav tm="100000">
                                          <p:val>
                                            <p:strVal val="#ppt_h"/>
                                          </p:val>
                                        </p:tav>
                                      </p:tavLst>
                                    </p:anim>
                                    <p:animEffect transition="in" filter="fade">
                                      <p:cBhvr>
                                        <p:cTn id="14" dur="500"/>
                                        <p:tgtEl>
                                          <p:spTgt spid="354603"/>
                                        </p:tgtEl>
                                      </p:cBhvr>
                                    </p:animEffect>
                                  </p:childTnLst>
                                </p:cTn>
                              </p:par>
                              <p:par>
                                <p:cTn id="15" presetID="53" presetClass="entr" presetSubtype="0" fill="hold" nodeType="withEffect">
                                  <p:stCondLst>
                                    <p:cond delay="0"/>
                                  </p:stCondLst>
                                  <p:childTnLst>
                                    <p:set>
                                      <p:cBhvr>
                                        <p:cTn id="16" dur="1" fill="hold">
                                          <p:stCondLst>
                                            <p:cond delay="0"/>
                                          </p:stCondLst>
                                        </p:cTn>
                                        <p:tgtEl>
                                          <p:spTgt spid="354604"/>
                                        </p:tgtEl>
                                        <p:attrNameLst>
                                          <p:attrName>style.visibility</p:attrName>
                                        </p:attrNameLst>
                                      </p:cBhvr>
                                      <p:to>
                                        <p:strVal val="visible"/>
                                      </p:to>
                                    </p:set>
                                    <p:anim calcmode="lin" valueType="num">
                                      <p:cBhvr>
                                        <p:cTn id="17" dur="500" fill="hold"/>
                                        <p:tgtEl>
                                          <p:spTgt spid="354604"/>
                                        </p:tgtEl>
                                        <p:attrNameLst>
                                          <p:attrName>ppt_w</p:attrName>
                                        </p:attrNameLst>
                                      </p:cBhvr>
                                      <p:tavLst>
                                        <p:tav tm="0">
                                          <p:val>
                                            <p:fltVal val="0"/>
                                          </p:val>
                                        </p:tav>
                                        <p:tav tm="100000">
                                          <p:val>
                                            <p:strVal val="#ppt_w"/>
                                          </p:val>
                                        </p:tav>
                                      </p:tavLst>
                                    </p:anim>
                                    <p:anim calcmode="lin" valueType="num">
                                      <p:cBhvr>
                                        <p:cTn id="18" dur="500" fill="hold"/>
                                        <p:tgtEl>
                                          <p:spTgt spid="354604"/>
                                        </p:tgtEl>
                                        <p:attrNameLst>
                                          <p:attrName>ppt_h</p:attrName>
                                        </p:attrNameLst>
                                      </p:cBhvr>
                                      <p:tavLst>
                                        <p:tav tm="0">
                                          <p:val>
                                            <p:fltVal val="0"/>
                                          </p:val>
                                        </p:tav>
                                        <p:tav tm="100000">
                                          <p:val>
                                            <p:strVal val="#ppt_h"/>
                                          </p:val>
                                        </p:tav>
                                      </p:tavLst>
                                    </p:anim>
                                    <p:animEffect transition="in" filter="fade">
                                      <p:cBhvr>
                                        <p:cTn id="19" dur="500"/>
                                        <p:tgtEl>
                                          <p:spTgt spid="354604"/>
                                        </p:tgtEl>
                                      </p:cBhvr>
                                    </p:animEffect>
                                  </p:childTnLst>
                                </p:cTn>
                              </p:par>
                              <p:par>
                                <p:cTn id="20" presetID="53" presetClass="entr" presetSubtype="0" fill="hold" nodeType="withEffect">
                                  <p:stCondLst>
                                    <p:cond delay="0"/>
                                  </p:stCondLst>
                                  <p:childTnLst>
                                    <p:set>
                                      <p:cBhvr>
                                        <p:cTn id="21" dur="1" fill="hold">
                                          <p:stCondLst>
                                            <p:cond delay="0"/>
                                          </p:stCondLst>
                                        </p:cTn>
                                        <p:tgtEl>
                                          <p:spTgt spid="354605"/>
                                        </p:tgtEl>
                                        <p:attrNameLst>
                                          <p:attrName>style.visibility</p:attrName>
                                        </p:attrNameLst>
                                      </p:cBhvr>
                                      <p:to>
                                        <p:strVal val="visible"/>
                                      </p:to>
                                    </p:set>
                                    <p:anim calcmode="lin" valueType="num">
                                      <p:cBhvr>
                                        <p:cTn id="22" dur="500" fill="hold"/>
                                        <p:tgtEl>
                                          <p:spTgt spid="354605"/>
                                        </p:tgtEl>
                                        <p:attrNameLst>
                                          <p:attrName>ppt_w</p:attrName>
                                        </p:attrNameLst>
                                      </p:cBhvr>
                                      <p:tavLst>
                                        <p:tav tm="0">
                                          <p:val>
                                            <p:fltVal val="0"/>
                                          </p:val>
                                        </p:tav>
                                        <p:tav tm="100000">
                                          <p:val>
                                            <p:strVal val="#ppt_w"/>
                                          </p:val>
                                        </p:tav>
                                      </p:tavLst>
                                    </p:anim>
                                    <p:anim calcmode="lin" valueType="num">
                                      <p:cBhvr>
                                        <p:cTn id="23" dur="500" fill="hold"/>
                                        <p:tgtEl>
                                          <p:spTgt spid="354605"/>
                                        </p:tgtEl>
                                        <p:attrNameLst>
                                          <p:attrName>ppt_h</p:attrName>
                                        </p:attrNameLst>
                                      </p:cBhvr>
                                      <p:tavLst>
                                        <p:tav tm="0">
                                          <p:val>
                                            <p:fltVal val="0"/>
                                          </p:val>
                                        </p:tav>
                                        <p:tav tm="100000">
                                          <p:val>
                                            <p:strVal val="#ppt_h"/>
                                          </p:val>
                                        </p:tav>
                                      </p:tavLst>
                                    </p:anim>
                                    <p:animEffect transition="in" filter="fade">
                                      <p:cBhvr>
                                        <p:cTn id="24" dur="500"/>
                                        <p:tgtEl>
                                          <p:spTgt spid="354605"/>
                                        </p:tgtEl>
                                      </p:cBhvr>
                                    </p:animEffect>
                                  </p:childTnLst>
                                </p:cTn>
                              </p:par>
                              <p:par>
                                <p:cTn id="25" presetID="53" presetClass="entr" presetSubtype="0" fill="hold" nodeType="withEffect">
                                  <p:stCondLst>
                                    <p:cond delay="0"/>
                                  </p:stCondLst>
                                  <p:childTnLst>
                                    <p:set>
                                      <p:cBhvr>
                                        <p:cTn id="26" dur="1" fill="hold">
                                          <p:stCondLst>
                                            <p:cond delay="0"/>
                                          </p:stCondLst>
                                        </p:cTn>
                                        <p:tgtEl>
                                          <p:spTgt spid="354606"/>
                                        </p:tgtEl>
                                        <p:attrNameLst>
                                          <p:attrName>style.visibility</p:attrName>
                                        </p:attrNameLst>
                                      </p:cBhvr>
                                      <p:to>
                                        <p:strVal val="visible"/>
                                      </p:to>
                                    </p:set>
                                    <p:anim calcmode="lin" valueType="num">
                                      <p:cBhvr>
                                        <p:cTn id="27" dur="500" fill="hold"/>
                                        <p:tgtEl>
                                          <p:spTgt spid="354606"/>
                                        </p:tgtEl>
                                        <p:attrNameLst>
                                          <p:attrName>ppt_w</p:attrName>
                                        </p:attrNameLst>
                                      </p:cBhvr>
                                      <p:tavLst>
                                        <p:tav tm="0">
                                          <p:val>
                                            <p:fltVal val="0"/>
                                          </p:val>
                                        </p:tav>
                                        <p:tav tm="100000">
                                          <p:val>
                                            <p:strVal val="#ppt_w"/>
                                          </p:val>
                                        </p:tav>
                                      </p:tavLst>
                                    </p:anim>
                                    <p:anim calcmode="lin" valueType="num">
                                      <p:cBhvr>
                                        <p:cTn id="28" dur="500" fill="hold"/>
                                        <p:tgtEl>
                                          <p:spTgt spid="354606"/>
                                        </p:tgtEl>
                                        <p:attrNameLst>
                                          <p:attrName>ppt_h</p:attrName>
                                        </p:attrNameLst>
                                      </p:cBhvr>
                                      <p:tavLst>
                                        <p:tav tm="0">
                                          <p:val>
                                            <p:fltVal val="0"/>
                                          </p:val>
                                        </p:tav>
                                        <p:tav tm="100000">
                                          <p:val>
                                            <p:strVal val="#ppt_h"/>
                                          </p:val>
                                        </p:tav>
                                      </p:tavLst>
                                    </p:anim>
                                    <p:animEffect transition="in" filter="fade">
                                      <p:cBhvr>
                                        <p:cTn id="29" dur="500"/>
                                        <p:tgtEl>
                                          <p:spTgt spid="354606"/>
                                        </p:tgtEl>
                                      </p:cBhvr>
                                    </p:animEffect>
                                  </p:childTnLst>
                                </p:cTn>
                              </p:par>
                              <p:par>
                                <p:cTn id="30" presetID="53" presetClass="entr" presetSubtype="0" fill="hold" nodeType="withEffect">
                                  <p:stCondLst>
                                    <p:cond delay="0"/>
                                  </p:stCondLst>
                                  <p:childTnLst>
                                    <p:set>
                                      <p:cBhvr>
                                        <p:cTn id="31" dur="1" fill="hold">
                                          <p:stCondLst>
                                            <p:cond delay="0"/>
                                          </p:stCondLst>
                                        </p:cTn>
                                        <p:tgtEl>
                                          <p:spTgt spid="354607"/>
                                        </p:tgtEl>
                                        <p:attrNameLst>
                                          <p:attrName>style.visibility</p:attrName>
                                        </p:attrNameLst>
                                      </p:cBhvr>
                                      <p:to>
                                        <p:strVal val="visible"/>
                                      </p:to>
                                    </p:set>
                                    <p:anim calcmode="lin" valueType="num">
                                      <p:cBhvr>
                                        <p:cTn id="32" dur="500" fill="hold"/>
                                        <p:tgtEl>
                                          <p:spTgt spid="354607"/>
                                        </p:tgtEl>
                                        <p:attrNameLst>
                                          <p:attrName>ppt_w</p:attrName>
                                        </p:attrNameLst>
                                      </p:cBhvr>
                                      <p:tavLst>
                                        <p:tav tm="0">
                                          <p:val>
                                            <p:fltVal val="0"/>
                                          </p:val>
                                        </p:tav>
                                        <p:tav tm="100000">
                                          <p:val>
                                            <p:strVal val="#ppt_w"/>
                                          </p:val>
                                        </p:tav>
                                      </p:tavLst>
                                    </p:anim>
                                    <p:anim calcmode="lin" valueType="num">
                                      <p:cBhvr>
                                        <p:cTn id="33" dur="500" fill="hold"/>
                                        <p:tgtEl>
                                          <p:spTgt spid="354607"/>
                                        </p:tgtEl>
                                        <p:attrNameLst>
                                          <p:attrName>ppt_h</p:attrName>
                                        </p:attrNameLst>
                                      </p:cBhvr>
                                      <p:tavLst>
                                        <p:tav tm="0">
                                          <p:val>
                                            <p:fltVal val="0"/>
                                          </p:val>
                                        </p:tav>
                                        <p:tav tm="100000">
                                          <p:val>
                                            <p:strVal val="#ppt_h"/>
                                          </p:val>
                                        </p:tav>
                                      </p:tavLst>
                                    </p:anim>
                                    <p:animEffect transition="in" filter="fade">
                                      <p:cBhvr>
                                        <p:cTn id="34" dur="500"/>
                                        <p:tgtEl>
                                          <p:spTgt spid="354607"/>
                                        </p:tgtEl>
                                      </p:cBhvr>
                                    </p:animEffect>
                                  </p:childTnLst>
                                </p:cTn>
                              </p:par>
                              <p:par>
                                <p:cTn id="35" presetID="53" presetClass="entr" presetSubtype="0" fill="hold" nodeType="withEffect">
                                  <p:stCondLst>
                                    <p:cond delay="0"/>
                                  </p:stCondLst>
                                  <p:childTnLst>
                                    <p:set>
                                      <p:cBhvr>
                                        <p:cTn id="36" dur="1" fill="hold">
                                          <p:stCondLst>
                                            <p:cond delay="0"/>
                                          </p:stCondLst>
                                        </p:cTn>
                                        <p:tgtEl>
                                          <p:spTgt spid="354608"/>
                                        </p:tgtEl>
                                        <p:attrNameLst>
                                          <p:attrName>style.visibility</p:attrName>
                                        </p:attrNameLst>
                                      </p:cBhvr>
                                      <p:to>
                                        <p:strVal val="visible"/>
                                      </p:to>
                                    </p:set>
                                    <p:anim calcmode="lin" valueType="num">
                                      <p:cBhvr>
                                        <p:cTn id="37" dur="500" fill="hold"/>
                                        <p:tgtEl>
                                          <p:spTgt spid="354608"/>
                                        </p:tgtEl>
                                        <p:attrNameLst>
                                          <p:attrName>ppt_w</p:attrName>
                                        </p:attrNameLst>
                                      </p:cBhvr>
                                      <p:tavLst>
                                        <p:tav tm="0">
                                          <p:val>
                                            <p:fltVal val="0"/>
                                          </p:val>
                                        </p:tav>
                                        <p:tav tm="100000">
                                          <p:val>
                                            <p:strVal val="#ppt_w"/>
                                          </p:val>
                                        </p:tav>
                                      </p:tavLst>
                                    </p:anim>
                                    <p:anim calcmode="lin" valueType="num">
                                      <p:cBhvr>
                                        <p:cTn id="38" dur="500" fill="hold"/>
                                        <p:tgtEl>
                                          <p:spTgt spid="354608"/>
                                        </p:tgtEl>
                                        <p:attrNameLst>
                                          <p:attrName>ppt_h</p:attrName>
                                        </p:attrNameLst>
                                      </p:cBhvr>
                                      <p:tavLst>
                                        <p:tav tm="0">
                                          <p:val>
                                            <p:fltVal val="0"/>
                                          </p:val>
                                        </p:tav>
                                        <p:tav tm="100000">
                                          <p:val>
                                            <p:strVal val="#ppt_h"/>
                                          </p:val>
                                        </p:tav>
                                      </p:tavLst>
                                    </p:anim>
                                    <p:animEffect transition="in" filter="fade">
                                      <p:cBhvr>
                                        <p:cTn id="39" dur="500"/>
                                        <p:tgtEl>
                                          <p:spTgt spid="354608"/>
                                        </p:tgtEl>
                                      </p:cBhvr>
                                    </p:animEffect>
                                  </p:childTnLst>
                                </p:cTn>
                              </p:par>
                              <p:par>
                                <p:cTn id="40" presetID="53" presetClass="entr" presetSubtype="0" fill="hold" nodeType="withEffect">
                                  <p:stCondLst>
                                    <p:cond delay="0"/>
                                  </p:stCondLst>
                                  <p:childTnLst>
                                    <p:set>
                                      <p:cBhvr>
                                        <p:cTn id="41" dur="1" fill="hold">
                                          <p:stCondLst>
                                            <p:cond delay="0"/>
                                          </p:stCondLst>
                                        </p:cTn>
                                        <p:tgtEl>
                                          <p:spTgt spid="354609"/>
                                        </p:tgtEl>
                                        <p:attrNameLst>
                                          <p:attrName>style.visibility</p:attrName>
                                        </p:attrNameLst>
                                      </p:cBhvr>
                                      <p:to>
                                        <p:strVal val="visible"/>
                                      </p:to>
                                    </p:set>
                                    <p:anim calcmode="lin" valueType="num">
                                      <p:cBhvr>
                                        <p:cTn id="42" dur="500" fill="hold"/>
                                        <p:tgtEl>
                                          <p:spTgt spid="354609"/>
                                        </p:tgtEl>
                                        <p:attrNameLst>
                                          <p:attrName>ppt_w</p:attrName>
                                        </p:attrNameLst>
                                      </p:cBhvr>
                                      <p:tavLst>
                                        <p:tav tm="0">
                                          <p:val>
                                            <p:fltVal val="0"/>
                                          </p:val>
                                        </p:tav>
                                        <p:tav tm="100000">
                                          <p:val>
                                            <p:strVal val="#ppt_w"/>
                                          </p:val>
                                        </p:tav>
                                      </p:tavLst>
                                    </p:anim>
                                    <p:anim calcmode="lin" valueType="num">
                                      <p:cBhvr>
                                        <p:cTn id="43" dur="500" fill="hold"/>
                                        <p:tgtEl>
                                          <p:spTgt spid="354609"/>
                                        </p:tgtEl>
                                        <p:attrNameLst>
                                          <p:attrName>ppt_h</p:attrName>
                                        </p:attrNameLst>
                                      </p:cBhvr>
                                      <p:tavLst>
                                        <p:tav tm="0">
                                          <p:val>
                                            <p:fltVal val="0"/>
                                          </p:val>
                                        </p:tav>
                                        <p:tav tm="100000">
                                          <p:val>
                                            <p:strVal val="#ppt_h"/>
                                          </p:val>
                                        </p:tav>
                                      </p:tavLst>
                                    </p:anim>
                                    <p:animEffect transition="in" filter="fade">
                                      <p:cBhvr>
                                        <p:cTn id="44" dur="500"/>
                                        <p:tgtEl>
                                          <p:spTgt spid="354609"/>
                                        </p:tgtEl>
                                      </p:cBhvr>
                                    </p:animEffect>
                                  </p:childTnLst>
                                </p:cTn>
                              </p:par>
                              <p:par>
                                <p:cTn id="45" presetID="53" presetClass="entr" presetSubtype="0" fill="hold" nodeType="withEffect">
                                  <p:stCondLst>
                                    <p:cond delay="0"/>
                                  </p:stCondLst>
                                  <p:childTnLst>
                                    <p:set>
                                      <p:cBhvr>
                                        <p:cTn id="46" dur="1" fill="hold">
                                          <p:stCondLst>
                                            <p:cond delay="0"/>
                                          </p:stCondLst>
                                        </p:cTn>
                                        <p:tgtEl>
                                          <p:spTgt spid="354610"/>
                                        </p:tgtEl>
                                        <p:attrNameLst>
                                          <p:attrName>style.visibility</p:attrName>
                                        </p:attrNameLst>
                                      </p:cBhvr>
                                      <p:to>
                                        <p:strVal val="visible"/>
                                      </p:to>
                                    </p:set>
                                    <p:anim calcmode="lin" valueType="num">
                                      <p:cBhvr>
                                        <p:cTn id="47" dur="500" fill="hold"/>
                                        <p:tgtEl>
                                          <p:spTgt spid="354610"/>
                                        </p:tgtEl>
                                        <p:attrNameLst>
                                          <p:attrName>ppt_w</p:attrName>
                                        </p:attrNameLst>
                                      </p:cBhvr>
                                      <p:tavLst>
                                        <p:tav tm="0">
                                          <p:val>
                                            <p:fltVal val="0"/>
                                          </p:val>
                                        </p:tav>
                                        <p:tav tm="100000">
                                          <p:val>
                                            <p:strVal val="#ppt_w"/>
                                          </p:val>
                                        </p:tav>
                                      </p:tavLst>
                                    </p:anim>
                                    <p:anim calcmode="lin" valueType="num">
                                      <p:cBhvr>
                                        <p:cTn id="48" dur="500" fill="hold"/>
                                        <p:tgtEl>
                                          <p:spTgt spid="354610"/>
                                        </p:tgtEl>
                                        <p:attrNameLst>
                                          <p:attrName>ppt_h</p:attrName>
                                        </p:attrNameLst>
                                      </p:cBhvr>
                                      <p:tavLst>
                                        <p:tav tm="0">
                                          <p:val>
                                            <p:fltVal val="0"/>
                                          </p:val>
                                        </p:tav>
                                        <p:tav tm="100000">
                                          <p:val>
                                            <p:strVal val="#ppt_h"/>
                                          </p:val>
                                        </p:tav>
                                      </p:tavLst>
                                    </p:anim>
                                    <p:animEffect transition="in" filter="fade">
                                      <p:cBhvr>
                                        <p:cTn id="49" dur="500"/>
                                        <p:tgtEl>
                                          <p:spTgt spid="354610"/>
                                        </p:tgtEl>
                                      </p:cBhvr>
                                    </p:animEffect>
                                  </p:childTnLst>
                                </p:cTn>
                              </p:par>
                              <p:par>
                                <p:cTn id="50" presetID="53" presetClass="entr" presetSubtype="0" fill="hold" nodeType="withEffect">
                                  <p:stCondLst>
                                    <p:cond delay="0"/>
                                  </p:stCondLst>
                                  <p:childTnLst>
                                    <p:set>
                                      <p:cBhvr>
                                        <p:cTn id="51" dur="1" fill="hold">
                                          <p:stCondLst>
                                            <p:cond delay="0"/>
                                          </p:stCondLst>
                                        </p:cTn>
                                        <p:tgtEl>
                                          <p:spTgt spid="354611"/>
                                        </p:tgtEl>
                                        <p:attrNameLst>
                                          <p:attrName>style.visibility</p:attrName>
                                        </p:attrNameLst>
                                      </p:cBhvr>
                                      <p:to>
                                        <p:strVal val="visible"/>
                                      </p:to>
                                    </p:set>
                                    <p:anim calcmode="lin" valueType="num">
                                      <p:cBhvr>
                                        <p:cTn id="52" dur="500" fill="hold"/>
                                        <p:tgtEl>
                                          <p:spTgt spid="354611"/>
                                        </p:tgtEl>
                                        <p:attrNameLst>
                                          <p:attrName>ppt_w</p:attrName>
                                        </p:attrNameLst>
                                      </p:cBhvr>
                                      <p:tavLst>
                                        <p:tav tm="0">
                                          <p:val>
                                            <p:fltVal val="0"/>
                                          </p:val>
                                        </p:tav>
                                        <p:tav tm="100000">
                                          <p:val>
                                            <p:strVal val="#ppt_w"/>
                                          </p:val>
                                        </p:tav>
                                      </p:tavLst>
                                    </p:anim>
                                    <p:anim calcmode="lin" valueType="num">
                                      <p:cBhvr>
                                        <p:cTn id="53" dur="500" fill="hold"/>
                                        <p:tgtEl>
                                          <p:spTgt spid="354611"/>
                                        </p:tgtEl>
                                        <p:attrNameLst>
                                          <p:attrName>ppt_h</p:attrName>
                                        </p:attrNameLst>
                                      </p:cBhvr>
                                      <p:tavLst>
                                        <p:tav tm="0">
                                          <p:val>
                                            <p:fltVal val="0"/>
                                          </p:val>
                                        </p:tav>
                                        <p:tav tm="100000">
                                          <p:val>
                                            <p:strVal val="#ppt_h"/>
                                          </p:val>
                                        </p:tav>
                                      </p:tavLst>
                                    </p:anim>
                                    <p:animEffect transition="in" filter="fade">
                                      <p:cBhvr>
                                        <p:cTn id="54" dur="500"/>
                                        <p:tgtEl>
                                          <p:spTgt spid="354611"/>
                                        </p:tgtEl>
                                      </p:cBhvr>
                                    </p:animEffect>
                                  </p:childTnLst>
                                </p:cTn>
                              </p:par>
                              <p:par>
                                <p:cTn id="55" presetID="53" presetClass="entr" presetSubtype="0" fill="hold" nodeType="withEffect">
                                  <p:stCondLst>
                                    <p:cond delay="0"/>
                                  </p:stCondLst>
                                  <p:childTnLst>
                                    <p:set>
                                      <p:cBhvr>
                                        <p:cTn id="56" dur="1" fill="hold">
                                          <p:stCondLst>
                                            <p:cond delay="0"/>
                                          </p:stCondLst>
                                        </p:cTn>
                                        <p:tgtEl>
                                          <p:spTgt spid="354612"/>
                                        </p:tgtEl>
                                        <p:attrNameLst>
                                          <p:attrName>style.visibility</p:attrName>
                                        </p:attrNameLst>
                                      </p:cBhvr>
                                      <p:to>
                                        <p:strVal val="visible"/>
                                      </p:to>
                                    </p:set>
                                    <p:anim calcmode="lin" valueType="num">
                                      <p:cBhvr>
                                        <p:cTn id="57" dur="500" fill="hold"/>
                                        <p:tgtEl>
                                          <p:spTgt spid="354612"/>
                                        </p:tgtEl>
                                        <p:attrNameLst>
                                          <p:attrName>ppt_w</p:attrName>
                                        </p:attrNameLst>
                                      </p:cBhvr>
                                      <p:tavLst>
                                        <p:tav tm="0">
                                          <p:val>
                                            <p:fltVal val="0"/>
                                          </p:val>
                                        </p:tav>
                                        <p:tav tm="100000">
                                          <p:val>
                                            <p:strVal val="#ppt_w"/>
                                          </p:val>
                                        </p:tav>
                                      </p:tavLst>
                                    </p:anim>
                                    <p:anim calcmode="lin" valueType="num">
                                      <p:cBhvr>
                                        <p:cTn id="58" dur="500" fill="hold"/>
                                        <p:tgtEl>
                                          <p:spTgt spid="354612"/>
                                        </p:tgtEl>
                                        <p:attrNameLst>
                                          <p:attrName>ppt_h</p:attrName>
                                        </p:attrNameLst>
                                      </p:cBhvr>
                                      <p:tavLst>
                                        <p:tav tm="0">
                                          <p:val>
                                            <p:fltVal val="0"/>
                                          </p:val>
                                        </p:tav>
                                        <p:tav tm="100000">
                                          <p:val>
                                            <p:strVal val="#ppt_h"/>
                                          </p:val>
                                        </p:tav>
                                      </p:tavLst>
                                    </p:anim>
                                    <p:animEffect transition="in" filter="fade">
                                      <p:cBhvr>
                                        <p:cTn id="59" dur="500"/>
                                        <p:tgtEl>
                                          <p:spTgt spid="354612"/>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354601"/>
                                        </p:tgtEl>
                                        <p:attrNameLst>
                                          <p:attrName>style.visibility</p:attrName>
                                        </p:attrNameLst>
                                      </p:cBhvr>
                                      <p:to>
                                        <p:strVal val="visible"/>
                                      </p:to>
                                    </p:set>
                                    <p:anim calcmode="lin" valueType="num">
                                      <p:cBhvr>
                                        <p:cTn id="62" dur="500" fill="hold"/>
                                        <p:tgtEl>
                                          <p:spTgt spid="354601"/>
                                        </p:tgtEl>
                                        <p:attrNameLst>
                                          <p:attrName>ppt_w</p:attrName>
                                        </p:attrNameLst>
                                      </p:cBhvr>
                                      <p:tavLst>
                                        <p:tav tm="0">
                                          <p:val>
                                            <p:fltVal val="0"/>
                                          </p:val>
                                        </p:tav>
                                        <p:tav tm="100000">
                                          <p:val>
                                            <p:strVal val="#ppt_w"/>
                                          </p:val>
                                        </p:tav>
                                      </p:tavLst>
                                    </p:anim>
                                    <p:anim calcmode="lin" valueType="num">
                                      <p:cBhvr>
                                        <p:cTn id="63" dur="500" fill="hold"/>
                                        <p:tgtEl>
                                          <p:spTgt spid="354601"/>
                                        </p:tgtEl>
                                        <p:attrNameLst>
                                          <p:attrName>ppt_h</p:attrName>
                                        </p:attrNameLst>
                                      </p:cBhvr>
                                      <p:tavLst>
                                        <p:tav tm="0">
                                          <p:val>
                                            <p:fltVal val="0"/>
                                          </p:val>
                                        </p:tav>
                                        <p:tav tm="100000">
                                          <p:val>
                                            <p:strVal val="#ppt_h"/>
                                          </p:val>
                                        </p:tav>
                                      </p:tavLst>
                                    </p:anim>
                                    <p:animEffect transition="in" filter="fade">
                                      <p:cBhvr>
                                        <p:cTn id="64" dur="500"/>
                                        <p:tgtEl>
                                          <p:spTgt spid="354601"/>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354634"/>
                                        </p:tgtEl>
                                        <p:attrNameLst>
                                          <p:attrName>style.visibility</p:attrName>
                                        </p:attrNameLst>
                                      </p:cBhvr>
                                      <p:to>
                                        <p:strVal val="visible"/>
                                      </p:to>
                                    </p:set>
                                    <p:anim calcmode="lin" valueType="num">
                                      <p:cBhvr>
                                        <p:cTn id="67" dur="500" fill="hold"/>
                                        <p:tgtEl>
                                          <p:spTgt spid="354634"/>
                                        </p:tgtEl>
                                        <p:attrNameLst>
                                          <p:attrName>ppt_w</p:attrName>
                                        </p:attrNameLst>
                                      </p:cBhvr>
                                      <p:tavLst>
                                        <p:tav tm="0">
                                          <p:val>
                                            <p:fltVal val="0"/>
                                          </p:val>
                                        </p:tav>
                                        <p:tav tm="100000">
                                          <p:val>
                                            <p:strVal val="#ppt_w"/>
                                          </p:val>
                                        </p:tav>
                                      </p:tavLst>
                                    </p:anim>
                                    <p:anim calcmode="lin" valueType="num">
                                      <p:cBhvr>
                                        <p:cTn id="68" dur="500" fill="hold"/>
                                        <p:tgtEl>
                                          <p:spTgt spid="354634"/>
                                        </p:tgtEl>
                                        <p:attrNameLst>
                                          <p:attrName>ppt_h</p:attrName>
                                        </p:attrNameLst>
                                      </p:cBhvr>
                                      <p:tavLst>
                                        <p:tav tm="0">
                                          <p:val>
                                            <p:fltVal val="0"/>
                                          </p:val>
                                        </p:tav>
                                        <p:tav tm="100000">
                                          <p:val>
                                            <p:strVal val="#ppt_h"/>
                                          </p:val>
                                        </p:tav>
                                      </p:tavLst>
                                    </p:anim>
                                    <p:animEffect transition="in" filter="fade">
                                      <p:cBhvr>
                                        <p:cTn id="69" dur="500"/>
                                        <p:tgtEl>
                                          <p:spTgt spid="354634"/>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354633"/>
                                        </p:tgtEl>
                                        <p:attrNameLst>
                                          <p:attrName>style.visibility</p:attrName>
                                        </p:attrNameLst>
                                      </p:cBhvr>
                                      <p:to>
                                        <p:strVal val="visible"/>
                                      </p:to>
                                    </p:set>
                                    <p:anim calcmode="lin" valueType="num">
                                      <p:cBhvr>
                                        <p:cTn id="72" dur="500" fill="hold"/>
                                        <p:tgtEl>
                                          <p:spTgt spid="354633"/>
                                        </p:tgtEl>
                                        <p:attrNameLst>
                                          <p:attrName>ppt_w</p:attrName>
                                        </p:attrNameLst>
                                      </p:cBhvr>
                                      <p:tavLst>
                                        <p:tav tm="0">
                                          <p:val>
                                            <p:fltVal val="0"/>
                                          </p:val>
                                        </p:tav>
                                        <p:tav tm="100000">
                                          <p:val>
                                            <p:strVal val="#ppt_w"/>
                                          </p:val>
                                        </p:tav>
                                      </p:tavLst>
                                    </p:anim>
                                    <p:anim calcmode="lin" valueType="num">
                                      <p:cBhvr>
                                        <p:cTn id="73" dur="500" fill="hold"/>
                                        <p:tgtEl>
                                          <p:spTgt spid="354633"/>
                                        </p:tgtEl>
                                        <p:attrNameLst>
                                          <p:attrName>ppt_h</p:attrName>
                                        </p:attrNameLst>
                                      </p:cBhvr>
                                      <p:tavLst>
                                        <p:tav tm="0">
                                          <p:val>
                                            <p:fltVal val="0"/>
                                          </p:val>
                                        </p:tav>
                                        <p:tav tm="100000">
                                          <p:val>
                                            <p:strVal val="#ppt_h"/>
                                          </p:val>
                                        </p:tav>
                                      </p:tavLst>
                                    </p:anim>
                                    <p:animEffect transition="in" filter="fade">
                                      <p:cBhvr>
                                        <p:cTn id="74" dur="500"/>
                                        <p:tgtEl>
                                          <p:spTgt spid="354633"/>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354635"/>
                                        </p:tgtEl>
                                        <p:attrNameLst>
                                          <p:attrName>style.visibility</p:attrName>
                                        </p:attrNameLst>
                                      </p:cBhvr>
                                      <p:to>
                                        <p:strVal val="visible"/>
                                      </p:to>
                                    </p:set>
                                    <p:anim calcmode="lin" valueType="num">
                                      <p:cBhvr>
                                        <p:cTn id="77" dur="500" fill="hold"/>
                                        <p:tgtEl>
                                          <p:spTgt spid="354635"/>
                                        </p:tgtEl>
                                        <p:attrNameLst>
                                          <p:attrName>ppt_w</p:attrName>
                                        </p:attrNameLst>
                                      </p:cBhvr>
                                      <p:tavLst>
                                        <p:tav tm="0">
                                          <p:val>
                                            <p:fltVal val="0"/>
                                          </p:val>
                                        </p:tav>
                                        <p:tav tm="100000">
                                          <p:val>
                                            <p:strVal val="#ppt_w"/>
                                          </p:val>
                                        </p:tav>
                                      </p:tavLst>
                                    </p:anim>
                                    <p:anim calcmode="lin" valueType="num">
                                      <p:cBhvr>
                                        <p:cTn id="78" dur="500" fill="hold"/>
                                        <p:tgtEl>
                                          <p:spTgt spid="354635"/>
                                        </p:tgtEl>
                                        <p:attrNameLst>
                                          <p:attrName>ppt_h</p:attrName>
                                        </p:attrNameLst>
                                      </p:cBhvr>
                                      <p:tavLst>
                                        <p:tav tm="0">
                                          <p:val>
                                            <p:fltVal val="0"/>
                                          </p:val>
                                        </p:tav>
                                        <p:tav tm="100000">
                                          <p:val>
                                            <p:strVal val="#ppt_h"/>
                                          </p:val>
                                        </p:tav>
                                      </p:tavLst>
                                    </p:anim>
                                    <p:animEffect transition="in" filter="fade">
                                      <p:cBhvr>
                                        <p:cTn id="79" dur="500"/>
                                        <p:tgtEl>
                                          <p:spTgt spid="354635"/>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354636"/>
                                        </p:tgtEl>
                                        <p:attrNameLst>
                                          <p:attrName>style.visibility</p:attrName>
                                        </p:attrNameLst>
                                      </p:cBhvr>
                                      <p:to>
                                        <p:strVal val="visible"/>
                                      </p:to>
                                    </p:set>
                                    <p:anim calcmode="lin" valueType="num">
                                      <p:cBhvr>
                                        <p:cTn id="82" dur="500" fill="hold"/>
                                        <p:tgtEl>
                                          <p:spTgt spid="354636"/>
                                        </p:tgtEl>
                                        <p:attrNameLst>
                                          <p:attrName>ppt_w</p:attrName>
                                        </p:attrNameLst>
                                      </p:cBhvr>
                                      <p:tavLst>
                                        <p:tav tm="0">
                                          <p:val>
                                            <p:fltVal val="0"/>
                                          </p:val>
                                        </p:tav>
                                        <p:tav tm="100000">
                                          <p:val>
                                            <p:strVal val="#ppt_w"/>
                                          </p:val>
                                        </p:tav>
                                      </p:tavLst>
                                    </p:anim>
                                    <p:anim calcmode="lin" valueType="num">
                                      <p:cBhvr>
                                        <p:cTn id="83" dur="500" fill="hold"/>
                                        <p:tgtEl>
                                          <p:spTgt spid="354636"/>
                                        </p:tgtEl>
                                        <p:attrNameLst>
                                          <p:attrName>ppt_h</p:attrName>
                                        </p:attrNameLst>
                                      </p:cBhvr>
                                      <p:tavLst>
                                        <p:tav tm="0">
                                          <p:val>
                                            <p:fltVal val="0"/>
                                          </p:val>
                                        </p:tav>
                                        <p:tav tm="100000">
                                          <p:val>
                                            <p:strVal val="#ppt_h"/>
                                          </p:val>
                                        </p:tav>
                                      </p:tavLst>
                                    </p:anim>
                                    <p:animEffect transition="in" filter="fade">
                                      <p:cBhvr>
                                        <p:cTn id="84" dur="500"/>
                                        <p:tgtEl>
                                          <p:spTgt spid="354636"/>
                                        </p:tgtEl>
                                      </p:cBhvr>
                                    </p:animEffect>
                                  </p:childTnLst>
                                </p:cTn>
                              </p:par>
                            </p:childTnLst>
                          </p:cTn>
                        </p:par>
                        <p:par>
                          <p:cTn id="85" fill="hold" nodeType="afterGroup">
                            <p:stCondLst>
                              <p:cond delay="500"/>
                            </p:stCondLst>
                            <p:childTnLst>
                              <p:par>
                                <p:cTn id="86" presetID="53" presetClass="exit" presetSubtype="0" repeatCount="indefinite" fill="hold" grpId="1" nodeType="afterEffect">
                                  <p:stCondLst>
                                    <p:cond delay="0"/>
                                  </p:stCondLst>
                                  <p:childTnLst>
                                    <p:anim calcmode="lin" valueType="num">
                                      <p:cBhvr>
                                        <p:cTn id="87" dur="1000"/>
                                        <p:tgtEl>
                                          <p:spTgt spid="354634"/>
                                        </p:tgtEl>
                                        <p:attrNameLst>
                                          <p:attrName>ppt_w</p:attrName>
                                        </p:attrNameLst>
                                      </p:cBhvr>
                                      <p:tavLst>
                                        <p:tav tm="0">
                                          <p:val>
                                            <p:strVal val="ppt_w"/>
                                          </p:val>
                                        </p:tav>
                                        <p:tav tm="100000">
                                          <p:val>
                                            <p:fltVal val="0"/>
                                          </p:val>
                                        </p:tav>
                                      </p:tavLst>
                                    </p:anim>
                                    <p:anim calcmode="lin" valueType="num">
                                      <p:cBhvr>
                                        <p:cTn id="88" dur="1000"/>
                                        <p:tgtEl>
                                          <p:spTgt spid="354634"/>
                                        </p:tgtEl>
                                        <p:attrNameLst>
                                          <p:attrName>ppt_h</p:attrName>
                                        </p:attrNameLst>
                                      </p:cBhvr>
                                      <p:tavLst>
                                        <p:tav tm="0">
                                          <p:val>
                                            <p:strVal val="ppt_h"/>
                                          </p:val>
                                        </p:tav>
                                        <p:tav tm="100000">
                                          <p:val>
                                            <p:fltVal val="0"/>
                                          </p:val>
                                        </p:tav>
                                      </p:tavLst>
                                    </p:anim>
                                    <p:animEffect transition="out" filter="fade">
                                      <p:cBhvr>
                                        <p:cTn id="89" dur="1000"/>
                                        <p:tgtEl>
                                          <p:spTgt spid="354634"/>
                                        </p:tgtEl>
                                      </p:cBhvr>
                                    </p:animEffect>
                                    <p:set>
                                      <p:cBhvr>
                                        <p:cTn id="90" dur="1" fill="hold">
                                          <p:stCondLst>
                                            <p:cond delay="999"/>
                                          </p:stCondLst>
                                        </p:cTn>
                                        <p:tgtEl>
                                          <p:spTgt spid="354634"/>
                                        </p:tgtEl>
                                        <p:attrNameLst>
                                          <p:attrName>style.visibility</p:attrName>
                                        </p:attrNameLst>
                                      </p:cBhvr>
                                      <p:to>
                                        <p:strVal val="hidden"/>
                                      </p:to>
                                    </p:set>
                                  </p:childTnLst>
                                </p:cTn>
                              </p:par>
                              <p:par>
                                <p:cTn id="91" presetID="53" presetClass="exit" presetSubtype="0" repeatCount="indefinite" fill="hold" grpId="1" nodeType="withEffect">
                                  <p:stCondLst>
                                    <p:cond delay="0"/>
                                  </p:stCondLst>
                                  <p:childTnLst>
                                    <p:anim calcmode="lin" valueType="num">
                                      <p:cBhvr>
                                        <p:cTn id="92" dur="1000"/>
                                        <p:tgtEl>
                                          <p:spTgt spid="354633"/>
                                        </p:tgtEl>
                                        <p:attrNameLst>
                                          <p:attrName>ppt_w</p:attrName>
                                        </p:attrNameLst>
                                      </p:cBhvr>
                                      <p:tavLst>
                                        <p:tav tm="0">
                                          <p:val>
                                            <p:strVal val="ppt_w"/>
                                          </p:val>
                                        </p:tav>
                                        <p:tav tm="100000">
                                          <p:val>
                                            <p:fltVal val="0"/>
                                          </p:val>
                                        </p:tav>
                                      </p:tavLst>
                                    </p:anim>
                                    <p:anim calcmode="lin" valueType="num">
                                      <p:cBhvr>
                                        <p:cTn id="93" dur="1000"/>
                                        <p:tgtEl>
                                          <p:spTgt spid="354633"/>
                                        </p:tgtEl>
                                        <p:attrNameLst>
                                          <p:attrName>ppt_h</p:attrName>
                                        </p:attrNameLst>
                                      </p:cBhvr>
                                      <p:tavLst>
                                        <p:tav tm="0">
                                          <p:val>
                                            <p:strVal val="ppt_h"/>
                                          </p:val>
                                        </p:tav>
                                        <p:tav tm="100000">
                                          <p:val>
                                            <p:fltVal val="0"/>
                                          </p:val>
                                        </p:tav>
                                      </p:tavLst>
                                    </p:anim>
                                    <p:animEffect transition="out" filter="fade">
                                      <p:cBhvr>
                                        <p:cTn id="94" dur="1000"/>
                                        <p:tgtEl>
                                          <p:spTgt spid="354633"/>
                                        </p:tgtEl>
                                      </p:cBhvr>
                                    </p:animEffect>
                                    <p:set>
                                      <p:cBhvr>
                                        <p:cTn id="95" dur="1" fill="hold">
                                          <p:stCondLst>
                                            <p:cond delay="999"/>
                                          </p:stCondLst>
                                        </p:cTn>
                                        <p:tgtEl>
                                          <p:spTgt spid="354633"/>
                                        </p:tgtEl>
                                        <p:attrNameLst>
                                          <p:attrName>style.visibility</p:attrName>
                                        </p:attrNameLst>
                                      </p:cBhvr>
                                      <p:to>
                                        <p:strVal val="hidden"/>
                                      </p:to>
                                    </p:set>
                                  </p:childTnLst>
                                </p:cTn>
                              </p:par>
                              <p:par>
                                <p:cTn id="96" presetID="53" presetClass="exit" presetSubtype="0" repeatCount="indefinite" fill="hold" grpId="1" nodeType="withEffect">
                                  <p:stCondLst>
                                    <p:cond delay="0"/>
                                  </p:stCondLst>
                                  <p:childTnLst>
                                    <p:anim calcmode="lin" valueType="num">
                                      <p:cBhvr>
                                        <p:cTn id="97" dur="1000"/>
                                        <p:tgtEl>
                                          <p:spTgt spid="354636"/>
                                        </p:tgtEl>
                                        <p:attrNameLst>
                                          <p:attrName>ppt_w</p:attrName>
                                        </p:attrNameLst>
                                      </p:cBhvr>
                                      <p:tavLst>
                                        <p:tav tm="0">
                                          <p:val>
                                            <p:strVal val="ppt_w"/>
                                          </p:val>
                                        </p:tav>
                                        <p:tav tm="100000">
                                          <p:val>
                                            <p:fltVal val="0"/>
                                          </p:val>
                                        </p:tav>
                                      </p:tavLst>
                                    </p:anim>
                                    <p:anim calcmode="lin" valueType="num">
                                      <p:cBhvr>
                                        <p:cTn id="98" dur="1000"/>
                                        <p:tgtEl>
                                          <p:spTgt spid="354636"/>
                                        </p:tgtEl>
                                        <p:attrNameLst>
                                          <p:attrName>ppt_h</p:attrName>
                                        </p:attrNameLst>
                                      </p:cBhvr>
                                      <p:tavLst>
                                        <p:tav tm="0">
                                          <p:val>
                                            <p:strVal val="ppt_h"/>
                                          </p:val>
                                        </p:tav>
                                        <p:tav tm="100000">
                                          <p:val>
                                            <p:fltVal val="0"/>
                                          </p:val>
                                        </p:tav>
                                      </p:tavLst>
                                    </p:anim>
                                    <p:animEffect transition="out" filter="fade">
                                      <p:cBhvr>
                                        <p:cTn id="99" dur="1000"/>
                                        <p:tgtEl>
                                          <p:spTgt spid="354636"/>
                                        </p:tgtEl>
                                      </p:cBhvr>
                                    </p:animEffect>
                                    <p:set>
                                      <p:cBhvr>
                                        <p:cTn id="100" dur="1" fill="hold">
                                          <p:stCondLst>
                                            <p:cond delay="999"/>
                                          </p:stCondLst>
                                        </p:cTn>
                                        <p:tgtEl>
                                          <p:spTgt spid="354636"/>
                                        </p:tgtEl>
                                        <p:attrNameLst>
                                          <p:attrName>style.visibility</p:attrName>
                                        </p:attrNameLst>
                                      </p:cBhvr>
                                      <p:to>
                                        <p:strVal val="hidden"/>
                                      </p:to>
                                    </p:set>
                                  </p:childTnLst>
                                </p:cTn>
                              </p:par>
                              <p:par>
                                <p:cTn id="101" presetID="53" presetClass="exit" presetSubtype="0" repeatCount="indefinite" fill="hold" grpId="1" nodeType="withEffect">
                                  <p:stCondLst>
                                    <p:cond delay="0"/>
                                  </p:stCondLst>
                                  <p:childTnLst>
                                    <p:anim calcmode="lin" valueType="num">
                                      <p:cBhvr>
                                        <p:cTn id="102" dur="1000"/>
                                        <p:tgtEl>
                                          <p:spTgt spid="354635"/>
                                        </p:tgtEl>
                                        <p:attrNameLst>
                                          <p:attrName>ppt_w</p:attrName>
                                        </p:attrNameLst>
                                      </p:cBhvr>
                                      <p:tavLst>
                                        <p:tav tm="0">
                                          <p:val>
                                            <p:strVal val="ppt_w"/>
                                          </p:val>
                                        </p:tav>
                                        <p:tav tm="100000">
                                          <p:val>
                                            <p:fltVal val="0"/>
                                          </p:val>
                                        </p:tav>
                                      </p:tavLst>
                                    </p:anim>
                                    <p:anim calcmode="lin" valueType="num">
                                      <p:cBhvr>
                                        <p:cTn id="103" dur="1000"/>
                                        <p:tgtEl>
                                          <p:spTgt spid="354635"/>
                                        </p:tgtEl>
                                        <p:attrNameLst>
                                          <p:attrName>ppt_h</p:attrName>
                                        </p:attrNameLst>
                                      </p:cBhvr>
                                      <p:tavLst>
                                        <p:tav tm="0">
                                          <p:val>
                                            <p:strVal val="ppt_h"/>
                                          </p:val>
                                        </p:tav>
                                        <p:tav tm="100000">
                                          <p:val>
                                            <p:fltVal val="0"/>
                                          </p:val>
                                        </p:tav>
                                      </p:tavLst>
                                    </p:anim>
                                    <p:animEffect transition="out" filter="fade">
                                      <p:cBhvr>
                                        <p:cTn id="104" dur="1000"/>
                                        <p:tgtEl>
                                          <p:spTgt spid="354635"/>
                                        </p:tgtEl>
                                      </p:cBhvr>
                                    </p:animEffect>
                                    <p:set>
                                      <p:cBhvr>
                                        <p:cTn id="105" dur="1" fill="hold">
                                          <p:stCondLst>
                                            <p:cond delay="999"/>
                                          </p:stCondLst>
                                        </p:cTn>
                                        <p:tgtEl>
                                          <p:spTgt spid="354635"/>
                                        </p:tgtEl>
                                        <p:attrNameLst>
                                          <p:attrName>style.visibility</p:attrName>
                                        </p:attrNameLst>
                                      </p:cBhvr>
                                      <p:to>
                                        <p:strVal val="hidden"/>
                                      </p:to>
                                    </p:set>
                                  </p:childTnLst>
                                </p:cTn>
                              </p:par>
                              <p:par>
                                <p:cTn id="106" presetID="1" presetClass="mediacall" presetSubtype="0" fill="hold" nodeType="withEffect">
                                  <p:stCondLst>
                                    <p:cond delay="0"/>
                                  </p:stCondLst>
                                  <p:childTnLst>
                                    <p:cmd type="call" cmd="playFrom(0.0)">
                                      <p:cBhvr>
                                        <p:cTn id="107" dur="916" fill="hold"/>
                                        <p:tgtEl>
                                          <p:spTgt spid="354592"/>
                                        </p:tgtEl>
                                      </p:cBhvr>
                                    </p:cmd>
                                  </p:childTnLst>
                                </p:cTn>
                              </p:par>
                            </p:childTnLst>
                          </p:cTn>
                        </p:par>
                        <p:par>
                          <p:cTn id="108" fill="hold" nodeType="afterGroup">
                            <p:stCondLst>
                              <p:cond delay="1500"/>
                            </p:stCondLst>
                            <p:childTnLst>
                              <p:par>
                                <p:cTn id="109" presetID="16" presetClass="exit" presetSubtype="26" fill="hold" grpId="0" nodeType="afterEffect">
                                  <p:stCondLst>
                                    <p:cond delay="0"/>
                                  </p:stCondLst>
                                  <p:childTnLst>
                                    <p:animEffect transition="out" filter="barn(inHorizontal)">
                                      <p:cBhvr>
                                        <p:cTn id="110" dur="1000"/>
                                        <p:tgtEl>
                                          <p:spTgt spid="354612"/>
                                        </p:tgtEl>
                                      </p:cBhvr>
                                    </p:animEffect>
                                    <p:set>
                                      <p:cBhvr>
                                        <p:cTn id="111" dur="1" fill="hold">
                                          <p:stCondLst>
                                            <p:cond delay="999"/>
                                          </p:stCondLst>
                                        </p:cTn>
                                        <p:tgtEl>
                                          <p:spTgt spid="354612"/>
                                        </p:tgtEl>
                                        <p:attrNameLst>
                                          <p:attrName>style.visibility</p:attrName>
                                        </p:attrNameLst>
                                      </p:cBhvr>
                                      <p:to>
                                        <p:strVal val="hidden"/>
                                      </p:to>
                                    </p:set>
                                  </p:childTnLst>
                                </p:cTn>
                              </p:par>
                            </p:childTnLst>
                          </p:cTn>
                        </p:par>
                        <p:par>
                          <p:cTn id="112" fill="hold" nodeType="afterGroup">
                            <p:stCondLst>
                              <p:cond delay="2500"/>
                            </p:stCondLst>
                            <p:childTnLst>
                              <p:par>
                                <p:cTn id="113" presetID="16" presetClass="exit" presetSubtype="26" fill="hold" grpId="0" nodeType="afterEffect">
                                  <p:stCondLst>
                                    <p:cond delay="0"/>
                                  </p:stCondLst>
                                  <p:childTnLst>
                                    <p:animEffect transition="out" filter="barn(inHorizontal)">
                                      <p:cBhvr>
                                        <p:cTn id="114" dur="1000"/>
                                        <p:tgtEl>
                                          <p:spTgt spid="354611"/>
                                        </p:tgtEl>
                                      </p:cBhvr>
                                    </p:animEffect>
                                    <p:set>
                                      <p:cBhvr>
                                        <p:cTn id="115" dur="1" fill="hold">
                                          <p:stCondLst>
                                            <p:cond delay="999"/>
                                          </p:stCondLst>
                                        </p:cTn>
                                        <p:tgtEl>
                                          <p:spTgt spid="354611"/>
                                        </p:tgtEl>
                                        <p:attrNameLst>
                                          <p:attrName>style.visibility</p:attrName>
                                        </p:attrNameLst>
                                      </p:cBhvr>
                                      <p:to>
                                        <p:strVal val="hidden"/>
                                      </p:to>
                                    </p:set>
                                  </p:childTnLst>
                                </p:cTn>
                              </p:par>
                            </p:childTnLst>
                          </p:cTn>
                        </p:par>
                        <p:par>
                          <p:cTn id="116" fill="hold" nodeType="afterGroup">
                            <p:stCondLst>
                              <p:cond delay="3500"/>
                            </p:stCondLst>
                            <p:childTnLst>
                              <p:par>
                                <p:cTn id="117" presetID="16" presetClass="exit" presetSubtype="26" fill="hold" grpId="0" nodeType="afterEffect">
                                  <p:stCondLst>
                                    <p:cond delay="0"/>
                                  </p:stCondLst>
                                  <p:childTnLst>
                                    <p:animEffect transition="out" filter="barn(inHorizontal)">
                                      <p:cBhvr>
                                        <p:cTn id="118" dur="1000"/>
                                        <p:tgtEl>
                                          <p:spTgt spid="354610"/>
                                        </p:tgtEl>
                                      </p:cBhvr>
                                    </p:animEffect>
                                    <p:set>
                                      <p:cBhvr>
                                        <p:cTn id="119" dur="1" fill="hold">
                                          <p:stCondLst>
                                            <p:cond delay="999"/>
                                          </p:stCondLst>
                                        </p:cTn>
                                        <p:tgtEl>
                                          <p:spTgt spid="354610"/>
                                        </p:tgtEl>
                                        <p:attrNameLst>
                                          <p:attrName>style.visibility</p:attrName>
                                        </p:attrNameLst>
                                      </p:cBhvr>
                                      <p:to>
                                        <p:strVal val="hidden"/>
                                      </p:to>
                                    </p:set>
                                  </p:childTnLst>
                                </p:cTn>
                              </p:par>
                            </p:childTnLst>
                          </p:cTn>
                        </p:par>
                        <p:par>
                          <p:cTn id="120" fill="hold" nodeType="afterGroup">
                            <p:stCondLst>
                              <p:cond delay="4500"/>
                            </p:stCondLst>
                            <p:childTnLst>
                              <p:par>
                                <p:cTn id="121" presetID="16" presetClass="exit" presetSubtype="26" fill="hold" grpId="0" nodeType="afterEffect">
                                  <p:stCondLst>
                                    <p:cond delay="0"/>
                                  </p:stCondLst>
                                  <p:childTnLst>
                                    <p:animEffect transition="out" filter="barn(inHorizontal)">
                                      <p:cBhvr>
                                        <p:cTn id="122" dur="1000"/>
                                        <p:tgtEl>
                                          <p:spTgt spid="354609"/>
                                        </p:tgtEl>
                                      </p:cBhvr>
                                    </p:animEffect>
                                    <p:set>
                                      <p:cBhvr>
                                        <p:cTn id="123" dur="1" fill="hold">
                                          <p:stCondLst>
                                            <p:cond delay="999"/>
                                          </p:stCondLst>
                                        </p:cTn>
                                        <p:tgtEl>
                                          <p:spTgt spid="354609"/>
                                        </p:tgtEl>
                                        <p:attrNameLst>
                                          <p:attrName>style.visibility</p:attrName>
                                        </p:attrNameLst>
                                      </p:cBhvr>
                                      <p:to>
                                        <p:strVal val="hidden"/>
                                      </p:to>
                                    </p:set>
                                  </p:childTnLst>
                                </p:cTn>
                              </p:par>
                            </p:childTnLst>
                          </p:cTn>
                        </p:par>
                        <p:par>
                          <p:cTn id="124" fill="hold" nodeType="afterGroup">
                            <p:stCondLst>
                              <p:cond delay="5500"/>
                            </p:stCondLst>
                            <p:childTnLst>
                              <p:par>
                                <p:cTn id="125" presetID="16" presetClass="exit" presetSubtype="26" fill="hold" grpId="0" nodeType="afterEffect">
                                  <p:stCondLst>
                                    <p:cond delay="0"/>
                                  </p:stCondLst>
                                  <p:childTnLst>
                                    <p:animEffect transition="out" filter="barn(inHorizontal)">
                                      <p:cBhvr>
                                        <p:cTn id="126" dur="1000"/>
                                        <p:tgtEl>
                                          <p:spTgt spid="354608"/>
                                        </p:tgtEl>
                                      </p:cBhvr>
                                    </p:animEffect>
                                    <p:set>
                                      <p:cBhvr>
                                        <p:cTn id="127" dur="1" fill="hold">
                                          <p:stCondLst>
                                            <p:cond delay="999"/>
                                          </p:stCondLst>
                                        </p:cTn>
                                        <p:tgtEl>
                                          <p:spTgt spid="354608"/>
                                        </p:tgtEl>
                                        <p:attrNameLst>
                                          <p:attrName>style.visibility</p:attrName>
                                        </p:attrNameLst>
                                      </p:cBhvr>
                                      <p:to>
                                        <p:strVal val="hidden"/>
                                      </p:to>
                                    </p:set>
                                  </p:childTnLst>
                                </p:cTn>
                              </p:par>
                            </p:childTnLst>
                          </p:cTn>
                        </p:par>
                        <p:par>
                          <p:cTn id="128" fill="hold" nodeType="afterGroup">
                            <p:stCondLst>
                              <p:cond delay="6500"/>
                            </p:stCondLst>
                            <p:childTnLst>
                              <p:par>
                                <p:cTn id="129" presetID="16" presetClass="exit" presetSubtype="26" fill="hold" grpId="0" nodeType="afterEffect">
                                  <p:stCondLst>
                                    <p:cond delay="0"/>
                                  </p:stCondLst>
                                  <p:childTnLst>
                                    <p:animEffect transition="out" filter="barn(inHorizontal)">
                                      <p:cBhvr>
                                        <p:cTn id="130" dur="1000"/>
                                        <p:tgtEl>
                                          <p:spTgt spid="354607"/>
                                        </p:tgtEl>
                                      </p:cBhvr>
                                    </p:animEffect>
                                    <p:set>
                                      <p:cBhvr>
                                        <p:cTn id="131" dur="1" fill="hold">
                                          <p:stCondLst>
                                            <p:cond delay="999"/>
                                          </p:stCondLst>
                                        </p:cTn>
                                        <p:tgtEl>
                                          <p:spTgt spid="354607"/>
                                        </p:tgtEl>
                                        <p:attrNameLst>
                                          <p:attrName>style.visibility</p:attrName>
                                        </p:attrNameLst>
                                      </p:cBhvr>
                                      <p:to>
                                        <p:strVal val="hidden"/>
                                      </p:to>
                                    </p:set>
                                  </p:childTnLst>
                                </p:cTn>
                              </p:par>
                            </p:childTnLst>
                          </p:cTn>
                        </p:par>
                        <p:par>
                          <p:cTn id="132" fill="hold" nodeType="afterGroup">
                            <p:stCondLst>
                              <p:cond delay="7500"/>
                            </p:stCondLst>
                            <p:childTnLst>
                              <p:par>
                                <p:cTn id="133" presetID="16" presetClass="exit" presetSubtype="26" fill="hold" grpId="0" nodeType="afterEffect">
                                  <p:stCondLst>
                                    <p:cond delay="0"/>
                                  </p:stCondLst>
                                  <p:childTnLst>
                                    <p:animEffect transition="out" filter="barn(inHorizontal)">
                                      <p:cBhvr>
                                        <p:cTn id="134" dur="1000"/>
                                        <p:tgtEl>
                                          <p:spTgt spid="354606"/>
                                        </p:tgtEl>
                                      </p:cBhvr>
                                    </p:animEffect>
                                    <p:set>
                                      <p:cBhvr>
                                        <p:cTn id="135" dur="1" fill="hold">
                                          <p:stCondLst>
                                            <p:cond delay="999"/>
                                          </p:stCondLst>
                                        </p:cTn>
                                        <p:tgtEl>
                                          <p:spTgt spid="354606"/>
                                        </p:tgtEl>
                                        <p:attrNameLst>
                                          <p:attrName>style.visibility</p:attrName>
                                        </p:attrNameLst>
                                      </p:cBhvr>
                                      <p:to>
                                        <p:strVal val="hidden"/>
                                      </p:to>
                                    </p:set>
                                  </p:childTnLst>
                                </p:cTn>
                              </p:par>
                            </p:childTnLst>
                          </p:cTn>
                        </p:par>
                        <p:par>
                          <p:cTn id="136" fill="hold" nodeType="afterGroup">
                            <p:stCondLst>
                              <p:cond delay="8500"/>
                            </p:stCondLst>
                            <p:childTnLst>
                              <p:par>
                                <p:cTn id="137" presetID="16" presetClass="exit" presetSubtype="26" fill="hold" grpId="0" nodeType="afterEffect">
                                  <p:stCondLst>
                                    <p:cond delay="0"/>
                                  </p:stCondLst>
                                  <p:childTnLst>
                                    <p:animEffect transition="out" filter="barn(inHorizontal)">
                                      <p:cBhvr>
                                        <p:cTn id="138" dur="1000"/>
                                        <p:tgtEl>
                                          <p:spTgt spid="354605"/>
                                        </p:tgtEl>
                                      </p:cBhvr>
                                    </p:animEffect>
                                    <p:set>
                                      <p:cBhvr>
                                        <p:cTn id="139" dur="1" fill="hold">
                                          <p:stCondLst>
                                            <p:cond delay="999"/>
                                          </p:stCondLst>
                                        </p:cTn>
                                        <p:tgtEl>
                                          <p:spTgt spid="354605"/>
                                        </p:tgtEl>
                                        <p:attrNameLst>
                                          <p:attrName>style.visibility</p:attrName>
                                        </p:attrNameLst>
                                      </p:cBhvr>
                                      <p:to>
                                        <p:strVal val="hidden"/>
                                      </p:to>
                                    </p:set>
                                  </p:childTnLst>
                                </p:cTn>
                              </p:par>
                            </p:childTnLst>
                          </p:cTn>
                        </p:par>
                        <p:par>
                          <p:cTn id="140" fill="hold" nodeType="afterGroup">
                            <p:stCondLst>
                              <p:cond delay="9500"/>
                            </p:stCondLst>
                            <p:childTnLst>
                              <p:par>
                                <p:cTn id="141" presetID="16" presetClass="exit" presetSubtype="26" fill="hold" grpId="0" nodeType="afterEffect">
                                  <p:stCondLst>
                                    <p:cond delay="0"/>
                                  </p:stCondLst>
                                  <p:childTnLst>
                                    <p:animEffect transition="out" filter="barn(inHorizontal)">
                                      <p:cBhvr>
                                        <p:cTn id="142" dur="1000"/>
                                        <p:tgtEl>
                                          <p:spTgt spid="354604"/>
                                        </p:tgtEl>
                                      </p:cBhvr>
                                    </p:animEffect>
                                    <p:set>
                                      <p:cBhvr>
                                        <p:cTn id="143" dur="1" fill="hold">
                                          <p:stCondLst>
                                            <p:cond delay="999"/>
                                          </p:stCondLst>
                                        </p:cTn>
                                        <p:tgtEl>
                                          <p:spTgt spid="354604"/>
                                        </p:tgtEl>
                                        <p:attrNameLst>
                                          <p:attrName>style.visibility</p:attrName>
                                        </p:attrNameLst>
                                      </p:cBhvr>
                                      <p:to>
                                        <p:strVal val="hidden"/>
                                      </p:to>
                                    </p:set>
                                  </p:childTnLst>
                                </p:cTn>
                              </p:par>
                            </p:childTnLst>
                          </p:cTn>
                        </p:par>
                        <p:par>
                          <p:cTn id="144" fill="hold" nodeType="afterGroup">
                            <p:stCondLst>
                              <p:cond delay="10500"/>
                            </p:stCondLst>
                            <p:childTnLst>
                              <p:par>
                                <p:cTn id="145" presetID="16" presetClass="exit" presetSubtype="26" fill="hold" grpId="0" nodeType="afterEffect">
                                  <p:stCondLst>
                                    <p:cond delay="0"/>
                                  </p:stCondLst>
                                  <p:childTnLst>
                                    <p:animEffect transition="out" filter="barn(inHorizontal)">
                                      <p:cBhvr>
                                        <p:cTn id="146" dur="1000"/>
                                        <p:tgtEl>
                                          <p:spTgt spid="354603"/>
                                        </p:tgtEl>
                                      </p:cBhvr>
                                    </p:animEffect>
                                    <p:set>
                                      <p:cBhvr>
                                        <p:cTn id="147" dur="1" fill="hold">
                                          <p:stCondLst>
                                            <p:cond delay="999"/>
                                          </p:stCondLst>
                                        </p:cTn>
                                        <p:tgtEl>
                                          <p:spTgt spid="354603"/>
                                        </p:tgtEl>
                                        <p:attrNameLst>
                                          <p:attrName>style.visibility</p:attrName>
                                        </p:attrNameLst>
                                      </p:cBhvr>
                                      <p:to>
                                        <p:strVal val="hidden"/>
                                      </p:to>
                                    </p:set>
                                  </p:childTnLst>
                                </p:cTn>
                              </p:par>
                            </p:childTnLst>
                          </p:cTn>
                        </p:par>
                        <p:par>
                          <p:cTn id="148" fill="hold" nodeType="afterGroup">
                            <p:stCondLst>
                              <p:cond delay="11500"/>
                            </p:stCondLst>
                            <p:childTnLst>
                              <p:par>
                                <p:cTn id="149" presetID="16" presetClass="exit" presetSubtype="26" fill="hold" grpId="0" nodeType="afterEffect">
                                  <p:stCondLst>
                                    <p:cond delay="0"/>
                                  </p:stCondLst>
                                  <p:childTnLst>
                                    <p:animEffect transition="out" filter="barn(inHorizontal)">
                                      <p:cBhvr>
                                        <p:cTn id="150" dur="500"/>
                                        <p:tgtEl>
                                          <p:spTgt spid="354602"/>
                                        </p:tgtEl>
                                      </p:cBhvr>
                                    </p:animEffect>
                                    <p:set>
                                      <p:cBhvr>
                                        <p:cTn id="151" dur="1" fill="hold">
                                          <p:stCondLst>
                                            <p:cond delay="499"/>
                                          </p:stCondLst>
                                        </p:cTn>
                                        <p:tgtEl>
                                          <p:spTgt spid="354602"/>
                                        </p:tgtEl>
                                        <p:attrNameLst>
                                          <p:attrName>style.visibility</p:attrName>
                                        </p:attrNameLst>
                                      </p:cBhvr>
                                      <p:to>
                                        <p:strVal val="hidden"/>
                                      </p:to>
                                    </p:set>
                                  </p:childTnLst>
                                </p:cTn>
                              </p:par>
                              <p:par>
                                <p:cTn id="152" presetID="23" presetClass="entr" presetSubtype="16" repeatCount="indefinite" fill="hold" grpId="0" nodeType="withEffect">
                                  <p:stCondLst>
                                    <p:cond delay="0"/>
                                  </p:stCondLst>
                                  <p:childTnLst>
                                    <p:set>
                                      <p:cBhvr>
                                        <p:cTn id="153" dur="1" fill="hold">
                                          <p:stCondLst>
                                            <p:cond delay="0"/>
                                          </p:stCondLst>
                                        </p:cTn>
                                        <p:tgtEl>
                                          <p:spTgt spid="354637"/>
                                        </p:tgtEl>
                                        <p:attrNameLst>
                                          <p:attrName>style.visibility</p:attrName>
                                        </p:attrNameLst>
                                      </p:cBhvr>
                                      <p:to>
                                        <p:strVal val="visible"/>
                                      </p:to>
                                    </p:set>
                                    <p:anim calcmode="lin" valueType="num">
                                      <p:cBhvr>
                                        <p:cTn id="154" dur="2000" fill="hold"/>
                                        <p:tgtEl>
                                          <p:spTgt spid="354637"/>
                                        </p:tgtEl>
                                        <p:attrNameLst>
                                          <p:attrName>ppt_w</p:attrName>
                                        </p:attrNameLst>
                                      </p:cBhvr>
                                      <p:tavLst>
                                        <p:tav tm="0">
                                          <p:val>
                                            <p:fltVal val="0"/>
                                          </p:val>
                                        </p:tav>
                                        <p:tav tm="100000">
                                          <p:val>
                                            <p:strVal val="#ppt_w"/>
                                          </p:val>
                                        </p:tav>
                                      </p:tavLst>
                                    </p:anim>
                                    <p:anim calcmode="lin" valueType="num">
                                      <p:cBhvr>
                                        <p:cTn id="155" dur="2000" fill="hold"/>
                                        <p:tgtEl>
                                          <p:spTgt spid="354637"/>
                                        </p:tgtEl>
                                        <p:attrNameLst>
                                          <p:attrName>ppt_h</p:attrName>
                                        </p:attrNameLst>
                                      </p:cBhvr>
                                      <p:tavLst>
                                        <p:tav tm="0">
                                          <p:val>
                                            <p:fltVal val="0"/>
                                          </p:val>
                                        </p:tav>
                                        <p:tav tm="100000">
                                          <p:val>
                                            <p:strVal val="#ppt_h"/>
                                          </p:val>
                                        </p:tav>
                                      </p:tavLst>
                                    </p:anim>
                                  </p:childTnLst>
                                </p:cTn>
                              </p:par>
                              <p:par>
                                <p:cTn id="156" presetID="1" presetClass="mediacall" presetSubtype="0" fill="hold" nodeType="withEffect">
                                  <p:stCondLst>
                                    <p:cond delay="0"/>
                                  </p:stCondLst>
                                  <p:childTnLst>
                                    <p:cmd type="call" cmd="playFrom(0.0)">
                                      <p:cBhvr>
                                        <p:cTn id="157" dur="1939" fill="hold"/>
                                        <p:tgtEl>
                                          <p:spTgt spid="354597"/>
                                        </p:tgtEl>
                                      </p:cBhvr>
                                    </p:cmd>
                                  </p:childTnLst>
                                </p:cTn>
                              </p:par>
                            </p:childTnLst>
                          </p:cTn>
                        </p:par>
                      </p:childTnLst>
                    </p:cTn>
                  </p:par>
                  <p:par>
                    <p:cTn id="158" fill="hold" nodeType="clickPar">
                      <p:stCondLst>
                        <p:cond delay="indefinite"/>
                      </p:stCondLst>
                      <p:childTnLst>
                        <p:par>
                          <p:cTn id="159" fill="hold" nodeType="withGroup">
                            <p:stCondLst>
                              <p:cond delay="0"/>
                            </p:stCondLst>
                            <p:childTnLst>
                              <p:par>
                                <p:cTn id="160" presetID="53" presetClass="exit" presetSubtype="0" fill="hold" grpId="1" nodeType="clickEffect">
                                  <p:stCondLst>
                                    <p:cond delay="0"/>
                                  </p:stCondLst>
                                  <p:childTnLst>
                                    <p:anim calcmode="lin" valueType="num">
                                      <p:cBhvr>
                                        <p:cTn id="161" dur="500"/>
                                        <p:tgtEl>
                                          <p:spTgt spid="354602"/>
                                        </p:tgtEl>
                                        <p:attrNameLst>
                                          <p:attrName>ppt_w</p:attrName>
                                        </p:attrNameLst>
                                      </p:cBhvr>
                                      <p:tavLst>
                                        <p:tav tm="0">
                                          <p:val>
                                            <p:strVal val="ppt_w"/>
                                          </p:val>
                                        </p:tav>
                                        <p:tav tm="100000">
                                          <p:val>
                                            <p:fltVal val="0"/>
                                          </p:val>
                                        </p:tav>
                                      </p:tavLst>
                                    </p:anim>
                                    <p:anim calcmode="lin" valueType="num">
                                      <p:cBhvr>
                                        <p:cTn id="162" dur="500"/>
                                        <p:tgtEl>
                                          <p:spTgt spid="354602"/>
                                        </p:tgtEl>
                                        <p:attrNameLst>
                                          <p:attrName>ppt_h</p:attrName>
                                        </p:attrNameLst>
                                      </p:cBhvr>
                                      <p:tavLst>
                                        <p:tav tm="0">
                                          <p:val>
                                            <p:strVal val="ppt_h"/>
                                          </p:val>
                                        </p:tav>
                                        <p:tav tm="100000">
                                          <p:val>
                                            <p:fltVal val="0"/>
                                          </p:val>
                                        </p:tav>
                                      </p:tavLst>
                                    </p:anim>
                                    <p:animEffect transition="out" filter="fade">
                                      <p:cBhvr>
                                        <p:cTn id="163" dur="500"/>
                                        <p:tgtEl>
                                          <p:spTgt spid="354602"/>
                                        </p:tgtEl>
                                      </p:cBhvr>
                                    </p:animEffect>
                                    <p:set>
                                      <p:cBhvr>
                                        <p:cTn id="164" dur="1" fill="hold">
                                          <p:stCondLst>
                                            <p:cond delay="499"/>
                                          </p:stCondLst>
                                        </p:cTn>
                                        <p:tgtEl>
                                          <p:spTgt spid="354602"/>
                                        </p:tgtEl>
                                        <p:attrNameLst>
                                          <p:attrName>style.visibility</p:attrName>
                                        </p:attrNameLst>
                                      </p:cBhvr>
                                      <p:to>
                                        <p:strVal val="hidden"/>
                                      </p:to>
                                    </p:set>
                                  </p:childTnLst>
                                </p:cTn>
                              </p:par>
                              <p:par>
                                <p:cTn id="165" presetID="53" presetClass="exit" presetSubtype="0" fill="hold" nodeType="withEffect">
                                  <p:stCondLst>
                                    <p:cond delay="0"/>
                                  </p:stCondLst>
                                  <p:childTnLst>
                                    <p:anim calcmode="lin" valueType="num">
                                      <p:cBhvr>
                                        <p:cTn id="166" dur="500"/>
                                        <p:tgtEl>
                                          <p:spTgt spid="354603"/>
                                        </p:tgtEl>
                                        <p:attrNameLst>
                                          <p:attrName>ppt_w</p:attrName>
                                        </p:attrNameLst>
                                      </p:cBhvr>
                                      <p:tavLst>
                                        <p:tav tm="0">
                                          <p:val>
                                            <p:strVal val="ppt_w"/>
                                          </p:val>
                                        </p:tav>
                                        <p:tav tm="100000">
                                          <p:val>
                                            <p:fltVal val="0"/>
                                          </p:val>
                                        </p:tav>
                                      </p:tavLst>
                                    </p:anim>
                                    <p:anim calcmode="lin" valueType="num">
                                      <p:cBhvr>
                                        <p:cTn id="167" dur="500"/>
                                        <p:tgtEl>
                                          <p:spTgt spid="354603"/>
                                        </p:tgtEl>
                                        <p:attrNameLst>
                                          <p:attrName>ppt_h</p:attrName>
                                        </p:attrNameLst>
                                      </p:cBhvr>
                                      <p:tavLst>
                                        <p:tav tm="0">
                                          <p:val>
                                            <p:strVal val="ppt_h"/>
                                          </p:val>
                                        </p:tav>
                                        <p:tav tm="100000">
                                          <p:val>
                                            <p:fltVal val="0"/>
                                          </p:val>
                                        </p:tav>
                                      </p:tavLst>
                                    </p:anim>
                                    <p:animEffect transition="out" filter="fade">
                                      <p:cBhvr>
                                        <p:cTn id="168" dur="500"/>
                                        <p:tgtEl>
                                          <p:spTgt spid="354603"/>
                                        </p:tgtEl>
                                      </p:cBhvr>
                                    </p:animEffect>
                                    <p:set>
                                      <p:cBhvr>
                                        <p:cTn id="169" dur="1" fill="hold">
                                          <p:stCondLst>
                                            <p:cond delay="499"/>
                                          </p:stCondLst>
                                        </p:cTn>
                                        <p:tgtEl>
                                          <p:spTgt spid="354603"/>
                                        </p:tgtEl>
                                        <p:attrNameLst>
                                          <p:attrName>style.visibility</p:attrName>
                                        </p:attrNameLst>
                                      </p:cBhvr>
                                      <p:to>
                                        <p:strVal val="hidden"/>
                                      </p:to>
                                    </p:set>
                                  </p:childTnLst>
                                </p:cTn>
                              </p:par>
                              <p:par>
                                <p:cTn id="170" presetID="53" presetClass="exit" presetSubtype="0" fill="hold" nodeType="withEffect">
                                  <p:stCondLst>
                                    <p:cond delay="0"/>
                                  </p:stCondLst>
                                  <p:childTnLst>
                                    <p:anim calcmode="lin" valueType="num">
                                      <p:cBhvr>
                                        <p:cTn id="171" dur="500"/>
                                        <p:tgtEl>
                                          <p:spTgt spid="354604"/>
                                        </p:tgtEl>
                                        <p:attrNameLst>
                                          <p:attrName>ppt_w</p:attrName>
                                        </p:attrNameLst>
                                      </p:cBhvr>
                                      <p:tavLst>
                                        <p:tav tm="0">
                                          <p:val>
                                            <p:strVal val="ppt_w"/>
                                          </p:val>
                                        </p:tav>
                                        <p:tav tm="100000">
                                          <p:val>
                                            <p:fltVal val="0"/>
                                          </p:val>
                                        </p:tav>
                                      </p:tavLst>
                                    </p:anim>
                                    <p:anim calcmode="lin" valueType="num">
                                      <p:cBhvr>
                                        <p:cTn id="172" dur="500"/>
                                        <p:tgtEl>
                                          <p:spTgt spid="354604"/>
                                        </p:tgtEl>
                                        <p:attrNameLst>
                                          <p:attrName>ppt_h</p:attrName>
                                        </p:attrNameLst>
                                      </p:cBhvr>
                                      <p:tavLst>
                                        <p:tav tm="0">
                                          <p:val>
                                            <p:strVal val="ppt_h"/>
                                          </p:val>
                                        </p:tav>
                                        <p:tav tm="100000">
                                          <p:val>
                                            <p:fltVal val="0"/>
                                          </p:val>
                                        </p:tav>
                                      </p:tavLst>
                                    </p:anim>
                                    <p:animEffect transition="out" filter="fade">
                                      <p:cBhvr>
                                        <p:cTn id="173" dur="500"/>
                                        <p:tgtEl>
                                          <p:spTgt spid="354604"/>
                                        </p:tgtEl>
                                      </p:cBhvr>
                                    </p:animEffect>
                                    <p:set>
                                      <p:cBhvr>
                                        <p:cTn id="174" dur="1" fill="hold">
                                          <p:stCondLst>
                                            <p:cond delay="499"/>
                                          </p:stCondLst>
                                        </p:cTn>
                                        <p:tgtEl>
                                          <p:spTgt spid="354604"/>
                                        </p:tgtEl>
                                        <p:attrNameLst>
                                          <p:attrName>style.visibility</p:attrName>
                                        </p:attrNameLst>
                                      </p:cBhvr>
                                      <p:to>
                                        <p:strVal val="hidden"/>
                                      </p:to>
                                    </p:set>
                                  </p:childTnLst>
                                </p:cTn>
                              </p:par>
                              <p:par>
                                <p:cTn id="175" presetID="53" presetClass="exit" presetSubtype="0" fill="hold" nodeType="withEffect">
                                  <p:stCondLst>
                                    <p:cond delay="0"/>
                                  </p:stCondLst>
                                  <p:childTnLst>
                                    <p:anim calcmode="lin" valueType="num">
                                      <p:cBhvr>
                                        <p:cTn id="176" dur="500"/>
                                        <p:tgtEl>
                                          <p:spTgt spid="354605"/>
                                        </p:tgtEl>
                                        <p:attrNameLst>
                                          <p:attrName>ppt_w</p:attrName>
                                        </p:attrNameLst>
                                      </p:cBhvr>
                                      <p:tavLst>
                                        <p:tav tm="0">
                                          <p:val>
                                            <p:strVal val="ppt_w"/>
                                          </p:val>
                                        </p:tav>
                                        <p:tav tm="100000">
                                          <p:val>
                                            <p:fltVal val="0"/>
                                          </p:val>
                                        </p:tav>
                                      </p:tavLst>
                                    </p:anim>
                                    <p:anim calcmode="lin" valueType="num">
                                      <p:cBhvr>
                                        <p:cTn id="177" dur="500"/>
                                        <p:tgtEl>
                                          <p:spTgt spid="354605"/>
                                        </p:tgtEl>
                                        <p:attrNameLst>
                                          <p:attrName>ppt_h</p:attrName>
                                        </p:attrNameLst>
                                      </p:cBhvr>
                                      <p:tavLst>
                                        <p:tav tm="0">
                                          <p:val>
                                            <p:strVal val="ppt_h"/>
                                          </p:val>
                                        </p:tav>
                                        <p:tav tm="100000">
                                          <p:val>
                                            <p:fltVal val="0"/>
                                          </p:val>
                                        </p:tav>
                                      </p:tavLst>
                                    </p:anim>
                                    <p:animEffect transition="out" filter="fade">
                                      <p:cBhvr>
                                        <p:cTn id="178" dur="500"/>
                                        <p:tgtEl>
                                          <p:spTgt spid="354605"/>
                                        </p:tgtEl>
                                      </p:cBhvr>
                                    </p:animEffect>
                                    <p:set>
                                      <p:cBhvr>
                                        <p:cTn id="179" dur="1" fill="hold">
                                          <p:stCondLst>
                                            <p:cond delay="499"/>
                                          </p:stCondLst>
                                        </p:cTn>
                                        <p:tgtEl>
                                          <p:spTgt spid="354605"/>
                                        </p:tgtEl>
                                        <p:attrNameLst>
                                          <p:attrName>style.visibility</p:attrName>
                                        </p:attrNameLst>
                                      </p:cBhvr>
                                      <p:to>
                                        <p:strVal val="hidden"/>
                                      </p:to>
                                    </p:set>
                                  </p:childTnLst>
                                </p:cTn>
                              </p:par>
                              <p:par>
                                <p:cTn id="180" presetID="53" presetClass="exit" presetSubtype="0" fill="hold" nodeType="withEffect">
                                  <p:stCondLst>
                                    <p:cond delay="0"/>
                                  </p:stCondLst>
                                  <p:childTnLst>
                                    <p:anim calcmode="lin" valueType="num">
                                      <p:cBhvr>
                                        <p:cTn id="181" dur="500"/>
                                        <p:tgtEl>
                                          <p:spTgt spid="354606"/>
                                        </p:tgtEl>
                                        <p:attrNameLst>
                                          <p:attrName>ppt_w</p:attrName>
                                        </p:attrNameLst>
                                      </p:cBhvr>
                                      <p:tavLst>
                                        <p:tav tm="0">
                                          <p:val>
                                            <p:strVal val="ppt_w"/>
                                          </p:val>
                                        </p:tav>
                                        <p:tav tm="100000">
                                          <p:val>
                                            <p:fltVal val="0"/>
                                          </p:val>
                                        </p:tav>
                                      </p:tavLst>
                                    </p:anim>
                                    <p:anim calcmode="lin" valueType="num">
                                      <p:cBhvr>
                                        <p:cTn id="182" dur="500"/>
                                        <p:tgtEl>
                                          <p:spTgt spid="354606"/>
                                        </p:tgtEl>
                                        <p:attrNameLst>
                                          <p:attrName>ppt_h</p:attrName>
                                        </p:attrNameLst>
                                      </p:cBhvr>
                                      <p:tavLst>
                                        <p:tav tm="0">
                                          <p:val>
                                            <p:strVal val="ppt_h"/>
                                          </p:val>
                                        </p:tav>
                                        <p:tav tm="100000">
                                          <p:val>
                                            <p:fltVal val="0"/>
                                          </p:val>
                                        </p:tav>
                                      </p:tavLst>
                                    </p:anim>
                                    <p:animEffect transition="out" filter="fade">
                                      <p:cBhvr>
                                        <p:cTn id="183" dur="500"/>
                                        <p:tgtEl>
                                          <p:spTgt spid="354606"/>
                                        </p:tgtEl>
                                      </p:cBhvr>
                                    </p:animEffect>
                                    <p:set>
                                      <p:cBhvr>
                                        <p:cTn id="184" dur="1" fill="hold">
                                          <p:stCondLst>
                                            <p:cond delay="499"/>
                                          </p:stCondLst>
                                        </p:cTn>
                                        <p:tgtEl>
                                          <p:spTgt spid="354606"/>
                                        </p:tgtEl>
                                        <p:attrNameLst>
                                          <p:attrName>style.visibility</p:attrName>
                                        </p:attrNameLst>
                                      </p:cBhvr>
                                      <p:to>
                                        <p:strVal val="hidden"/>
                                      </p:to>
                                    </p:set>
                                  </p:childTnLst>
                                </p:cTn>
                              </p:par>
                              <p:par>
                                <p:cTn id="185" presetID="53" presetClass="exit" presetSubtype="0" fill="hold" nodeType="withEffect">
                                  <p:stCondLst>
                                    <p:cond delay="0"/>
                                  </p:stCondLst>
                                  <p:childTnLst>
                                    <p:anim calcmode="lin" valueType="num">
                                      <p:cBhvr>
                                        <p:cTn id="186" dur="500"/>
                                        <p:tgtEl>
                                          <p:spTgt spid="354607"/>
                                        </p:tgtEl>
                                        <p:attrNameLst>
                                          <p:attrName>ppt_w</p:attrName>
                                        </p:attrNameLst>
                                      </p:cBhvr>
                                      <p:tavLst>
                                        <p:tav tm="0">
                                          <p:val>
                                            <p:strVal val="ppt_w"/>
                                          </p:val>
                                        </p:tav>
                                        <p:tav tm="100000">
                                          <p:val>
                                            <p:fltVal val="0"/>
                                          </p:val>
                                        </p:tav>
                                      </p:tavLst>
                                    </p:anim>
                                    <p:anim calcmode="lin" valueType="num">
                                      <p:cBhvr>
                                        <p:cTn id="187" dur="500"/>
                                        <p:tgtEl>
                                          <p:spTgt spid="354607"/>
                                        </p:tgtEl>
                                        <p:attrNameLst>
                                          <p:attrName>ppt_h</p:attrName>
                                        </p:attrNameLst>
                                      </p:cBhvr>
                                      <p:tavLst>
                                        <p:tav tm="0">
                                          <p:val>
                                            <p:strVal val="ppt_h"/>
                                          </p:val>
                                        </p:tav>
                                        <p:tav tm="100000">
                                          <p:val>
                                            <p:fltVal val="0"/>
                                          </p:val>
                                        </p:tav>
                                      </p:tavLst>
                                    </p:anim>
                                    <p:animEffect transition="out" filter="fade">
                                      <p:cBhvr>
                                        <p:cTn id="188" dur="500"/>
                                        <p:tgtEl>
                                          <p:spTgt spid="354607"/>
                                        </p:tgtEl>
                                      </p:cBhvr>
                                    </p:animEffect>
                                    <p:set>
                                      <p:cBhvr>
                                        <p:cTn id="189" dur="1" fill="hold">
                                          <p:stCondLst>
                                            <p:cond delay="499"/>
                                          </p:stCondLst>
                                        </p:cTn>
                                        <p:tgtEl>
                                          <p:spTgt spid="354607"/>
                                        </p:tgtEl>
                                        <p:attrNameLst>
                                          <p:attrName>style.visibility</p:attrName>
                                        </p:attrNameLst>
                                      </p:cBhvr>
                                      <p:to>
                                        <p:strVal val="hidden"/>
                                      </p:to>
                                    </p:set>
                                  </p:childTnLst>
                                </p:cTn>
                              </p:par>
                              <p:par>
                                <p:cTn id="190" presetID="53" presetClass="exit" presetSubtype="0" fill="hold" nodeType="withEffect">
                                  <p:stCondLst>
                                    <p:cond delay="0"/>
                                  </p:stCondLst>
                                  <p:childTnLst>
                                    <p:anim calcmode="lin" valueType="num">
                                      <p:cBhvr>
                                        <p:cTn id="191" dur="500"/>
                                        <p:tgtEl>
                                          <p:spTgt spid="354608"/>
                                        </p:tgtEl>
                                        <p:attrNameLst>
                                          <p:attrName>ppt_w</p:attrName>
                                        </p:attrNameLst>
                                      </p:cBhvr>
                                      <p:tavLst>
                                        <p:tav tm="0">
                                          <p:val>
                                            <p:strVal val="ppt_w"/>
                                          </p:val>
                                        </p:tav>
                                        <p:tav tm="100000">
                                          <p:val>
                                            <p:fltVal val="0"/>
                                          </p:val>
                                        </p:tav>
                                      </p:tavLst>
                                    </p:anim>
                                    <p:anim calcmode="lin" valueType="num">
                                      <p:cBhvr>
                                        <p:cTn id="192" dur="500"/>
                                        <p:tgtEl>
                                          <p:spTgt spid="354608"/>
                                        </p:tgtEl>
                                        <p:attrNameLst>
                                          <p:attrName>ppt_h</p:attrName>
                                        </p:attrNameLst>
                                      </p:cBhvr>
                                      <p:tavLst>
                                        <p:tav tm="0">
                                          <p:val>
                                            <p:strVal val="ppt_h"/>
                                          </p:val>
                                        </p:tav>
                                        <p:tav tm="100000">
                                          <p:val>
                                            <p:fltVal val="0"/>
                                          </p:val>
                                        </p:tav>
                                      </p:tavLst>
                                    </p:anim>
                                    <p:animEffect transition="out" filter="fade">
                                      <p:cBhvr>
                                        <p:cTn id="193" dur="500"/>
                                        <p:tgtEl>
                                          <p:spTgt spid="354608"/>
                                        </p:tgtEl>
                                      </p:cBhvr>
                                    </p:animEffect>
                                    <p:set>
                                      <p:cBhvr>
                                        <p:cTn id="194" dur="1" fill="hold">
                                          <p:stCondLst>
                                            <p:cond delay="499"/>
                                          </p:stCondLst>
                                        </p:cTn>
                                        <p:tgtEl>
                                          <p:spTgt spid="354608"/>
                                        </p:tgtEl>
                                        <p:attrNameLst>
                                          <p:attrName>style.visibility</p:attrName>
                                        </p:attrNameLst>
                                      </p:cBhvr>
                                      <p:to>
                                        <p:strVal val="hidden"/>
                                      </p:to>
                                    </p:set>
                                  </p:childTnLst>
                                </p:cTn>
                              </p:par>
                              <p:par>
                                <p:cTn id="195" presetID="53" presetClass="exit" presetSubtype="0" fill="hold" nodeType="withEffect">
                                  <p:stCondLst>
                                    <p:cond delay="0"/>
                                  </p:stCondLst>
                                  <p:childTnLst>
                                    <p:anim calcmode="lin" valueType="num">
                                      <p:cBhvr>
                                        <p:cTn id="196" dur="500"/>
                                        <p:tgtEl>
                                          <p:spTgt spid="354609"/>
                                        </p:tgtEl>
                                        <p:attrNameLst>
                                          <p:attrName>ppt_w</p:attrName>
                                        </p:attrNameLst>
                                      </p:cBhvr>
                                      <p:tavLst>
                                        <p:tav tm="0">
                                          <p:val>
                                            <p:strVal val="ppt_w"/>
                                          </p:val>
                                        </p:tav>
                                        <p:tav tm="100000">
                                          <p:val>
                                            <p:fltVal val="0"/>
                                          </p:val>
                                        </p:tav>
                                      </p:tavLst>
                                    </p:anim>
                                    <p:anim calcmode="lin" valueType="num">
                                      <p:cBhvr>
                                        <p:cTn id="197" dur="500"/>
                                        <p:tgtEl>
                                          <p:spTgt spid="354609"/>
                                        </p:tgtEl>
                                        <p:attrNameLst>
                                          <p:attrName>ppt_h</p:attrName>
                                        </p:attrNameLst>
                                      </p:cBhvr>
                                      <p:tavLst>
                                        <p:tav tm="0">
                                          <p:val>
                                            <p:strVal val="ppt_h"/>
                                          </p:val>
                                        </p:tav>
                                        <p:tav tm="100000">
                                          <p:val>
                                            <p:fltVal val="0"/>
                                          </p:val>
                                        </p:tav>
                                      </p:tavLst>
                                    </p:anim>
                                    <p:animEffect transition="out" filter="fade">
                                      <p:cBhvr>
                                        <p:cTn id="198" dur="500"/>
                                        <p:tgtEl>
                                          <p:spTgt spid="354609"/>
                                        </p:tgtEl>
                                      </p:cBhvr>
                                    </p:animEffect>
                                    <p:set>
                                      <p:cBhvr>
                                        <p:cTn id="199" dur="1" fill="hold">
                                          <p:stCondLst>
                                            <p:cond delay="499"/>
                                          </p:stCondLst>
                                        </p:cTn>
                                        <p:tgtEl>
                                          <p:spTgt spid="354609"/>
                                        </p:tgtEl>
                                        <p:attrNameLst>
                                          <p:attrName>style.visibility</p:attrName>
                                        </p:attrNameLst>
                                      </p:cBhvr>
                                      <p:to>
                                        <p:strVal val="hidden"/>
                                      </p:to>
                                    </p:set>
                                  </p:childTnLst>
                                </p:cTn>
                              </p:par>
                              <p:par>
                                <p:cTn id="200" presetID="53" presetClass="exit" presetSubtype="0" fill="hold" nodeType="withEffect">
                                  <p:stCondLst>
                                    <p:cond delay="0"/>
                                  </p:stCondLst>
                                  <p:childTnLst>
                                    <p:anim calcmode="lin" valueType="num">
                                      <p:cBhvr>
                                        <p:cTn id="201" dur="500"/>
                                        <p:tgtEl>
                                          <p:spTgt spid="354610"/>
                                        </p:tgtEl>
                                        <p:attrNameLst>
                                          <p:attrName>ppt_w</p:attrName>
                                        </p:attrNameLst>
                                      </p:cBhvr>
                                      <p:tavLst>
                                        <p:tav tm="0">
                                          <p:val>
                                            <p:strVal val="ppt_w"/>
                                          </p:val>
                                        </p:tav>
                                        <p:tav tm="100000">
                                          <p:val>
                                            <p:fltVal val="0"/>
                                          </p:val>
                                        </p:tav>
                                      </p:tavLst>
                                    </p:anim>
                                    <p:anim calcmode="lin" valueType="num">
                                      <p:cBhvr>
                                        <p:cTn id="202" dur="500"/>
                                        <p:tgtEl>
                                          <p:spTgt spid="354610"/>
                                        </p:tgtEl>
                                        <p:attrNameLst>
                                          <p:attrName>ppt_h</p:attrName>
                                        </p:attrNameLst>
                                      </p:cBhvr>
                                      <p:tavLst>
                                        <p:tav tm="0">
                                          <p:val>
                                            <p:strVal val="ppt_h"/>
                                          </p:val>
                                        </p:tav>
                                        <p:tav tm="100000">
                                          <p:val>
                                            <p:fltVal val="0"/>
                                          </p:val>
                                        </p:tav>
                                      </p:tavLst>
                                    </p:anim>
                                    <p:animEffect transition="out" filter="fade">
                                      <p:cBhvr>
                                        <p:cTn id="203" dur="500"/>
                                        <p:tgtEl>
                                          <p:spTgt spid="354610"/>
                                        </p:tgtEl>
                                      </p:cBhvr>
                                    </p:animEffect>
                                    <p:set>
                                      <p:cBhvr>
                                        <p:cTn id="204" dur="1" fill="hold">
                                          <p:stCondLst>
                                            <p:cond delay="499"/>
                                          </p:stCondLst>
                                        </p:cTn>
                                        <p:tgtEl>
                                          <p:spTgt spid="354610"/>
                                        </p:tgtEl>
                                        <p:attrNameLst>
                                          <p:attrName>style.visibility</p:attrName>
                                        </p:attrNameLst>
                                      </p:cBhvr>
                                      <p:to>
                                        <p:strVal val="hidden"/>
                                      </p:to>
                                    </p:set>
                                  </p:childTnLst>
                                </p:cTn>
                              </p:par>
                              <p:par>
                                <p:cTn id="205" presetID="53" presetClass="exit" presetSubtype="0" fill="hold" nodeType="withEffect">
                                  <p:stCondLst>
                                    <p:cond delay="0"/>
                                  </p:stCondLst>
                                  <p:childTnLst>
                                    <p:anim calcmode="lin" valueType="num">
                                      <p:cBhvr>
                                        <p:cTn id="206" dur="500"/>
                                        <p:tgtEl>
                                          <p:spTgt spid="354611"/>
                                        </p:tgtEl>
                                        <p:attrNameLst>
                                          <p:attrName>ppt_w</p:attrName>
                                        </p:attrNameLst>
                                      </p:cBhvr>
                                      <p:tavLst>
                                        <p:tav tm="0">
                                          <p:val>
                                            <p:strVal val="ppt_w"/>
                                          </p:val>
                                        </p:tav>
                                        <p:tav tm="100000">
                                          <p:val>
                                            <p:fltVal val="0"/>
                                          </p:val>
                                        </p:tav>
                                      </p:tavLst>
                                    </p:anim>
                                    <p:anim calcmode="lin" valueType="num">
                                      <p:cBhvr>
                                        <p:cTn id="207" dur="500"/>
                                        <p:tgtEl>
                                          <p:spTgt spid="354611"/>
                                        </p:tgtEl>
                                        <p:attrNameLst>
                                          <p:attrName>ppt_h</p:attrName>
                                        </p:attrNameLst>
                                      </p:cBhvr>
                                      <p:tavLst>
                                        <p:tav tm="0">
                                          <p:val>
                                            <p:strVal val="ppt_h"/>
                                          </p:val>
                                        </p:tav>
                                        <p:tav tm="100000">
                                          <p:val>
                                            <p:fltVal val="0"/>
                                          </p:val>
                                        </p:tav>
                                      </p:tavLst>
                                    </p:anim>
                                    <p:animEffect transition="out" filter="fade">
                                      <p:cBhvr>
                                        <p:cTn id="208" dur="500"/>
                                        <p:tgtEl>
                                          <p:spTgt spid="354611"/>
                                        </p:tgtEl>
                                      </p:cBhvr>
                                    </p:animEffect>
                                    <p:set>
                                      <p:cBhvr>
                                        <p:cTn id="209" dur="1" fill="hold">
                                          <p:stCondLst>
                                            <p:cond delay="499"/>
                                          </p:stCondLst>
                                        </p:cTn>
                                        <p:tgtEl>
                                          <p:spTgt spid="354611"/>
                                        </p:tgtEl>
                                        <p:attrNameLst>
                                          <p:attrName>style.visibility</p:attrName>
                                        </p:attrNameLst>
                                      </p:cBhvr>
                                      <p:to>
                                        <p:strVal val="hidden"/>
                                      </p:to>
                                    </p:set>
                                  </p:childTnLst>
                                </p:cTn>
                              </p:par>
                              <p:par>
                                <p:cTn id="210" presetID="53" presetClass="exit" presetSubtype="0" fill="hold" nodeType="withEffect">
                                  <p:stCondLst>
                                    <p:cond delay="0"/>
                                  </p:stCondLst>
                                  <p:childTnLst>
                                    <p:anim calcmode="lin" valueType="num">
                                      <p:cBhvr>
                                        <p:cTn id="211" dur="500"/>
                                        <p:tgtEl>
                                          <p:spTgt spid="354612"/>
                                        </p:tgtEl>
                                        <p:attrNameLst>
                                          <p:attrName>ppt_w</p:attrName>
                                        </p:attrNameLst>
                                      </p:cBhvr>
                                      <p:tavLst>
                                        <p:tav tm="0">
                                          <p:val>
                                            <p:strVal val="ppt_w"/>
                                          </p:val>
                                        </p:tav>
                                        <p:tav tm="100000">
                                          <p:val>
                                            <p:fltVal val="0"/>
                                          </p:val>
                                        </p:tav>
                                      </p:tavLst>
                                    </p:anim>
                                    <p:anim calcmode="lin" valueType="num">
                                      <p:cBhvr>
                                        <p:cTn id="212" dur="500"/>
                                        <p:tgtEl>
                                          <p:spTgt spid="354612"/>
                                        </p:tgtEl>
                                        <p:attrNameLst>
                                          <p:attrName>ppt_h</p:attrName>
                                        </p:attrNameLst>
                                      </p:cBhvr>
                                      <p:tavLst>
                                        <p:tav tm="0">
                                          <p:val>
                                            <p:strVal val="ppt_h"/>
                                          </p:val>
                                        </p:tav>
                                        <p:tav tm="100000">
                                          <p:val>
                                            <p:fltVal val="0"/>
                                          </p:val>
                                        </p:tav>
                                      </p:tavLst>
                                    </p:anim>
                                    <p:animEffect transition="out" filter="fade">
                                      <p:cBhvr>
                                        <p:cTn id="213" dur="500"/>
                                        <p:tgtEl>
                                          <p:spTgt spid="354612"/>
                                        </p:tgtEl>
                                      </p:cBhvr>
                                    </p:animEffect>
                                    <p:set>
                                      <p:cBhvr>
                                        <p:cTn id="214" dur="1" fill="hold">
                                          <p:stCondLst>
                                            <p:cond delay="499"/>
                                          </p:stCondLst>
                                        </p:cTn>
                                        <p:tgtEl>
                                          <p:spTgt spid="354612"/>
                                        </p:tgtEl>
                                        <p:attrNameLst>
                                          <p:attrName>style.visibility</p:attrName>
                                        </p:attrNameLst>
                                      </p:cBhvr>
                                      <p:to>
                                        <p:strVal val="hidden"/>
                                      </p:to>
                                    </p:set>
                                  </p:childTnLst>
                                </p:cTn>
                              </p:par>
                              <p:par>
                                <p:cTn id="215" presetID="53" presetClass="exit" presetSubtype="0" fill="hold" grpId="1" nodeType="withEffect">
                                  <p:stCondLst>
                                    <p:cond delay="0"/>
                                  </p:stCondLst>
                                  <p:childTnLst>
                                    <p:anim calcmode="lin" valueType="num">
                                      <p:cBhvr>
                                        <p:cTn id="216" dur="500"/>
                                        <p:tgtEl>
                                          <p:spTgt spid="354637"/>
                                        </p:tgtEl>
                                        <p:attrNameLst>
                                          <p:attrName>ppt_w</p:attrName>
                                        </p:attrNameLst>
                                      </p:cBhvr>
                                      <p:tavLst>
                                        <p:tav tm="0">
                                          <p:val>
                                            <p:strVal val="ppt_w"/>
                                          </p:val>
                                        </p:tav>
                                        <p:tav tm="100000">
                                          <p:val>
                                            <p:fltVal val="0"/>
                                          </p:val>
                                        </p:tav>
                                      </p:tavLst>
                                    </p:anim>
                                    <p:anim calcmode="lin" valueType="num">
                                      <p:cBhvr>
                                        <p:cTn id="217" dur="500"/>
                                        <p:tgtEl>
                                          <p:spTgt spid="354637"/>
                                        </p:tgtEl>
                                        <p:attrNameLst>
                                          <p:attrName>ppt_h</p:attrName>
                                        </p:attrNameLst>
                                      </p:cBhvr>
                                      <p:tavLst>
                                        <p:tav tm="0">
                                          <p:val>
                                            <p:strVal val="ppt_h"/>
                                          </p:val>
                                        </p:tav>
                                        <p:tav tm="100000">
                                          <p:val>
                                            <p:fltVal val="0"/>
                                          </p:val>
                                        </p:tav>
                                      </p:tavLst>
                                    </p:anim>
                                    <p:animEffect transition="out" filter="fade">
                                      <p:cBhvr>
                                        <p:cTn id="218" dur="500"/>
                                        <p:tgtEl>
                                          <p:spTgt spid="354637"/>
                                        </p:tgtEl>
                                      </p:cBhvr>
                                    </p:animEffect>
                                    <p:set>
                                      <p:cBhvr>
                                        <p:cTn id="219" dur="1" fill="hold">
                                          <p:stCondLst>
                                            <p:cond delay="499"/>
                                          </p:stCondLst>
                                        </p:cTn>
                                        <p:tgtEl>
                                          <p:spTgt spid="354637"/>
                                        </p:tgtEl>
                                        <p:attrNameLst>
                                          <p:attrName>style.visibility</p:attrName>
                                        </p:attrNameLst>
                                      </p:cBhvr>
                                      <p:to>
                                        <p:strVal val="hidden"/>
                                      </p:to>
                                    </p:set>
                                  </p:childTnLst>
                                </p:cTn>
                              </p:par>
                              <p:par>
                                <p:cTn id="220" presetID="53" presetClass="exit" presetSubtype="0" fill="hold" grpId="2" nodeType="withEffect">
                                  <p:stCondLst>
                                    <p:cond delay="0"/>
                                  </p:stCondLst>
                                  <p:childTnLst>
                                    <p:anim calcmode="lin" valueType="num">
                                      <p:cBhvr>
                                        <p:cTn id="221" dur="500"/>
                                        <p:tgtEl>
                                          <p:spTgt spid="354636"/>
                                        </p:tgtEl>
                                        <p:attrNameLst>
                                          <p:attrName>ppt_w</p:attrName>
                                        </p:attrNameLst>
                                      </p:cBhvr>
                                      <p:tavLst>
                                        <p:tav tm="0">
                                          <p:val>
                                            <p:strVal val="ppt_w"/>
                                          </p:val>
                                        </p:tav>
                                        <p:tav tm="100000">
                                          <p:val>
                                            <p:fltVal val="0"/>
                                          </p:val>
                                        </p:tav>
                                      </p:tavLst>
                                    </p:anim>
                                    <p:anim calcmode="lin" valueType="num">
                                      <p:cBhvr>
                                        <p:cTn id="222" dur="500"/>
                                        <p:tgtEl>
                                          <p:spTgt spid="354636"/>
                                        </p:tgtEl>
                                        <p:attrNameLst>
                                          <p:attrName>ppt_h</p:attrName>
                                        </p:attrNameLst>
                                      </p:cBhvr>
                                      <p:tavLst>
                                        <p:tav tm="0">
                                          <p:val>
                                            <p:strVal val="ppt_h"/>
                                          </p:val>
                                        </p:tav>
                                        <p:tav tm="100000">
                                          <p:val>
                                            <p:fltVal val="0"/>
                                          </p:val>
                                        </p:tav>
                                      </p:tavLst>
                                    </p:anim>
                                    <p:animEffect transition="out" filter="fade">
                                      <p:cBhvr>
                                        <p:cTn id="223" dur="500"/>
                                        <p:tgtEl>
                                          <p:spTgt spid="354636"/>
                                        </p:tgtEl>
                                      </p:cBhvr>
                                    </p:animEffect>
                                    <p:set>
                                      <p:cBhvr>
                                        <p:cTn id="224" dur="1" fill="hold">
                                          <p:stCondLst>
                                            <p:cond delay="499"/>
                                          </p:stCondLst>
                                        </p:cTn>
                                        <p:tgtEl>
                                          <p:spTgt spid="354636"/>
                                        </p:tgtEl>
                                        <p:attrNameLst>
                                          <p:attrName>style.visibility</p:attrName>
                                        </p:attrNameLst>
                                      </p:cBhvr>
                                      <p:to>
                                        <p:strVal val="hidden"/>
                                      </p:to>
                                    </p:set>
                                  </p:childTnLst>
                                </p:cTn>
                              </p:par>
                              <p:par>
                                <p:cTn id="225" presetID="53" presetClass="exit" presetSubtype="0" fill="hold" grpId="2" nodeType="withEffect">
                                  <p:stCondLst>
                                    <p:cond delay="0"/>
                                  </p:stCondLst>
                                  <p:childTnLst>
                                    <p:anim calcmode="lin" valueType="num">
                                      <p:cBhvr>
                                        <p:cTn id="226" dur="500"/>
                                        <p:tgtEl>
                                          <p:spTgt spid="354634"/>
                                        </p:tgtEl>
                                        <p:attrNameLst>
                                          <p:attrName>ppt_w</p:attrName>
                                        </p:attrNameLst>
                                      </p:cBhvr>
                                      <p:tavLst>
                                        <p:tav tm="0">
                                          <p:val>
                                            <p:strVal val="ppt_w"/>
                                          </p:val>
                                        </p:tav>
                                        <p:tav tm="100000">
                                          <p:val>
                                            <p:fltVal val="0"/>
                                          </p:val>
                                        </p:tav>
                                      </p:tavLst>
                                    </p:anim>
                                    <p:anim calcmode="lin" valueType="num">
                                      <p:cBhvr>
                                        <p:cTn id="227" dur="500"/>
                                        <p:tgtEl>
                                          <p:spTgt spid="354634"/>
                                        </p:tgtEl>
                                        <p:attrNameLst>
                                          <p:attrName>ppt_h</p:attrName>
                                        </p:attrNameLst>
                                      </p:cBhvr>
                                      <p:tavLst>
                                        <p:tav tm="0">
                                          <p:val>
                                            <p:strVal val="ppt_h"/>
                                          </p:val>
                                        </p:tav>
                                        <p:tav tm="100000">
                                          <p:val>
                                            <p:fltVal val="0"/>
                                          </p:val>
                                        </p:tav>
                                      </p:tavLst>
                                    </p:anim>
                                    <p:animEffect transition="out" filter="fade">
                                      <p:cBhvr>
                                        <p:cTn id="228" dur="500"/>
                                        <p:tgtEl>
                                          <p:spTgt spid="354634"/>
                                        </p:tgtEl>
                                      </p:cBhvr>
                                    </p:animEffect>
                                    <p:set>
                                      <p:cBhvr>
                                        <p:cTn id="229" dur="1" fill="hold">
                                          <p:stCondLst>
                                            <p:cond delay="499"/>
                                          </p:stCondLst>
                                        </p:cTn>
                                        <p:tgtEl>
                                          <p:spTgt spid="354634"/>
                                        </p:tgtEl>
                                        <p:attrNameLst>
                                          <p:attrName>style.visibility</p:attrName>
                                        </p:attrNameLst>
                                      </p:cBhvr>
                                      <p:to>
                                        <p:strVal val="hidden"/>
                                      </p:to>
                                    </p:set>
                                  </p:childTnLst>
                                </p:cTn>
                              </p:par>
                              <p:par>
                                <p:cTn id="230" presetID="53" presetClass="exit" presetSubtype="0" fill="hold" grpId="2" nodeType="withEffect">
                                  <p:stCondLst>
                                    <p:cond delay="0"/>
                                  </p:stCondLst>
                                  <p:childTnLst>
                                    <p:anim calcmode="lin" valueType="num">
                                      <p:cBhvr>
                                        <p:cTn id="231" dur="500"/>
                                        <p:tgtEl>
                                          <p:spTgt spid="354633"/>
                                        </p:tgtEl>
                                        <p:attrNameLst>
                                          <p:attrName>ppt_w</p:attrName>
                                        </p:attrNameLst>
                                      </p:cBhvr>
                                      <p:tavLst>
                                        <p:tav tm="0">
                                          <p:val>
                                            <p:strVal val="ppt_w"/>
                                          </p:val>
                                        </p:tav>
                                        <p:tav tm="100000">
                                          <p:val>
                                            <p:fltVal val="0"/>
                                          </p:val>
                                        </p:tav>
                                      </p:tavLst>
                                    </p:anim>
                                    <p:anim calcmode="lin" valueType="num">
                                      <p:cBhvr>
                                        <p:cTn id="232" dur="500"/>
                                        <p:tgtEl>
                                          <p:spTgt spid="354633"/>
                                        </p:tgtEl>
                                        <p:attrNameLst>
                                          <p:attrName>ppt_h</p:attrName>
                                        </p:attrNameLst>
                                      </p:cBhvr>
                                      <p:tavLst>
                                        <p:tav tm="0">
                                          <p:val>
                                            <p:strVal val="ppt_h"/>
                                          </p:val>
                                        </p:tav>
                                        <p:tav tm="100000">
                                          <p:val>
                                            <p:fltVal val="0"/>
                                          </p:val>
                                        </p:tav>
                                      </p:tavLst>
                                    </p:anim>
                                    <p:animEffect transition="out" filter="fade">
                                      <p:cBhvr>
                                        <p:cTn id="233" dur="500"/>
                                        <p:tgtEl>
                                          <p:spTgt spid="354633"/>
                                        </p:tgtEl>
                                      </p:cBhvr>
                                    </p:animEffect>
                                    <p:set>
                                      <p:cBhvr>
                                        <p:cTn id="234" dur="1" fill="hold">
                                          <p:stCondLst>
                                            <p:cond delay="499"/>
                                          </p:stCondLst>
                                        </p:cTn>
                                        <p:tgtEl>
                                          <p:spTgt spid="354633"/>
                                        </p:tgtEl>
                                        <p:attrNameLst>
                                          <p:attrName>style.visibility</p:attrName>
                                        </p:attrNameLst>
                                      </p:cBhvr>
                                      <p:to>
                                        <p:strVal val="hidden"/>
                                      </p:to>
                                    </p:set>
                                  </p:childTnLst>
                                </p:cTn>
                              </p:par>
                              <p:par>
                                <p:cTn id="235" presetID="53" presetClass="exit" presetSubtype="0" fill="hold" grpId="2" nodeType="withEffect">
                                  <p:stCondLst>
                                    <p:cond delay="0"/>
                                  </p:stCondLst>
                                  <p:childTnLst>
                                    <p:anim calcmode="lin" valueType="num">
                                      <p:cBhvr>
                                        <p:cTn id="236" dur="500"/>
                                        <p:tgtEl>
                                          <p:spTgt spid="354635"/>
                                        </p:tgtEl>
                                        <p:attrNameLst>
                                          <p:attrName>ppt_w</p:attrName>
                                        </p:attrNameLst>
                                      </p:cBhvr>
                                      <p:tavLst>
                                        <p:tav tm="0">
                                          <p:val>
                                            <p:strVal val="ppt_w"/>
                                          </p:val>
                                        </p:tav>
                                        <p:tav tm="100000">
                                          <p:val>
                                            <p:fltVal val="0"/>
                                          </p:val>
                                        </p:tav>
                                      </p:tavLst>
                                    </p:anim>
                                    <p:anim calcmode="lin" valueType="num">
                                      <p:cBhvr>
                                        <p:cTn id="237" dur="500"/>
                                        <p:tgtEl>
                                          <p:spTgt spid="354635"/>
                                        </p:tgtEl>
                                        <p:attrNameLst>
                                          <p:attrName>ppt_h</p:attrName>
                                        </p:attrNameLst>
                                      </p:cBhvr>
                                      <p:tavLst>
                                        <p:tav tm="0">
                                          <p:val>
                                            <p:strVal val="ppt_h"/>
                                          </p:val>
                                        </p:tav>
                                        <p:tav tm="100000">
                                          <p:val>
                                            <p:fltVal val="0"/>
                                          </p:val>
                                        </p:tav>
                                      </p:tavLst>
                                    </p:anim>
                                    <p:animEffect transition="out" filter="fade">
                                      <p:cBhvr>
                                        <p:cTn id="238" dur="500"/>
                                        <p:tgtEl>
                                          <p:spTgt spid="354635"/>
                                        </p:tgtEl>
                                      </p:cBhvr>
                                    </p:animEffect>
                                    <p:set>
                                      <p:cBhvr>
                                        <p:cTn id="239" dur="1" fill="hold">
                                          <p:stCondLst>
                                            <p:cond delay="499"/>
                                          </p:stCondLst>
                                        </p:cTn>
                                        <p:tgtEl>
                                          <p:spTgt spid="354635"/>
                                        </p:tgtEl>
                                        <p:attrNameLst>
                                          <p:attrName>style.visibility</p:attrName>
                                        </p:attrNameLst>
                                      </p:cBhvr>
                                      <p:to>
                                        <p:strVal val="hidden"/>
                                      </p:to>
                                    </p:set>
                                  </p:childTnLst>
                                </p:cTn>
                              </p:par>
                              <p:par>
                                <p:cTn id="240" presetID="53" presetClass="exit" presetSubtype="0" fill="hold" grpId="1" nodeType="withEffect">
                                  <p:stCondLst>
                                    <p:cond delay="0"/>
                                  </p:stCondLst>
                                  <p:childTnLst>
                                    <p:anim calcmode="lin" valueType="num">
                                      <p:cBhvr>
                                        <p:cTn id="241" dur="500"/>
                                        <p:tgtEl>
                                          <p:spTgt spid="354601"/>
                                        </p:tgtEl>
                                        <p:attrNameLst>
                                          <p:attrName>ppt_w</p:attrName>
                                        </p:attrNameLst>
                                      </p:cBhvr>
                                      <p:tavLst>
                                        <p:tav tm="0">
                                          <p:val>
                                            <p:strVal val="ppt_w"/>
                                          </p:val>
                                        </p:tav>
                                        <p:tav tm="100000">
                                          <p:val>
                                            <p:fltVal val="0"/>
                                          </p:val>
                                        </p:tav>
                                      </p:tavLst>
                                    </p:anim>
                                    <p:anim calcmode="lin" valueType="num">
                                      <p:cBhvr>
                                        <p:cTn id="242" dur="500"/>
                                        <p:tgtEl>
                                          <p:spTgt spid="354601"/>
                                        </p:tgtEl>
                                        <p:attrNameLst>
                                          <p:attrName>ppt_h</p:attrName>
                                        </p:attrNameLst>
                                      </p:cBhvr>
                                      <p:tavLst>
                                        <p:tav tm="0">
                                          <p:val>
                                            <p:strVal val="ppt_h"/>
                                          </p:val>
                                        </p:tav>
                                        <p:tav tm="100000">
                                          <p:val>
                                            <p:fltVal val="0"/>
                                          </p:val>
                                        </p:tav>
                                      </p:tavLst>
                                    </p:anim>
                                    <p:animEffect transition="out" filter="fade">
                                      <p:cBhvr>
                                        <p:cTn id="243" dur="500"/>
                                        <p:tgtEl>
                                          <p:spTgt spid="354601"/>
                                        </p:tgtEl>
                                      </p:cBhvr>
                                    </p:animEffect>
                                    <p:set>
                                      <p:cBhvr>
                                        <p:cTn id="244" dur="1" fill="hold">
                                          <p:stCondLst>
                                            <p:cond delay="499"/>
                                          </p:stCondLst>
                                        </p:cTn>
                                        <p:tgtEl>
                                          <p:spTgt spid="354601"/>
                                        </p:tgtEl>
                                        <p:attrNameLst>
                                          <p:attrName>style.visibility</p:attrName>
                                        </p:attrNameLst>
                                      </p:cBhvr>
                                      <p:to>
                                        <p:strVal val="hidden"/>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42" presetClass="path" presetSubtype="0" accel="50000" decel="50000" fill="hold" grpId="0" nodeType="clickEffect">
                                  <p:stCondLst>
                                    <p:cond delay="0"/>
                                  </p:stCondLst>
                                  <p:childTnLst>
                                    <p:animMotion origin="layout" path="M 0 -4.85549E-6 L 0.2125 0.1318 " pathEditMode="relative" rAng="0" ptsTypes="AA">
                                      <p:cBhvr>
                                        <p:cTn id="248" dur="2000" fill="hold"/>
                                        <p:tgtEl>
                                          <p:spTgt spid="354672"/>
                                        </p:tgtEl>
                                        <p:attrNameLst>
                                          <p:attrName>ppt_x</p:attrName>
                                          <p:attrName>ppt_y</p:attrName>
                                        </p:attrNameLst>
                                      </p:cBhvr>
                                      <p:rCtr x="10625" y="6590"/>
                                    </p:animMotion>
                                  </p:childTnLst>
                                </p:cTn>
                              </p:par>
                              <p:par>
                                <p:cTn id="249" presetID="42" presetClass="path" presetSubtype="0" accel="50000" decel="50000" fill="hold" grpId="0" nodeType="withEffect">
                                  <p:stCondLst>
                                    <p:cond delay="0"/>
                                  </p:stCondLst>
                                  <p:childTnLst>
                                    <p:animMotion origin="layout" path="M 3.33333E-6 -4.10405E-6 L -0.31875 0.09989 " pathEditMode="relative" rAng="0" ptsTypes="AA">
                                      <p:cBhvr>
                                        <p:cTn id="250" dur="2000" fill="hold"/>
                                        <p:tgtEl>
                                          <p:spTgt spid="354669"/>
                                        </p:tgtEl>
                                        <p:attrNameLst>
                                          <p:attrName>ppt_x</p:attrName>
                                          <p:attrName>ppt_y</p:attrName>
                                        </p:attrNameLst>
                                      </p:cBhvr>
                                      <p:rCtr x="-15937" y="4994"/>
                                    </p:animMotion>
                                  </p:childTnLst>
                                </p:cTn>
                              </p:par>
                              <p:par>
                                <p:cTn id="251" presetID="64" presetClass="path" presetSubtype="0" accel="50000" decel="50000" fill="hold" grpId="0" nodeType="withEffect">
                                  <p:stCondLst>
                                    <p:cond delay="0"/>
                                  </p:stCondLst>
                                  <p:childTnLst>
                                    <p:animMotion origin="layout" path="M -1.66667E-6 1.11111E-6 L 0.04479 -0.16806 " pathEditMode="relative" rAng="0" ptsTypes="AA">
                                      <p:cBhvr>
                                        <p:cTn id="252" dur="2000" fill="hold"/>
                                        <p:tgtEl>
                                          <p:spTgt spid="354668"/>
                                        </p:tgtEl>
                                        <p:attrNameLst>
                                          <p:attrName>ppt_x</p:attrName>
                                          <p:attrName>ppt_y</p:attrName>
                                        </p:attrNameLst>
                                      </p:cBhvr>
                                      <p:rCtr x="2240" y="-8403"/>
                                    </p:animMotion>
                                  </p:childTnLst>
                                </p:cTn>
                              </p:par>
                              <p:par>
                                <p:cTn id="253" presetID="64" presetClass="path" presetSubtype="0" accel="50000" decel="50000" fill="hold" grpId="0" nodeType="withEffect">
                                  <p:stCondLst>
                                    <p:cond delay="0"/>
                                  </p:stCondLst>
                                  <p:childTnLst>
                                    <p:animMotion origin="layout" path="M 0.04167 -0.00116 L -0.13802 -0.17896 " pathEditMode="relative" rAng="0" ptsTypes="AA">
                                      <p:cBhvr>
                                        <p:cTn id="254" dur="2000" fill="hold"/>
                                        <p:tgtEl>
                                          <p:spTgt spid="354670"/>
                                        </p:tgtEl>
                                        <p:attrNameLst>
                                          <p:attrName>ppt_x</p:attrName>
                                          <p:attrName>ppt_y</p:attrName>
                                        </p:attrNameLst>
                                      </p:cBhvr>
                                      <p:rCtr x="-8993" y="-8902"/>
                                    </p:animMotion>
                                  </p:childTnLst>
                                </p:cTn>
                              </p:par>
                              <p:par>
                                <p:cTn id="255" presetID="42" presetClass="path" presetSubtype="0" accel="50000" decel="50000" fill="hold" grpId="0" nodeType="withEffect">
                                  <p:stCondLst>
                                    <p:cond delay="0"/>
                                  </p:stCondLst>
                                  <p:childTnLst>
                                    <p:animMotion origin="layout" path="M 0 -4.85549E-6 L 0.0125 0.1318 " pathEditMode="relative" rAng="0" ptsTypes="AA">
                                      <p:cBhvr>
                                        <p:cTn id="256" dur="2000" fill="hold"/>
                                        <p:tgtEl>
                                          <p:spTgt spid="354671"/>
                                        </p:tgtEl>
                                        <p:attrNameLst>
                                          <p:attrName>ppt_x</p:attrName>
                                          <p:attrName>ppt_y</p:attrName>
                                        </p:attrNameLst>
                                      </p:cBhvr>
                                      <p:rCtr x="625" y="6590"/>
                                    </p:animMotion>
                                  </p:childTnLst>
                                </p:cTn>
                              </p:par>
                            </p:childTnLst>
                          </p:cTn>
                        </p:par>
                      </p:childTnLst>
                    </p:cTn>
                  </p:par>
                  <p:par>
                    <p:cTn id="257" fill="hold" nodeType="clickPar">
                      <p:stCondLst>
                        <p:cond delay="indefinite"/>
                      </p:stCondLst>
                      <p:childTnLst>
                        <p:par>
                          <p:cTn id="258" fill="hold" nodeType="withGroup">
                            <p:stCondLst>
                              <p:cond delay="0"/>
                            </p:stCondLst>
                            <p:childTnLst>
                              <p:par>
                                <p:cTn id="259" presetID="23" presetClass="entr" presetSubtype="16" fill="hold" grpId="0" nodeType="clickEffect">
                                  <p:stCondLst>
                                    <p:cond delay="0"/>
                                  </p:stCondLst>
                                  <p:childTnLst>
                                    <p:set>
                                      <p:cBhvr>
                                        <p:cTn id="260" dur="1" fill="hold">
                                          <p:stCondLst>
                                            <p:cond delay="0"/>
                                          </p:stCondLst>
                                        </p:cTn>
                                        <p:tgtEl>
                                          <p:spTgt spid="354675"/>
                                        </p:tgtEl>
                                        <p:attrNameLst>
                                          <p:attrName>style.visibility</p:attrName>
                                        </p:attrNameLst>
                                      </p:cBhvr>
                                      <p:to>
                                        <p:strVal val="visible"/>
                                      </p:to>
                                    </p:set>
                                    <p:anim calcmode="lin" valueType="num">
                                      <p:cBhvr>
                                        <p:cTn id="261" dur="500" fill="hold"/>
                                        <p:tgtEl>
                                          <p:spTgt spid="354675"/>
                                        </p:tgtEl>
                                        <p:attrNameLst>
                                          <p:attrName>ppt_w</p:attrName>
                                        </p:attrNameLst>
                                      </p:cBhvr>
                                      <p:tavLst>
                                        <p:tav tm="0">
                                          <p:val>
                                            <p:fltVal val="0"/>
                                          </p:val>
                                        </p:tav>
                                        <p:tav tm="100000">
                                          <p:val>
                                            <p:strVal val="#ppt_w"/>
                                          </p:val>
                                        </p:tav>
                                      </p:tavLst>
                                    </p:anim>
                                    <p:anim calcmode="lin" valueType="num">
                                      <p:cBhvr>
                                        <p:cTn id="262" dur="500" fill="hold"/>
                                        <p:tgtEl>
                                          <p:spTgt spid="3546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63" repeatCount="32000" fill="hold" display="0">
                  <p:stCondLst>
                    <p:cond delay="indefinite"/>
                  </p:stCondLst>
                  <p:endCondLst>
                    <p:cond evt="onNext" delay="0">
                      <p:tgtEl>
                        <p:sldTgt/>
                      </p:tgtEl>
                    </p:cond>
                    <p:cond evt="onPrev" delay="0">
                      <p:tgtEl>
                        <p:sldTgt/>
                      </p:tgtEl>
                    </p:cond>
                    <p:cond evt="onStopAudio" delay="0">
                      <p:tgtEl>
                        <p:sldTgt/>
                      </p:tgtEl>
                    </p:cond>
                  </p:endCondLst>
                </p:cTn>
                <p:tgtEl>
                  <p:spTgt spid="354592"/>
                </p:tgtEl>
              </p:cMediaNode>
            </p:audio>
            <p:audio>
              <p:cMediaNode showWhenStopped="0">
                <p:cTn id="264" fill="hold" display="0">
                  <p:stCondLst>
                    <p:cond delay="indefinite"/>
                  </p:stCondLst>
                  <p:endCondLst>
                    <p:cond evt="onNext" delay="0">
                      <p:tgtEl>
                        <p:sldTgt/>
                      </p:tgtEl>
                    </p:cond>
                    <p:cond evt="onPrev" delay="0">
                      <p:tgtEl>
                        <p:sldTgt/>
                      </p:tgtEl>
                    </p:cond>
                    <p:cond evt="onStopAudio" delay="0">
                      <p:tgtEl>
                        <p:sldTgt/>
                      </p:tgtEl>
                    </p:cond>
                  </p:endCondLst>
                </p:cTn>
                <p:tgtEl>
                  <p:spTgt spid="354597"/>
                </p:tgtEl>
              </p:cMediaNode>
            </p:audio>
          </p:childTnLst>
        </p:cTn>
      </p:par>
    </p:tnLst>
    <p:bldLst>
      <p:bldP spid="354601" grpId="0" animBg="1"/>
      <p:bldP spid="354601" grpId="1" animBg="1"/>
      <p:bldP spid="354602" grpId="0" animBg="1"/>
      <p:bldP spid="354602" grpId="1" animBg="1"/>
      <p:bldP spid="354603" grpId="0" animBg="1"/>
      <p:bldP spid="354604" grpId="0" animBg="1"/>
      <p:bldP spid="354605" grpId="0" animBg="1"/>
      <p:bldP spid="354606" grpId="0" animBg="1"/>
      <p:bldP spid="354607" grpId="0" animBg="1"/>
      <p:bldP spid="354608" grpId="0" animBg="1"/>
      <p:bldP spid="354609" grpId="0" animBg="1"/>
      <p:bldP spid="354610" grpId="0" animBg="1"/>
      <p:bldP spid="354611" grpId="0" animBg="1"/>
      <p:bldP spid="354612" grpId="0" animBg="1"/>
      <p:bldP spid="354633" grpId="0" animBg="1"/>
      <p:bldP spid="354633" grpId="1" animBg="1"/>
      <p:bldP spid="354633" grpId="2" animBg="1"/>
      <p:bldP spid="354634" grpId="0" animBg="1"/>
      <p:bldP spid="354634" grpId="1" animBg="1"/>
      <p:bldP spid="354634" grpId="2" animBg="1"/>
      <p:bldP spid="354635" grpId="0" animBg="1"/>
      <p:bldP spid="354635" grpId="1" animBg="1"/>
      <p:bldP spid="354635" grpId="2" animBg="1"/>
      <p:bldP spid="354636" grpId="0" animBg="1"/>
      <p:bldP spid="354636" grpId="1" animBg="1"/>
      <p:bldP spid="354636" grpId="2" animBg="1"/>
      <p:bldP spid="354637" grpId="0" animBg="1"/>
      <p:bldP spid="354637" grpId="1" animBg="1"/>
      <p:bldP spid="354668" grpId="0" animBg="1"/>
      <p:bldP spid="354669" grpId="0" animBg="1"/>
      <p:bldP spid="354670" grpId="0" animBg="1"/>
      <p:bldP spid="354671" grpId="0" animBg="1"/>
      <p:bldP spid="354672" grpId="0" animBg="1"/>
      <p:bldP spid="3546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1" name="AutoShape 71">
            <a:hlinkClick r:id="rId3" action="ppaction://hlinksldjump" highlightClick="1"/>
          </p:cNvPr>
          <p:cNvSpPr>
            <a:spLocks noChangeArrowheads="1"/>
          </p:cNvSpPr>
          <p:nvPr/>
        </p:nvSpPr>
        <p:spPr bwMode="auto">
          <a:xfrm>
            <a:off x="10871200" y="6062663"/>
            <a:ext cx="1016000" cy="5334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45844" name="Text Box 84"/>
              <p:cNvSpPr txBox="1">
                <a:spLocks noChangeArrowheads="1"/>
              </p:cNvSpPr>
              <p:nvPr/>
            </p:nvSpPr>
            <p:spPr bwMode="auto">
              <a:xfrm>
                <a:off x="406400" y="1095378"/>
                <a:ext cx="11379200" cy="17081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000" b="1" dirty="0">
                    <a:solidFill>
                      <a:srgbClr val="FF3300"/>
                    </a:solidFill>
                    <a:latin typeface="Times New Roman" pitchFamily="18" charset="0"/>
                    <a:cs typeface="Times New Roman" pitchFamily="18" charset="0"/>
                  </a:rPr>
                  <a:t>Cho </a:t>
                </a:r>
                <a:r>
                  <a:rPr lang="en-US" sz="3000" b="1" dirty="0" err="1">
                    <a:solidFill>
                      <a:srgbClr val="FF3300"/>
                    </a:solidFill>
                    <a:latin typeface="Times New Roman" pitchFamily="18" charset="0"/>
                    <a:cs typeface="Times New Roman" pitchFamily="18" charset="0"/>
                  </a:rPr>
                  <a:t>hai</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tập</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hợp</a:t>
                </a:r>
                <a:r>
                  <a:rPr lang="en-US" sz="3000" b="1" dirty="0">
                    <a:solidFill>
                      <a:srgbClr val="FF3300"/>
                    </a:solidFill>
                    <a:latin typeface="Times New Roman" pitchFamily="18" charset="0"/>
                    <a:cs typeface="Times New Roman" pitchFamily="18" charset="0"/>
                  </a:rPr>
                  <a:t> A = {a; b; c; x; y} </a:t>
                </a:r>
                <a:r>
                  <a:rPr lang="en-US" sz="3000" b="1" dirty="0" err="1">
                    <a:solidFill>
                      <a:srgbClr val="FF3300"/>
                    </a:solidFill>
                    <a:latin typeface="Times New Roman" pitchFamily="18" charset="0"/>
                    <a:cs typeface="Times New Roman" pitchFamily="18" charset="0"/>
                  </a:rPr>
                  <a:t>và</a:t>
                </a:r>
                <a:r>
                  <a:rPr lang="en-US" sz="3000" b="1" dirty="0">
                    <a:solidFill>
                      <a:srgbClr val="FF3300"/>
                    </a:solidFill>
                    <a:latin typeface="Times New Roman" pitchFamily="18" charset="0"/>
                    <a:cs typeface="Times New Roman" pitchFamily="18" charset="0"/>
                  </a:rPr>
                  <a:t> B = {b; d; y; t; u; v}</a:t>
                </a:r>
              </a:p>
              <a:p>
                <a:pPr algn="just" eaLnBrk="0" hangingPunct="0">
                  <a:spcBef>
                    <a:spcPct val="50000"/>
                  </a:spcBef>
                </a:pPr>
                <a:r>
                  <a:rPr lang="en-US" sz="3000" b="1" dirty="0" err="1">
                    <a:solidFill>
                      <a:srgbClr val="FF3300"/>
                    </a:solidFill>
                    <a:latin typeface="Times New Roman" pitchFamily="18" charset="0"/>
                    <a:cs typeface="Times New Roman" pitchFamily="18" charset="0"/>
                  </a:rPr>
                  <a:t>Dùng</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kí</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hiệu</a:t>
                </a:r>
                <a:r>
                  <a:rPr lang="en-US" sz="3000" b="1" dirty="0">
                    <a:solidFill>
                      <a:srgbClr val="FF3300"/>
                    </a:solidFill>
                    <a:latin typeface="Times New Roman" pitchFamily="18" charset="0"/>
                    <a:cs typeface="Times New Roman" pitchFamily="18" charset="0"/>
                  </a:rPr>
                  <a:t> </a:t>
                </a:r>
                <a14:m>
                  <m:oMath xmlns:m="http://schemas.openxmlformats.org/officeDocument/2006/math">
                    <m:r>
                      <a:rPr lang="en-US" sz="3000" b="1" i="1" smtClean="0">
                        <a:solidFill>
                          <a:schemeClr val="tx1"/>
                        </a:solidFill>
                        <a:latin typeface="Cambria Math"/>
                        <a:ea typeface="Cambria Math"/>
                        <a:cs typeface="Times New Roman" pitchFamily="18" charset="0"/>
                      </a:rPr>
                      <m:t>∈</m:t>
                    </m:r>
                  </m:oMath>
                </a14:m>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và</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để</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trả</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lời</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câu</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hỏi</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Phần</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tử</a:t>
                </a:r>
                <a:r>
                  <a:rPr lang="en-US" sz="3000" b="1" dirty="0">
                    <a:solidFill>
                      <a:srgbClr val="FF3300"/>
                    </a:solidFill>
                    <a:latin typeface="Times New Roman" pitchFamily="18" charset="0"/>
                    <a:cs typeface="Times New Roman" pitchFamily="18" charset="0"/>
                  </a:rPr>
                  <a:t> </a:t>
                </a:r>
                <a:r>
                  <a:rPr lang="en-US" sz="3000" b="1" dirty="0">
                    <a:latin typeface="Times New Roman" pitchFamily="18" charset="0"/>
                    <a:cs typeface="Times New Roman" pitchFamily="18" charset="0"/>
                  </a:rPr>
                  <a:t>u</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thuộc</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tập</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hợp</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nào</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và</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không</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thuộc</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tập</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hợp</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nào</a:t>
                </a:r>
                <a:r>
                  <a:rPr lang="en-US" sz="3000" b="1" dirty="0">
                    <a:solidFill>
                      <a:srgbClr val="FF3300"/>
                    </a:solidFill>
                    <a:latin typeface="Times New Roman" pitchFamily="18" charset="0"/>
                    <a:cs typeface="Times New Roman" pitchFamily="18" charset="0"/>
                  </a:rPr>
                  <a:t>? </a:t>
                </a:r>
              </a:p>
            </p:txBody>
          </p:sp>
        </mc:Choice>
        <mc:Fallback xmlns="">
          <p:sp>
            <p:nvSpPr>
              <p:cNvPr id="245844" name="Text Box 84"/>
              <p:cNvSpPr txBox="1">
                <a:spLocks noRot="1" noChangeAspect="1" noMove="1" noResize="1" noEditPoints="1" noAdjustHandles="1" noChangeArrowheads="1" noChangeShapeType="1" noTextEdit="1"/>
              </p:cNvSpPr>
              <p:nvPr/>
            </p:nvSpPr>
            <p:spPr bwMode="auto">
              <a:xfrm>
                <a:off x="406400" y="1095378"/>
                <a:ext cx="11379200" cy="1708160"/>
              </a:xfrm>
              <a:prstGeom prst="rect">
                <a:avLst/>
              </a:prstGeom>
              <a:blipFill rotWithShape="1">
                <a:blip r:embed="rId5"/>
                <a:stretch>
                  <a:fillRect l="-1286" t="-4643" r="-1233" b="-1035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853" name="Text Box 93"/>
              <p:cNvSpPr txBox="1">
                <a:spLocks noChangeArrowheads="1"/>
              </p:cNvSpPr>
              <p:nvPr/>
            </p:nvSpPr>
            <p:spPr bwMode="auto">
              <a:xfrm>
                <a:off x="1473200" y="4038600"/>
                <a:ext cx="3937000" cy="7078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4000" b="1" dirty="0">
                    <a:solidFill>
                      <a:schemeClr val="tx1"/>
                    </a:solidFill>
                    <a:latin typeface="Times New Roman" pitchFamily="18" charset="0"/>
                    <a:cs typeface="Times New Roman" pitchFamily="18" charset="0"/>
                  </a:rPr>
                  <a:t>u </a:t>
                </a:r>
                <a14:m>
                  <m:oMath xmlns:m="http://schemas.openxmlformats.org/officeDocument/2006/math">
                    <m:r>
                      <a:rPr lang="en-US" sz="4000" b="1" i="1" smtClean="0">
                        <a:solidFill>
                          <a:schemeClr val="tx1"/>
                        </a:solidFill>
                        <a:latin typeface="Cambria Math"/>
                        <a:ea typeface="Cambria Math"/>
                        <a:cs typeface="Times New Roman" pitchFamily="18" charset="0"/>
                      </a:rPr>
                      <m:t>∈</m:t>
                    </m:r>
                    <m:r>
                      <a:rPr lang="en-US" sz="4000" b="1" i="1" smtClean="0">
                        <a:solidFill>
                          <a:schemeClr val="tx1"/>
                        </a:solidFill>
                        <a:latin typeface="Cambria Math"/>
                        <a:ea typeface="Cambria Math"/>
                        <a:cs typeface="Times New Roman" pitchFamily="18" charset="0"/>
                      </a:rPr>
                      <m:t>𝑩</m:t>
                    </m:r>
                    <m:r>
                      <a:rPr lang="en-US" sz="4000" b="1" i="1" smtClean="0">
                        <a:solidFill>
                          <a:schemeClr val="tx1"/>
                        </a:solidFill>
                        <a:latin typeface="Cambria Math"/>
                        <a:ea typeface="Cambria Math"/>
                        <a:cs typeface="Times New Roman" pitchFamily="18" charset="0"/>
                      </a:rPr>
                      <m:t> </m:t>
                    </m:r>
                    <m:r>
                      <a:rPr lang="en-US" sz="4000" b="1" i="1" smtClean="0">
                        <a:solidFill>
                          <a:schemeClr val="tx1"/>
                        </a:solidFill>
                        <a:latin typeface="Cambria Math"/>
                        <a:ea typeface="Cambria Math"/>
                        <a:cs typeface="Times New Roman" pitchFamily="18" charset="0"/>
                      </a:rPr>
                      <m:t>𝒗</m:t>
                    </m:r>
                    <m:r>
                      <a:rPr lang="en-US" sz="4000" b="1" i="1" smtClean="0">
                        <a:solidFill>
                          <a:schemeClr val="tx1"/>
                        </a:solidFill>
                        <a:latin typeface="Cambria Math"/>
                        <a:ea typeface="Cambria Math"/>
                        <a:cs typeface="Times New Roman" pitchFamily="18" charset="0"/>
                      </a:rPr>
                      <m:t>à </m:t>
                    </m:r>
                    <m:r>
                      <a:rPr lang="en-US" sz="4000" b="1" i="1" smtClean="0">
                        <a:solidFill>
                          <a:schemeClr val="tx1"/>
                        </a:solidFill>
                        <a:latin typeface="Cambria Math"/>
                        <a:ea typeface="Cambria Math"/>
                        <a:cs typeface="Times New Roman" pitchFamily="18" charset="0"/>
                      </a:rPr>
                      <m:t>𝒖</m:t>
                    </m:r>
                    <m:r>
                      <a:rPr lang="en-US" sz="4000" b="1" i="1" smtClean="0">
                        <a:solidFill>
                          <a:schemeClr val="tx1"/>
                        </a:solidFill>
                        <a:latin typeface="Cambria Math"/>
                        <a:ea typeface="Cambria Math"/>
                        <a:cs typeface="Times New Roman" pitchFamily="18" charset="0"/>
                      </a:rPr>
                      <m:t>     </m:t>
                    </m:r>
                    <m:r>
                      <a:rPr lang="en-US" sz="4000" b="1" i="1" smtClean="0">
                        <a:solidFill>
                          <a:schemeClr val="tx1"/>
                        </a:solidFill>
                        <a:latin typeface="Cambria Math"/>
                        <a:ea typeface="Cambria Math"/>
                        <a:cs typeface="Times New Roman" pitchFamily="18" charset="0"/>
                      </a:rPr>
                      <m:t>𝑨</m:t>
                    </m:r>
                    <m:r>
                      <a:rPr lang="en-US" sz="4000" b="1" i="1" smtClean="0">
                        <a:solidFill>
                          <a:schemeClr val="tx1"/>
                        </a:solidFill>
                        <a:latin typeface="Cambria Math"/>
                        <a:ea typeface="Cambria Math"/>
                        <a:cs typeface="Times New Roman" pitchFamily="18" charset="0"/>
                      </a:rPr>
                      <m:t> </m:t>
                    </m:r>
                  </m:oMath>
                </a14:m>
                <a:r>
                  <a:rPr lang="en-US" sz="4000" b="1" dirty="0">
                    <a:solidFill>
                      <a:schemeClr val="tx1"/>
                    </a:solidFill>
                    <a:latin typeface="Times New Roman" pitchFamily="18" charset="0"/>
                    <a:cs typeface="Times New Roman" pitchFamily="18" charset="0"/>
                  </a:rPr>
                  <a:t> </a:t>
                </a:r>
              </a:p>
            </p:txBody>
          </p:sp>
        </mc:Choice>
        <mc:Fallback xmlns="">
          <p:sp>
            <p:nvSpPr>
              <p:cNvPr id="245853" name="Text Box 93"/>
              <p:cNvSpPr txBox="1">
                <a:spLocks noRot="1" noChangeAspect="1" noMove="1" noResize="1" noEditPoints="1" noAdjustHandles="1" noChangeArrowheads="1" noChangeShapeType="1" noTextEdit="1"/>
              </p:cNvSpPr>
              <p:nvPr/>
            </p:nvSpPr>
            <p:spPr bwMode="auto">
              <a:xfrm>
                <a:off x="1473200" y="4038600"/>
                <a:ext cx="3937000" cy="707886"/>
              </a:xfrm>
              <a:prstGeom prst="rect">
                <a:avLst/>
              </a:prstGeom>
              <a:blipFill rotWithShape="1">
                <a:blip r:embed="rId6"/>
                <a:stretch>
                  <a:fillRect l="-5573" t="-15517" b="-3534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45854" name="Win2893.wav">
            <a:hlinkClick r:id="" action="ppaction://media"/>
          </p:cNvPr>
          <p:cNvPicPr>
            <a:picLocks noRot="1" noChangeAspect="1" noChangeArrowheads="1"/>
          </p:cNvPicPr>
          <p:nvPr>
            <a:wavAudioFile r:embed="rId1" name="Win.wav"/>
          </p:nvPr>
        </p:nvPicPr>
        <p:blipFill>
          <a:blip r:embed="rId7">
            <a:extLst>
              <a:ext uri="{28A0092B-C50C-407E-A947-70E740481C1C}">
                <a14:useLocalDpi xmlns:a14="http://schemas.microsoft.com/office/drawing/2010/main" val="0"/>
              </a:ext>
            </a:extLst>
          </a:blip>
          <a:srcRect/>
          <a:stretch>
            <a:fillRect/>
          </a:stretch>
        </p:blipFill>
        <p:spPr bwMode="auto">
          <a:xfrm>
            <a:off x="11836400" y="6553200"/>
            <a:ext cx="355600" cy="228600"/>
          </a:xfrm>
          <a:prstGeom prst="rect">
            <a:avLst/>
          </a:prstGeom>
          <a:noFill/>
          <a:extLst>
            <a:ext uri="{909E8E84-426E-40DD-AFC4-6F175D3DCCD1}">
              <a14:hiddenFill xmlns:a14="http://schemas.microsoft.com/office/drawing/2010/main">
                <a:solidFill>
                  <a:srgbClr val="FFFFFF"/>
                </a:solidFill>
              </a14:hiddenFill>
            </a:ext>
          </a:extLst>
        </p:spPr>
      </p:pic>
      <p:sp>
        <p:nvSpPr>
          <p:cNvPr id="245855" name="Text Box 95"/>
          <p:cNvSpPr txBox="1">
            <a:spLocks noChangeArrowheads="1"/>
          </p:cNvSpPr>
          <p:nvPr/>
        </p:nvSpPr>
        <p:spPr bwMode="auto">
          <a:xfrm>
            <a:off x="4267200" y="381003"/>
            <a:ext cx="345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0000FF"/>
                </a:solidFill>
                <a:latin typeface="Times New Roman" pitchFamily="18" charset="0"/>
                <a:cs typeface="Times New Roman" pitchFamily="18" charset="0"/>
              </a:rPr>
              <a:t>CÂU SỐ 1</a:t>
            </a:r>
          </a:p>
        </p:txBody>
      </p:sp>
      <p:sp>
        <p:nvSpPr>
          <p:cNvPr id="245856" name="Rectangle 96"/>
          <p:cNvSpPr>
            <a:spLocks noChangeArrowheads="1"/>
          </p:cNvSpPr>
          <p:nvPr/>
        </p:nvSpPr>
        <p:spPr bwMode="auto">
          <a:xfrm>
            <a:off x="203200" y="152400"/>
            <a:ext cx="11785600" cy="6553200"/>
          </a:xfrm>
          <a:prstGeom prst="rect">
            <a:avLst/>
          </a:prstGeom>
          <a:noFill/>
          <a:ln w="317500" cmpd="thickThin">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99"/>
              </a:solidFill>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90187267"/>
              </p:ext>
            </p:extLst>
          </p:nvPr>
        </p:nvGraphicFramePr>
        <p:xfrm>
          <a:off x="3462122" y="1857898"/>
          <a:ext cx="405709" cy="495369"/>
        </p:xfrm>
        <a:graphic>
          <a:graphicData uri="http://schemas.openxmlformats.org/presentationml/2006/ole">
            <mc:AlternateContent xmlns:mc="http://schemas.openxmlformats.org/markup-compatibility/2006">
              <mc:Choice xmlns:v="urn:schemas-microsoft-com:vml" Requires="v">
                <p:oleObj name="Equation" r:id="rId8" imgW="139680" imgH="177480" progId="Equation.DSMT4">
                  <p:embed/>
                </p:oleObj>
              </mc:Choice>
              <mc:Fallback>
                <p:oleObj name="Equation" r:id="rId8" imgW="139680" imgH="177480" progId="Equation.DSMT4">
                  <p:embed/>
                  <p:pic>
                    <p:nvPicPr>
                      <p:cNvPr id="0" name="Object 5"/>
                      <p:cNvPicPr>
                        <a:picLocks noChangeAspect="1" noChangeArrowheads="1"/>
                      </p:cNvPicPr>
                      <p:nvPr/>
                    </p:nvPicPr>
                    <p:blipFill>
                      <a:blip r:embed="rId9"/>
                      <a:srcRect/>
                      <a:stretch>
                        <a:fillRect/>
                      </a:stretch>
                    </p:blipFill>
                    <p:spPr bwMode="auto">
                      <a:xfrm>
                        <a:off x="3462122" y="1857898"/>
                        <a:ext cx="405709" cy="495369"/>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236521701"/>
              </p:ext>
            </p:extLst>
          </p:nvPr>
        </p:nvGraphicFramePr>
        <p:xfrm>
          <a:off x="3989064" y="4213640"/>
          <a:ext cx="405709" cy="495369"/>
        </p:xfrm>
        <a:graphic>
          <a:graphicData uri="http://schemas.openxmlformats.org/presentationml/2006/ole">
            <mc:AlternateContent xmlns:mc="http://schemas.openxmlformats.org/markup-compatibility/2006">
              <mc:Choice xmlns:v="urn:schemas-microsoft-com:vml" Requires="v">
                <p:oleObj name="Equation" r:id="rId8" imgW="139680" imgH="177480" progId="Equation.DSMT4">
                  <p:embed/>
                </p:oleObj>
              </mc:Choice>
              <mc:Fallback>
                <p:oleObj name="Equation" r:id="rId8" imgW="139680" imgH="177480" progId="Equation.DSMT4">
                  <p:embed/>
                  <p:pic>
                    <p:nvPicPr>
                      <p:cNvPr id="0" name=""/>
                      <p:cNvPicPr>
                        <a:picLocks noChangeAspect="1" noChangeArrowheads="1"/>
                      </p:cNvPicPr>
                      <p:nvPr/>
                    </p:nvPicPr>
                    <p:blipFill>
                      <a:blip r:embed="rId9"/>
                      <a:srcRect/>
                      <a:stretch>
                        <a:fillRect/>
                      </a:stretch>
                    </p:blipFill>
                    <p:spPr bwMode="auto">
                      <a:xfrm>
                        <a:off x="3989064" y="4213640"/>
                        <a:ext cx="405709" cy="4953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7365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78" fill="hold"/>
                                        <p:tgtEl>
                                          <p:spTgt spid="24585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45854"/>
                </p:tgtEl>
              </p:cMediaNode>
            </p:audio>
          </p:childTnLst>
        </p:cTn>
      </p:par>
    </p:tnLst>
    <p:bldLst>
      <p:bldP spid="2458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4" name="Text Box 6"/>
          <p:cNvSpPr txBox="1">
            <a:spLocks noChangeArrowheads="1"/>
          </p:cNvSpPr>
          <p:nvPr/>
        </p:nvSpPr>
        <p:spPr bwMode="auto">
          <a:xfrm>
            <a:off x="4267200" y="381003"/>
            <a:ext cx="345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0000FF"/>
                </a:solidFill>
                <a:latin typeface="Times New Roman" pitchFamily="18" charset="0"/>
                <a:cs typeface="Times New Roman" pitchFamily="18" charset="0"/>
              </a:rPr>
              <a:t>CÂU SỐ 2</a:t>
            </a:r>
          </a:p>
        </p:txBody>
      </p:sp>
      <p:sp>
        <p:nvSpPr>
          <p:cNvPr id="304135" name="Text Box 7"/>
          <p:cNvSpPr txBox="1">
            <a:spLocks noChangeArrowheads="1"/>
          </p:cNvSpPr>
          <p:nvPr/>
        </p:nvSpPr>
        <p:spPr bwMode="auto">
          <a:xfrm>
            <a:off x="508000" y="990603"/>
            <a:ext cx="11277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3000" b="1" dirty="0" err="1">
                <a:solidFill>
                  <a:srgbClr val="FF3300"/>
                </a:solidFill>
                <a:latin typeface="Times New Roman" pitchFamily="18" charset="0"/>
                <a:cs typeface="Times New Roman" pitchFamily="18" charset="0"/>
              </a:rPr>
              <a:t>Điền</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dấu</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thích</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hợp</a:t>
            </a:r>
            <a:r>
              <a:rPr lang="en-US" sz="3000" b="1" dirty="0">
                <a:solidFill>
                  <a:srgbClr val="FF3300"/>
                </a:solidFill>
                <a:latin typeface="Times New Roman" pitchFamily="18" charset="0"/>
                <a:cs typeface="Times New Roman" pitchFamily="18" charset="0"/>
              </a:rPr>
              <a:t> </a:t>
            </a:r>
            <a:r>
              <a:rPr lang="en-US" sz="3000" b="1" dirty="0" err="1">
                <a:solidFill>
                  <a:srgbClr val="FF3300"/>
                </a:solidFill>
                <a:latin typeface="Times New Roman" pitchFamily="18" charset="0"/>
                <a:cs typeface="Times New Roman" pitchFamily="18" charset="0"/>
              </a:rPr>
              <a:t>vào</a:t>
            </a:r>
            <a:r>
              <a:rPr lang="en-US" sz="3000" b="1" dirty="0">
                <a:solidFill>
                  <a:srgbClr val="FF3300"/>
                </a:solidFill>
                <a:latin typeface="Times New Roman" pitchFamily="18" charset="0"/>
                <a:cs typeface="Times New Roman" pitchFamily="18" charset="0"/>
              </a:rPr>
              <a:t> ô </a:t>
            </a:r>
            <a:r>
              <a:rPr lang="en-US" sz="3000" b="1" dirty="0" err="1">
                <a:solidFill>
                  <a:srgbClr val="FF3300"/>
                </a:solidFill>
                <a:latin typeface="Times New Roman" pitchFamily="18" charset="0"/>
                <a:cs typeface="Times New Roman" pitchFamily="18" charset="0"/>
              </a:rPr>
              <a:t>trống</a:t>
            </a:r>
            <a:r>
              <a:rPr lang="en-US" sz="3000" b="1" dirty="0">
                <a:solidFill>
                  <a:srgbClr val="FF3300"/>
                </a:solidFill>
                <a:latin typeface="Times New Roman" pitchFamily="18" charset="0"/>
                <a:cs typeface="Times New Roman" pitchFamily="18" charset="0"/>
              </a:rPr>
              <a:t>:</a:t>
            </a:r>
          </a:p>
        </p:txBody>
      </p:sp>
      <p:pic>
        <p:nvPicPr>
          <p:cNvPr id="304138" name="Win2893.wav">
            <a:hlinkClick r:id="" action="ppaction://media"/>
          </p:cNvPr>
          <p:cNvPicPr>
            <a:picLocks noRot="1" noChangeAspect="1" noChangeArrowheads="1"/>
          </p:cNvPicPr>
          <p:nvPr>
            <a:wavAudioFile r:embed="rId1" name="Win.wav"/>
          </p:nvPr>
        </p:nvPicPr>
        <p:blipFill>
          <a:blip r:embed="rId5">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4157" name="DING2893.WAV">
            <a:hlinkClick r:id="" action="ppaction://media"/>
          </p:cNvPr>
          <p:cNvPicPr>
            <a:picLocks noRot="1" noChangeAspect="1" noChangeArrowheads="1"/>
          </p:cNvPicPr>
          <p:nvPr>
            <a:wavAudioFile r:embed="rId2" name="DING.WAV"/>
          </p:nvPr>
        </p:nvPicPr>
        <p:blipFill>
          <a:blip r:embed="rId5">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158" name="TADA.WAV">
            <a:hlinkClick r:id="" action="ppaction://media"/>
          </p:cNvPr>
          <p:cNvPicPr>
            <a:picLocks noRot="1" noChangeAspect="1" noChangeArrowheads="1"/>
          </p:cNvPicPr>
          <p:nvPr>
            <a:audioFile r:link="rId3"/>
          </p:nvPr>
        </p:nvPicPr>
        <p:blipFill>
          <a:blip r:embed="rId5">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159" name="AutoShape 31">
            <a:hlinkClick r:id="rId6" action="ppaction://hlinksldjump" highlightClick="1"/>
          </p:cNvPr>
          <p:cNvSpPr>
            <a:spLocks noChangeArrowheads="1"/>
          </p:cNvSpPr>
          <p:nvPr/>
        </p:nvSpPr>
        <p:spPr bwMode="auto">
          <a:xfrm>
            <a:off x="10871200" y="6062663"/>
            <a:ext cx="1016000" cy="5334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304160" name="Rectangle 32"/>
          <p:cNvSpPr>
            <a:spLocks noChangeArrowheads="1"/>
          </p:cNvSpPr>
          <p:nvPr/>
        </p:nvSpPr>
        <p:spPr bwMode="auto">
          <a:xfrm>
            <a:off x="203200" y="152400"/>
            <a:ext cx="11785600" cy="6553200"/>
          </a:xfrm>
          <a:prstGeom prst="rect">
            <a:avLst/>
          </a:prstGeom>
          <a:noFill/>
          <a:ln w="317500" cmpd="thickThin">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99"/>
              </a:solidFill>
              <a:latin typeface="Times New Roman" pitchFamily="18" charset="0"/>
              <a:cs typeface="Times New Roman" pitchFamily="18" charset="0"/>
            </a:endParaRPr>
          </a:p>
        </p:txBody>
      </p:sp>
      <p:grpSp>
        <p:nvGrpSpPr>
          <p:cNvPr id="304192" name="Group 64"/>
          <p:cNvGrpSpPr>
            <a:grpSpLocks/>
          </p:cNvGrpSpPr>
          <p:nvPr/>
        </p:nvGrpSpPr>
        <p:grpSpPr bwMode="auto">
          <a:xfrm>
            <a:off x="5486401" y="3048003"/>
            <a:ext cx="882651" cy="733425"/>
            <a:chOff x="4439" y="1596"/>
            <a:chExt cx="417" cy="462"/>
          </a:xfrm>
        </p:grpSpPr>
        <p:sp>
          <p:nvSpPr>
            <p:cNvPr id="304172" name="Line 44"/>
            <p:cNvSpPr>
              <a:spLocks noChangeShapeType="1"/>
            </p:cNvSpPr>
            <p:nvPr/>
          </p:nvSpPr>
          <p:spPr bwMode="auto">
            <a:xfrm>
              <a:off x="4447" y="1596"/>
              <a:ext cx="1" cy="462"/>
            </a:xfrm>
            <a:prstGeom prst="line">
              <a:avLst/>
            </a:prstGeom>
            <a:noFill/>
            <a:ln w="26988">
              <a:solidFill>
                <a:srgbClr val="00009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pitchFamily="18" charset="0"/>
                <a:cs typeface="Times New Roman" pitchFamily="18" charset="0"/>
              </a:endParaRPr>
            </a:p>
          </p:txBody>
        </p:sp>
        <p:sp>
          <p:nvSpPr>
            <p:cNvPr id="304173" name="Line 45"/>
            <p:cNvSpPr>
              <a:spLocks noChangeShapeType="1"/>
            </p:cNvSpPr>
            <p:nvPr/>
          </p:nvSpPr>
          <p:spPr bwMode="auto">
            <a:xfrm>
              <a:off x="4847" y="1596"/>
              <a:ext cx="1" cy="462"/>
            </a:xfrm>
            <a:prstGeom prst="line">
              <a:avLst/>
            </a:prstGeom>
            <a:noFill/>
            <a:ln w="26988">
              <a:solidFill>
                <a:srgbClr val="00009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pitchFamily="18" charset="0"/>
                <a:cs typeface="Times New Roman" pitchFamily="18" charset="0"/>
              </a:endParaRPr>
            </a:p>
          </p:txBody>
        </p:sp>
        <p:sp>
          <p:nvSpPr>
            <p:cNvPr id="304174" name="Line 46"/>
            <p:cNvSpPr>
              <a:spLocks noChangeShapeType="1"/>
            </p:cNvSpPr>
            <p:nvPr/>
          </p:nvSpPr>
          <p:spPr bwMode="auto">
            <a:xfrm>
              <a:off x="4439" y="1604"/>
              <a:ext cx="417" cy="1"/>
            </a:xfrm>
            <a:prstGeom prst="line">
              <a:avLst/>
            </a:prstGeom>
            <a:noFill/>
            <a:ln w="26988">
              <a:solidFill>
                <a:srgbClr val="00009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pitchFamily="18" charset="0"/>
                <a:cs typeface="Times New Roman" pitchFamily="18" charset="0"/>
              </a:endParaRPr>
            </a:p>
          </p:txBody>
        </p:sp>
        <p:sp>
          <p:nvSpPr>
            <p:cNvPr id="304175" name="Line 47"/>
            <p:cNvSpPr>
              <a:spLocks noChangeShapeType="1"/>
            </p:cNvSpPr>
            <p:nvPr/>
          </p:nvSpPr>
          <p:spPr bwMode="auto">
            <a:xfrm>
              <a:off x="4439" y="2049"/>
              <a:ext cx="417" cy="1"/>
            </a:xfrm>
            <a:prstGeom prst="line">
              <a:avLst/>
            </a:prstGeom>
            <a:noFill/>
            <a:ln w="26988">
              <a:solidFill>
                <a:srgbClr val="00009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imes New Roman" pitchFamily="18" charset="0"/>
                <a:cs typeface="Times New Roman" pitchFamily="18" charset="0"/>
              </a:endParaRPr>
            </a:p>
          </p:txBody>
        </p:sp>
      </p:grpSp>
      <p:graphicFrame>
        <p:nvGraphicFramePr>
          <p:cNvPr id="304185" name="Object 57"/>
          <p:cNvGraphicFramePr>
            <a:graphicFrameLocks noGrp="1" noChangeAspect="1"/>
          </p:cNvGraphicFramePr>
          <p:nvPr>
            <p:ph sz="half" idx="1"/>
            <p:extLst>
              <p:ext uri="{D42A27DB-BD31-4B8C-83A1-F6EECF244321}">
                <p14:modId xmlns:p14="http://schemas.microsoft.com/office/powerpoint/2010/main" val="3852201211"/>
              </p:ext>
            </p:extLst>
          </p:nvPr>
        </p:nvGraphicFramePr>
        <p:xfrm>
          <a:off x="2946400" y="1600203"/>
          <a:ext cx="5994400" cy="1084263"/>
        </p:xfrm>
        <a:graphic>
          <a:graphicData uri="http://schemas.openxmlformats.org/presentationml/2006/ole">
            <mc:AlternateContent xmlns:mc="http://schemas.openxmlformats.org/markup-compatibility/2006">
              <mc:Choice xmlns:v="urn:schemas-microsoft-com:vml" Requires="v">
                <p:oleObj name="Equation" r:id="rId7" imgW="1054080" imgH="253800" progId="Equation.DSMT4">
                  <p:embed/>
                </p:oleObj>
              </mc:Choice>
              <mc:Fallback>
                <p:oleObj name="Equation" r:id="rId7" imgW="10540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6400" y="1600203"/>
                        <a:ext cx="5994400" cy="1084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4189" name="Text Box 61"/>
          <p:cNvSpPr txBox="1">
            <a:spLocks noChangeArrowheads="1"/>
          </p:cNvSpPr>
          <p:nvPr/>
        </p:nvSpPr>
        <p:spPr bwMode="auto">
          <a:xfrm>
            <a:off x="4298951" y="3062288"/>
            <a:ext cx="1117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a:solidFill>
                  <a:srgbClr val="0066FF"/>
                </a:solidFill>
                <a:latin typeface="Times New Roman" pitchFamily="18" charset="0"/>
                <a:cs typeface="Times New Roman" pitchFamily="18" charset="0"/>
              </a:rPr>
              <a:t>3</a:t>
            </a:r>
          </a:p>
        </p:txBody>
      </p:sp>
      <p:sp>
        <p:nvSpPr>
          <p:cNvPr id="304193" name="Text Box 65"/>
          <p:cNvSpPr txBox="1">
            <a:spLocks noChangeArrowheads="1"/>
          </p:cNvSpPr>
          <p:nvPr/>
        </p:nvSpPr>
        <p:spPr bwMode="auto">
          <a:xfrm>
            <a:off x="6908800" y="3048001"/>
            <a:ext cx="152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a:solidFill>
                  <a:srgbClr val="0066FF"/>
                </a:solidFill>
                <a:latin typeface="Times New Roman" pitchFamily="18" charset="0"/>
                <a:cs typeface="Times New Roman" pitchFamily="18" charset="0"/>
              </a:rPr>
              <a:t>A</a:t>
            </a:r>
          </a:p>
        </p:txBody>
      </p:sp>
      <p:graphicFrame>
        <p:nvGraphicFramePr>
          <p:cNvPr id="304194" name="Object 66"/>
          <p:cNvGraphicFramePr>
            <a:graphicFrameLocks noGrp="1" noChangeAspect="1"/>
          </p:cNvGraphicFramePr>
          <p:nvPr>
            <p:ph sz="half" idx="2"/>
            <p:extLst>
              <p:ext uri="{D42A27DB-BD31-4B8C-83A1-F6EECF244321}">
                <p14:modId xmlns:p14="http://schemas.microsoft.com/office/powerpoint/2010/main" val="2124417757"/>
              </p:ext>
            </p:extLst>
          </p:nvPr>
        </p:nvGraphicFramePr>
        <p:xfrm>
          <a:off x="5486400" y="3048000"/>
          <a:ext cx="931333" cy="698500"/>
        </p:xfrm>
        <a:graphic>
          <a:graphicData uri="http://schemas.openxmlformats.org/presentationml/2006/ole">
            <mc:AlternateContent xmlns:mc="http://schemas.openxmlformats.org/markup-compatibility/2006">
              <mc:Choice xmlns:v="urn:schemas-microsoft-com:vml" Requires="v">
                <p:oleObj name="Equation" r:id="rId9" imgW="126720" imgH="126720" progId="Equation.DSMT4">
                  <p:embed/>
                </p:oleObj>
              </mc:Choice>
              <mc:Fallback>
                <p:oleObj name="Equation" r:id="rId9" imgW="126720" imgH="126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0" y="3048000"/>
                        <a:ext cx="931333"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38715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78" fill="hold"/>
                                        <p:tgtEl>
                                          <p:spTgt spid="30413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iterate type="lt">
                                    <p:tmPct val="5000"/>
                                  </p:iterate>
                                  <p:childTnLst>
                                    <p:set>
                                      <p:cBhvr>
                                        <p:cTn id="10" dur="1" fill="hold">
                                          <p:stCondLst>
                                            <p:cond delay="0"/>
                                          </p:stCondLst>
                                        </p:cTn>
                                        <p:tgtEl>
                                          <p:spTgt spid="304194"/>
                                        </p:tgtEl>
                                        <p:attrNameLst>
                                          <p:attrName>style.visibility</p:attrName>
                                        </p:attrNameLst>
                                      </p:cBhvr>
                                      <p:to>
                                        <p:strVal val="visible"/>
                                      </p:to>
                                    </p:set>
                                    <p:anim calcmode="lin" valueType="num">
                                      <p:cBhvr>
                                        <p:cTn id="11" dur="1000" fill="hold"/>
                                        <p:tgtEl>
                                          <p:spTgt spid="304194"/>
                                        </p:tgtEl>
                                        <p:attrNameLst>
                                          <p:attrName>ppt_w</p:attrName>
                                        </p:attrNameLst>
                                      </p:cBhvr>
                                      <p:tavLst>
                                        <p:tav tm="0">
                                          <p:val>
                                            <p:fltVal val="0"/>
                                          </p:val>
                                        </p:tav>
                                        <p:tav tm="100000">
                                          <p:val>
                                            <p:strVal val="#ppt_w"/>
                                          </p:val>
                                        </p:tav>
                                      </p:tavLst>
                                    </p:anim>
                                    <p:anim calcmode="lin" valueType="num">
                                      <p:cBhvr>
                                        <p:cTn id="12" dur="1000" fill="hold"/>
                                        <p:tgtEl>
                                          <p:spTgt spid="304194"/>
                                        </p:tgtEl>
                                        <p:attrNameLst>
                                          <p:attrName>ppt_h</p:attrName>
                                        </p:attrNameLst>
                                      </p:cBhvr>
                                      <p:tavLst>
                                        <p:tav tm="0">
                                          <p:val>
                                            <p:fltVal val="0"/>
                                          </p:val>
                                        </p:tav>
                                        <p:tav tm="100000">
                                          <p:val>
                                            <p:strVal val="#ppt_h"/>
                                          </p:val>
                                        </p:tav>
                                      </p:tavLst>
                                    </p:anim>
                                    <p:anim calcmode="lin" valueType="num">
                                      <p:cBhvr>
                                        <p:cTn id="13" dur="1000" fill="hold"/>
                                        <p:tgtEl>
                                          <p:spTgt spid="304194"/>
                                        </p:tgtEl>
                                        <p:attrNameLst>
                                          <p:attrName>style.rotation</p:attrName>
                                        </p:attrNameLst>
                                      </p:cBhvr>
                                      <p:tavLst>
                                        <p:tav tm="0">
                                          <p:val>
                                            <p:fltVal val="90"/>
                                          </p:val>
                                        </p:tav>
                                        <p:tav tm="100000">
                                          <p:val>
                                            <p:fltVal val="0"/>
                                          </p:val>
                                        </p:tav>
                                      </p:tavLst>
                                    </p:anim>
                                    <p:animEffect transition="in" filter="fade">
                                      <p:cBhvr>
                                        <p:cTn id="14" dur="1000"/>
                                        <p:tgtEl>
                                          <p:spTgt spid="30419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304138"/>
                </p:tgtEl>
              </p:cMediaNode>
            </p:audio>
            <p:audio>
              <p:cMediaNode showWhenStopped="0">
                <p:cTn id="16" repeatCount="33000" fill="hold" display="0">
                  <p:stCondLst>
                    <p:cond delay="indefinite"/>
                  </p:stCondLst>
                  <p:endCondLst>
                    <p:cond evt="onNext" delay="0">
                      <p:tgtEl>
                        <p:sldTgt/>
                      </p:tgtEl>
                    </p:cond>
                    <p:cond evt="onPrev" delay="0">
                      <p:tgtEl>
                        <p:sldTgt/>
                      </p:tgtEl>
                    </p:cond>
                    <p:cond evt="onStopAudio" delay="0">
                      <p:tgtEl>
                        <p:sldTgt/>
                      </p:tgtEl>
                    </p:cond>
                  </p:endCondLst>
                </p:cTn>
                <p:tgtEl>
                  <p:spTgt spid="304157"/>
                </p:tgtEl>
              </p:cMediaNode>
            </p:audio>
            <p:audio>
              <p:cMediaNode showWhenStopped="0">
                <p:cTn id="17" fill="hold" display="0">
                  <p:stCondLst>
                    <p:cond delay="indefinite"/>
                  </p:stCondLst>
                  <p:endCondLst>
                    <p:cond evt="onNext" delay="0">
                      <p:tgtEl>
                        <p:sldTgt/>
                      </p:tgtEl>
                    </p:cond>
                    <p:cond evt="onPrev" delay="0">
                      <p:tgtEl>
                        <p:sldTgt/>
                      </p:tgtEl>
                    </p:cond>
                    <p:cond evt="onStopAudio" delay="0">
                      <p:tgtEl>
                        <p:sldTgt/>
                      </p:tgtEl>
                    </p:cond>
                  </p:endCondLst>
                </p:cTn>
                <p:tgtEl>
                  <p:spTgt spid="30415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10668000" cy="1233424"/>
          </a:xfrm>
        </p:spPr>
        <p:txBody>
          <a:bodyPr>
            <a:noAutofit/>
          </a:bodyPr>
          <a:lstStyle/>
          <a:p>
            <a:pPr algn="ctr"/>
            <a:r>
              <a:rPr lang="en-US" b="1" dirty="0" err="1">
                <a:solidFill>
                  <a:srgbClr val="0070C0"/>
                </a:solidFill>
                <a:latin typeface="Times New Roman" pitchFamily="18" charset="0"/>
                <a:cs typeface="Times New Roman" pitchFamily="18" charset="0"/>
              </a:rPr>
              <a:t>Chương</a:t>
            </a:r>
            <a:r>
              <a:rPr lang="en-US" b="1" dirty="0">
                <a:solidFill>
                  <a:srgbClr val="0070C0"/>
                </a:solidFill>
                <a:latin typeface="Times New Roman" pitchFamily="18" charset="0"/>
                <a:cs typeface="Times New Roman" pitchFamily="18" charset="0"/>
              </a:rPr>
              <a:t> I: TẬP HỢP CÁC SỐ TỰ NHIÊN</a:t>
            </a:r>
          </a:p>
        </p:txBody>
      </p:sp>
      <p:sp>
        <p:nvSpPr>
          <p:cNvPr id="3" name="Content Placeholder 2"/>
          <p:cNvSpPr>
            <a:spLocks noGrp="1"/>
          </p:cNvSpPr>
          <p:nvPr>
            <p:ph idx="1"/>
          </p:nvPr>
        </p:nvSpPr>
        <p:spPr>
          <a:xfrm>
            <a:off x="1371602" y="2514600"/>
            <a:ext cx="9753599" cy="2971796"/>
          </a:xfrm>
        </p:spPr>
        <p:txBody>
          <a:bodyPr>
            <a:noAutofit/>
          </a:bodyPr>
          <a:lstStyle/>
          <a:p>
            <a:pPr algn="just">
              <a:buNone/>
            </a:pPr>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cs typeface="Arial" pitchFamily="34" charset="0"/>
              </a:rPr>
              <a:t>  </a:t>
            </a:r>
            <a:r>
              <a:rPr lang="vi-VN" sz="3200" dirty="0">
                <a:latin typeface="+mj-lt"/>
              </a:rPr>
              <a:t>Khi tính toán với những số nhỏ, người xưa chỉ cần dùng đến các ngón tay. Nhưng khi gặp các số lớn thì sao? Các hệ đếm xuất hiện để giúp con người tính toán với những số lớn. Chương này sẽ giúp các em làm quen với hệ (đếm) thập phân để biểu diễn và tính toán các số tự nhiên thật dễ dàng và thuận tiện.</a:t>
            </a:r>
            <a:endParaRPr lang="en-US" sz="3200" dirty="0">
              <a:ln w="10160">
                <a:solidFill>
                  <a:schemeClr val="accent1"/>
                </a:solidFill>
                <a:prstDash val="solid"/>
              </a:ln>
              <a:solidFill>
                <a:srgbClr val="FFFFFF"/>
              </a:solidFill>
              <a:effectLst>
                <a:outerShdw blurRad="38100" dist="32000" dir="5400000" algn="tl">
                  <a:srgbClr val="000000">
                    <a:alpha val="30000"/>
                  </a:srgbClr>
                </a:outerShdw>
              </a:effectLst>
              <a:latin typeface="+mj-lt"/>
              <a:cs typeface="Arial" pitchFamily="34" charset="0"/>
            </a:endParaRPr>
          </a:p>
        </p:txBody>
      </p:sp>
      <p:pic>
        <p:nvPicPr>
          <p:cNvPr id="4" name="Picture 14" descr="Ảnh động trang trí (157)">
            <a:extLst>
              <a:ext uri="{FF2B5EF4-FFF2-40B4-BE49-F238E27FC236}">
                <a16:creationId xmlns:a16="http://schemas.microsoft.com/office/drawing/2014/main" id="{E27EEFC5-B34B-4F1F-983D-9EBA5FA04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6257925"/>
            <a:ext cx="12192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0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8" name="Text Box 6"/>
          <p:cNvSpPr txBox="1">
            <a:spLocks noChangeArrowheads="1"/>
          </p:cNvSpPr>
          <p:nvPr/>
        </p:nvSpPr>
        <p:spPr bwMode="auto">
          <a:xfrm>
            <a:off x="4267200" y="381003"/>
            <a:ext cx="345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0000FF"/>
                </a:solidFill>
                <a:latin typeface="Times New Roman" pitchFamily="18" charset="0"/>
                <a:cs typeface="Times New Roman" pitchFamily="18" charset="0"/>
              </a:rPr>
              <a:t>CÂU SỐ 3</a:t>
            </a:r>
          </a:p>
        </p:txBody>
      </p:sp>
      <p:sp>
        <p:nvSpPr>
          <p:cNvPr id="305159" name="Text Box 7"/>
          <p:cNvSpPr txBox="1">
            <a:spLocks noChangeArrowheads="1"/>
          </p:cNvSpPr>
          <p:nvPr/>
        </p:nvSpPr>
        <p:spPr bwMode="auto">
          <a:xfrm>
            <a:off x="508000" y="914401"/>
            <a:ext cx="112776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2800" b="1" dirty="0" err="1">
                <a:solidFill>
                  <a:srgbClr val="FF3300"/>
                </a:solidFill>
                <a:latin typeface="Times New Roman" pitchFamily="18" charset="0"/>
                <a:cs typeface="Times New Roman" pitchFamily="18" charset="0"/>
              </a:rPr>
              <a:t>Để</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mô</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tả</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một</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tập</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hợp</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thường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có</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hai</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cách</a:t>
            </a:r>
            <a:r>
              <a:rPr lang="en-US" sz="2800" b="1" dirty="0">
                <a:solidFill>
                  <a:srgbClr val="FF3300"/>
                </a:solidFill>
                <a:latin typeface="Times New Roman" pitchFamily="18" charset="0"/>
                <a:cs typeface="Times New Roman" pitchFamily="18" charset="0"/>
              </a:rPr>
              <a:t>:</a:t>
            </a:r>
          </a:p>
          <a:p>
            <a:pPr algn="just" eaLnBrk="0" hangingPunct="0">
              <a:spcBef>
                <a:spcPct val="50000"/>
              </a:spcBef>
              <a:buFontTx/>
              <a:buChar char="-"/>
            </a:pP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Liệt</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kê</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các</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phần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tử</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của</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tập</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hợp</a:t>
            </a:r>
            <a:r>
              <a:rPr lang="en-US" sz="2800" b="1" dirty="0">
                <a:solidFill>
                  <a:srgbClr val="FF3300"/>
                </a:solidFill>
                <a:latin typeface="Times New Roman" pitchFamily="18" charset="0"/>
                <a:cs typeface="Times New Roman" pitchFamily="18" charset="0"/>
              </a:rPr>
              <a:t>.</a:t>
            </a:r>
          </a:p>
          <a:p>
            <a:pPr algn="just" eaLnBrk="0" hangingPunct="0">
              <a:spcBef>
                <a:spcPct val="50000"/>
              </a:spcBef>
              <a:buFontTx/>
              <a:buChar char="-"/>
            </a:pP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Nêu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dấu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hiệu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đặc</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trưng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cho</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các</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phần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tử</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của</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tập</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hợp</a:t>
            </a:r>
            <a:r>
              <a:rPr lang="en-US" sz="2800" b="1" dirty="0">
                <a:solidFill>
                  <a:srgbClr val="FF3300"/>
                </a:solidFill>
                <a:latin typeface="Times New Roman" pitchFamily="18" charset="0"/>
                <a:cs typeface="Times New Roman" pitchFamily="18" charset="0"/>
              </a:rPr>
              <a:t>.</a:t>
            </a:r>
          </a:p>
          <a:p>
            <a:pPr algn="just" eaLnBrk="0" hangingPunct="0">
              <a:spcBef>
                <a:spcPct val="50000"/>
              </a:spcBef>
            </a:pPr>
            <a:r>
              <a:rPr lang="en-US" sz="2800" b="1" dirty="0" err="1">
                <a:solidFill>
                  <a:srgbClr val="FF3300"/>
                </a:solidFill>
                <a:latin typeface="Times New Roman" pitchFamily="18" charset="0"/>
                <a:cs typeface="Times New Roman" pitchFamily="18" charset="0"/>
              </a:rPr>
              <a:t>Đúng</a:t>
            </a:r>
            <a:r>
              <a:rPr lang="en-US" sz="2800" b="1" dirty="0">
                <a:solidFill>
                  <a:srgbClr val="FF3300"/>
                </a:solidFill>
                <a:latin typeface="Times New Roman" pitchFamily="18" charset="0"/>
                <a:cs typeface="Times New Roman" pitchFamily="18" charset="0"/>
              </a:rPr>
              <a:t> hay </a:t>
            </a:r>
            <a:r>
              <a:rPr lang="en-US" sz="2800" b="1" dirty="0" err="1">
                <a:solidFill>
                  <a:srgbClr val="FF3300"/>
                </a:solidFill>
                <a:latin typeface="Times New Roman" pitchFamily="18" charset="0"/>
                <a:cs typeface="Times New Roman" pitchFamily="18" charset="0"/>
              </a:rPr>
              <a:t>sai</a:t>
            </a:r>
            <a:r>
              <a:rPr lang="en-US" sz="2800" b="1" dirty="0">
                <a:solidFill>
                  <a:srgbClr val="FF3300"/>
                </a:solidFill>
                <a:latin typeface="Times New Roman" pitchFamily="18" charset="0"/>
                <a:cs typeface="Times New Roman" pitchFamily="18" charset="0"/>
              </a:rPr>
              <a:t>?</a:t>
            </a:r>
          </a:p>
        </p:txBody>
      </p:sp>
      <p:sp>
        <p:nvSpPr>
          <p:cNvPr id="305160" name="Text Box 8"/>
          <p:cNvSpPr txBox="1">
            <a:spLocks noChangeArrowheads="1"/>
          </p:cNvSpPr>
          <p:nvPr/>
        </p:nvSpPr>
        <p:spPr bwMode="auto">
          <a:xfrm>
            <a:off x="4064000" y="4572003"/>
            <a:ext cx="1117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Sai</a:t>
            </a:r>
          </a:p>
        </p:txBody>
      </p:sp>
      <p:grpSp>
        <p:nvGrpSpPr>
          <p:cNvPr id="305161" name="Group 9"/>
          <p:cNvGrpSpPr>
            <a:grpSpLocks/>
          </p:cNvGrpSpPr>
          <p:nvPr/>
        </p:nvGrpSpPr>
        <p:grpSpPr bwMode="auto">
          <a:xfrm>
            <a:off x="4000500" y="3581400"/>
            <a:ext cx="2641600" cy="533400"/>
            <a:chOff x="1440" y="1440"/>
            <a:chExt cx="1248" cy="336"/>
          </a:xfrm>
        </p:grpSpPr>
        <p:sp>
          <p:nvSpPr>
            <p:cNvPr id="305162" name="Text Box 10"/>
            <p:cNvSpPr txBox="1">
              <a:spLocks noChangeArrowheads="1"/>
            </p:cNvSpPr>
            <p:nvPr/>
          </p:nvSpPr>
          <p:spPr bwMode="auto">
            <a:xfrm>
              <a:off x="1440" y="1440"/>
              <a:ext cx="100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Đúng</a:t>
              </a:r>
            </a:p>
          </p:txBody>
        </p:sp>
        <p:sp>
          <p:nvSpPr>
            <p:cNvPr id="305163" name="Rectangle 11"/>
            <p:cNvSpPr>
              <a:spLocks noChangeArrowheads="1"/>
            </p:cNvSpPr>
            <p:nvPr/>
          </p:nvSpPr>
          <p:spPr bwMode="auto">
            <a:xfrm>
              <a:off x="2160" y="1440"/>
              <a:ext cx="528" cy="336"/>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sp>
        <p:nvSpPr>
          <p:cNvPr id="305164" name="Rectangle 12"/>
          <p:cNvSpPr>
            <a:spLocks noChangeArrowheads="1"/>
          </p:cNvSpPr>
          <p:nvPr/>
        </p:nvSpPr>
        <p:spPr bwMode="auto">
          <a:xfrm>
            <a:off x="5524500" y="4572000"/>
            <a:ext cx="1117600" cy="533400"/>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nvGrpSpPr>
          <p:cNvPr id="305165" name="Group 13"/>
          <p:cNvGrpSpPr>
            <a:grpSpLocks/>
          </p:cNvGrpSpPr>
          <p:nvPr/>
        </p:nvGrpSpPr>
        <p:grpSpPr bwMode="auto">
          <a:xfrm>
            <a:off x="4064002" y="4572000"/>
            <a:ext cx="2578100" cy="533400"/>
            <a:chOff x="1470" y="2064"/>
            <a:chExt cx="1218" cy="336"/>
          </a:xfrm>
        </p:grpSpPr>
        <p:sp>
          <p:nvSpPr>
            <p:cNvPr id="305166" name="Text Box 14"/>
            <p:cNvSpPr txBox="1">
              <a:spLocks noChangeArrowheads="1"/>
            </p:cNvSpPr>
            <p:nvPr/>
          </p:nvSpPr>
          <p:spPr bwMode="auto">
            <a:xfrm>
              <a:off x="1470" y="2064"/>
              <a:ext cx="52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Sai</a:t>
              </a:r>
            </a:p>
          </p:txBody>
        </p:sp>
        <p:sp>
          <p:nvSpPr>
            <p:cNvPr id="305167" name="Rectangle 15"/>
            <p:cNvSpPr>
              <a:spLocks noChangeArrowheads="1"/>
            </p:cNvSpPr>
            <p:nvPr/>
          </p:nvSpPr>
          <p:spPr bwMode="auto">
            <a:xfrm>
              <a:off x="2160" y="2064"/>
              <a:ext cx="528" cy="336"/>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sp>
        <p:nvSpPr>
          <p:cNvPr id="305168" name="Text Box 16"/>
          <p:cNvSpPr txBox="1">
            <a:spLocks noChangeArrowheads="1"/>
          </p:cNvSpPr>
          <p:nvPr/>
        </p:nvSpPr>
        <p:spPr bwMode="auto">
          <a:xfrm>
            <a:off x="5727700" y="3352800"/>
            <a:ext cx="914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5000" b="1">
                <a:solidFill>
                  <a:srgbClr val="FF3300"/>
                </a:solidFill>
                <a:latin typeface="Times New Roman" pitchFamily="18" charset="0"/>
                <a:cs typeface="Times New Roman" pitchFamily="18" charset="0"/>
              </a:rPr>
              <a:t>x</a:t>
            </a:r>
          </a:p>
        </p:txBody>
      </p:sp>
      <p:pic>
        <p:nvPicPr>
          <p:cNvPr id="305169" name="Win2908.wav">
            <a:hlinkClick r:id="" action="ppaction://media"/>
          </p:cNvPr>
          <p:cNvPicPr>
            <a:picLocks noRot="1" noChangeAspect="1" noChangeArrowheads="1"/>
          </p:cNvPicPr>
          <p:nvPr>
            <a:wavAudioFile r:embed="rId1" name="Win.wav"/>
          </p:nvPr>
        </p:nvPicPr>
        <p:blipFill>
          <a:blip r:embed="rId3">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extLst>
            <a:ext uri="{909E8E84-426E-40DD-AFC4-6F175D3DCCD1}">
              <a14:hiddenFill xmlns:a14="http://schemas.microsoft.com/office/drawing/2010/main">
                <a:solidFill>
                  <a:srgbClr val="FFFFFF"/>
                </a:solidFill>
              </a14:hiddenFill>
            </a:ext>
          </a:extLst>
        </p:spPr>
      </p:pic>
      <p:sp>
        <p:nvSpPr>
          <p:cNvPr id="305170" name="AutoShape 18">
            <a:hlinkClick r:id="rId4" action="ppaction://hlinksldjump" highlightClick="1"/>
          </p:cNvPr>
          <p:cNvSpPr>
            <a:spLocks noChangeArrowheads="1"/>
          </p:cNvSpPr>
          <p:nvPr/>
        </p:nvSpPr>
        <p:spPr bwMode="auto">
          <a:xfrm>
            <a:off x="10871200" y="6062663"/>
            <a:ext cx="1016000" cy="5334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305171" name="Rectangle 19"/>
          <p:cNvSpPr>
            <a:spLocks noChangeArrowheads="1"/>
          </p:cNvSpPr>
          <p:nvPr/>
        </p:nvSpPr>
        <p:spPr bwMode="auto">
          <a:xfrm>
            <a:off x="203200" y="152400"/>
            <a:ext cx="11785600" cy="6553200"/>
          </a:xfrm>
          <a:prstGeom prst="rect">
            <a:avLst/>
          </a:prstGeom>
          <a:noFill/>
          <a:ln w="317500" cmpd="thickThin">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642363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78" fill="hold"/>
                                        <p:tgtEl>
                                          <p:spTgt spid="30516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05168"/>
                                        </p:tgtEl>
                                        <p:attrNameLst>
                                          <p:attrName>style.visibility</p:attrName>
                                        </p:attrNameLst>
                                      </p:cBhvr>
                                      <p:to>
                                        <p:strVal val="visible"/>
                                      </p:to>
                                    </p:set>
                                    <p:anim calcmode="lin" valueType="num">
                                      <p:cBhvr>
                                        <p:cTn id="11" dur="500" fill="hold"/>
                                        <p:tgtEl>
                                          <p:spTgt spid="305168"/>
                                        </p:tgtEl>
                                        <p:attrNameLst>
                                          <p:attrName>ppt_w</p:attrName>
                                        </p:attrNameLst>
                                      </p:cBhvr>
                                      <p:tavLst>
                                        <p:tav tm="0">
                                          <p:val>
                                            <p:fltVal val="0"/>
                                          </p:val>
                                        </p:tav>
                                        <p:tav tm="100000">
                                          <p:val>
                                            <p:strVal val="#ppt_w"/>
                                          </p:val>
                                        </p:tav>
                                      </p:tavLst>
                                    </p:anim>
                                    <p:anim calcmode="lin" valueType="num">
                                      <p:cBhvr>
                                        <p:cTn id="12" dur="500" fill="hold"/>
                                        <p:tgtEl>
                                          <p:spTgt spid="3051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05169"/>
                </p:tgtEl>
              </p:cMediaNode>
            </p:audio>
          </p:childTnLst>
        </p:cTn>
      </p:par>
    </p:tnLst>
    <p:bldLst>
      <p:bldP spid="3051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2" name="Text Box 6"/>
          <p:cNvSpPr txBox="1">
            <a:spLocks noChangeArrowheads="1"/>
          </p:cNvSpPr>
          <p:nvPr/>
        </p:nvSpPr>
        <p:spPr bwMode="auto">
          <a:xfrm>
            <a:off x="4267200" y="381003"/>
            <a:ext cx="345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0000FF"/>
                </a:solidFill>
                <a:latin typeface="Times New Roman" pitchFamily="18" charset="0"/>
                <a:cs typeface="Times New Roman" pitchFamily="18" charset="0"/>
              </a:rPr>
              <a:t>CÂU SỐ 4</a:t>
            </a:r>
          </a:p>
        </p:txBody>
      </p:sp>
      <p:pic>
        <p:nvPicPr>
          <p:cNvPr id="306186" name="Win2908.wav">
            <a:hlinkClick r:id="" action="ppaction://media"/>
          </p:cNvPr>
          <p:cNvPicPr>
            <a:picLocks noRot="1" noChangeAspect="1" noChangeArrowheads="1"/>
          </p:cNvPicPr>
          <p:nvPr>
            <a:wavAudioFile r:embed="rId1" name="Win.wav"/>
          </p:nvPr>
        </p:nvPicPr>
        <p:blipFill>
          <a:blip r:embed="rId5">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6205" name="DING2908.WAV">
            <a:hlinkClick r:id="" action="ppaction://media"/>
          </p:cNvPr>
          <p:cNvPicPr>
            <a:picLocks noRot="1" noChangeAspect="1" noChangeArrowheads="1"/>
          </p:cNvPicPr>
          <p:nvPr>
            <a:wavAudioFile r:embed="rId2" name="DING.WAV"/>
          </p:nvPr>
        </p:nvPicPr>
        <p:blipFill>
          <a:blip r:embed="rId5">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206" name="TADA.WAV">
            <a:hlinkClick r:id="" action="ppaction://media"/>
          </p:cNvPr>
          <p:cNvPicPr>
            <a:picLocks noRot="1" noChangeAspect="1" noChangeArrowheads="1"/>
          </p:cNvPicPr>
          <p:nvPr>
            <a:audioFile r:link="rId3"/>
          </p:nvPr>
        </p:nvPicPr>
        <p:blipFill>
          <a:blip r:embed="rId5">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6207" name="AutoShape 31">
            <a:hlinkClick r:id="rId6" action="ppaction://hlinksldjump" highlightClick="1"/>
          </p:cNvPr>
          <p:cNvSpPr>
            <a:spLocks noChangeArrowheads="1"/>
          </p:cNvSpPr>
          <p:nvPr/>
        </p:nvSpPr>
        <p:spPr bwMode="auto">
          <a:xfrm>
            <a:off x="10871200" y="6062663"/>
            <a:ext cx="1016000" cy="5334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306208" name="Rectangle 32"/>
          <p:cNvSpPr>
            <a:spLocks noChangeArrowheads="1"/>
          </p:cNvSpPr>
          <p:nvPr/>
        </p:nvSpPr>
        <p:spPr bwMode="auto">
          <a:xfrm>
            <a:off x="203200" y="152400"/>
            <a:ext cx="11785600" cy="6553200"/>
          </a:xfrm>
          <a:prstGeom prst="rect">
            <a:avLst/>
          </a:prstGeom>
          <a:noFill/>
          <a:ln w="317500" cmpd="thickThin">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99"/>
              </a:solidFill>
              <a:latin typeface="Times New Roman" pitchFamily="18" charset="0"/>
              <a:cs typeface="Times New Roman" pitchFamily="18" charset="0"/>
            </a:endParaRPr>
          </a:p>
        </p:txBody>
      </p:sp>
      <p:sp>
        <p:nvSpPr>
          <p:cNvPr id="306209" name="Text Box 33"/>
          <p:cNvSpPr txBox="1">
            <a:spLocks noChangeArrowheads="1"/>
          </p:cNvSpPr>
          <p:nvPr/>
        </p:nvSpPr>
        <p:spPr bwMode="auto">
          <a:xfrm>
            <a:off x="726017" y="955678"/>
            <a:ext cx="10972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dirty="0" err="1">
                <a:solidFill>
                  <a:srgbClr val="FF3300"/>
                </a:solidFill>
                <a:latin typeface="Times New Roman" pitchFamily="18" charset="0"/>
                <a:cs typeface="Times New Roman" pitchFamily="18" charset="0"/>
              </a:rPr>
              <a:t>Tập</a:t>
            </a:r>
            <a:r>
              <a:rPr lang="en-US" sz="3000" dirty="0">
                <a:solidFill>
                  <a:srgbClr val="FF3300"/>
                </a:solidFill>
                <a:latin typeface="Times New Roman" pitchFamily="18" charset="0"/>
                <a:cs typeface="Times New Roman" pitchFamily="18" charset="0"/>
              </a:rPr>
              <a:t> </a:t>
            </a:r>
            <a:r>
              <a:rPr lang="en-US" sz="3000" dirty="0" err="1">
                <a:solidFill>
                  <a:srgbClr val="FF3300"/>
                </a:solidFill>
                <a:latin typeface="Times New Roman" pitchFamily="18" charset="0"/>
                <a:cs typeface="Times New Roman" pitchFamily="18" charset="0"/>
              </a:rPr>
              <a:t>hợp</a:t>
            </a:r>
            <a:r>
              <a:rPr lang="en-US" sz="3000" dirty="0">
                <a:solidFill>
                  <a:srgbClr val="FF3300"/>
                </a:solidFill>
                <a:latin typeface="Times New Roman" pitchFamily="18" charset="0"/>
                <a:cs typeface="Times New Roman" pitchFamily="18" charset="0"/>
              </a:rPr>
              <a:t> A </a:t>
            </a:r>
            <a:r>
              <a:rPr lang="en-US" sz="3000" dirty="0" err="1">
                <a:solidFill>
                  <a:srgbClr val="FF3300"/>
                </a:solidFill>
                <a:latin typeface="Times New Roman" pitchFamily="18" charset="0"/>
                <a:cs typeface="Times New Roman" pitchFamily="18" charset="0"/>
              </a:rPr>
              <a:t>các</a:t>
            </a:r>
            <a:r>
              <a:rPr lang="en-US" sz="3000" dirty="0">
                <a:solidFill>
                  <a:srgbClr val="FF3300"/>
                </a:solidFill>
                <a:latin typeface="Times New Roman" pitchFamily="18" charset="0"/>
                <a:cs typeface="Times New Roman" pitchFamily="18" charset="0"/>
              </a:rPr>
              <a:t> </a:t>
            </a:r>
            <a:r>
              <a:rPr lang="en-US" sz="3000" dirty="0" err="1">
                <a:solidFill>
                  <a:srgbClr val="FF3300"/>
                </a:solidFill>
                <a:latin typeface="Times New Roman" pitchFamily="18" charset="0"/>
                <a:cs typeface="Times New Roman" pitchFamily="18" charset="0"/>
              </a:rPr>
              <a:t>số</a:t>
            </a:r>
            <a:r>
              <a:rPr lang="en-US" sz="3000" dirty="0">
                <a:solidFill>
                  <a:srgbClr val="FF3300"/>
                </a:solidFill>
                <a:latin typeface="Times New Roman" pitchFamily="18" charset="0"/>
                <a:cs typeface="Times New Roman" pitchFamily="18" charset="0"/>
              </a:rPr>
              <a:t> </a:t>
            </a:r>
            <a:r>
              <a:rPr lang="en-US" sz="3000" dirty="0" err="1">
                <a:solidFill>
                  <a:srgbClr val="FF3300"/>
                </a:solidFill>
                <a:latin typeface="Times New Roman" pitchFamily="18" charset="0"/>
                <a:cs typeface="Times New Roman" pitchFamily="18" charset="0"/>
              </a:rPr>
              <a:t>tự</a:t>
            </a:r>
            <a:r>
              <a:rPr lang="en-US" sz="3000" dirty="0">
                <a:solidFill>
                  <a:srgbClr val="FF3300"/>
                </a:solidFill>
                <a:latin typeface="Times New Roman" pitchFamily="18" charset="0"/>
                <a:cs typeface="Times New Roman" pitchFamily="18" charset="0"/>
              </a:rPr>
              <a:t> </a:t>
            </a:r>
            <a:r>
              <a:rPr lang="en-US" sz="3000" dirty="0" err="1">
                <a:solidFill>
                  <a:srgbClr val="FF3300"/>
                </a:solidFill>
                <a:latin typeface="Times New Roman" pitchFamily="18" charset="0"/>
                <a:cs typeface="Times New Roman" pitchFamily="18" charset="0"/>
              </a:rPr>
              <a:t>nhiên</a:t>
            </a:r>
            <a:r>
              <a:rPr lang="en-US" sz="3000" dirty="0">
                <a:solidFill>
                  <a:srgbClr val="FF3300"/>
                </a:solidFill>
                <a:latin typeface="Times New Roman" pitchFamily="18" charset="0"/>
                <a:cs typeface="Times New Roman" pitchFamily="18" charset="0"/>
              </a:rPr>
              <a:t> </a:t>
            </a:r>
            <a:r>
              <a:rPr lang="en-US" sz="3000" dirty="0" err="1">
                <a:solidFill>
                  <a:srgbClr val="FF3300"/>
                </a:solidFill>
                <a:latin typeface="Times New Roman" pitchFamily="18" charset="0"/>
                <a:cs typeface="Times New Roman" pitchFamily="18" charset="0"/>
              </a:rPr>
              <a:t>lớn</a:t>
            </a:r>
            <a:r>
              <a:rPr lang="en-US" sz="3000" dirty="0">
                <a:solidFill>
                  <a:srgbClr val="FF3300"/>
                </a:solidFill>
                <a:latin typeface="Times New Roman" pitchFamily="18" charset="0"/>
                <a:cs typeface="Times New Roman" pitchFamily="18" charset="0"/>
              </a:rPr>
              <a:t> </a:t>
            </a:r>
            <a:r>
              <a:rPr lang="en-US" sz="3000" dirty="0" err="1">
                <a:solidFill>
                  <a:srgbClr val="FF3300"/>
                </a:solidFill>
                <a:latin typeface="Times New Roman" pitchFamily="18" charset="0"/>
                <a:cs typeface="Times New Roman" pitchFamily="18" charset="0"/>
              </a:rPr>
              <a:t>hơn</a:t>
            </a:r>
            <a:r>
              <a:rPr lang="en-US" sz="3000" dirty="0">
                <a:solidFill>
                  <a:srgbClr val="FF3300"/>
                </a:solidFill>
                <a:latin typeface="Times New Roman" pitchFamily="18" charset="0"/>
                <a:cs typeface="Times New Roman" pitchFamily="18" charset="0"/>
              </a:rPr>
              <a:t> 3 </a:t>
            </a:r>
            <a:r>
              <a:rPr lang="en-US" sz="3000" dirty="0" err="1">
                <a:solidFill>
                  <a:srgbClr val="FF3300"/>
                </a:solidFill>
                <a:latin typeface="Times New Roman" pitchFamily="18" charset="0"/>
                <a:cs typeface="Times New Roman" pitchFamily="18" charset="0"/>
              </a:rPr>
              <a:t>và</a:t>
            </a:r>
            <a:r>
              <a:rPr lang="en-US" sz="3000" dirty="0">
                <a:solidFill>
                  <a:srgbClr val="FF3300"/>
                </a:solidFill>
                <a:latin typeface="Times New Roman" pitchFamily="18" charset="0"/>
                <a:cs typeface="Times New Roman" pitchFamily="18" charset="0"/>
              </a:rPr>
              <a:t> </a:t>
            </a:r>
            <a:r>
              <a:rPr lang="en-US" sz="3000" dirty="0" err="1">
                <a:solidFill>
                  <a:srgbClr val="FF3300"/>
                </a:solidFill>
                <a:latin typeface="Times New Roman" pitchFamily="18" charset="0"/>
                <a:cs typeface="Times New Roman" pitchFamily="18" charset="0"/>
              </a:rPr>
              <a:t>nhỏ</a:t>
            </a:r>
            <a:r>
              <a:rPr lang="en-US" sz="3000" dirty="0">
                <a:solidFill>
                  <a:srgbClr val="FF3300"/>
                </a:solidFill>
                <a:latin typeface="Times New Roman" pitchFamily="18" charset="0"/>
                <a:cs typeface="Times New Roman" pitchFamily="18" charset="0"/>
              </a:rPr>
              <a:t> </a:t>
            </a:r>
            <a:r>
              <a:rPr lang="en-US" sz="3000" dirty="0" err="1">
                <a:solidFill>
                  <a:srgbClr val="FF3300"/>
                </a:solidFill>
                <a:latin typeface="Times New Roman" pitchFamily="18" charset="0"/>
                <a:cs typeface="Times New Roman" pitchFamily="18" charset="0"/>
              </a:rPr>
              <a:t>hơn</a:t>
            </a:r>
            <a:r>
              <a:rPr lang="en-US" sz="3000" dirty="0">
                <a:solidFill>
                  <a:srgbClr val="FF3300"/>
                </a:solidFill>
                <a:latin typeface="Times New Roman" pitchFamily="18" charset="0"/>
                <a:cs typeface="Times New Roman" pitchFamily="18" charset="0"/>
              </a:rPr>
              <a:t> 7. </a:t>
            </a:r>
            <a:r>
              <a:rPr lang="en-US" sz="3000" dirty="0" err="1">
                <a:solidFill>
                  <a:srgbClr val="FF3300"/>
                </a:solidFill>
                <a:latin typeface="Times New Roman" pitchFamily="18" charset="0"/>
                <a:cs typeface="Times New Roman" pitchFamily="18" charset="0"/>
              </a:rPr>
              <a:t>Đúng</a:t>
            </a:r>
            <a:r>
              <a:rPr lang="en-US" sz="3000" dirty="0">
                <a:solidFill>
                  <a:srgbClr val="FF3300"/>
                </a:solidFill>
                <a:latin typeface="Times New Roman" pitchFamily="18" charset="0"/>
                <a:cs typeface="Times New Roman" pitchFamily="18" charset="0"/>
              </a:rPr>
              <a:t> hay </a:t>
            </a:r>
            <a:r>
              <a:rPr lang="en-US" sz="3000" dirty="0" err="1">
                <a:solidFill>
                  <a:srgbClr val="FF3300"/>
                </a:solidFill>
                <a:latin typeface="Times New Roman" pitchFamily="18" charset="0"/>
                <a:cs typeface="Times New Roman" pitchFamily="18" charset="0"/>
              </a:rPr>
              <a:t>sai</a:t>
            </a:r>
            <a:r>
              <a:rPr lang="en-US" sz="3000" dirty="0">
                <a:solidFill>
                  <a:srgbClr val="FF3300"/>
                </a:solidFill>
                <a:latin typeface="Times New Roman" pitchFamily="18" charset="0"/>
                <a:cs typeface="Times New Roman" pitchFamily="18" charset="0"/>
              </a:rPr>
              <a:t>?</a:t>
            </a:r>
          </a:p>
        </p:txBody>
      </p:sp>
      <p:sp>
        <p:nvSpPr>
          <p:cNvPr id="306210" name="Text Box 34"/>
          <p:cNvSpPr txBox="1">
            <a:spLocks noChangeArrowheads="1"/>
          </p:cNvSpPr>
          <p:nvPr/>
        </p:nvSpPr>
        <p:spPr bwMode="auto">
          <a:xfrm>
            <a:off x="4025900" y="4648203"/>
            <a:ext cx="1117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Sai</a:t>
            </a:r>
          </a:p>
        </p:txBody>
      </p:sp>
      <p:grpSp>
        <p:nvGrpSpPr>
          <p:cNvPr id="306211" name="Group 35"/>
          <p:cNvGrpSpPr>
            <a:grpSpLocks/>
          </p:cNvGrpSpPr>
          <p:nvPr/>
        </p:nvGrpSpPr>
        <p:grpSpPr bwMode="auto">
          <a:xfrm>
            <a:off x="3962400" y="3657600"/>
            <a:ext cx="2641600" cy="533400"/>
            <a:chOff x="1440" y="1440"/>
            <a:chExt cx="1248" cy="336"/>
          </a:xfrm>
        </p:grpSpPr>
        <p:sp>
          <p:nvSpPr>
            <p:cNvPr id="306212" name="Text Box 36"/>
            <p:cNvSpPr txBox="1">
              <a:spLocks noChangeArrowheads="1"/>
            </p:cNvSpPr>
            <p:nvPr/>
          </p:nvSpPr>
          <p:spPr bwMode="auto">
            <a:xfrm>
              <a:off x="1440" y="1440"/>
              <a:ext cx="100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Đúng</a:t>
              </a:r>
            </a:p>
          </p:txBody>
        </p:sp>
        <p:sp>
          <p:nvSpPr>
            <p:cNvPr id="306213" name="Rectangle 37"/>
            <p:cNvSpPr>
              <a:spLocks noChangeArrowheads="1"/>
            </p:cNvSpPr>
            <p:nvPr/>
          </p:nvSpPr>
          <p:spPr bwMode="auto">
            <a:xfrm>
              <a:off x="2160" y="1440"/>
              <a:ext cx="528" cy="336"/>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sp>
        <p:nvSpPr>
          <p:cNvPr id="306214" name="Rectangle 38"/>
          <p:cNvSpPr>
            <a:spLocks noChangeArrowheads="1"/>
          </p:cNvSpPr>
          <p:nvPr/>
        </p:nvSpPr>
        <p:spPr bwMode="auto">
          <a:xfrm>
            <a:off x="5486400" y="4648200"/>
            <a:ext cx="1117600" cy="533400"/>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nvGrpSpPr>
          <p:cNvPr id="306215" name="Group 39"/>
          <p:cNvGrpSpPr>
            <a:grpSpLocks/>
          </p:cNvGrpSpPr>
          <p:nvPr/>
        </p:nvGrpSpPr>
        <p:grpSpPr bwMode="auto">
          <a:xfrm>
            <a:off x="4025902" y="4648200"/>
            <a:ext cx="2578100" cy="533400"/>
            <a:chOff x="1470" y="2064"/>
            <a:chExt cx="1218" cy="336"/>
          </a:xfrm>
        </p:grpSpPr>
        <p:sp>
          <p:nvSpPr>
            <p:cNvPr id="306216" name="Text Box 40"/>
            <p:cNvSpPr txBox="1">
              <a:spLocks noChangeArrowheads="1"/>
            </p:cNvSpPr>
            <p:nvPr/>
          </p:nvSpPr>
          <p:spPr bwMode="auto">
            <a:xfrm>
              <a:off x="1470" y="2064"/>
              <a:ext cx="52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Sai</a:t>
              </a:r>
            </a:p>
          </p:txBody>
        </p:sp>
        <p:sp>
          <p:nvSpPr>
            <p:cNvPr id="306217" name="Rectangle 41"/>
            <p:cNvSpPr>
              <a:spLocks noChangeArrowheads="1"/>
            </p:cNvSpPr>
            <p:nvPr/>
          </p:nvSpPr>
          <p:spPr bwMode="auto">
            <a:xfrm>
              <a:off x="2160" y="2064"/>
              <a:ext cx="528" cy="336"/>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sp>
        <p:nvSpPr>
          <p:cNvPr id="306220" name="Text Box 44"/>
          <p:cNvSpPr txBox="1">
            <a:spLocks noChangeArrowheads="1"/>
          </p:cNvSpPr>
          <p:nvPr/>
        </p:nvSpPr>
        <p:spPr bwMode="auto">
          <a:xfrm>
            <a:off x="5588000" y="46482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3300"/>
                </a:solidFill>
                <a:latin typeface="Times New Roman" pitchFamily="18" charset="0"/>
                <a:cs typeface="Times New Roman" pitchFamily="18" charset="0"/>
              </a:rPr>
              <a:t>X</a:t>
            </a:r>
          </a:p>
        </p:txBody>
      </p:sp>
      <p:graphicFrame>
        <p:nvGraphicFramePr>
          <p:cNvPr id="306221" name="Object 45"/>
          <p:cNvGraphicFramePr>
            <a:graphicFrameLocks noGrp="1" noChangeAspect="1"/>
          </p:cNvGraphicFramePr>
          <p:nvPr>
            <p:ph/>
            <p:extLst>
              <p:ext uri="{D42A27DB-BD31-4B8C-83A1-F6EECF244321}">
                <p14:modId xmlns:p14="http://schemas.microsoft.com/office/powerpoint/2010/main" val="2475866391"/>
              </p:ext>
            </p:extLst>
          </p:nvPr>
        </p:nvGraphicFramePr>
        <p:xfrm>
          <a:off x="2540000" y="2057403"/>
          <a:ext cx="5181600" cy="1065213"/>
        </p:xfrm>
        <a:graphic>
          <a:graphicData uri="http://schemas.openxmlformats.org/presentationml/2006/ole">
            <mc:AlternateContent xmlns:mc="http://schemas.openxmlformats.org/markup-compatibility/2006">
              <mc:Choice xmlns:v="urn:schemas-microsoft-com:vml" Requires="v">
                <p:oleObj name="Equation" r:id="rId7" imgW="927000" imgH="253800" progId="Equation.DSMT4">
                  <p:embed/>
                </p:oleObj>
              </mc:Choice>
              <mc:Fallback>
                <p:oleObj name="Equation" r:id="rId7" imgW="92700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0000" y="2057403"/>
                        <a:ext cx="5181600" cy="106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96661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6220"/>
                                        </p:tgtEl>
                                        <p:attrNameLst>
                                          <p:attrName>style.visibility</p:attrName>
                                        </p:attrNameLst>
                                      </p:cBhvr>
                                      <p:to>
                                        <p:strVal val="visible"/>
                                      </p:to>
                                    </p:set>
                                    <p:anim calcmode="lin" valueType="num">
                                      <p:cBhvr>
                                        <p:cTn id="7" dur="500" fill="hold"/>
                                        <p:tgtEl>
                                          <p:spTgt spid="306220"/>
                                        </p:tgtEl>
                                        <p:attrNameLst>
                                          <p:attrName>ppt_w</p:attrName>
                                        </p:attrNameLst>
                                      </p:cBhvr>
                                      <p:tavLst>
                                        <p:tav tm="0">
                                          <p:val>
                                            <p:fltVal val="0"/>
                                          </p:val>
                                        </p:tav>
                                        <p:tav tm="100000">
                                          <p:val>
                                            <p:strVal val="#ppt_w"/>
                                          </p:val>
                                        </p:tav>
                                      </p:tavLst>
                                    </p:anim>
                                    <p:anim calcmode="lin" valueType="num">
                                      <p:cBhvr>
                                        <p:cTn id="8" dur="500" fill="hold"/>
                                        <p:tgtEl>
                                          <p:spTgt spid="306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306186"/>
                </p:tgtEl>
              </p:cMediaNode>
            </p:audio>
            <p:audio>
              <p:cMediaNode showWhenStopped="0">
                <p:cTn id="10" repeatCount="33000" fill="hold" display="0">
                  <p:stCondLst>
                    <p:cond delay="indefinite"/>
                  </p:stCondLst>
                  <p:endCondLst>
                    <p:cond evt="onNext" delay="0">
                      <p:tgtEl>
                        <p:sldTgt/>
                      </p:tgtEl>
                    </p:cond>
                    <p:cond evt="onPrev" delay="0">
                      <p:tgtEl>
                        <p:sldTgt/>
                      </p:tgtEl>
                    </p:cond>
                    <p:cond evt="onStopAudio" delay="0">
                      <p:tgtEl>
                        <p:sldTgt/>
                      </p:tgtEl>
                    </p:cond>
                  </p:endCondLst>
                </p:cTn>
                <p:tgtEl>
                  <p:spTgt spid="306205"/>
                </p:tgtEl>
              </p:cMediaNode>
            </p:audio>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306206"/>
                </p:tgtEl>
              </p:cMediaNode>
            </p:audio>
          </p:childTnLst>
        </p:cTn>
      </p:par>
    </p:tnLst>
    <p:bldLst>
      <p:bldP spid="3062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6" name="Text Box 6"/>
          <p:cNvSpPr txBox="1">
            <a:spLocks noChangeArrowheads="1"/>
          </p:cNvSpPr>
          <p:nvPr/>
        </p:nvSpPr>
        <p:spPr bwMode="auto">
          <a:xfrm>
            <a:off x="4267200" y="381003"/>
            <a:ext cx="345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0000FF"/>
                </a:solidFill>
                <a:latin typeface="Times New Roman" pitchFamily="18" charset="0"/>
                <a:cs typeface="Times New Roman" pitchFamily="18" charset="0"/>
              </a:rPr>
              <a:t>CÂU SỐ 5</a:t>
            </a:r>
          </a:p>
        </p:txBody>
      </p:sp>
      <p:pic>
        <p:nvPicPr>
          <p:cNvPr id="307210" name="Win2908.wav">
            <a:hlinkClick r:id="" action="ppaction://media"/>
          </p:cNvPr>
          <p:cNvPicPr>
            <a:picLocks noRot="1" noChangeAspect="1" noChangeArrowheads="1"/>
          </p:cNvPicPr>
          <p:nvPr>
            <a:wavAudioFile r:embed="rId1" name="Win.wav"/>
          </p:nvPr>
        </p:nvPicPr>
        <p:blipFill>
          <a:blip r:embed="rId3">
            <a:extLst>
              <a:ext uri="{28A0092B-C50C-407E-A947-70E740481C1C}">
                <a14:useLocalDpi xmlns:a14="http://schemas.microsoft.com/office/drawing/2010/main" val="0"/>
              </a:ext>
            </a:extLst>
          </a:blip>
          <a:srcRect/>
          <a:stretch>
            <a:fillRect/>
          </a:stretch>
        </p:blipFill>
        <p:spPr bwMode="auto">
          <a:xfrm>
            <a:off x="11906251" y="6610350"/>
            <a:ext cx="304800" cy="228600"/>
          </a:xfrm>
          <a:prstGeom prst="rect">
            <a:avLst/>
          </a:prstGeom>
          <a:noFill/>
          <a:extLst>
            <a:ext uri="{909E8E84-426E-40DD-AFC4-6F175D3DCCD1}">
              <a14:hiddenFill xmlns:a14="http://schemas.microsoft.com/office/drawing/2010/main">
                <a:solidFill>
                  <a:srgbClr val="FFFFFF"/>
                </a:solidFill>
              </a14:hiddenFill>
            </a:ext>
          </a:extLst>
        </p:spPr>
      </p:pic>
      <p:sp>
        <p:nvSpPr>
          <p:cNvPr id="307211" name="Text Box 11"/>
          <p:cNvSpPr txBox="1">
            <a:spLocks noChangeArrowheads="1"/>
          </p:cNvSpPr>
          <p:nvPr/>
        </p:nvSpPr>
        <p:spPr bwMode="auto">
          <a:xfrm>
            <a:off x="762539" y="2209800"/>
            <a:ext cx="10871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err="1">
                <a:solidFill>
                  <a:srgbClr val="FF3300"/>
                </a:solidFill>
                <a:latin typeface="Times New Roman" pitchFamily="18" charset="0"/>
                <a:cs typeface="Times New Roman" pitchFamily="18" charset="0"/>
              </a:rPr>
              <a:t>Số</a:t>
            </a:r>
            <a:r>
              <a:rPr lang="en-US" sz="3200" dirty="0">
                <a:solidFill>
                  <a:srgbClr val="FF3300"/>
                </a:solidFill>
                <a:latin typeface="Times New Roman" pitchFamily="18" charset="0"/>
                <a:cs typeface="Times New Roman" pitchFamily="18" charset="0"/>
              </a:rPr>
              <a:t> 5 </a:t>
            </a:r>
            <a:r>
              <a:rPr lang="en-US" sz="3200" dirty="0" err="1">
                <a:solidFill>
                  <a:srgbClr val="FF3300"/>
                </a:solidFill>
                <a:latin typeface="Times New Roman" pitchFamily="18" charset="0"/>
                <a:cs typeface="Times New Roman" pitchFamily="18" charset="0"/>
              </a:rPr>
              <a:t>thuộc</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tập</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hợp</a:t>
            </a:r>
            <a:r>
              <a:rPr lang="en-US" sz="3200" dirty="0">
                <a:solidFill>
                  <a:srgbClr val="FF3300"/>
                </a:solidFill>
                <a:latin typeface="Times New Roman" pitchFamily="18" charset="0"/>
                <a:cs typeface="Times New Roman" pitchFamily="18" charset="0"/>
              </a:rPr>
              <a:t> U. </a:t>
            </a:r>
            <a:r>
              <a:rPr lang="en-US" sz="3200" dirty="0" err="1">
                <a:solidFill>
                  <a:srgbClr val="FF3300"/>
                </a:solidFill>
                <a:latin typeface="Times New Roman" pitchFamily="18" charset="0"/>
                <a:cs typeface="Times New Roman" pitchFamily="18" charset="0"/>
              </a:rPr>
              <a:t>Đúng</a:t>
            </a:r>
            <a:r>
              <a:rPr lang="en-US" sz="3200" dirty="0">
                <a:solidFill>
                  <a:srgbClr val="FF3300"/>
                </a:solidFill>
                <a:latin typeface="Times New Roman" pitchFamily="18" charset="0"/>
                <a:cs typeface="Times New Roman" pitchFamily="18" charset="0"/>
              </a:rPr>
              <a:t> hay </a:t>
            </a:r>
            <a:r>
              <a:rPr lang="en-US" sz="3200" dirty="0" err="1">
                <a:solidFill>
                  <a:srgbClr val="FF3300"/>
                </a:solidFill>
                <a:latin typeface="Times New Roman" pitchFamily="18" charset="0"/>
                <a:cs typeface="Times New Roman" pitchFamily="18" charset="0"/>
              </a:rPr>
              <a:t>sai</a:t>
            </a:r>
            <a:r>
              <a:rPr lang="en-US" sz="3200" dirty="0">
                <a:solidFill>
                  <a:srgbClr val="FF3300"/>
                </a:solidFill>
                <a:latin typeface="Times New Roman" pitchFamily="18" charset="0"/>
                <a:cs typeface="Times New Roman" pitchFamily="18" charset="0"/>
              </a:rPr>
              <a:t>?</a:t>
            </a:r>
          </a:p>
        </p:txBody>
      </p:sp>
      <p:sp>
        <p:nvSpPr>
          <p:cNvPr id="307212" name="AutoShape 12">
            <a:hlinkClick r:id="rId4" action="ppaction://hlinksldjump" highlightClick="1"/>
          </p:cNvPr>
          <p:cNvSpPr>
            <a:spLocks noChangeArrowheads="1"/>
          </p:cNvSpPr>
          <p:nvPr/>
        </p:nvSpPr>
        <p:spPr bwMode="auto">
          <a:xfrm>
            <a:off x="10871200" y="6062663"/>
            <a:ext cx="1016000" cy="5334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307213" name="Rectangle 13"/>
          <p:cNvSpPr>
            <a:spLocks noChangeArrowheads="1"/>
          </p:cNvSpPr>
          <p:nvPr/>
        </p:nvSpPr>
        <p:spPr bwMode="auto">
          <a:xfrm>
            <a:off x="203200" y="152400"/>
            <a:ext cx="11785600" cy="6553200"/>
          </a:xfrm>
          <a:prstGeom prst="rect">
            <a:avLst/>
          </a:prstGeom>
          <a:noFill/>
          <a:ln w="317500" cmpd="thickThin">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99"/>
              </a:solidFill>
              <a:latin typeface="Times New Roman" pitchFamily="18" charset="0"/>
              <a:cs typeface="Times New Roman" pitchFamily="18" charset="0"/>
            </a:endParaRPr>
          </a:p>
        </p:txBody>
      </p:sp>
      <p:sp>
        <p:nvSpPr>
          <p:cNvPr id="307219" name="Text Box 19"/>
          <p:cNvSpPr txBox="1">
            <a:spLocks noChangeArrowheads="1"/>
          </p:cNvSpPr>
          <p:nvPr/>
        </p:nvSpPr>
        <p:spPr bwMode="auto">
          <a:xfrm>
            <a:off x="4064000" y="4953003"/>
            <a:ext cx="1117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Sai</a:t>
            </a:r>
          </a:p>
        </p:txBody>
      </p:sp>
      <p:grpSp>
        <p:nvGrpSpPr>
          <p:cNvPr id="307220" name="Group 20"/>
          <p:cNvGrpSpPr>
            <a:grpSpLocks/>
          </p:cNvGrpSpPr>
          <p:nvPr/>
        </p:nvGrpSpPr>
        <p:grpSpPr bwMode="auto">
          <a:xfrm>
            <a:off x="4000500" y="3962400"/>
            <a:ext cx="2641600" cy="533400"/>
            <a:chOff x="1440" y="1440"/>
            <a:chExt cx="1248" cy="336"/>
          </a:xfrm>
        </p:grpSpPr>
        <p:sp>
          <p:nvSpPr>
            <p:cNvPr id="307221" name="Text Box 21"/>
            <p:cNvSpPr txBox="1">
              <a:spLocks noChangeArrowheads="1"/>
            </p:cNvSpPr>
            <p:nvPr/>
          </p:nvSpPr>
          <p:spPr bwMode="auto">
            <a:xfrm>
              <a:off x="1440" y="1440"/>
              <a:ext cx="100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dirty="0" err="1">
                  <a:solidFill>
                    <a:srgbClr val="0000FF"/>
                  </a:solidFill>
                  <a:latin typeface="Times New Roman" pitchFamily="18" charset="0"/>
                  <a:cs typeface="Times New Roman" pitchFamily="18" charset="0"/>
                </a:rPr>
                <a:t>Đúng</a:t>
              </a:r>
              <a:endParaRPr lang="en-US" sz="2500" b="1" dirty="0">
                <a:solidFill>
                  <a:srgbClr val="0000FF"/>
                </a:solidFill>
                <a:latin typeface="Times New Roman" pitchFamily="18" charset="0"/>
                <a:cs typeface="Times New Roman" pitchFamily="18" charset="0"/>
              </a:endParaRPr>
            </a:p>
          </p:txBody>
        </p:sp>
        <p:sp>
          <p:nvSpPr>
            <p:cNvPr id="307222" name="Rectangle 22"/>
            <p:cNvSpPr>
              <a:spLocks noChangeArrowheads="1"/>
            </p:cNvSpPr>
            <p:nvPr/>
          </p:nvSpPr>
          <p:spPr bwMode="auto">
            <a:xfrm>
              <a:off x="2160" y="1440"/>
              <a:ext cx="528" cy="336"/>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sp>
        <p:nvSpPr>
          <p:cNvPr id="307223" name="Rectangle 23"/>
          <p:cNvSpPr>
            <a:spLocks noChangeArrowheads="1"/>
          </p:cNvSpPr>
          <p:nvPr/>
        </p:nvSpPr>
        <p:spPr bwMode="auto">
          <a:xfrm>
            <a:off x="5524500" y="4953000"/>
            <a:ext cx="1117600" cy="533400"/>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nvGrpSpPr>
          <p:cNvPr id="307224" name="Group 24"/>
          <p:cNvGrpSpPr>
            <a:grpSpLocks/>
          </p:cNvGrpSpPr>
          <p:nvPr/>
        </p:nvGrpSpPr>
        <p:grpSpPr bwMode="auto">
          <a:xfrm>
            <a:off x="4064002" y="4953000"/>
            <a:ext cx="2578100" cy="533400"/>
            <a:chOff x="1470" y="2064"/>
            <a:chExt cx="1218" cy="336"/>
          </a:xfrm>
        </p:grpSpPr>
        <p:sp>
          <p:nvSpPr>
            <p:cNvPr id="307225" name="Text Box 25"/>
            <p:cNvSpPr txBox="1">
              <a:spLocks noChangeArrowheads="1"/>
            </p:cNvSpPr>
            <p:nvPr/>
          </p:nvSpPr>
          <p:spPr bwMode="auto">
            <a:xfrm>
              <a:off x="1470" y="2064"/>
              <a:ext cx="52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Sai</a:t>
              </a:r>
            </a:p>
          </p:txBody>
        </p:sp>
        <p:sp>
          <p:nvSpPr>
            <p:cNvPr id="307226" name="Rectangle 26"/>
            <p:cNvSpPr>
              <a:spLocks noChangeArrowheads="1"/>
            </p:cNvSpPr>
            <p:nvPr/>
          </p:nvSpPr>
          <p:spPr bwMode="auto">
            <a:xfrm>
              <a:off x="2160" y="2064"/>
              <a:ext cx="528" cy="336"/>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sp>
        <p:nvSpPr>
          <p:cNvPr id="307227" name="Text Box 27"/>
          <p:cNvSpPr txBox="1">
            <a:spLocks noChangeArrowheads="1"/>
          </p:cNvSpPr>
          <p:nvPr/>
        </p:nvSpPr>
        <p:spPr bwMode="auto">
          <a:xfrm>
            <a:off x="5645903" y="4762499"/>
            <a:ext cx="914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5000" b="1" dirty="0">
                <a:solidFill>
                  <a:srgbClr val="FF3300"/>
                </a:solidFill>
                <a:latin typeface="Times New Roman" pitchFamily="18" charset="0"/>
                <a:cs typeface="Times New Roman" pitchFamily="18" charset="0"/>
              </a:rPr>
              <a:t>x</a:t>
            </a:r>
          </a:p>
        </p:txBody>
      </p:sp>
      <p:graphicFrame>
        <p:nvGraphicFramePr>
          <p:cNvPr id="307231" name="Object 31"/>
          <p:cNvGraphicFramePr>
            <a:graphicFrameLocks noGrp="1" noChangeAspect="1"/>
          </p:cNvGraphicFramePr>
          <p:nvPr>
            <p:ph/>
            <p:extLst>
              <p:ext uri="{D42A27DB-BD31-4B8C-83A1-F6EECF244321}">
                <p14:modId xmlns:p14="http://schemas.microsoft.com/office/powerpoint/2010/main" val="345815169"/>
              </p:ext>
            </p:extLst>
          </p:nvPr>
        </p:nvGraphicFramePr>
        <p:xfrm>
          <a:off x="3109913" y="1225550"/>
          <a:ext cx="5535612" cy="863600"/>
        </p:xfrm>
        <a:graphic>
          <a:graphicData uri="http://schemas.openxmlformats.org/presentationml/2006/ole">
            <mc:AlternateContent xmlns:mc="http://schemas.openxmlformats.org/markup-compatibility/2006">
              <mc:Choice xmlns:v="urn:schemas-microsoft-com:vml" Requires="v">
                <p:oleObj name="Equation" r:id="rId5" imgW="1790640" imgH="279360" progId="Equation.DSMT4">
                  <p:embed/>
                </p:oleObj>
              </mc:Choice>
              <mc:Fallback>
                <p:oleObj name="Equation" r:id="rId5" imgW="1790640" imgH="279360" progId="Equation.DSMT4">
                  <p:embed/>
                  <p:pic>
                    <p:nvPicPr>
                      <p:cNvPr id="0" name=""/>
                      <p:cNvPicPr>
                        <a:picLocks noChangeAspect="1" noChangeArrowheads="1"/>
                      </p:cNvPicPr>
                      <p:nvPr/>
                    </p:nvPicPr>
                    <p:blipFill>
                      <a:blip r:embed="rId6"/>
                      <a:srcRect/>
                      <a:stretch>
                        <a:fillRect/>
                      </a:stretch>
                    </p:blipFill>
                    <p:spPr bwMode="auto">
                      <a:xfrm>
                        <a:off x="3109913" y="1225550"/>
                        <a:ext cx="5535612" cy="863600"/>
                      </a:xfrm>
                      <a:prstGeom prst="rect">
                        <a:avLst/>
                      </a:prstGeom>
                      <a:noFill/>
                      <a:ln>
                        <a:noFill/>
                      </a:ln>
                      <a:effectLst/>
                    </p:spPr>
                  </p:pic>
                </p:oleObj>
              </mc:Fallback>
            </mc:AlternateContent>
          </a:graphicData>
        </a:graphic>
      </p:graphicFrame>
      <p:sp>
        <p:nvSpPr>
          <p:cNvPr id="17" name="Text Box 11"/>
          <p:cNvSpPr txBox="1">
            <a:spLocks noChangeArrowheads="1"/>
          </p:cNvSpPr>
          <p:nvPr/>
        </p:nvSpPr>
        <p:spPr bwMode="auto">
          <a:xfrm>
            <a:off x="730251" y="1365142"/>
            <a:ext cx="23177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dirty="0">
                <a:solidFill>
                  <a:srgbClr val="FF3300"/>
                </a:solidFill>
                <a:latin typeface="Times New Roman" pitchFamily="18" charset="0"/>
                <a:cs typeface="Times New Roman" pitchFamily="18" charset="0"/>
              </a:rPr>
              <a:t>Cho </a:t>
            </a:r>
            <a:r>
              <a:rPr lang="en-US" sz="3200" dirty="0" err="1">
                <a:solidFill>
                  <a:srgbClr val="FF3300"/>
                </a:solidFill>
                <a:latin typeface="Times New Roman" pitchFamily="18" charset="0"/>
                <a:cs typeface="Times New Roman" pitchFamily="18" charset="0"/>
              </a:rPr>
              <a:t>tập</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hợp</a:t>
            </a:r>
            <a:endParaRPr lang="en-US" sz="3200"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159215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78" fill="hold"/>
                                        <p:tgtEl>
                                          <p:spTgt spid="307210"/>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307227"/>
                                        </p:tgtEl>
                                        <p:attrNameLst>
                                          <p:attrName>style.visibility</p:attrName>
                                        </p:attrNameLst>
                                      </p:cBhvr>
                                      <p:to>
                                        <p:strVal val="visible"/>
                                      </p:to>
                                    </p:set>
                                    <p:animEffect transition="in" filter="fade">
                                      <p:cBhvr>
                                        <p:cTn id="11" dur="192" decel="100000"/>
                                        <p:tgtEl>
                                          <p:spTgt spid="307227"/>
                                        </p:tgtEl>
                                      </p:cBhvr>
                                    </p:animEffect>
                                    <p:animScale>
                                      <p:cBhvr>
                                        <p:cTn id="12" dur="192" decel="100000"/>
                                        <p:tgtEl>
                                          <p:spTgt spid="307227"/>
                                        </p:tgtEl>
                                      </p:cBhvr>
                                      <p:from x="10000" y="10000"/>
                                      <p:to x="200000" y="450000"/>
                                    </p:animScale>
                                    <p:animScale>
                                      <p:cBhvr>
                                        <p:cTn id="13" dur="308" accel="100000" fill="hold">
                                          <p:stCondLst>
                                            <p:cond delay="192"/>
                                          </p:stCondLst>
                                        </p:cTn>
                                        <p:tgtEl>
                                          <p:spTgt spid="307227"/>
                                        </p:tgtEl>
                                      </p:cBhvr>
                                      <p:from x="200000" y="450000"/>
                                      <p:to x="100000" y="100000"/>
                                    </p:animScale>
                                    <p:set>
                                      <p:cBhvr>
                                        <p:cTn id="14" dur="192" fill="hold"/>
                                        <p:tgtEl>
                                          <p:spTgt spid="307227"/>
                                        </p:tgtEl>
                                        <p:attrNameLst>
                                          <p:attrName>ppt_x</p:attrName>
                                        </p:attrNameLst>
                                      </p:cBhvr>
                                      <p:to>
                                        <p:strVal val="(0.5)"/>
                                      </p:to>
                                    </p:set>
                                    <p:anim from="(0.5)" to="(#ppt_x)" calcmode="lin" valueType="num">
                                      <p:cBhvr>
                                        <p:cTn id="15" dur="308" accel="100000" fill="hold">
                                          <p:stCondLst>
                                            <p:cond delay="192"/>
                                          </p:stCondLst>
                                        </p:cTn>
                                        <p:tgtEl>
                                          <p:spTgt spid="307227"/>
                                        </p:tgtEl>
                                        <p:attrNameLst>
                                          <p:attrName>ppt_x</p:attrName>
                                        </p:attrNameLst>
                                      </p:cBhvr>
                                    </p:anim>
                                    <p:set>
                                      <p:cBhvr>
                                        <p:cTn id="16" dur="192" fill="hold"/>
                                        <p:tgtEl>
                                          <p:spTgt spid="307227"/>
                                        </p:tgtEl>
                                        <p:attrNameLst>
                                          <p:attrName>ppt_y</p:attrName>
                                        </p:attrNameLst>
                                      </p:cBhvr>
                                      <p:to>
                                        <p:strVal val="(#ppt_y+0.4)"/>
                                      </p:to>
                                    </p:set>
                                    <p:anim from="(#ppt_y+0.4)" to="(#ppt_y)" calcmode="lin" valueType="num">
                                      <p:cBhvr>
                                        <p:cTn id="17" dur="308" accel="100000" fill="hold">
                                          <p:stCondLst>
                                            <p:cond delay="192"/>
                                          </p:stCondLst>
                                        </p:cTn>
                                        <p:tgtEl>
                                          <p:spTgt spid="3072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07210"/>
                </p:tgtEl>
              </p:cMediaNode>
            </p:audio>
          </p:childTnLst>
        </p:cTn>
      </p:par>
    </p:tnLst>
    <p:bldLst>
      <p:bldP spid="3072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4" name="Text Box 6"/>
          <p:cNvSpPr txBox="1">
            <a:spLocks noChangeArrowheads="1"/>
          </p:cNvSpPr>
          <p:nvPr/>
        </p:nvSpPr>
        <p:spPr bwMode="auto">
          <a:xfrm>
            <a:off x="4267200" y="381003"/>
            <a:ext cx="345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0000FF"/>
                </a:solidFill>
                <a:latin typeface="Arial" charset="0"/>
              </a:rPr>
              <a:t>CÂU SỐ 6</a:t>
            </a:r>
          </a:p>
        </p:txBody>
      </p:sp>
      <p:pic>
        <p:nvPicPr>
          <p:cNvPr id="309274" name="Win2908.wav">
            <a:hlinkClick r:id="" action="ppaction://media"/>
          </p:cNvPr>
          <p:cNvPicPr>
            <a:picLocks noRot="1" noChangeAspect="1" noChangeArrowheads="1"/>
          </p:cNvPicPr>
          <p:nvPr>
            <a:wavAudioFile r:embed="rId1" name="Win.wav"/>
          </p:nvPr>
        </p:nvPicPr>
        <p:blipFill>
          <a:blip r:embed="rId5">
            <a:extLst>
              <a:ext uri="{28A0092B-C50C-407E-A947-70E740481C1C}">
                <a14:useLocalDpi xmlns:a14="http://schemas.microsoft.com/office/drawing/2010/main" val="0"/>
              </a:ext>
            </a:extLst>
          </a:blip>
          <a:srcRect/>
          <a:stretch>
            <a:fillRect/>
          </a:stretch>
        </p:blipFill>
        <p:spPr bwMode="auto">
          <a:xfrm>
            <a:off x="11878733" y="6588125"/>
            <a:ext cx="304800" cy="228600"/>
          </a:xfrm>
          <a:prstGeom prst="rect">
            <a:avLst/>
          </a:prstGeom>
          <a:noFill/>
          <a:extLst>
            <a:ext uri="{909E8E84-426E-40DD-AFC4-6F175D3DCCD1}">
              <a14:hiddenFill xmlns:a14="http://schemas.microsoft.com/office/drawing/2010/main">
                <a:solidFill>
                  <a:srgbClr val="FFFFFF"/>
                </a:solidFill>
              </a14:hiddenFill>
            </a:ext>
          </a:extLst>
        </p:spPr>
      </p:pic>
      <p:sp>
        <p:nvSpPr>
          <p:cNvPr id="309315" name="AutoShape 67">
            <a:hlinkClick r:id="rId6" action="ppaction://hlinksldjump" highlightClick="1"/>
          </p:cNvPr>
          <p:cNvSpPr>
            <a:spLocks noChangeArrowheads="1"/>
          </p:cNvSpPr>
          <p:nvPr/>
        </p:nvSpPr>
        <p:spPr bwMode="auto">
          <a:xfrm>
            <a:off x="10871200" y="6062663"/>
            <a:ext cx="1016000" cy="5334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endParaRPr>
          </a:p>
        </p:txBody>
      </p:sp>
      <p:sp>
        <p:nvSpPr>
          <p:cNvPr id="309319" name="Rectangle 71"/>
          <p:cNvSpPr>
            <a:spLocks noChangeArrowheads="1"/>
          </p:cNvSpPr>
          <p:nvPr/>
        </p:nvSpPr>
        <p:spPr bwMode="auto">
          <a:xfrm>
            <a:off x="203200" y="152400"/>
            <a:ext cx="11785600" cy="6553200"/>
          </a:xfrm>
          <a:prstGeom prst="rect">
            <a:avLst/>
          </a:prstGeom>
          <a:noFill/>
          <a:ln w="317500" cmpd="thickThin">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99"/>
              </a:solidFill>
              <a:latin typeface="Arial" charset="0"/>
            </a:endParaRPr>
          </a:p>
        </p:txBody>
      </p:sp>
      <p:sp>
        <p:nvSpPr>
          <p:cNvPr id="309321" name="Text Box 73"/>
          <p:cNvSpPr txBox="1">
            <a:spLocks noChangeArrowheads="1"/>
          </p:cNvSpPr>
          <p:nvPr/>
        </p:nvSpPr>
        <p:spPr bwMode="auto">
          <a:xfrm>
            <a:off x="1016000" y="1157291"/>
            <a:ext cx="9956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FF3300"/>
                </a:solidFill>
                <a:latin typeface="Arial" charset="0"/>
              </a:rPr>
              <a:t> </a:t>
            </a:r>
            <a:r>
              <a:rPr lang="en-US" sz="3000" dirty="0">
                <a:solidFill>
                  <a:srgbClr val="FF3300"/>
                </a:solidFill>
                <a:latin typeface="Arial" charset="0"/>
              </a:rPr>
              <a:t>Cho </a:t>
            </a:r>
            <a:r>
              <a:rPr lang="en-US" sz="3000" dirty="0" err="1">
                <a:solidFill>
                  <a:srgbClr val="FF3300"/>
                </a:solidFill>
                <a:latin typeface="Arial" charset="0"/>
              </a:rPr>
              <a:t>hình</a:t>
            </a:r>
            <a:r>
              <a:rPr lang="en-US" sz="3000" dirty="0">
                <a:solidFill>
                  <a:srgbClr val="FF3300"/>
                </a:solidFill>
                <a:latin typeface="Arial" charset="0"/>
              </a:rPr>
              <a:t> </a:t>
            </a:r>
            <a:r>
              <a:rPr lang="en-US" sz="3000" dirty="0" err="1">
                <a:solidFill>
                  <a:srgbClr val="FF3300"/>
                </a:solidFill>
                <a:latin typeface="Arial" charset="0"/>
              </a:rPr>
              <a:t>vẽ</a:t>
            </a:r>
            <a:r>
              <a:rPr lang="en-US" sz="3000" dirty="0">
                <a:solidFill>
                  <a:srgbClr val="FF3300"/>
                </a:solidFill>
                <a:latin typeface="Arial" charset="0"/>
              </a:rPr>
              <a:t>, ta </a:t>
            </a:r>
            <a:r>
              <a:rPr lang="en-US" sz="3000" dirty="0" err="1">
                <a:solidFill>
                  <a:srgbClr val="FF3300"/>
                </a:solidFill>
                <a:latin typeface="Arial" charset="0"/>
              </a:rPr>
              <a:t>có</a:t>
            </a:r>
            <a:r>
              <a:rPr lang="en-US" sz="3000" dirty="0">
                <a:solidFill>
                  <a:srgbClr val="FF3300"/>
                </a:solidFill>
                <a:latin typeface="Arial" charset="0"/>
              </a:rPr>
              <a:t>                                . </a:t>
            </a:r>
            <a:r>
              <a:rPr lang="en-US" sz="3000" dirty="0" err="1">
                <a:solidFill>
                  <a:srgbClr val="FF3300"/>
                </a:solidFill>
                <a:latin typeface="Arial" charset="0"/>
              </a:rPr>
              <a:t>Đúng</a:t>
            </a:r>
            <a:r>
              <a:rPr lang="en-US" sz="3000" dirty="0">
                <a:solidFill>
                  <a:srgbClr val="FF3300"/>
                </a:solidFill>
                <a:latin typeface="Arial" charset="0"/>
              </a:rPr>
              <a:t> hay </a:t>
            </a:r>
            <a:r>
              <a:rPr lang="en-US" sz="3000" dirty="0" err="1">
                <a:solidFill>
                  <a:srgbClr val="FF3300"/>
                </a:solidFill>
                <a:latin typeface="Arial" charset="0"/>
              </a:rPr>
              <a:t>sai</a:t>
            </a:r>
            <a:r>
              <a:rPr lang="en-US" sz="3000" dirty="0">
                <a:solidFill>
                  <a:srgbClr val="FF3300"/>
                </a:solidFill>
                <a:latin typeface="Arial" charset="0"/>
              </a:rPr>
              <a:t> </a:t>
            </a:r>
            <a:r>
              <a:rPr lang="en-US" sz="2800" dirty="0">
                <a:solidFill>
                  <a:srgbClr val="FF3300"/>
                </a:solidFill>
                <a:latin typeface="Arial" charset="0"/>
              </a:rPr>
              <a:t> </a:t>
            </a:r>
          </a:p>
        </p:txBody>
      </p:sp>
      <p:pic>
        <p:nvPicPr>
          <p:cNvPr id="309422" name="DING2924.WAV">
            <a:hlinkClick r:id="" action="ppaction://media"/>
          </p:cNvPr>
          <p:cNvPicPr>
            <a:picLocks noRot="1" noChangeAspect="1" noChangeArrowheads="1"/>
          </p:cNvPicPr>
          <p:nvPr>
            <a:wavAudioFile r:embed="rId2" name="DING.WAV"/>
          </p:nvPr>
        </p:nvPicPr>
        <p:blipFill>
          <a:blip r:embed="rId5">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23" name="TADA.WAV">
            <a:hlinkClick r:id="" action="ppaction://media"/>
          </p:cNvPr>
          <p:cNvPicPr>
            <a:picLocks noRot="1" noChangeAspect="1" noChangeArrowheads="1"/>
          </p:cNvPicPr>
          <p:nvPr>
            <a:audioFile r:link="rId3"/>
          </p:nvPr>
        </p:nvPicPr>
        <p:blipFill>
          <a:blip r:embed="rId5">
            <a:extLst>
              <a:ext uri="{28A0092B-C50C-407E-A947-70E740481C1C}">
                <a14:useLocalDpi xmlns:a14="http://schemas.microsoft.com/office/drawing/2010/main" val="0"/>
              </a:ext>
            </a:extLst>
          </a:blip>
          <a:srcRect/>
          <a:stretch>
            <a:fillRect/>
          </a:stretch>
        </p:blipFill>
        <p:spPr bwMode="auto">
          <a:xfrm>
            <a:off x="11785600" y="6553200"/>
            <a:ext cx="40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9438" name="Group 190"/>
          <p:cNvGrpSpPr>
            <a:grpSpLocks/>
          </p:cNvGrpSpPr>
          <p:nvPr/>
        </p:nvGrpSpPr>
        <p:grpSpPr bwMode="auto">
          <a:xfrm>
            <a:off x="2641600" y="1905000"/>
            <a:ext cx="6502400" cy="1676400"/>
            <a:chOff x="1008" y="1344"/>
            <a:chExt cx="3645" cy="1200"/>
          </a:xfrm>
        </p:grpSpPr>
        <p:sp>
          <p:nvSpPr>
            <p:cNvPr id="309427" name="Oval 179"/>
            <p:cNvSpPr>
              <a:spLocks noChangeArrowheads="1"/>
            </p:cNvSpPr>
            <p:nvPr/>
          </p:nvSpPr>
          <p:spPr bwMode="auto">
            <a:xfrm>
              <a:off x="1008" y="1392"/>
              <a:ext cx="2448" cy="1152"/>
            </a:xfrm>
            <a:prstGeom prst="ellipse">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endParaRPr>
            </a:p>
          </p:txBody>
        </p:sp>
        <p:sp>
          <p:nvSpPr>
            <p:cNvPr id="309428" name="Line 180"/>
            <p:cNvSpPr>
              <a:spLocks noChangeShapeType="1"/>
            </p:cNvSpPr>
            <p:nvPr/>
          </p:nvSpPr>
          <p:spPr bwMode="auto">
            <a:xfrm flipV="1">
              <a:off x="3456" y="1728"/>
              <a:ext cx="720" cy="14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000000"/>
                </a:solidFill>
                <a:latin typeface="Arial" charset="0"/>
              </a:endParaRPr>
            </a:p>
          </p:txBody>
        </p:sp>
        <p:sp>
          <p:nvSpPr>
            <p:cNvPr id="309429" name="Text Box 181"/>
            <p:cNvSpPr txBox="1">
              <a:spLocks noChangeArrowheads="1"/>
            </p:cNvSpPr>
            <p:nvPr/>
          </p:nvSpPr>
          <p:spPr bwMode="auto">
            <a:xfrm>
              <a:off x="4078" y="1386"/>
              <a:ext cx="575"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8000"/>
                  </a:solidFill>
                  <a:latin typeface="Arial" charset="0"/>
                </a:rPr>
                <a:t>M</a:t>
              </a:r>
            </a:p>
          </p:txBody>
        </p:sp>
        <p:sp>
          <p:nvSpPr>
            <p:cNvPr id="309430" name="Text Box 182"/>
            <p:cNvSpPr txBox="1">
              <a:spLocks noChangeArrowheads="1"/>
            </p:cNvSpPr>
            <p:nvPr/>
          </p:nvSpPr>
          <p:spPr bwMode="auto">
            <a:xfrm>
              <a:off x="1152" y="1488"/>
              <a:ext cx="480"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000000"/>
                  </a:solidFill>
                  <a:latin typeface="Arial" charset="0"/>
                </a:rPr>
                <a:t>1</a:t>
              </a:r>
              <a:r>
                <a:rPr lang="en-US" sz="5400">
                  <a:solidFill>
                    <a:srgbClr val="FF0066"/>
                  </a:solidFill>
                  <a:latin typeface="Arial" charset="0"/>
                </a:rPr>
                <a:t>.</a:t>
              </a:r>
            </a:p>
          </p:txBody>
        </p:sp>
        <p:sp>
          <p:nvSpPr>
            <p:cNvPr id="309431" name="Text Box 183"/>
            <p:cNvSpPr txBox="1">
              <a:spLocks noChangeArrowheads="1"/>
            </p:cNvSpPr>
            <p:nvPr/>
          </p:nvSpPr>
          <p:spPr bwMode="auto">
            <a:xfrm>
              <a:off x="1583" y="1872"/>
              <a:ext cx="769"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000000"/>
                  </a:solidFill>
                  <a:latin typeface="Arial" charset="0"/>
                </a:rPr>
                <a:t>bút</a:t>
              </a:r>
              <a:r>
                <a:rPr lang="en-US" sz="5400">
                  <a:solidFill>
                    <a:srgbClr val="FF0066"/>
                  </a:solidFill>
                  <a:latin typeface="Arial" charset="0"/>
                </a:rPr>
                <a:t>.</a:t>
              </a:r>
            </a:p>
          </p:txBody>
        </p:sp>
        <p:sp>
          <p:nvSpPr>
            <p:cNvPr id="309432" name="Text Box 184"/>
            <p:cNvSpPr txBox="1">
              <a:spLocks noChangeArrowheads="1"/>
            </p:cNvSpPr>
            <p:nvPr/>
          </p:nvSpPr>
          <p:spPr bwMode="auto">
            <a:xfrm>
              <a:off x="2688" y="1728"/>
              <a:ext cx="479"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000000"/>
                  </a:solidFill>
                  <a:latin typeface="Arial" charset="0"/>
                </a:rPr>
                <a:t>7</a:t>
              </a:r>
              <a:r>
                <a:rPr lang="en-US" sz="5400">
                  <a:solidFill>
                    <a:srgbClr val="FF0066"/>
                  </a:solidFill>
                  <a:latin typeface="Arial" charset="0"/>
                </a:rPr>
                <a:t>.</a:t>
              </a:r>
            </a:p>
          </p:txBody>
        </p:sp>
        <p:sp>
          <p:nvSpPr>
            <p:cNvPr id="309433" name="Text Box 185"/>
            <p:cNvSpPr txBox="1">
              <a:spLocks noChangeArrowheads="1"/>
            </p:cNvSpPr>
            <p:nvPr/>
          </p:nvSpPr>
          <p:spPr bwMode="auto">
            <a:xfrm>
              <a:off x="2017" y="1344"/>
              <a:ext cx="479"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dirty="0">
                  <a:solidFill>
                    <a:srgbClr val="000000"/>
                  </a:solidFill>
                  <a:latin typeface="Times New Roman" pitchFamily="18" charset="0"/>
                  <a:cs typeface="Times New Roman" pitchFamily="18" charset="0"/>
                </a:rPr>
                <a:t>c</a:t>
              </a:r>
              <a:r>
                <a:rPr lang="en-US" sz="5400" dirty="0">
                  <a:solidFill>
                    <a:srgbClr val="FF0066"/>
                  </a:solidFill>
                  <a:latin typeface="Arial" charset="0"/>
                </a:rPr>
                <a:t>.</a:t>
              </a:r>
            </a:p>
          </p:txBody>
        </p:sp>
      </p:grpSp>
      <p:graphicFrame>
        <p:nvGraphicFramePr>
          <p:cNvPr id="309434" name="Object 186"/>
          <p:cNvGraphicFramePr>
            <a:graphicFrameLocks noChangeAspect="1"/>
          </p:cNvGraphicFramePr>
          <p:nvPr>
            <p:extLst>
              <p:ext uri="{D42A27DB-BD31-4B8C-83A1-F6EECF244321}">
                <p14:modId xmlns:p14="http://schemas.microsoft.com/office/powerpoint/2010/main" val="4039055802"/>
              </p:ext>
            </p:extLst>
          </p:nvPr>
        </p:nvGraphicFramePr>
        <p:xfrm>
          <a:off x="4316159" y="1083078"/>
          <a:ext cx="3424242" cy="728695"/>
        </p:xfrm>
        <a:graphic>
          <a:graphicData uri="http://schemas.openxmlformats.org/presentationml/2006/ole">
            <mc:AlternateContent xmlns:mc="http://schemas.openxmlformats.org/markup-compatibility/2006">
              <mc:Choice xmlns:v="urn:schemas-microsoft-com:vml" Requires="v">
                <p:oleObj name="Equation" r:id="rId7" imgW="863280" imgH="253800" progId="Equation.DSMT4">
                  <p:embed/>
                </p:oleObj>
              </mc:Choice>
              <mc:Fallback>
                <p:oleObj name="Equation" r:id="rId7" imgW="863280" imgH="253800" progId="Equation.DSMT4">
                  <p:embed/>
                  <p:pic>
                    <p:nvPicPr>
                      <p:cNvPr id="0" name=""/>
                      <p:cNvPicPr>
                        <a:picLocks noChangeAspect="1" noChangeArrowheads="1"/>
                      </p:cNvPicPr>
                      <p:nvPr/>
                    </p:nvPicPr>
                    <p:blipFill>
                      <a:blip r:embed="rId8"/>
                      <a:srcRect/>
                      <a:stretch>
                        <a:fillRect/>
                      </a:stretch>
                    </p:blipFill>
                    <p:spPr bwMode="auto">
                      <a:xfrm>
                        <a:off x="4316159" y="1083078"/>
                        <a:ext cx="3424242" cy="728695"/>
                      </a:xfrm>
                      <a:prstGeom prst="rect">
                        <a:avLst/>
                      </a:prstGeom>
                      <a:noFill/>
                      <a:ln>
                        <a:noFill/>
                      </a:ln>
                      <a:effectLst/>
                    </p:spPr>
                  </p:pic>
                </p:oleObj>
              </mc:Fallback>
            </mc:AlternateContent>
          </a:graphicData>
        </a:graphic>
      </p:graphicFrame>
      <p:pic>
        <p:nvPicPr>
          <p:cNvPr id="21" name="Win2908.wav">
            <a:hlinkClick r:id="" action="ppaction://media"/>
          </p:cNvPr>
          <p:cNvPicPr>
            <a:picLocks noRot="1" noChangeAspect="1" noChangeArrowheads="1"/>
          </p:cNvPicPr>
          <p:nvPr>
            <a:wavAudioFile r:embed="rId1" name="Win.wav"/>
          </p:nvPr>
        </p:nvPicPr>
        <p:blipFill>
          <a:blip r:embed="rId5">
            <a:extLst>
              <a:ext uri="{28A0092B-C50C-407E-A947-70E740481C1C}">
                <a14:useLocalDpi xmlns:a14="http://schemas.microsoft.com/office/drawing/2010/main" val="0"/>
              </a:ext>
            </a:extLst>
          </a:blip>
          <a:srcRect/>
          <a:stretch>
            <a:fillRect/>
          </a:stretch>
        </p:blipFill>
        <p:spPr bwMode="auto">
          <a:xfrm>
            <a:off x="11906251" y="6610350"/>
            <a:ext cx="304800" cy="22860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12">
            <a:hlinkClick r:id="rId6" action="ppaction://hlinksldjump" highlightClick="1"/>
          </p:cNvPr>
          <p:cNvSpPr>
            <a:spLocks noChangeArrowheads="1"/>
          </p:cNvSpPr>
          <p:nvPr/>
        </p:nvSpPr>
        <p:spPr bwMode="auto">
          <a:xfrm>
            <a:off x="10871200" y="6062663"/>
            <a:ext cx="1016000" cy="5334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sp>
        <p:nvSpPr>
          <p:cNvPr id="24" name="Rectangle 13"/>
          <p:cNvSpPr>
            <a:spLocks noChangeArrowheads="1"/>
          </p:cNvSpPr>
          <p:nvPr/>
        </p:nvSpPr>
        <p:spPr bwMode="auto">
          <a:xfrm>
            <a:off x="203200" y="152400"/>
            <a:ext cx="11785600" cy="6553200"/>
          </a:xfrm>
          <a:prstGeom prst="rect">
            <a:avLst/>
          </a:prstGeom>
          <a:noFill/>
          <a:ln w="317500" cmpd="thickThin">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99"/>
              </a:solidFill>
              <a:latin typeface="Times New Roman" pitchFamily="18" charset="0"/>
              <a:cs typeface="Times New Roman" pitchFamily="18" charset="0"/>
            </a:endParaRPr>
          </a:p>
        </p:txBody>
      </p:sp>
      <p:sp>
        <p:nvSpPr>
          <p:cNvPr id="25" name="Text Box 19"/>
          <p:cNvSpPr txBox="1">
            <a:spLocks noChangeArrowheads="1"/>
          </p:cNvSpPr>
          <p:nvPr/>
        </p:nvSpPr>
        <p:spPr bwMode="auto">
          <a:xfrm>
            <a:off x="4064000" y="4953003"/>
            <a:ext cx="1117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Sai</a:t>
            </a:r>
          </a:p>
        </p:txBody>
      </p:sp>
      <p:grpSp>
        <p:nvGrpSpPr>
          <p:cNvPr id="26" name="Group 20"/>
          <p:cNvGrpSpPr>
            <a:grpSpLocks/>
          </p:cNvGrpSpPr>
          <p:nvPr/>
        </p:nvGrpSpPr>
        <p:grpSpPr bwMode="auto">
          <a:xfrm>
            <a:off x="4000500" y="3962400"/>
            <a:ext cx="2641600" cy="533400"/>
            <a:chOff x="1440" y="1440"/>
            <a:chExt cx="1248" cy="336"/>
          </a:xfrm>
        </p:grpSpPr>
        <p:sp>
          <p:nvSpPr>
            <p:cNvPr id="27" name="Text Box 21"/>
            <p:cNvSpPr txBox="1">
              <a:spLocks noChangeArrowheads="1"/>
            </p:cNvSpPr>
            <p:nvPr/>
          </p:nvSpPr>
          <p:spPr bwMode="auto">
            <a:xfrm>
              <a:off x="1440" y="1440"/>
              <a:ext cx="100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dirty="0" err="1">
                  <a:solidFill>
                    <a:srgbClr val="0000FF"/>
                  </a:solidFill>
                  <a:latin typeface="Times New Roman" pitchFamily="18" charset="0"/>
                  <a:cs typeface="Times New Roman" pitchFamily="18" charset="0"/>
                </a:rPr>
                <a:t>Đúng</a:t>
              </a:r>
              <a:endParaRPr lang="en-US" sz="2500" b="1" dirty="0">
                <a:solidFill>
                  <a:srgbClr val="0000FF"/>
                </a:solidFill>
                <a:latin typeface="Times New Roman" pitchFamily="18" charset="0"/>
                <a:cs typeface="Times New Roman" pitchFamily="18" charset="0"/>
              </a:endParaRPr>
            </a:p>
          </p:txBody>
        </p:sp>
        <p:sp>
          <p:nvSpPr>
            <p:cNvPr id="28" name="Rectangle 22"/>
            <p:cNvSpPr>
              <a:spLocks noChangeArrowheads="1"/>
            </p:cNvSpPr>
            <p:nvPr/>
          </p:nvSpPr>
          <p:spPr bwMode="auto">
            <a:xfrm>
              <a:off x="2160" y="1440"/>
              <a:ext cx="528" cy="336"/>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sp>
        <p:nvSpPr>
          <p:cNvPr id="29" name="Rectangle 23"/>
          <p:cNvSpPr>
            <a:spLocks noChangeArrowheads="1"/>
          </p:cNvSpPr>
          <p:nvPr/>
        </p:nvSpPr>
        <p:spPr bwMode="auto">
          <a:xfrm>
            <a:off x="5524500" y="4953000"/>
            <a:ext cx="1117600" cy="533400"/>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nvGrpSpPr>
          <p:cNvPr id="30" name="Group 24"/>
          <p:cNvGrpSpPr>
            <a:grpSpLocks/>
          </p:cNvGrpSpPr>
          <p:nvPr/>
        </p:nvGrpSpPr>
        <p:grpSpPr bwMode="auto">
          <a:xfrm>
            <a:off x="4064002" y="4953000"/>
            <a:ext cx="2578100" cy="533400"/>
            <a:chOff x="1470" y="2064"/>
            <a:chExt cx="1218" cy="336"/>
          </a:xfrm>
        </p:grpSpPr>
        <p:sp>
          <p:nvSpPr>
            <p:cNvPr id="31" name="Text Box 25"/>
            <p:cNvSpPr txBox="1">
              <a:spLocks noChangeArrowheads="1"/>
            </p:cNvSpPr>
            <p:nvPr/>
          </p:nvSpPr>
          <p:spPr bwMode="auto">
            <a:xfrm>
              <a:off x="1470" y="2064"/>
              <a:ext cx="52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500" b="1">
                  <a:solidFill>
                    <a:srgbClr val="0000FF"/>
                  </a:solidFill>
                  <a:latin typeface="Times New Roman" pitchFamily="18" charset="0"/>
                  <a:cs typeface="Times New Roman" pitchFamily="18" charset="0"/>
                </a:rPr>
                <a:t>Sai</a:t>
              </a:r>
            </a:p>
          </p:txBody>
        </p:sp>
        <p:sp>
          <p:nvSpPr>
            <p:cNvPr id="32" name="Rectangle 26"/>
            <p:cNvSpPr>
              <a:spLocks noChangeArrowheads="1"/>
            </p:cNvSpPr>
            <p:nvPr/>
          </p:nvSpPr>
          <p:spPr bwMode="auto">
            <a:xfrm>
              <a:off x="2160" y="2064"/>
              <a:ext cx="528" cy="336"/>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cs typeface="Times New Roman" pitchFamily="18" charset="0"/>
              </a:endParaRPr>
            </a:p>
          </p:txBody>
        </p:sp>
      </p:grpSp>
      <p:sp>
        <p:nvSpPr>
          <p:cNvPr id="33" name="Text Box 27"/>
          <p:cNvSpPr txBox="1">
            <a:spLocks noChangeArrowheads="1"/>
          </p:cNvSpPr>
          <p:nvPr/>
        </p:nvSpPr>
        <p:spPr bwMode="auto">
          <a:xfrm>
            <a:off x="5727700" y="4762499"/>
            <a:ext cx="914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5000" b="1" dirty="0">
                <a:solidFill>
                  <a:srgbClr val="FF3300"/>
                </a:solidFill>
                <a:latin typeface="Times New Roman" pitchFamily="18" charset="0"/>
                <a:cs typeface="Times New Roman" pitchFamily="18" charset="0"/>
              </a:rPr>
              <a:t>x</a:t>
            </a:r>
          </a:p>
        </p:txBody>
      </p:sp>
    </p:spTree>
    <p:extLst>
      <p:ext uri="{BB962C8B-B14F-4D97-AF65-F5344CB8AC3E}">
        <p14:creationId xmlns:p14="http://schemas.microsoft.com/office/powerpoint/2010/main" val="1686282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878" fill="hold"/>
                                        <p:tgtEl>
                                          <p:spTgt spid="309274"/>
                                        </p:tgtEl>
                                      </p:cBhvr>
                                    </p:cmd>
                                  </p:childTnLst>
                                </p:cTn>
                              </p:par>
                              <p:par>
                                <p:cTn id="7" presetID="1" presetClass="mediacall" presetSubtype="0" fill="hold" nodeType="withEffect">
                                  <p:stCondLst>
                                    <p:cond delay="0"/>
                                  </p:stCondLst>
                                  <p:childTnLst>
                                    <p:cmd type="call" cmd="playFrom(0.0)">
                                      <p:cBhvr>
                                        <p:cTn id="8" dur="878" fill="hold"/>
                                        <p:tgtEl>
                                          <p:spTgt spid="21"/>
                                        </p:tgtEl>
                                      </p:cBhvr>
                                    </p:cmd>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92" decel="100000"/>
                                        <p:tgtEl>
                                          <p:spTgt spid="33"/>
                                        </p:tgtEl>
                                      </p:cBhvr>
                                    </p:animEffect>
                                    <p:animScale>
                                      <p:cBhvr>
                                        <p:cTn id="14" dur="192" decel="100000"/>
                                        <p:tgtEl>
                                          <p:spTgt spid="33"/>
                                        </p:tgtEl>
                                      </p:cBhvr>
                                      <p:from x="10000" y="10000"/>
                                      <p:to x="200000" y="450000"/>
                                    </p:animScale>
                                    <p:animScale>
                                      <p:cBhvr>
                                        <p:cTn id="15" dur="308" accel="100000" fill="hold">
                                          <p:stCondLst>
                                            <p:cond delay="192"/>
                                          </p:stCondLst>
                                        </p:cTn>
                                        <p:tgtEl>
                                          <p:spTgt spid="33"/>
                                        </p:tgtEl>
                                      </p:cBhvr>
                                      <p:from x="200000" y="450000"/>
                                      <p:to x="100000" y="100000"/>
                                    </p:animScale>
                                    <p:set>
                                      <p:cBhvr>
                                        <p:cTn id="16" dur="192" fill="hold"/>
                                        <p:tgtEl>
                                          <p:spTgt spid="33"/>
                                        </p:tgtEl>
                                        <p:attrNameLst>
                                          <p:attrName>ppt_x</p:attrName>
                                        </p:attrNameLst>
                                      </p:cBhvr>
                                      <p:to>
                                        <p:strVal val="(0.5)"/>
                                      </p:to>
                                    </p:set>
                                    <p:anim from="(0.5)" to="(#ppt_x)" calcmode="lin" valueType="num">
                                      <p:cBhvr>
                                        <p:cTn id="17" dur="308" accel="100000" fill="hold">
                                          <p:stCondLst>
                                            <p:cond delay="192"/>
                                          </p:stCondLst>
                                        </p:cTn>
                                        <p:tgtEl>
                                          <p:spTgt spid="33"/>
                                        </p:tgtEl>
                                        <p:attrNameLst>
                                          <p:attrName>ppt_x</p:attrName>
                                        </p:attrNameLst>
                                      </p:cBhvr>
                                    </p:anim>
                                    <p:set>
                                      <p:cBhvr>
                                        <p:cTn id="18" dur="192" fill="hold"/>
                                        <p:tgtEl>
                                          <p:spTgt spid="33"/>
                                        </p:tgtEl>
                                        <p:attrNameLst>
                                          <p:attrName>ppt_y</p:attrName>
                                        </p:attrNameLst>
                                      </p:cBhvr>
                                      <p:to>
                                        <p:strVal val="(#ppt_y+0.4)"/>
                                      </p:to>
                                    </p:set>
                                    <p:anim from="(#ppt_y+0.4)" to="(#ppt_y)" calcmode="lin" valueType="num">
                                      <p:cBhvr>
                                        <p:cTn id="19" dur="308" accel="100000" fill="hold">
                                          <p:stCondLst>
                                            <p:cond delay="192"/>
                                          </p:stCondLst>
                                        </p:cTn>
                                        <p:tgtEl>
                                          <p:spTgt spid="3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309274"/>
                </p:tgtEl>
              </p:cMediaNode>
            </p:audio>
            <p:audio>
              <p:cMediaNode showWhenStopped="0">
                <p:cTn id="21" repeatCount="16000" fill="hold" display="0">
                  <p:stCondLst>
                    <p:cond delay="indefinite"/>
                  </p:stCondLst>
                  <p:endCondLst>
                    <p:cond evt="onNext" delay="0">
                      <p:tgtEl>
                        <p:sldTgt/>
                      </p:tgtEl>
                    </p:cond>
                    <p:cond evt="onPrev" delay="0">
                      <p:tgtEl>
                        <p:sldTgt/>
                      </p:tgtEl>
                    </p:cond>
                    <p:cond evt="onStopAudio" delay="0">
                      <p:tgtEl>
                        <p:sldTgt/>
                      </p:tgtEl>
                    </p:cond>
                  </p:endCondLst>
                </p:cTn>
                <p:tgtEl>
                  <p:spTgt spid="309422"/>
                </p:tgtEl>
              </p:cMediaNode>
            </p:audio>
            <p:audio>
              <p:cMediaNode showWhenStopped="0">
                <p:cTn id="22" fill="hold" display="0">
                  <p:stCondLst>
                    <p:cond delay="indefinite"/>
                  </p:stCondLst>
                  <p:endCondLst>
                    <p:cond evt="onNext" delay="0">
                      <p:tgtEl>
                        <p:sldTgt/>
                      </p:tgtEl>
                    </p:cond>
                    <p:cond evt="onPrev" delay="0">
                      <p:tgtEl>
                        <p:sldTgt/>
                      </p:tgtEl>
                    </p:cond>
                    <p:cond evt="onStopAudio" delay="0">
                      <p:tgtEl>
                        <p:sldTgt/>
                      </p:tgtEl>
                    </p:cond>
                  </p:endCondLst>
                </p:cTn>
                <p:tgtEl>
                  <p:spTgt spid="309423"/>
                </p:tgtEl>
              </p:cMediaNode>
            </p:audio>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60" name="Picture 4" descr="ktmd7zsirdp69ct5n3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30106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61" name="Rectangle 5"/>
          <p:cNvSpPr>
            <a:spLocks noChangeArrowheads="1"/>
          </p:cNvSpPr>
          <p:nvPr/>
        </p:nvSpPr>
        <p:spPr bwMode="auto">
          <a:xfrm>
            <a:off x="0" y="3498377"/>
            <a:ext cx="4495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3000" b="1" dirty="0">
                <a:solidFill>
                  <a:srgbClr val="FF0000"/>
                </a:solidFill>
                <a:latin typeface="Times New Roman" pitchFamily="18" charset="0"/>
                <a:cs typeface="Times New Roman" pitchFamily="18" charset="0"/>
              </a:rPr>
              <a:t>Isaac Newton (1642-1727) </a:t>
            </a:r>
          </a:p>
          <a:p>
            <a:pPr algn="ctr"/>
            <a:r>
              <a:rPr lang="en-US" sz="3000" b="1" dirty="0" err="1">
                <a:solidFill>
                  <a:srgbClr val="FF0000"/>
                </a:solidFill>
                <a:latin typeface="Times New Roman" pitchFamily="18" charset="0"/>
                <a:cs typeface="Times New Roman" pitchFamily="18" charset="0"/>
              </a:rPr>
              <a:t>Nhà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Toán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học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học</a:t>
            </a:r>
            <a:r>
              <a:rPr lang="en-US" sz="3000" b="1" dirty="0">
                <a:solidFill>
                  <a:srgbClr val="FF0000"/>
                </a:solidFill>
                <a:latin typeface="Times New Roman" pitchFamily="18" charset="0"/>
                <a:cs typeface="Times New Roman" pitchFamily="18" charset="0"/>
              </a:rPr>
              <a:t> </a:t>
            </a:r>
          </a:p>
          <a:p>
            <a:pPr algn="ctr"/>
            <a:r>
              <a:rPr lang="en-US" sz="3000" b="1" dirty="0" err="1">
                <a:solidFill>
                  <a:srgbClr val="FF0000"/>
                </a:solidFill>
                <a:latin typeface="Times New Roman" pitchFamily="18" charset="0"/>
                <a:cs typeface="Times New Roman" pitchFamily="18" charset="0"/>
              </a:rPr>
              <a:t>danh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tiếng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nước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Anh</a:t>
            </a:r>
            <a:endParaRPr lang="en-US" sz="3000" dirty="0">
              <a:solidFill>
                <a:srgbClr val="FF0000"/>
              </a:solidFill>
              <a:latin typeface="Times New Roman" pitchFamily="18" charset="0"/>
              <a:cs typeface="Times New Roman" pitchFamily="18" charset="0"/>
            </a:endParaRPr>
          </a:p>
        </p:txBody>
      </p:sp>
      <p:sp>
        <p:nvSpPr>
          <p:cNvPr id="429062" name="Rectangle 6"/>
          <p:cNvSpPr>
            <a:spLocks noChangeArrowheads="1"/>
          </p:cNvSpPr>
          <p:nvPr/>
        </p:nvSpPr>
        <p:spPr bwMode="auto">
          <a:xfrm>
            <a:off x="5642437" y="134959"/>
            <a:ext cx="54680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000" dirty="0">
                <a:solidFill>
                  <a:srgbClr val="800000"/>
                </a:solidFill>
                <a:latin typeface="Times New Roman" pitchFamily="18" charset="0"/>
                <a:cs typeface="Times New Roman" pitchFamily="18" charset="0"/>
              </a:rPr>
              <a:t>Newton </a:t>
            </a:r>
            <a:r>
              <a:rPr lang="en-US" sz="3000" dirty="0" err="1">
                <a:solidFill>
                  <a:srgbClr val="800000"/>
                </a:solidFill>
                <a:latin typeface="Times New Roman" pitchFamily="18" charset="0"/>
                <a:cs typeface="Times New Roman" pitchFamily="18" charset="0"/>
              </a:rPr>
              <a:t>là</a:t>
            </a:r>
            <a:r>
              <a:rPr lang="en-US" sz="3000" dirty="0">
                <a:solidFill>
                  <a:srgbClr val="800000"/>
                </a:solidFill>
                <a:latin typeface="Times New Roman" pitchFamily="18" charset="0"/>
                <a:cs typeface="Times New Roman" pitchFamily="18" charset="0"/>
              </a:rPr>
              <a:t> </a:t>
            </a:r>
            <a:r>
              <a:rPr lang="en-US" sz="3000" dirty="0" err="1">
                <a:solidFill>
                  <a:srgbClr val="800000"/>
                </a:solidFill>
                <a:latin typeface="Times New Roman" pitchFamily="18" charset="0"/>
                <a:cs typeface="Times New Roman" pitchFamily="18" charset="0"/>
              </a:rPr>
              <a:t>Nhà</a:t>
            </a:r>
            <a:r>
              <a:rPr lang="en-US" sz="3000" dirty="0">
                <a:solidFill>
                  <a:srgbClr val="800000"/>
                </a:solidFill>
                <a:latin typeface="Times New Roman" pitchFamily="18" charset="0"/>
                <a:cs typeface="Times New Roman" pitchFamily="18" charset="0"/>
              </a:rPr>
              <a:t> </a:t>
            </a:r>
            <a:r>
              <a:rPr lang="en-US" sz="3000" dirty="0" err="1">
                <a:solidFill>
                  <a:srgbClr val="800000"/>
                </a:solidFill>
                <a:latin typeface="Times New Roman" pitchFamily="18" charset="0"/>
                <a:cs typeface="Times New Roman" pitchFamily="18" charset="0"/>
              </a:rPr>
              <a:t>Toán</a:t>
            </a:r>
            <a:r>
              <a:rPr lang="en-US" sz="3000" dirty="0">
                <a:solidFill>
                  <a:srgbClr val="800000"/>
                </a:solidFill>
                <a:latin typeface="Times New Roman" pitchFamily="18" charset="0"/>
                <a:cs typeface="Times New Roman" pitchFamily="18" charset="0"/>
              </a:rPr>
              <a:t> </a:t>
            </a:r>
            <a:r>
              <a:rPr lang="en-US" sz="3000" dirty="0" err="1">
                <a:solidFill>
                  <a:srgbClr val="800000"/>
                </a:solidFill>
                <a:latin typeface="Times New Roman" pitchFamily="18" charset="0"/>
                <a:cs typeface="Times New Roman" pitchFamily="18" charset="0"/>
              </a:rPr>
              <a:t>học</a:t>
            </a:r>
            <a:r>
              <a:rPr lang="en-US" sz="3000" dirty="0">
                <a:solidFill>
                  <a:srgbClr val="800000"/>
                </a:solidFill>
                <a:latin typeface="Times New Roman" pitchFamily="18" charset="0"/>
                <a:cs typeface="Times New Roman" pitchFamily="18" charset="0"/>
              </a:rPr>
              <a:t> </a:t>
            </a:r>
            <a:r>
              <a:rPr lang="en-US" sz="3000" dirty="0" err="1">
                <a:solidFill>
                  <a:srgbClr val="800000"/>
                </a:solidFill>
                <a:latin typeface="Times New Roman" pitchFamily="18" charset="0"/>
                <a:cs typeface="Times New Roman" pitchFamily="18" charset="0"/>
              </a:rPr>
              <a:t>thiên</a:t>
            </a:r>
            <a:r>
              <a:rPr lang="en-US" sz="3000" dirty="0">
                <a:solidFill>
                  <a:srgbClr val="800000"/>
                </a:solidFill>
                <a:latin typeface="Times New Roman" pitchFamily="18" charset="0"/>
                <a:cs typeface="Times New Roman" pitchFamily="18" charset="0"/>
              </a:rPr>
              <a:t> </a:t>
            </a:r>
            <a:r>
              <a:rPr lang="en-US" sz="3000" dirty="0" err="1">
                <a:solidFill>
                  <a:srgbClr val="800000"/>
                </a:solidFill>
                <a:latin typeface="Times New Roman" pitchFamily="18" charset="0"/>
                <a:cs typeface="Times New Roman" pitchFamily="18" charset="0"/>
              </a:rPr>
              <a:t>tài</a:t>
            </a:r>
            <a:r>
              <a:rPr lang="en-US" sz="3000" dirty="0">
                <a:solidFill>
                  <a:srgbClr val="000000"/>
                </a:solidFill>
                <a:latin typeface="Times New Roman" pitchFamily="18" charset="0"/>
                <a:cs typeface="Times New Roman" pitchFamily="18" charset="0"/>
              </a:rPr>
              <a:t> </a:t>
            </a:r>
          </a:p>
        </p:txBody>
      </p:sp>
      <p:sp>
        <p:nvSpPr>
          <p:cNvPr id="429063" name="Rectangle 7"/>
          <p:cNvSpPr>
            <a:spLocks noChangeArrowheads="1"/>
          </p:cNvSpPr>
          <p:nvPr/>
        </p:nvSpPr>
        <p:spPr bwMode="auto">
          <a:xfrm>
            <a:off x="4804798" y="838200"/>
            <a:ext cx="7010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000" dirty="0" err="1">
                <a:solidFill>
                  <a:srgbClr val="3333FF"/>
                </a:solidFill>
                <a:latin typeface="Times New Roman" pitchFamily="18" charset="0"/>
                <a:cs typeface="Times New Roman" pitchFamily="18" charset="0"/>
              </a:rPr>
              <a:t>Trước</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hết</a:t>
            </a:r>
            <a:r>
              <a:rPr lang="en-US" sz="3000" dirty="0">
                <a:solidFill>
                  <a:srgbClr val="3333FF"/>
                </a:solidFill>
                <a:latin typeface="Times New Roman" pitchFamily="18" charset="0"/>
                <a:cs typeface="Times New Roman" pitchFamily="18" charset="0"/>
              </a:rPr>
              <a:t> Newton </a:t>
            </a:r>
            <a:r>
              <a:rPr lang="en-US" sz="3000" dirty="0" err="1">
                <a:solidFill>
                  <a:srgbClr val="3333FF"/>
                </a:solidFill>
                <a:latin typeface="Times New Roman" pitchFamily="18" charset="0"/>
                <a:cs typeface="Times New Roman" pitchFamily="18" charset="0"/>
              </a:rPr>
              <a:t>phát</a:t>
            </a:r>
            <a:r>
              <a:rPr lang="en-US" sz="3000" dirty="0">
                <a:solidFill>
                  <a:srgbClr val="3333FF"/>
                </a:solidFill>
                <a:latin typeface="Times New Roman" pitchFamily="18" charset="0"/>
                <a:cs typeface="Times New Roman" pitchFamily="18" charset="0"/>
              </a:rPr>
              <a:t> minh </a:t>
            </a:r>
            <a:r>
              <a:rPr lang="en-US" sz="3000" dirty="0" err="1">
                <a:solidFill>
                  <a:srgbClr val="3333FF"/>
                </a:solidFill>
                <a:latin typeface="Times New Roman" pitchFamily="18" charset="0"/>
                <a:cs typeface="Times New Roman" pitchFamily="18" charset="0"/>
              </a:rPr>
              <a:t>ra</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khoa</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Toán</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học</a:t>
            </a:r>
            <a:r>
              <a:rPr lang="en-US" sz="3000" dirty="0">
                <a:solidFill>
                  <a:srgbClr val="3333FF"/>
                </a:solidFill>
                <a:latin typeface="Times New Roman" pitchFamily="18" charset="0"/>
                <a:cs typeface="Times New Roman" pitchFamily="18" charset="0"/>
              </a:rPr>
              <a:t> Vi </a:t>
            </a:r>
            <a:r>
              <a:rPr lang="en-US" sz="3000" dirty="0" err="1">
                <a:solidFill>
                  <a:srgbClr val="3333FF"/>
                </a:solidFill>
                <a:latin typeface="Times New Roman" pitchFamily="18" charset="0"/>
                <a:cs typeface="Times New Roman" pitchFamily="18" charset="0"/>
              </a:rPr>
              <a:t>phân</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Toán</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học</a:t>
            </a:r>
            <a:r>
              <a:rPr lang="en-US" sz="3000" dirty="0">
                <a:solidFill>
                  <a:srgbClr val="3333FF"/>
                </a:solidFill>
                <a:latin typeface="Times New Roman" pitchFamily="18" charset="0"/>
                <a:cs typeface="Times New Roman" pitchFamily="18" charset="0"/>
              </a:rPr>
              <a:t> vi </a:t>
            </a:r>
            <a:r>
              <a:rPr lang="en-US" sz="3000" dirty="0" err="1">
                <a:solidFill>
                  <a:srgbClr val="3333FF"/>
                </a:solidFill>
                <a:latin typeface="Times New Roman" pitchFamily="18" charset="0"/>
                <a:cs typeface="Times New Roman" pitchFamily="18" charset="0"/>
              </a:rPr>
              <a:t>phân</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có</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thể</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nói</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đã</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mở</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được</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cửa</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kho</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tàng</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báu</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vật</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Toán</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học</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đã</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đặt</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thế</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giới</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toán</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học</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dưới</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chân</a:t>
            </a:r>
            <a:r>
              <a:rPr lang="en-US" sz="3000" dirty="0">
                <a:solidFill>
                  <a:srgbClr val="3333FF"/>
                </a:solidFill>
                <a:latin typeface="Times New Roman" pitchFamily="18" charset="0"/>
                <a:cs typeface="Times New Roman" pitchFamily="18" charset="0"/>
              </a:rPr>
              <a:t> Newton </a:t>
            </a:r>
            <a:r>
              <a:rPr lang="en-US" sz="3000" dirty="0" err="1">
                <a:solidFill>
                  <a:srgbClr val="3333FF"/>
                </a:solidFill>
                <a:latin typeface="Times New Roman" pitchFamily="18" charset="0"/>
                <a:cs typeface="Times New Roman" pitchFamily="18" charset="0"/>
              </a:rPr>
              <a:t>và</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các</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học</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trò</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của</a:t>
            </a:r>
            <a:r>
              <a:rPr lang="en-US" sz="3000" dirty="0">
                <a:solidFill>
                  <a:srgbClr val="3333FF"/>
                </a:solidFill>
                <a:latin typeface="Times New Roman" pitchFamily="18" charset="0"/>
                <a:cs typeface="Times New Roman" pitchFamily="18" charset="0"/>
              </a:rPr>
              <a:t> </a:t>
            </a:r>
            <a:r>
              <a:rPr lang="en-US" sz="3000" dirty="0" err="1">
                <a:solidFill>
                  <a:srgbClr val="3333FF"/>
                </a:solidFill>
                <a:latin typeface="Times New Roman" pitchFamily="18" charset="0"/>
                <a:cs typeface="Times New Roman" pitchFamily="18" charset="0"/>
              </a:rPr>
              <a:t>ông</a:t>
            </a:r>
            <a:r>
              <a:rPr lang="en-US" sz="3000" dirty="0">
                <a:solidFill>
                  <a:srgbClr val="3333FF"/>
                </a:solidFill>
                <a:latin typeface="Times New Roman" pitchFamily="18" charset="0"/>
                <a:cs typeface="Times New Roman" pitchFamily="18" charset="0"/>
              </a:rPr>
              <a:t>”.</a:t>
            </a:r>
          </a:p>
        </p:txBody>
      </p:sp>
      <p:sp>
        <p:nvSpPr>
          <p:cNvPr id="429064" name="Rectangle 8"/>
          <p:cNvSpPr>
            <a:spLocks noChangeArrowheads="1"/>
          </p:cNvSpPr>
          <p:nvPr/>
        </p:nvSpPr>
        <p:spPr bwMode="auto">
          <a:xfrm>
            <a:off x="4804798" y="3633332"/>
            <a:ext cx="6807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000" dirty="0" err="1">
                <a:solidFill>
                  <a:srgbClr val="9900CC"/>
                </a:solidFill>
                <a:latin typeface="Times New Roman" pitchFamily="18" charset="0"/>
                <a:cs typeface="Times New Roman" pitchFamily="18" charset="0"/>
              </a:rPr>
              <a:t>Khám</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phá</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quan</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trọng</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thứ</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hai</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của</a:t>
            </a:r>
            <a:r>
              <a:rPr lang="en-US" sz="3000" dirty="0">
                <a:solidFill>
                  <a:srgbClr val="9900CC"/>
                </a:solidFill>
                <a:latin typeface="Times New Roman" pitchFamily="18" charset="0"/>
                <a:cs typeface="Times New Roman" pitchFamily="18" charset="0"/>
              </a:rPr>
              <a:t> Newton </a:t>
            </a:r>
            <a:r>
              <a:rPr lang="en-US" sz="3000" dirty="0" err="1">
                <a:solidFill>
                  <a:srgbClr val="9900CC"/>
                </a:solidFill>
                <a:latin typeface="Times New Roman" pitchFamily="18" charset="0"/>
                <a:cs typeface="Times New Roman" pitchFamily="18" charset="0"/>
              </a:rPr>
              <a:t>là</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định</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luật</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về</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thành</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phần</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ánh</a:t>
            </a:r>
            <a:r>
              <a:rPr lang="en-US" sz="3000" dirty="0">
                <a:solidFill>
                  <a:srgbClr val="9900CC"/>
                </a:solidFill>
                <a:latin typeface="Times New Roman" pitchFamily="18" charset="0"/>
                <a:cs typeface="Times New Roman" pitchFamily="18" charset="0"/>
              </a:rPr>
              <a:t> </a:t>
            </a:r>
            <a:r>
              <a:rPr lang="en-US" sz="3000" dirty="0" err="1">
                <a:solidFill>
                  <a:srgbClr val="9900CC"/>
                </a:solidFill>
                <a:latin typeface="Times New Roman" pitchFamily="18" charset="0"/>
                <a:cs typeface="Times New Roman" pitchFamily="18" charset="0"/>
              </a:rPr>
              <a:t>sáng</a:t>
            </a:r>
            <a:r>
              <a:rPr lang="en-US" sz="3000" dirty="0">
                <a:solidFill>
                  <a:srgbClr val="00FF00"/>
                </a:solidFill>
                <a:latin typeface="Times New Roman" pitchFamily="18" charset="0"/>
                <a:cs typeface="Times New Roman" pitchFamily="18" charset="0"/>
              </a:rPr>
              <a:t> </a:t>
            </a:r>
          </a:p>
        </p:txBody>
      </p:sp>
      <p:sp>
        <p:nvSpPr>
          <p:cNvPr id="429065" name="Rectangle 9"/>
          <p:cNvSpPr>
            <a:spLocks noChangeArrowheads="1"/>
          </p:cNvSpPr>
          <p:nvPr/>
        </p:nvSpPr>
        <p:spPr bwMode="auto">
          <a:xfrm>
            <a:off x="4813839" y="5181600"/>
            <a:ext cx="7010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000" dirty="0" err="1">
                <a:solidFill>
                  <a:srgbClr val="00B050"/>
                </a:solidFill>
                <a:latin typeface="Times New Roman" pitchFamily="18" charset="0"/>
                <a:cs typeface="Times New Roman" pitchFamily="18" charset="0"/>
              </a:rPr>
              <a:t>Khám</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phá</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thứ</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ba</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có</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lẽ</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là</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khám</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phá</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vĩ</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đại</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nhất</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của</a:t>
            </a:r>
            <a:r>
              <a:rPr lang="en-US" sz="3000" dirty="0">
                <a:solidFill>
                  <a:srgbClr val="00B050"/>
                </a:solidFill>
                <a:latin typeface="Times New Roman" pitchFamily="18" charset="0"/>
                <a:cs typeface="Times New Roman" pitchFamily="18" charset="0"/>
              </a:rPr>
              <a:t> Newton, </a:t>
            </a:r>
            <a:r>
              <a:rPr lang="en-US" sz="3000" dirty="0" err="1">
                <a:solidFill>
                  <a:srgbClr val="00B050"/>
                </a:solidFill>
                <a:latin typeface="Times New Roman" pitchFamily="18" charset="0"/>
                <a:cs typeface="Times New Roman" pitchFamily="18" charset="0"/>
              </a:rPr>
              <a:t>là</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định</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luật</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vạn</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vật</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hấp</a:t>
            </a:r>
            <a:r>
              <a:rPr lang="en-US" sz="3000" dirty="0">
                <a:solidFill>
                  <a:srgbClr val="00B050"/>
                </a:solidFill>
                <a:latin typeface="Times New Roman" pitchFamily="18" charset="0"/>
                <a:cs typeface="Times New Roman" pitchFamily="18" charset="0"/>
              </a:rPr>
              <a:t> </a:t>
            </a:r>
            <a:r>
              <a:rPr lang="en-US" sz="3000" dirty="0" err="1">
                <a:solidFill>
                  <a:srgbClr val="00B050"/>
                </a:solidFill>
                <a:latin typeface="Times New Roman" pitchFamily="18" charset="0"/>
                <a:cs typeface="Times New Roman" pitchFamily="18" charset="0"/>
              </a:rPr>
              <a:t>dẫn</a:t>
            </a:r>
            <a:r>
              <a:rPr lang="en-US" sz="3000"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val="1197139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29060"/>
                                        </p:tgtEl>
                                        <p:attrNameLst>
                                          <p:attrName>style.visibility</p:attrName>
                                        </p:attrNameLst>
                                      </p:cBhvr>
                                      <p:to>
                                        <p:strVal val="visible"/>
                                      </p:to>
                                    </p:set>
                                    <p:anim calcmode="lin" valueType="num">
                                      <p:cBhvr>
                                        <p:cTn id="7" dur="500" fill="hold"/>
                                        <p:tgtEl>
                                          <p:spTgt spid="429060"/>
                                        </p:tgtEl>
                                        <p:attrNameLst>
                                          <p:attrName>ppt_w</p:attrName>
                                        </p:attrNameLst>
                                      </p:cBhvr>
                                      <p:tavLst>
                                        <p:tav tm="0">
                                          <p:val>
                                            <p:fltVal val="0"/>
                                          </p:val>
                                        </p:tav>
                                        <p:tav tm="100000">
                                          <p:val>
                                            <p:strVal val="#ppt_w"/>
                                          </p:val>
                                        </p:tav>
                                      </p:tavLst>
                                    </p:anim>
                                    <p:anim calcmode="lin" valueType="num">
                                      <p:cBhvr>
                                        <p:cTn id="8" dur="500" fill="hold"/>
                                        <p:tgtEl>
                                          <p:spTgt spid="429060"/>
                                        </p:tgtEl>
                                        <p:attrNameLst>
                                          <p:attrName>ppt_h</p:attrName>
                                        </p:attrNameLst>
                                      </p:cBhvr>
                                      <p:tavLst>
                                        <p:tav tm="0">
                                          <p:val>
                                            <p:fltVal val="0"/>
                                          </p:val>
                                        </p:tav>
                                        <p:tav tm="100000">
                                          <p:val>
                                            <p:strVal val="#ppt_h"/>
                                          </p:val>
                                        </p:tav>
                                      </p:tavLst>
                                    </p:anim>
                                    <p:animEffect transition="in" filter="fade">
                                      <p:cBhvr>
                                        <p:cTn id="9" dur="500"/>
                                        <p:tgtEl>
                                          <p:spTgt spid="4290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429061"/>
                                        </p:tgtEl>
                                        <p:attrNameLst>
                                          <p:attrName>style.visibility</p:attrName>
                                        </p:attrNameLst>
                                      </p:cBhvr>
                                      <p:to>
                                        <p:strVal val="visible"/>
                                      </p:to>
                                    </p:set>
                                    <p:anim calcmode="lin" valueType="num">
                                      <p:cBhvr>
                                        <p:cTn id="14" dur="1000" fill="hold"/>
                                        <p:tgtEl>
                                          <p:spTgt spid="429061"/>
                                        </p:tgtEl>
                                        <p:attrNameLst>
                                          <p:attrName>ppt_w</p:attrName>
                                        </p:attrNameLst>
                                      </p:cBhvr>
                                      <p:tavLst>
                                        <p:tav tm="0">
                                          <p:val>
                                            <p:fltVal val="0"/>
                                          </p:val>
                                        </p:tav>
                                        <p:tav tm="100000">
                                          <p:val>
                                            <p:strVal val="#ppt_w"/>
                                          </p:val>
                                        </p:tav>
                                      </p:tavLst>
                                    </p:anim>
                                    <p:anim calcmode="lin" valueType="num">
                                      <p:cBhvr>
                                        <p:cTn id="15" dur="1000" fill="hold"/>
                                        <p:tgtEl>
                                          <p:spTgt spid="429061"/>
                                        </p:tgtEl>
                                        <p:attrNameLst>
                                          <p:attrName>ppt_h</p:attrName>
                                        </p:attrNameLst>
                                      </p:cBhvr>
                                      <p:tavLst>
                                        <p:tav tm="0">
                                          <p:val>
                                            <p:fltVal val="0"/>
                                          </p:val>
                                        </p:tav>
                                        <p:tav tm="100000">
                                          <p:val>
                                            <p:strVal val="#ppt_h"/>
                                          </p:val>
                                        </p:tav>
                                      </p:tavLst>
                                    </p:anim>
                                    <p:anim calcmode="lin" valueType="num">
                                      <p:cBhvr>
                                        <p:cTn id="16" dur="1000" fill="hold"/>
                                        <p:tgtEl>
                                          <p:spTgt spid="429061"/>
                                        </p:tgtEl>
                                        <p:attrNameLst>
                                          <p:attrName>style.rotation</p:attrName>
                                        </p:attrNameLst>
                                      </p:cBhvr>
                                      <p:tavLst>
                                        <p:tav tm="0">
                                          <p:val>
                                            <p:fltVal val="90"/>
                                          </p:val>
                                        </p:tav>
                                        <p:tav tm="100000">
                                          <p:val>
                                            <p:fltVal val="0"/>
                                          </p:val>
                                        </p:tav>
                                      </p:tavLst>
                                    </p:anim>
                                    <p:animEffect transition="in" filter="fade">
                                      <p:cBhvr>
                                        <p:cTn id="17" dur="1000"/>
                                        <p:tgtEl>
                                          <p:spTgt spid="429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429062"/>
                                        </p:tgtEl>
                                        <p:attrNameLst>
                                          <p:attrName>style.visibility</p:attrName>
                                        </p:attrNameLst>
                                      </p:cBhvr>
                                      <p:to>
                                        <p:strVal val="visible"/>
                                      </p:to>
                                    </p:set>
                                    <p:animEffect transition="in" filter="fade">
                                      <p:cBhvr>
                                        <p:cTn id="22" dur="800" decel="100000"/>
                                        <p:tgtEl>
                                          <p:spTgt spid="429062"/>
                                        </p:tgtEl>
                                      </p:cBhvr>
                                    </p:animEffect>
                                    <p:anim calcmode="lin" valueType="num">
                                      <p:cBhvr>
                                        <p:cTn id="23" dur="800" decel="100000" fill="hold"/>
                                        <p:tgtEl>
                                          <p:spTgt spid="429062"/>
                                        </p:tgtEl>
                                        <p:attrNameLst>
                                          <p:attrName>style.rotation</p:attrName>
                                        </p:attrNameLst>
                                      </p:cBhvr>
                                      <p:tavLst>
                                        <p:tav tm="0">
                                          <p:val>
                                            <p:fltVal val="-90"/>
                                          </p:val>
                                        </p:tav>
                                        <p:tav tm="100000">
                                          <p:val>
                                            <p:fltVal val="0"/>
                                          </p:val>
                                        </p:tav>
                                      </p:tavLst>
                                    </p:anim>
                                    <p:anim calcmode="lin" valueType="num">
                                      <p:cBhvr>
                                        <p:cTn id="24" dur="800" decel="100000" fill="hold"/>
                                        <p:tgtEl>
                                          <p:spTgt spid="429062"/>
                                        </p:tgtEl>
                                        <p:attrNameLst>
                                          <p:attrName>ppt_x</p:attrName>
                                        </p:attrNameLst>
                                      </p:cBhvr>
                                      <p:tavLst>
                                        <p:tav tm="0">
                                          <p:val>
                                            <p:strVal val="#ppt_x+0.4"/>
                                          </p:val>
                                        </p:tav>
                                        <p:tav tm="100000">
                                          <p:val>
                                            <p:strVal val="#ppt_x-0.05"/>
                                          </p:val>
                                        </p:tav>
                                      </p:tavLst>
                                    </p:anim>
                                    <p:anim calcmode="lin" valueType="num">
                                      <p:cBhvr>
                                        <p:cTn id="25" dur="800" decel="100000" fill="hold"/>
                                        <p:tgtEl>
                                          <p:spTgt spid="429062"/>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429062"/>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429062"/>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429063"/>
                                        </p:tgtEl>
                                        <p:attrNameLst>
                                          <p:attrName>style.visibility</p:attrName>
                                        </p:attrNameLst>
                                      </p:cBhvr>
                                      <p:to>
                                        <p:strVal val="visible"/>
                                      </p:to>
                                    </p:set>
                                    <p:animScale>
                                      <p:cBhvr>
                                        <p:cTn id="32" dur="1000" decel="50000" fill="hold">
                                          <p:stCondLst>
                                            <p:cond delay="0"/>
                                          </p:stCondLst>
                                        </p:cTn>
                                        <p:tgtEl>
                                          <p:spTgt spid="4290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29063"/>
                                        </p:tgtEl>
                                        <p:attrNameLst>
                                          <p:attrName>ppt_x</p:attrName>
                                          <p:attrName>ppt_y</p:attrName>
                                        </p:attrNameLst>
                                      </p:cBhvr>
                                    </p:animMotion>
                                    <p:animEffect transition="in" filter="fade">
                                      <p:cBhvr>
                                        <p:cTn id="34" dur="1000"/>
                                        <p:tgtEl>
                                          <p:spTgt spid="42906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429064"/>
                                        </p:tgtEl>
                                        <p:attrNameLst>
                                          <p:attrName>style.visibility</p:attrName>
                                        </p:attrNameLst>
                                      </p:cBhvr>
                                      <p:to>
                                        <p:strVal val="visible"/>
                                      </p:to>
                                    </p:set>
                                    <p:anim calcmode="lin" valueType="num">
                                      <p:cBhvr>
                                        <p:cTn id="39" dur="1000" fill="hold"/>
                                        <p:tgtEl>
                                          <p:spTgt spid="429064"/>
                                        </p:tgtEl>
                                        <p:attrNameLst>
                                          <p:attrName>ppt_w</p:attrName>
                                        </p:attrNameLst>
                                      </p:cBhvr>
                                      <p:tavLst>
                                        <p:tav tm="0">
                                          <p:val>
                                            <p:fltVal val="0"/>
                                          </p:val>
                                        </p:tav>
                                        <p:tav tm="100000">
                                          <p:val>
                                            <p:strVal val="#ppt_w"/>
                                          </p:val>
                                        </p:tav>
                                      </p:tavLst>
                                    </p:anim>
                                    <p:anim calcmode="lin" valueType="num">
                                      <p:cBhvr>
                                        <p:cTn id="40" dur="1000" fill="hold"/>
                                        <p:tgtEl>
                                          <p:spTgt spid="429064"/>
                                        </p:tgtEl>
                                        <p:attrNameLst>
                                          <p:attrName>ppt_h</p:attrName>
                                        </p:attrNameLst>
                                      </p:cBhvr>
                                      <p:tavLst>
                                        <p:tav tm="0">
                                          <p:val>
                                            <p:fltVal val="0"/>
                                          </p:val>
                                        </p:tav>
                                        <p:tav tm="100000">
                                          <p:val>
                                            <p:strVal val="#ppt_h"/>
                                          </p:val>
                                        </p:tav>
                                      </p:tavLst>
                                    </p:anim>
                                    <p:anim calcmode="lin" valueType="num">
                                      <p:cBhvr>
                                        <p:cTn id="41" dur="1000" fill="hold"/>
                                        <p:tgtEl>
                                          <p:spTgt spid="429064"/>
                                        </p:tgtEl>
                                        <p:attrNameLst>
                                          <p:attrName>style.rotation</p:attrName>
                                        </p:attrNameLst>
                                      </p:cBhvr>
                                      <p:tavLst>
                                        <p:tav tm="0">
                                          <p:val>
                                            <p:fltVal val="90"/>
                                          </p:val>
                                        </p:tav>
                                        <p:tav tm="100000">
                                          <p:val>
                                            <p:fltVal val="0"/>
                                          </p:val>
                                        </p:tav>
                                      </p:tavLst>
                                    </p:anim>
                                    <p:animEffect transition="in" filter="fade">
                                      <p:cBhvr>
                                        <p:cTn id="42" dur="1000"/>
                                        <p:tgtEl>
                                          <p:spTgt spid="4290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429065"/>
                                        </p:tgtEl>
                                        <p:attrNameLst>
                                          <p:attrName>style.visibility</p:attrName>
                                        </p:attrNameLst>
                                      </p:cBhvr>
                                      <p:to>
                                        <p:strVal val="visible"/>
                                      </p:to>
                                    </p:set>
                                    <p:anim calcmode="lin" valueType="num">
                                      <p:cBhvr>
                                        <p:cTn id="47" dur="500" fill="hold"/>
                                        <p:tgtEl>
                                          <p:spTgt spid="429065"/>
                                        </p:tgtEl>
                                        <p:attrNameLst>
                                          <p:attrName>ppt_w</p:attrName>
                                        </p:attrNameLst>
                                      </p:cBhvr>
                                      <p:tavLst>
                                        <p:tav tm="0">
                                          <p:val>
                                            <p:fltVal val="0"/>
                                          </p:val>
                                        </p:tav>
                                        <p:tav tm="100000">
                                          <p:val>
                                            <p:strVal val="#ppt_w"/>
                                          </p:val>
                                        </p:tav>
                                      </p:tavLst>
                                    </p:anim>
                                    <p:anim calcmode="lin" valueType="num">
                                      <p:cBhvr>
                                        <p:cTn id="48" dur="500" fill="hold"/>
                                        <p:tgtEl>
                                          <p:spTgt spid="4290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p:bldP spid="429062" grpId="0"/>
      <p:bldP spid="429063" grpId="0"/>
      <p:bldP spid="429064" grpId="0"/>
      <p:bldP spid="4290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228600"/>
            <a:ext cx="1191423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descr="Ảnh động trang trí (157)">
            <a:extLst>
              <a:ext uri="{FF2B5EF4-FFF2-40B4-BE49-F238E27FC236}">
                <a16:creationId xmlns:a16="http://schemas.microsoft.com/office/drawing/2014/main" id="{E27EEFC5-B34B-4F1F-983D-9EBA5FA04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6257925"/>
            <a:ext cx="12192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072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68468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322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228600"/>
            <a:ext cx="11277600" cy="6477000"/>
          </a:xfrm>
          <a:prstGeom prst="roundRect">
            <a:avLst>
              <a:gd name="adj" fmla="val 8256"/>
            </a:avLst>
          </a:prstGeom>
          <a:ln w="142875" cmpd="tri">
            <a:solidFill>
              <a:schemeClr val="accent2"/>
            </a:solidFill>
          </a:ln>
          <a:effectLst>
            <a:outerShdw blurRad="2667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rtlCol="0" anchor="ctr"/>
          <a:lstStyle/>
          <a:p>
            <a:pPr eaLnBrk="1" hangingPunct="1">
              <a:lnSpc>
                <a:spcPct val="150000"/>
              </a:lnSpc>
              <a:buFont typeface="Wingdings" panose="05000000000000000000" pitchFamily="2" charset="2"/>
              <a:buChar char="Ø"/>
            </a:pPr>
            <a:endParaRPr lang="en-US" sz="2800" dirty="0">
              <a:solidFill>
                <a:srgbClr val="0070C0"/>
              </a:solidFill>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Char char="Ø"/>
            </a:pPr>
            <a:endParaRPr lang="en-US" sz="2800" dirty="0">
              <a:solidFill>
                <a:srgbClr val="0070C0"/>
              </a:solidFill>
              <a:latin typeface="Times New Roman" panose="02020603050405020304" pitchFamily="18" charset="0"/>
              <a:cs typeface="Times New Roman" panose="02020603050405020304" pitchFamily="18" charset="0"/>
            </a:endParaRPr>
          </a:p>
          <a:p>
            <a:pPr eaLnBrk="1" hangingPunct="1">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p>
          <a:p>
            <a:pPr eaLnBrk="1" hangingPunct="1">
              <a:lnSpc>
                <a:spcPct val="150000"/>
              </a:lnSpc>
              <a:buFont typeface="Wingdings" panose="05000000000000000000" pitchFamily="2" charset="2"/>
              <a:buChar char="Ø"/>
            </a:pPr>
            <a:r>
              <a:rPr lang="en-US" sz="2800" dirty="0" err="1">
                <a:solidFill>
                  <a:srgbClr val="0070C0"/>
                </a:solidFill>
                <a:latin typeface="Times New Roman" panose="02020603050405020304" pitchFamily="18" charset="0"/>
                <a:cs typeface="Times New Roman" panose="02020603050405020304" pitchFamily="18" charset="0"/>
              </a:rPr>
              <a:t>Ghi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nhớ</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hay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tập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chú</a:t>
            </a:r>
            <a:r>
              <a:rPr lang="en-US" sz="2800" dirty="0">
                <a:solidFill>
                  <a:srgbClr val="0070C0"/>
                </a:solidFill>
                <a:latin typeface="Times New Roman" panose="02020603050405020304" pitchFamily="18" charset="0"/>
                <a:cs typeface="Times New Roman" panose="02020603050405020304" pitchFamily="18" charset="0"/>
              </a:rPr>
              <a:t> ý.</a:t>
            </a:r>
          </a:p>
          <a:p>
            <a:pPr eaLnBrk="1" hangingPunct="1">
              <a:lnSpc>
                <a:spcPct val="150000"/>
              </a:lnSpc>
              <a:buFont typeface="Wingdings" panose="05000000000000000000" pitchFamily="2" charset="2"/>
              <a:buChar char="Ø"/>
            </a:pPr>
            <a:r>
              <a:rPr lang="en-US" sz="2800" dirty="0">
                <a:solidFill>
                  <a:srgbClr val="0070C0"/>
                </a:solidFill>
                <a:latin typeface="Times New Roman" panose="02020603050405020304" pitchFamily="18" charset="0"/>
                <a:cs typeface="Times New Roman" panose="02020603050405020304" pitchFamily="18" charset="0"/>
              </a:rPr>
              <a:t> Bài tập: 1.1; 1.2; 1.3; 1.4; 1.5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a:solidFill>
                  <a:srgbClr val="0070C0"/>
                </a:solidFill>
                <a:latin typeface="Times New Roman" panose="02020603050405020304" pitchFamily="18" charset="0"/>
                <a:cs typeface="Times New Roman" panose="02020603050405020304" pitchFamily="18" charset="0"/>
              </a:rPr>
              <a:t> 7; 8 </a:t>
            </a:r>
            <a:r>
              <a:rPr lang="en-US" sz="2800" dirty="0">
                <a:solidFill>
                  <a:srgbClr val="0070C0"/>
                </a:solidFill>
                <a:latin typeface="Times New Roman" panose="02020603050405020304" pitchFamily="18" charset="0"/>
                <a:cs typeface="Times New Roman" panose="02020603050405020304" pitchFamily="18" charset="0"/>
              </a:rPr>
              <a:t>SGK.</a:t>
            </a:r>
          </a:p>
          <a:p>
            <a:pPr eaLnBrk="1" hangingPunct="1">
              <a:lnSpc>
                <a:spcPct val="150000"/>
              </a:lnSpc>
              <a:buFont typeface="Wingdings" panose="05000000000000000000" pitchFamily="2" charset="2"/>
              <a:buChar char="Ø"/>
            </a:pPr>
            <a:r>
              <a:rPr lang="en-US" sz="2800" dirty="0">
                <a:solidFill>
                  <a:srgbClr val="0070C0"/>
                </a:solidFill>
                <a:latin typeface="Times New Roman" panose="02020603050405020304" pitchFamily="18" charset="0"/>
                <a:cs typeface="Times New Roman" panose="02020603050405020304" pitchFamily="18" charset="0"/>
              </a:rPr>
              <a:t> Xem thêm các bài trong SBT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tham khảo và luyện nâng cao.  </a:t>
            </a:r>
          </a:p>
          <a:p>
            <a:pPr eaLnBrk="1" hangingPunct="1">
              <a:lnSpc>
                <a:spcPct val="150000"/>
              </a:lnSpc>
              <a:buFont typeface="Wingdings" panose="05000000000000000000" pitchFamily="2" charset="2"/>
              <a:buChar char="Ø"/>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                        </a:t>
            </a:r>
          </a:p>
          <a:p>
            <a:pPr eaLnBrk="1" hangingPunct="1">
              <a:lnSpc>
                <a:spcPct val="150000"/>
              </a:lnSpc>
              <a:buFont typeface="Wingdings" panose="05000000000000000000" pitchFamily="2" charset="2"/>
              <a:buChar char="Ø"/>
            </a:pPr>
            <a:r>
              <a:rPr lang="en-US" sz="24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giờ</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nội</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cs typeface="Times New Roman" panose="02020603050405020304" pitchFamily="18" charset="0"/>
              </a:rPr>
              <a:t> 2 –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 SGK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9.         </a:t>
            </a:r>
          </a:p>
          <a:p>
            <a:pPr eaLnBrk="1" hangingPunct="1">
              <a:buFont typeface="Wingdings" panose="05000000000000000000" pitchFamily="2" charset="2"/>
              <a:buChar char="Ø"/>
            </a:pPr>
            <a:endParaRPr lang="en-US" sz="2800" dirty="0">
              <a:solidFill>
                <a:srgbClr val="0070C0"/>
              </a:solidFill>
              <a:latin typeface="Times New Roman" panose="02020603050405020304" pitchFamily="18" charset="0"/>
              <a:cs typeface="Times New Roman" panose="02020603050405020304" pitchFamily="18" charset="0"/>
            </a:endParaRPr>
          </a:p>
          <a:p>
            <a:pPr algn="ctr"/>
            <a:endParaRPr lang="en-US" sz="2800" dirty="0">
              <a:solidFill>
                <a:srgbClr val="0070C0"/>
              </a:solidFill>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2917557" y="533400"/>
            <a:ext cx="6878806" cy="1107996"/>
          </a:xfrm>
          <a:prstGeom prst="rect">
            <a:avLst/>
          </a:prstGeom>
          <a:noFill/>
        </p:spPr>
        <p:txBody>
          <a:bodyPr wrap="none" lIns="91440" tIns="45720" rIns="91440" bIns="45720">
            <a:spAutoFit/>
          </a:bodyPr>
          <a:lstStyle/>
          <a:p>
            <a:pPr algn="ct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Hướng dẫn về nhà</a:t>
            </a:r>
            <a:endParaRPr lang="en-US" sz="6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5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2"/>
            <a:ext cx="10515600" cy="1325563"/>
          </a:xfrm>
        </p:spPr>
        <p:txBody>
          <a:bodyPr>
            <a:normAutofit/>
          </a:bodyPr>
          <a:lstStyle/>
          <a:p>
            <a:pPr algn="ctr"/>
            <a:r>
              <a:rPr lang="en-US" sz="66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Tiết</a:t>
            </a:r>
            <a:r>
              <a:rPr lang="en-US" sz="6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1: TẬP HỢP</a:t>
            </a:r>
          </a:p>
        </p:txBody>
      </p:sp>
    </p:spTree>
    <p:extLst>
      <p:ext uri="{BB962C8B-B14F-4D97-AF65-F5344CB8AC3E}">
        <p14:creationId xmlns:p14="http://schemas.microsoft.com/office/powerpoint/2010/main" val="377919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fill="hold" grpId="1" nodeType="withEffect">
                                  <p:stCondLst>
                                    <p:cond delay="0"/>
                                  </p:stCondLst>
                                  <p:childTnLst>
                                    <p:animScale>
                                      <p:cBhvr>
                                        <p:cTn id="8" dur="2000" fill="hold"/>
                                        <p:tgtEl>
                                          <p:spTgt spid="2"/>
                                        </p:tgtEl>
                                      </p:cBhvr>
                                      <p:by x="150000" y="150000"/>
                                    </p:animScale>
                                  </p:childTnLst>
                                </p:cTn>
                              </p:par>
                              <p:par>
                                <p:cTn id="9" presetID="64" presetClass="path" presetSubtype="0" accel="50000" decel="50000" fill="hold" grpId="2" nodeType="withEffect">
                                  <p:stCondLst>
                                    <p:cond delay="0"/>
                                  </p:stCondLst>
                                  <p:childTnLst>
                                    <p:animMotion origin="layout" path="M 0 0 L 0 -0.25 E" pathEditMode="relative" ptsTypes="">
                                      <p:cBhvr>
                                        <p:cTn id="10"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02202" y="142830"/>
            <a:ext cx="2040943" cy="1869424"/>
            <a:chOff x="196890" y="990601"/>
            <a:chExt cx="5433507" cy="5732299"/>
          </a:xfrm>
        </p:grpSpPr>
        <p:sp>
          <p:nvSpPr>
            <p:cNvPr id="49" name="Rectangle 48"/>
            <p:cNvSpPr/>
            <p:nvPr/>
          </p:nvSpPr>
          <p:spPr>
            <a:xfrm>
              <a:off x="533400" y="990601"/>
              <a:ext cx="4571999" cy="55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pic>
          <p:nvPicPr>
            <p:cNvPr id="50" name="Picture 49" descr="See the source imag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00139"/>
              <a:ext cx="4572000" cy="4310061"/>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196890" y="4929778"/>
              <a:ext cx="5433507" cy="1793122"/>
            </a:xfrm>
            <a:prstGeom prst="rect">
              <a:avLst/>
            </a:prstGeom>
            <a:noFill/>
          </p:spPr>
          <p:txBody>
            <a:bodyPr wrap="none" lIns="91440" tIns="45720" rIns="91440" bIns="45720">
              <a:spAutoFit/>
            </a:bodyPr>
            <a:lstStyle/>
            <a:p>
              <a:pPr algn="ctr"/>
              <a:r>
                <a:rPr lang="en-US"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cs typeface="Times New Roman" panose="02020603050405020304" pitchFamily="18" charset="0"/>
                </a:rPr>
                <a:t>Khởi động</a:t>
              </a:r>
            </a:p>
          </p:txBody>
        </p:sp>
        <p:sp>
          <p:nvSpPr>
            <p:cNvPr id="52" name="Oval 51"/>
            <p:cNvSpPr/>
            <p:nvPr/>
          </p:nvSpPr>
          <p:spPr>
            <a:xfrm>
              <a:off x="866776" y="1247776"/>
              <a:ext cx="4033537" cy="5181600"/>
            </a:xfrm>
            <a:prstGeom prst="ellipse">
              <a:avLst/>
            </a:prstGeom>
            <a:noFill/>
            <a:ln w="28575" cmpd="thickThin"/>
            <a:effectLst>
              <a:glow rad="63500">
                <a:schemeClr val="accent1">
                  <a:satMod val="175000"/>
                  <a:alpha val="40000"/>
                </a:schemeClr>
              </a:glow>
              <a:outerShdw blurRad="50800" dist="50800" dir="5400000" sx="1000" sy="1000" algn="ctr" rotWithShape="0">
                <a:schemeClr val="accent1">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grpSp>
      <p:pic>
        <p:nvPicPr>
          <p:cNvPr id="57" name="Picture 56"/>
          <p:cNvPicPr/>
          <p:nvPr/>
        </p:nvPicPr>
        <p:blipFill>
          <a:blip r:embed="rId4"/>
          <a:stretch>
            <a:fillRect/>
          </a:stretch>
        </p:blipFill>
        <p:spPr>
          <a:xfrm>
            <a:off x="4453692" y="2"/>
            <a:ext cx="2895600" cy="2869447"/>
          </a:xfrm>
          <a:prstGeom prst="rect">
            <a:avLst/>
          </a:prstGeom>
        </p:spPr>
      </p:pic>
      <p:pic>
        <p:nvPicPr>
          <p:cNvPr id="58" name="Picture 57"/>
          <p:cNvPicPr/>
          <p:nvPr/>
        </p:nvPicPr>
        <p:blipFill>
          <a:blip r:embed="rId5">
            <a:extLst>
              <a:ext uri="{28A0092B-C50C-407E-A947-70E740481C1C}">
                <a14:useLocalDpi xmlns:a14="http://schemas.microsoft.com/office/drawing/2010/main" val="0"/>
              </a:ext>
            </a:extLst>
          </a:blip>
          <a:stretch>
            <a:fillRect/>
          </a:stretch>
        </p:blipFill>
        <p:spPr>
          <a:xfrm>
            <a:off x="4072692" y="3554801"/>
            <a:ext cx="3657600" cy="2486025"/>
          </a:xfrm>
          <a:prstGeom prst="rect">
            <a:avLst/>
          </a:prstGeom>
        </p:spPr>
      </p:pic>
      <p:sp>
        <p:nvSpPr>
          <p:cNvPr id="3" name="Rectangle 2"/>
          <p:cNvSpPr/>
          <p:nvPr/>
        </p:nvSpPr>
        <p:spPr>
          <a:xfrm>
            <a:off x="5270551" y="3121969"/>
            <a:ext cx="1620957" cy="584775"/>
          </a:xfrm>
          <a:prstGeom prst="rect">
            <a:avLst/>
          </a:prstGeom>
        </p:spPr>
        <p:txBody>
          <a:bodyPr wrap="none">
            <a:spAutoFit/>
          </a:bodyPr>
          <a:lstStyle/>
          <a:p>
            <a:r>
              <a:rPr lang="vi-VN" sz="3200" dirty="0">
                <a:latin typeface="Times New Roman" pitchFamily="18" charset="0"/>
                <a:cs typeface="Times New Roman" pitchFamily="18" charset="0"/>
              </a:rPr>
              <a:t>Hình 1.1</a:t>
            </a:r>
            <a:endParaRPr lang="en-US" sz="3200" dirty="0">
              <a:latin typeface="Times New Roman" pitchFamily="18" charset="0"/>
              <a:cs typeface="Times New Roman" pitchFamily="18" charset="0"/>
            </a:endParaRPr>
          </a:p>
        </p:txBody>
      </p:sp>
      <p:sp>
        <p:nvSpPr>
          <p:cNvPr id="59" name="Rectangle 58"/>
          <p:cNvSpPr/>
          <p:nvPr/>
        </p:nvSpPr>
        <p:spPr>
          <a:xfrm>
            <a:off x="2198396" y="3107342"/>
            <a:ext cx="7765267" cy="584775"/>
          </a:xfrm>
          <a:prstGeom prst="rect">
            <a:avLst/>
          </a:prstGeom>
        </p:spPr>
        <p:txBody>
          <a:bodyPr wrap="none">
            <a:spAutoFit/>
          </a:bodyPr>
          <a:lstStyle/>
          <a:p>
            <a:r>
              <a:rPr lang="vi-VN" sz="3200" dirty="0">
                <a:latin typeface="Times New Roman" pitchFamily="18" charset="0"/>
                <a:cs typeface="Times New Roman" pitchFamily="18" charset="0"/>
              </a:rPr>
              <a:t>Tập hợp gồm các bông hoa hồng trong lọ hoa.</a:t>
            </a:r>
            <a:endParaRPr lang="en-US" sz="3200" dirty="0">
              <a:latin typeface="Times New Roman" pitchFamily="18" charset="0"/>
              <a:cs typeface="Times New Roman" pitchFamily="18" charset="0"/>
            </a:endParaRPr>
          </a:p>
        </p:txBody>
      </p:sp>
      <p:sp>
        <p:nvSpPr>
          <p:cNvPr id="5" name="Rectangle 4"/>
          <p:cNvSpPr/>
          <p:nvPr/>
        </p:nvSpPr>
        <p:spPr>
          <a:xfrm>
            <a:off x="5270551" y="5999882"/>
            <a:ext cx="1620957" cy="584775"/>
          </a:xfrm>
          <a:prstGeom prst="rect">
            <a:avLst/>
          </a:prstGeom>
        </p:spPr>
        <p:txBody>
          <a:bodyPr wrap="none">
            <a:spAutoFit/>
          </a:bodyPr>
          <a:lstStyle/>
          <a:p>
            <a:r>
              <a:rPr lang="vi-VN" sz="3200" dirty="0">
                <a:latin typeface="Times New Roman" pitchFamily="18" charset="0"/>
                <a:cs typeface="Times New Roman" pitchFamily="18" charset="0"/>
              </a:rPr>
              <a:t>Hình 1.2</a:t>
            </a:r>
            <a:endParaRPr lang="en-US" sz="3200" dirty="0">
              <a:latin typeface="Times New Roman" pitchFamily="18" charset="0"/>
              <a:cs typeface="Times New Roman" pitchFamily="18" charset="0"/>
            </a:endParaRPr>
          </a:p>
        </p:txBody>
      </p:sp>
      <p:sp>
        <p:nvSpPr>
          <p:cNvPr id="60" name="Rectangle 59"/>
          <p:cNvSpPr/>
          <p:nvPr/>
        </p:nvSpPr>
        <p:spPr>
          <a:xfrm>
            <a:off x="2480523" y="6040826"/>
            <a:ext cx="6841938" cy="584775"/>
          </a:xfrm>
          <a:prstGeom prst="rect">
            <a:avLst/>
          </a:prstGeom>
        </p:spPr>
        <p:txBody>
          <a:bodyPr wrap="none">
            <a:spAutoFit/>
          </a:bodyPr>
          <a:lstStyle/>
          <a:p>
            <a:r>
              <a:rPr lang="vi-VN" sz="3200" dirty="0">
                <a:latin typeface="Times New Roman" pitchFamily="18" charset="0"/>
                <a:cs typeface="Times New Roman" pitchFamily="18" charset="0"/>
              </a:rPr>
              <a:t>Tập hợp gồm ba con cá vàng trong bình.</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2313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9" grpId="0"/>
      <p:bldP spid="5"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p:cNvSpPr>
            <a:spLocks noChangeArrowheads="1"/>
          </p:cNvSpPr>
          <p:nvPr/>
        </p:nvSpPr>
        <p:spPr bwMode="auto">
          <a:xfrm>
            <a:off x="680027" y="363271"/>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tx1"/>
                </a:solidFill>
                <a:effectLst/>
                <a:latin typeface="+mj-lt"/>
                <a:ea typeface="Times New Roman" pitchFamily="18" charset="0"/>
                <a:cs typeface="Times New Roman" pitchFamily="18" charset="0"/>
              </a:rPr>
              <a:t>1. Tập hợp và phần tử của tập hợp</a:t>
            </a:r>
            <a:endParaRPr kumimoji="0" lang="en-US" sz="3200" b="0" i="0" u="none" strike="noStrike" cap="none" normalizeH="0" baseline="0" dirty="0">
              <a:ln>
                <a:noFill/>
              </a:ln>
              <a:solidFill>
                <a:schemeClr val="tx1"/>
              </a:solidFill>
              <a:effectLst/>
              <a:latin typeface="+mj-lt"/>
              <a:cs typeface="Arial" pitchFamily="34" charset="0"/>
            </a:endParaRPr>
          </a:p>
        </p:txBody>
      </p:sp>
      <p:pic>
        <p:nvPicPr>
          <p:cNvPr id="71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574" y="1403866"/>
            <a:ext cx="4408055" cy="31623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8"/>
          <p:cNvSpPr>
            <a:spLocks noChangeArrowheads="1"/>
          </p:cNvSpPr>
          <p:nvPr/>
        </p:nvSpPr>
        <p:spPr bwMode="auto">
          <a:xfrm>
            <a:off x="3197817" y="4231959"/>
            <a:ext cx="6248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Hình</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1.3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biểu</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diễn</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tập</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hợp</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gồm</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4; 1; 9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fr-FR" sz="32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8</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Nếu</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kí</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hiệu</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t>
            </a:r>
            <a:r>
              <a:rPr kumimoji="0" lang="fr-FR" sz="32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là </a:t>
            </a:r>
            <a:r>
              <a:rPr kumimoji="0" lang="fr-FR" sz="32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tập</a:t>
            </a:r>
            <a:r>
              <a:rPr kumimoji="0" lang="fr-FR" sz="32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hợp</a:t>
            </a:r>
            <a:r>
              <a:rPr kumimoji="0" lang="fr-FR" sz="32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này</a:t>
            </a:r>
            <a:r>
              <a:rPr kumimoji="0" lang="fr-FR" sz="32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thì</a:t>
            </a:r>
            <a:r>
              <a:rPr kumimoji="0" lang="fr-FR" sz="32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các</a:t>
            </a:r>
            <a:r>
              <a:rPr kumimoji="0" lang="fr-FR" sz="32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số</a:t>
            </a:r>
            <a:r>
              <a:rPr kumimoji="0" lang="fr-FR" sz="3200" b="0"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4; 1;</a:t>
            </a:r>
            <a:r>
              <a:rPr kumimoji="0" lang="fr-FR" sz="3200" b="0" i="0" u="none" strike="noStrike" cap="none" normalizeH="0" dirty="0">
                <a:ln>
                  <a:noFill/>
                </a:ln>
                <a:solidFill>
                  <a:schemeClr val="tx1"/>
                </a:solidFill>
                <a:effectLst/>
                <a:latin typeface="Times New Roman" pitchFamily="18" charset="0"/>
                <a:ea typeface="Arial" pitchFamily="34" charset="0"/>
                <a:cs typeface="Times New Roman" pitchFamily="18" charset="0"/>
              </a:rPr>
              <a:t> 9; 8 </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là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phần</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tử</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tập</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hợp</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và</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số</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7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không</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là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phần</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tử</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tập</a:t>
            </a:r>
            <a:r>
              <a:rPr kumimoji="0" lang="fr-FR"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hợp</a:t>
            </a:r>
            <a:r>
              <a:rPr kumimoji="0" lang="en-US" sz="3200" b="0" i="0" u="none" strike="noStrike" cap="none" normalizeH="0" baseline="0" dirty="0">
                <a:ln>
                  <a:noFill/>
                </a:ln>
                <a:solidFill>
                  <a:schemeClr val="tx1"/>
                </a:solidFill>
                <a:effectLst/>
                <a:latin typeface="Times New Roman" pitchFamily="18" charset="0"/>
                <a:cs typeface="Times New Roman" pitchFamily="18" charset="0"/>
              </a:rPr>
              <a:t> M.</a:t>
            </a:r>
          </a:p>
        </p:txBody>
      </p:sp>
      <p:sp>
        <p:nvSpPr>
          <p:cNvPr id="18" name="Rectangle 17"/>
          <p:cNvSpPr/>
          <p:nvPr/>
        </p:nvSpPr>
        <p:spPr>
          <a:xfrm>
            <a:off x="762000" y="1219202"/>
            <a:ext cx="1589474" cy="584775"/>
          </a:xfrm>
          <a:prstGeom prst="rect">
            <a:avLst/>
          </a:prstGeom>
        </p:spPr>
        <p:txBody>
          <a:bodyPr wrap="none">
            <a:spAutoFit/>
          </a:bodyPr>
          <a:lstStyle/>
          <a:p>
            <a:pPr lvl="0" eaLnBrk="0" hangingPunct="0"/>
            <a:r>
              <a:rPr lang="fr-FR" sz="3200" b="1" dirty="0">
                <a:latin typeface="Times New Roman" pitchFamily="18" charset="0"/>
                <a:ea typeface="Times New Roman" pitchFamily="18" charset="0"/>
                <a:cs typeface="Times New Roman" pitchFamily="18" charset="0"/>
              </a:rPr>
              <a:t>a) </a:t>
            </a:r>
            <a:r>
              <a:rPr lang="fr-FR" sz="3200" b="1" dirty="0" err="1">
                <a:latin typeface="Times New Roman" pitchFamily="18" charset="0"/>
                <a:ea typeface="Times New Roman" pitchFamily="18" charset="0"/>
                <a:cs typeface="Times New Roman" pitchFamily="18" charset="0"/>
              </a:rPr>
              <a:t>Ví</a:t>
            </a:r>
            <a:r>
              <a:rPr lang="fr-FR" sz="3200" b="1" dirty="0">
                <a:latin typeface="Times New Roman" pitchFamily="18" charset="0"/>
                <a:ea typeface="Times New Roman" pitchFamily="18" charset="0"/>
                <a:cs typeface="Times New Roman" pitchFamily="18" charset="0"/>
              </a:rPr>
              <a:t> </a:t>
            </a:r>
            <a:r>
              <a:rPr lang="fr-FR" sz="3200" b="1" dirty="0" err="1">
                <a:latin typeface="Times New Roman" pitchFamily="18" charset="0"/>
                <a:ea typeface="Times New Roman" pitchFamily="18" charset="0"/>
                <a:cs typeface="Times New Roman" pitchFamily="18" charset="0"/>
              </a:rPr>
              <a:t>dụ</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265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693550" y="3137838"/>
            <a:ext cx="10287000" cy="2062103"/>
          </a:xfrm>
          <a:prstGeom prst="rect">
            <a:avLst/>
          </a:prstGeom>
          <a:solidFill>
            <a:srgbClr val="FFFF66"/>
          </a:solidFill>
          <a:ln>
            <a:noFill/>
          </a:ln>
          <a:effectLst/>
        </p:spPr>
        <p:txBody>
          <a:bodyPr vert="horz" wrap="square" lIns="91440" tIns="45720" rIns="91440" bIns="45720" numCol="1" anchor="ctr" anchorCtr="0" compatLnSpc="1">
            <a:prstTxWarp prst="textNoShape">
              <a:avLst/>
            </a:prstTxWarp>
            <a:spAutoFit/>
          </a:bodyPr>
          <a:lstStyle/>
          <a:p>
            <a:r>
              <a:rPr lang="fr-FR" sz="3200" dirty="0">
                <a:latin typeface="Times New Roman" pitchFamily="18" charset="0"/>
                <a:cs typeface="Times New Roman" pitchFamily="18" charset="0"/>
              </a:rPr>
              <a:t>x là </a:t>
            </a:r>
            <a:r>
              <a:rPr lang="fr-FR" sz="3200" dirty="0" err="1">
                <a:latin typeface="Times New Roman" pitchFamily="18" charset="0"/>
                <a:cs typeface="Times New Roman" pitchFamily="18" charset="0"/>
              </a:rPr>
              <a:t>một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phần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tử</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của</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tập</a:t>
            </a:r>
            <a:r>
              <a:rPr lang="fr-FR" sz="3200" dirty="0">
                <a:latin typeface="Times New Roman" pitchFamily="18" charset="0"/>
                <a:cs typeface="Times New Roman" pitchFamily="18" charset="0"/>
              </a:rPr>
              <a:t> A, </a:t>
            </a:r>
          </a:p>
          <a:p>
            <a:r>
              <a:rPr lang="fr-FR" sz="3200" dirty="0" err="1">
                <a:latin typeface="Times New Roman" pitchFamily="18" charset="0"/>
                <a:cs typeface="Times New Roman" pitchFamily="18" charset="0"/>
              </a:rPr>
              <a:t>kí</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hiệu</a:t>
            </a:r>
            <a:r>
              <a:rPr lang="fr-FR" sz="3200" dirty="0">
                <a:latin typeface="Times New Roman" pitchFamily="18" charset="0"/>
                <a:cs typeface="Times New Roman" pitchFamily="18" charset="0"/>
              </a:rPr>
              <a:t> là  x    A   (</a:t>
            </a:r>
            <a:r>
              <a:rPr lang="fr-FR" sz="3200" dirty="0" err="1">
                <a:latin typeface="Times New Roman" pitchFamily="18" charset="0"/>
                <a:cs typeface="Times New Roman" pitchFamily="18" charset="0"/>
              </a:rPr>
              <a:t>đọc</a:t>
            </a:r>
            <a:r>
              <a:rPr lang="fr-FR" sz="3200" dirty="0">
                <a:latin typeface="Times New Roman" pitchFamily="18" charset="0"/>
                <a:cs typeface="Times New Roman" pitchFamily="18" charset="0"/>
              </a:rPr>
              <a:t> là x </a:t>
            </a:r>
            <a:r>
              <a:rPr lang="fr-FR" sz="3200" dirty="0" err="1">
                <a:solidFill>
                  <a:srgbClr val="FF0000"/>
                </a:solidFill>
                <a:latin typeface="Times New Roman" pitchFamily="18" charset="0"/>
                <a:cs typeface="Times New Roman" pitchFamily="18" charset="0"/>
              </a:rPr>
              <a:t>thuộc</a:t>
            </a:r>
            <a:r>
              <a:rPr lang="fr-FR" sz="3200" dirty="0">
                <a:latin typeface="Times New Roman" pitchFamily="18" charset="0"/>
                <a:cs typeface="Times New Roman" pitchFamily="18" charset="0"/>
              </a:rPr>
              <a:t> A)</a:t>
            </a:r>
            <a:endParaRPr lang="en-US" sz="3200" dirty="0">
              <a:latin typeface="Times New Roman" pitchFamily="18" charset="0"/>
              <a:cs typeface="Times New Roman" pitchFamily="18" charset="0"/>
            </a:endParaRPr>
          </a:p>
          <a:p>
            <a:r>
              <a:rPr lang="fr-FR" sz="3200" dirty="0">
                <a:latin typeface="Times New Roman" pitchFamily="18" charset="0"/>
                <a:cs typeface="Times New Roman" pitchFamily="18" charset="0"/>
              </a:rPr>
              <a:t>y </a:t>
            </a:r>
            <a:r>
              <a:rPr lang="fr-FR" sz="3200" dirty="0" err="1">
                <a:latin typeface="Times New Roman" pitchFamily="18" charset="0"/>
                <a:cs typeface="Times New Roman" pitchFamily="18" charset="0"/>
              </a:rPr>
              <a:t>không</a:t>
            </a:r>
            <a:r>
              <a:rPr lang="fr-FR" sz="3200" dirty="0">
                <a:latin typeface="Times New Roman" pitchFamily="18" charset="0"/>
                <a:cs typeface="Times New Roman" pitchFamily="18" charset="0"/>
              </a:rPr>
              <a:t> là </a:t>
            </a:r>
            <a:r>
              <a:rPr lang="fr-FR" sz="3200" dirty="0" err="1">
                <a:latin typeface="Times New Roman" pitchFamily="18" charset="0"/>
                <a:cs typeface="Times New Roman" pitchFamily="18" charset="0"/>
              </a:rPr>
              <a:t>phần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tử</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của</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tập</a:t>
            </a:r>
            <a:r>
              <a:rPr lang="fr-FR" sz="3200" dirty="0">
                <a:latin typeface="Times New Roman" pitchFamily="18" charset="0"/>
                <a:cs typeface="Times New Roman" pitchFamily="18" charset="0"/>
              </a:rPr>
              <a:t> A, </a:t>
            </a:r>
          </a:p>
          <a:p>
            <a:r>
              <a:rPr lang="fr-FR" sz="3200" dirty="0" err="1">
                <a:latin typeface="Times New Roman" pitchFamily="18" charset="0"/>
                <a:cs typeface="Times New Roman" pitchFamily="18" charset="0"/>
              </a:rPr>
              <a:t>kí</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hiệu</a:t>
            </a:r>
            <a:r>
              <a:rPr lang="fr-FR" sz="3200" dirty="0">
                <a:latin typeface="Times New Roman" pitchFamily="18" charset="0"/>
                <a:cs typeface="Times New Roman" pitchFamily="18" charset="0"/>
              </a:rPr>
              <a:t> là y    A (</a:t>
            </a:r>
            <a:r>
              <a:rPr lang="fr-FR" sz="3200" dirty="0" err="1">
                <a:latin typeface="Times New Roman" pitchFamily="18" charset="0"/>
                <a:cs typeface="Times New Roman" pitchFamily="18" charset="0"/>
              </a:rPr>
              <a:t>đọc</a:t>
            </a:r>
            <a:r>
              <a:rPr lang="fr-FR" sz="3200" dirty="0">
                <a:latin typeface="Times New Roman" pitchFamily="18" charset="0"/>
                <a:cs typeface="Times New Roman" pitchFamily="18" charset="0"/>
              </a:rPr>
              <a:t> là y </a:t>
            </a:r>
            <a:r>
              <a:rPr lang="fr-FR" sz="3200" dirty="0" err="1">
                <a:solidFill>
                  <a:srgbClr val="FF0000"/>
                </a:solidFill>
                <a:latin typeface="Times New Roman" pitchFamily="18" charset="0"/>
                <a:cs typeface="Times New Roman" pitchFamily="18" charset="0"/>
              </a:rPr>
              <a:t>không</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thuộc</a:t>
            </a:r>
            <a:r>
              <a:rPr lang="fr-FR" sz="3200" dirty="0">
                <a:latin typeface="Times New Roman" pitchFamily="18" charset="0"/>
                <a:cs typeface="Times New Roman" pitchFamily="18" charset="0"/>
              </a:rPr>
              <a:t> A)</a:t>
            </a:r>
            <a:r>
              <a:rPr lang="en-US" sz="3200" dirty="0">
                <a:solidFill>
                  <a:prstClr val="black"/>
                </a:solidFill>
                <a:latin typeface="Times New Roman" pitchFamily="18" charset="0"/>
                <a:cs typeface="Times New Roman" pitchFamily="18" charset="0"/>
              </a:rPr>
              <a:t>.</a:t>
            </a:r>
          </a:p>
        </p:txBody>
      </p:sp>
      <p:sp>
        <p:nvSpPr>
          <p:cNvPr id="18" name="Rectangle 17"/>
          <p:cNvSpPr/>
          <p:nvPr/>
        </p:nvSpPr>
        <p:spPr>
          <a:xfrm>
            <a:off x="738754" y="457202"/>
            <a:ext cx="2484976" cy="584775"/>
          </a:xfrm>
          <a:prstGeom prst="rect">
            <a:avLst/>
          </a:prstGeom>
        </p:spPr>
        <p:txBody>
          <a:bodyPr wrap="none">
            <a:spAutoFit/>
          </a:bodyPr>
          <a:lstStyle/>
          <a:p>
            <a:pPr eaLnBrk="0" hangingPunct="0"/>
            <a:r>
              <a:rPr lang="fr-FR" sz="3200" b="1" dirty="0">
                <a:solidFill>
                  <a:prstClr val="black"/>
                </a:solidFill>
                <a:latin typeface="Times New Roman" pitchFamily="18" charset="0"/>
                <a:cs typeface="Times New Roman" pitchFamily="18" charset="0"/>
              </a:rPr>
              <a:t>b) </a:t>
            </a:r>
            <a:r>
              <a:rPr lang="fr-FR" sz="3200" b="1" dirty="0" err="1">
                <a:solidFill>
                  <a:prstClr val="black"/>
                </a:solidFill>
                <a:latin typeface="Times New Roman" pitchFamily="18" charset="0"/>
                <a:cs typeface="Times New Roman" pitchFamily="18" charset="0"/>
              </a:rPr>
              <a:t>Khái</a:t>
            </a:r>
            <a:r>
              <a:rPr lang="fr-FR" sz="3200" b="1" dirty="0">
                <a:solidFill>
                  <a:prstClr val="black"/>
                </a:solidFill>
                <a:latin typeface="Times New Roman" pitchFamily="18" charset="0"/>
                <a:cs typeface="Times New Roman" pitchFamily="18" charset="0"/>
              </a:rPr>
              <a:t> </a:t>
            </a:r>
            <a:r>
              <a:rPr lang="fr-FR" sz="3200" b="1" dirty="0" err="1">
                <a:solidFill>
                  <a:prstClr val="black"/>
                </a:solidFill>
                <a:latin typeface="Times New Roman" pitchFamily="18" charset="0"/>
                <a:cs typeface="Times New Roman" pitchFamily="18" charset="0"/>
              </a:rPr>
              <a:t>niệm</a:t>
            </a:r>
            <a:endParaRPr lang="en-US" sz="320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6EA681B-F70E-4975-B5EB-A28A5ECF1506}"/>
                  </a:ext>
                </a:extLst>
              </p:cNvPr>
              <p:cNvSpPr/>
              <p:nvPr/>
            </p:nvSpPr>
            <p:spPr>
              <a:xfrm>
                <a:off x="2679992" y="3657602"/>
                <a:ext cx="54373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ea typeface="Cambria Math"/>
                        </a:rPr>
                        <m:t>∈</m:t>
                      </m:r>
                    </m:oMath>
                  </m:oMathPara>
                </a14:m>
                <a:endParaRPr lang="en-US" sz="3200" dirty="0">
                  <a:latin typeface="Times New Roman" pitchFamily="18" charset="0"/>
                  <a:cs typeface="Times New Roman" pitchFamily="18" charset="0"/>
                </a:endParaRPr>
              </a:p>
            </p:txBody>
          </p:sp>
        </mc:Choice>
        <mc:Fallback xmlns="">
          <p:sp>
            <p:nvSpPr>
              <p:cNvPr id="6" name="Rectangle 5">
                <a:extLst>
                  <a:ext uri="{FF2B5EF4-FFF2-40B4-BE49-F238E27FC236}">
                    <a16:creationId xmlns:a16="http://schemas.microsoft.com/office/drawing/2014/main" xmlns:a14="http://schemas.microsoft.com/office/drawing/2010/main" xmlns="" id="{86EA681B-F70E-4975-B5EB-A28A5ECF1506}"/>
                  </a:ext>
                </a:extLst>
              </p:cNvPr>
              <p:cNvSpPr>
                <a:spLocks noRot="1" noChangeAspect="1" noMove="1" noResize="1" noEditPoints="1" noAdjustHandles="1" noChangeArrowheads="1" noChangeShapeType="1" noTextEdit="1"/>
              </p:cNvSpPr>
              <p:nvPr/>
            </p:nvSpPr>
            <p:spPr>
              <a:xfrm>
                <a:off x="2679990" y="3657600"/>
                <a:ext cx="543739" cy="584775"/>
              </a:xfrm>
              <a:prstGeom prst="rect">
                <a:avLst/>
              </a:prstGeom>
              <a:blipFill rotWithShape="1">
                <a:blip r:embed="rId4"/>
                <a:stretch>
                  <a:fillRect/>
                </a:stretch>
              </a:blipFill>
            </p:spPr>
            <p:txBody>
              <a:bodyPr/>
              <a:lstStyle/>
              <a:p>
                <a:r>
                  <a:rPr lang="en-US">
                    <a:noFill/>
                  </a:rPr>
                  <a:t> </a:t>
                </a:r>
              </a:p>
            </p:txBody>
          </p:sp>
        </mc:Fallback>
      </mc:AlternateContent>
      <p:sp>
        <p:nvSpPr>
          <p:cNvPr id="2" name="Rectangle 2"/>
          <p:cNvSpPr>
            <a:spLocks noChangeArrowheads="1"/>
          </p:cNvSpPr>
          <p:nvPr/>
        </p:nvSpPr>
        <p:spPr bwMode="auto">
          <a:xfrm>
            <a:off x="2"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sp>
        <p:nvSpPr>
          <p:cNvPr id="4" name="Rectangle 4"/>
          <p:cNvSpPr>
            <a:spLocks noChangeArrowheads="1"/>
          </p:cNvSpPr>
          <p:nvPr/>
        </p:nvSpPr>
        <p:spPr bwMode="auto">
          <a:xfrm>
            <a:off x="2" y="-292387"/>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3200"/>
          </a:p>
        </p:txBody>
      </p:sp>
      <p:graphicFrame>
        <p:nvGraphicFramePr>
          <p:cNvPr id="5" name="Object 4"/>
          <p:cNvGraphicFramePr>
            <a:graphicFrameLocks noChangeAspect="1"/>
          </p:cNvGraphicFramePr>
          <p:nvPr>
            <p:extLst>
              <p:ext uri="{D42A27DB-BD31-4B8C-83A1-F6EECF244321}">
                <p14:modId xmlns:p14="http://schemas.microsoft.com/office/powerpoint/2010/main" val="2947510305"/>
              </p:ext>
            </p:extLst>
          </p:nvPr>
        </p:nvGraphicFramePr>
        <p:xfrm>
          <a:off x="2665170" y="4706338"/>
          <a:ext cx="297431" cy="424902"/>
        </p:xfrm>
        <a:graphic>
          <a:graphicData uri="http://schemas.openxmlformats.org/presentationml/2006/ole">
            <mc:AlternateContent xmlns:mc="http://schemas.openxmlformats.org/markup-compatibility/2006">
              <mc:Choice xmlns:v="urn:schemas-microsoft-com:vml" Requires="v">
                <p:oleObj name="Equation" r:id="rId5" imgW="126835" imgH="152202" progId="Equation.DSMT4">
                  <p:embed/>
                </p:oleObj>
              </mc:Choice>
              <mc:Fallback>
                <p:oleObj name="Equation" r:id="rId5" imgW="126835" imgH="15220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5170" y="4706338"/>
                        <a:ext cx="297431" cy="424902"/>
                      </a:xfrm>
                      <a:prstGeom prst="rect">
                        <a:avLst/>
                      </a:prstGeom>
                      <a:noFill/>
                    </p:spPr>
                  </p:pic>
                </p:oleObj>
              </mc:Fallback>
            </mc:AlternateContent>
          </a:graphicData>
        </a:graphic>
      </p:graphicFrame>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8244" y="3277483"/>
            <a:ext cx="3606143" cy="178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8"/>
          <p:cNvSpPr>
            <a:spLocks noChangeArrowheads="1"/>
          </p:cNvSpPr>
          <p:nvPr/>
        </p:nvSpPr>
        <p:spPr bwMode="auto">
          <a:xfrm>
            <a:off x="693550" y="1576403"/>
            <a:ext cx="10287000" cy="1569660"/>
          </a:xfrm>
          <a:prstGeom prst="rect">
            <a:avLst/>
          </a:prstGeom>
          <a:solidFill>
            <a:srgbClr val="FFFF66"/>
          </a:solidFill>
          <a:ln>
            <a:noFill/>
          </a:ln>
          <a:effectLst/>
        </p:spPr>
        <p:txBody>
          <a:bodyPr vert="horz" wrap="square" lIns="91440" tIns="45720" rIns="91440" bIns="45720" numCol="1" anchor="ctr" anchorCtr="0" compatLnSpc="1">
            <a:prstTxWarp prst="textNoShape">
              <a:avLst/>
            </a:prstTxWarp>
            <a:spAutoFit/>
          </a:bodyPr>
          <a:lstStyle/>
          <a:p>
            <a:r>
              <a:rPr lang="fr-FR" sz="3200" dirty="0" err="1">
                <a:latin typeface="Times New Roman" pitchFamily="18" charset="0"/>
                <a:cs typeface="Times New Roman" pitchFamily="18" charset="0"/>
              </a:rPr>
              <a:t>Một</a:t>
            </a:r>
            <a:r>
              <a:rPr lang="fr-FR" sz="3200" dirty="0">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tập</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hợp</a:t>
            </a:r>
            <a:r>
              <a:rPr lang="fr-FR" sz="3200" dirty="0">
                <a:solidFill>
                  <a:srgbClr val="FF0000"/>
                </a:solidFill>
                <a:latin typeface="Times New Roman" pitchFamily="18" charset="0"/>
                <a:cs typeface="Times New Roman" pitchFamily="18" charset="0"/>
              </a:rPr>
              <a:t> </a:t>
            </a:r>
            <a:r>
              <a:rPr lang="fr-FR" sz="3200" dirty="0">
                <a:latin typeface="Times New Roman" pitchFamily="18" charset="0"/>
                <a:cs typeface="Times New Roman" pitchFamily="18" charset="0"/>
              </a:rPr>
              <a:t>(</a:t>
            </a:r>
            <a:r>
              <a:rPr lang="fr-FR" sz="3200" dirty="0" err="1">
                <a:latin typeface="Times New Roman" pitchFamily="18" charset="0"/>
                <a:cs typeface="Times New Roman" pitchFamily="18" charset="0"/>
              </a:rPr>
              <a:t>gọi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tắt</a:t>
            </a:r>
            <a:r>
              <a:rPr lang="fr-FR" sz="3200" dirty="0">
                <a:latin typeface="Times New Roman" pitchFamily="18" charset="0"/>
                <a:cs typeface="Times New Roman" pitchFamily="18" charset="0"/>
              </a:rPr>
              <a:t> là </a:t>
            </a:r>
            <a:r>
              <a:rPr lang="fr-FR" sz="3200" dirty="0" err="1">
                <a:solidFill>
                  <a:srgbClr val="FF0000"/>
                </a:solidFill>
                <a:latin typeface="Times New Roman" pitchFamily="18" charset="0"/>
                <a:cs typeface="Times New Roman" pitchFamily="18" charset="0"/>
              </a:rPr>
              <a:t>tập</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bao</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gồm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những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đối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tượng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nhất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định</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Các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đối</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tượng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ấy</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được</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gọi</a:t>
            </a:r>
            <a:r>
              <a:rPr lang="fr-FR" sz="3200" dirty="0">
                <a:latin typeface="Times New Roman" pitchFamily="18" charset="0"/>
                <a:cs typeface="Times New Roman" pitchFamily="18" charset="0"/>
              </a:rPr>
              <a:t> là </a:t>
            </a:r>
            <a:r>
              <a:rPr lang="fr-FR" sz="3200" dirty="0" err="1">
                <a:latin typeface="Times New Roman" pitchFamily="18" charset="0"/>
                <a:cs typeface="Times New Roman" pitchFamily="18" charset="0"/>
              </a:rPr>
              <a:t>những</a:t>
            </a:r>
            <a:r>
              <a:rPr lang="fr-FR" sz="3200" dirty="0">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phần</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tử</a:t>
            </a:r>
            <a:r>
              <a:rPr lang="fr-FR" sz="3200" dirty="0">
                <a:solidFill>
                  <a:srgbClr val="FF0000"/>
                </a:solidFill>
                <a:latin typeface="Times New Roman" pitchFamily="18" charset="0"/>
                <a:cs typeface="Times New Roman" pitchFamily="18" charset="0"/>
              </a:rPr>
              <a:t> </a:t>
            </a:r>
            <a:r>
              <a:rPr lang="fr-FR" sz="3200" dirty="0" err="1">
                <a:latin typeface="Times New Roman" pitchFamily="18" charset="0"/>
                <a:cs typeface="Times New Roman" pitchFamily="18" charset="0"/>
              </a:rPr>
              <a:t>của</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tập</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hợp</a:t>
            </a:r>
            <a:r>
              <a:rPr lang="fr-FR"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0" name="Picture 14" descr="Ảnh động trang trí (157)">
            <a:extLst>
              <a:ext uri="{FF2B5EF4-FFF2-40B4-BE49-F238E27FC236}">
                <a16:creationId xmlns:a16="http://schemas.microsoft.com/office/drawing/2014/main" id="{E27EEFC5-B34B-4F1F-983D-9EBA5FA04F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1" y="6257925"/>
            <a:ext cx="12192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1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6"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762000" y="2303622"/>
            <a:ext cx="1043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3200" dirty="0">
                <a:latin typeface="Times New Roman" pitchFamily="18" charset="0"/>
                <a:cs typeface="Times New Roman" pitchFamily="18" charset="0"/>
              </a:rPr>
              <a:t>+ Khi x </a:t>
            </a:r>
            <a:r>
              <a:rPr lang="fr-FR" sz="3200" dirty="0" err="1">
                <a:latin typeface="Times New Roman" pitchFamily="18" charset="0"/>
                <a:cs typeface="Times New Roman" pitchFamily="18" charset="0"/>
              </a:rPr>
              <a:t>thuộc</a:t>
            </a:r>
            <a:r>
              <a:rPr lang="fr-FR" sz="3200" dirty="0">
                <a:latin typeface="Times New Roman" pitchFamily="18" charset="0"/>
                <a:cs typeface="Times New Roman" pitchFamily="18" charset="0"/>
              </a:rPr>
              <a:t> A, ta </a:t>
            </a:r>
            <a:r>
              <a:rPr lang="fr-FR" sz="3200" dirty="0" err="1">
                <a:latin typeface="Times New Roman" pitchFamily="18" charset="0"/>
                <a:cs typeface="Times New Roman" pitchFamily="18" charset="0"/>
              </a:rPr>
              <a:t>còn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nói</a:t>
            </a:r>
            <a:r>
              <a:rPr lang="fr-FR" sz="3200" dirty="0">
                <a:latin typeface="Times New Roman" pitchFamily="18" charset="0"/>
                <a:cs typeface="Times New Roman" pitchFamily="18" charset="0"/>
              </a:rPr>
              <a:t> ‘‘x </a:t>
            </a:r>
            <a:r>
              <a:rPr lang="fr-FR" sz="3200" dirty="0" err="1">
                <a:latin typeface="Times New Roman" pitchFamily="18" charset="0"/>
                <a:cs typeface="Times New Roman" pitchFamily="18" charset="0"/>
              </a:rPr>
              <a:t>nằm</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trong</a:t>
            </a:r>
            <a:r>
              <a:rPr lang="fr-FR" sz="3200" dirty="0">
                <a:latin typeface="Times New Roman" pitchFamily="18" charset="0"/>
                <a:cs typeface="Times New Roman" pitchFamily="18" charset="0"/>
              </a:rPr>
              <a:t> A’’ </a:t>
            </a:r>
            <a:r>
              <a:rPr lang="fr-FR" sz="3200" dirty="0" err="1">
                <a:latin typeface="Times New Roman" pitchFamily="18" charset="0"/>
                <a:cs typeface="Times New Roman" pitchFamily="18" charset="0"/>
              </a:rPr>
              <a:t>hay</a:t>
            </a:r>
            <a:r>
              <a:rPr lang="fr-FR" sz="3200" dirty="0">
                <a:latin typeface="Times New Roman" pitchFamily="18" charset="0"/>
                <a:cs typeface="Times New Roman" pitchFamily="18" charset="0"/>
              </a:rPr>
              <a:t> ‘‘A </a:t>
            </a:r>
            <a:r>
              <a:rPr lang="fr-FR" sz="3200" dirty="0" err="1">
                <a:latin typeface="Times New Roman" pitchFamily="18" charset="0"/>
                <a:cs typeface="Times New Roman" pitchFamily="18" charset="0"/>
              </a:rPr>
              <a:t>chứa</a:t>
            </a:r>
            <a:r>
              <a:rPr lang="fr-FR" sz="3200" dirty="0">
                <a:latin typeface="Times New Roman" pitchFamily="18" charset="0"/>
                <a:cs typeface="Times New Roman" pitchFamily="18" charset="0"/>
              </a:rPr>
              <a:t> x’’.</a:t>
            </a:r>
            <a:endParaRPr lang="en-US" sz="3200" dirty="0">
              <a:latin typeface="Times New Roman" pitchFamily="18" charset="0"/>
              <a:cs typeface="Times New Roman" pitchFamily="18" charset="0"/>
            </a:endParaRPr>
          </a:p>
        </p:txBody>
      </p:sp>
      <p:sp>
        <p:nvSpPr>
          <p:cNvPr id="18" name="Rectangle 17"/>
          <p:cNvSpPr/>
          <p:nvPr/>
        </p:nvSpPr>
        <p:spPr>
          <a:xfrm>
            <a:off x="762001" y="1219202"/>
            <a:ext cx="1665841" cy="584775"/>
          </a:xfrm>
          <a:prstGeom prst="rect">
            <a:avLst/>
          </a:prstGeom>
        </p:spPr>
        <p:txBody>
          <a:bodyPr wrap="none">
            <a:spAutoFit/>
          </a:bodyPr>
          <a:lstStyle/>
          <a:p>
            <a:pPr eaLnBrk="0" hangingPunct="0"/>
            <a:r>
              <a:rPr lang="fr-FR" sz="3200" b="1" dirty="0">
                <a:solidFill>
                  <a:prstClr val="black"/>
                </a:solidFill>
                <a:latin typeface="Times New Roman" pitchFamily="18" charset="0"/>
                <a:ea typeface="Times New Roman" pitchFamily="18" charset="0"/>
                <a:cs typeface="Times New Roman" pitchFamily="18" charset="0"/>
              </a:rPr>
              <a:t>c) </a:t>
            </a:r>
            <a:r>
              <a:rPr lang="fr-FR" sz="3200" b="1" dirty="0" err="1">
                <a:solidFill>
                  <a:prstClr val="black"/>
                </a:solidFill>
                <a:latin typeface="Times New Roman" pitchFamily="18" charset="0"/>
                <a:ea typeface="Times New Roman" pitchFamily="18" charset="0"/>
                <a:cs typeface="Times New Roman" pitchFamily="18" charset="0"/>
              </a:rPr>
              <a:t>Chú</a:t>
            </a:r>
            <a:r>
              <a:rPr lang="fr-FR" sz="3200" b="1" dirty="0">
                <a:solidFill>
                  <a:prstClr val="black"/>
                </a:solidFill>
                <a:latin typeface="Times New Roman" pitchFamily="18" charset="0"/>
                <a:ea typeface="Times New Roman" pitchFamily="18" charset="0"/>
                <a:cs typeface="Times New Roman" pitchFamily="18" charset="0"/>
              </a:rPr>
              <a:t> ý</a:t>
            </a:r>
            <a:endParaRPr lang="en-US" sz="3200" dirty="0">
              <a:solidFill>
                <a:prstClr val="black"/>
              </a:solidFill>
              <a:latin typeface="Times New Roman" pitchFamily="18" charset="0"/>
              <a:cs typeface="Times New Roman" pitchFamily="18" charset="0"/>
            </a:endParaRPr>
          </a:p>
        </p:txBody>
      </p:sp>
      <p:sp>
        <p:nvSpPr>
          <p:cNvPr id="4" name="Rectangle 18"/>
          <p:cNvSpPr>
            <a:spLocks noChangeArrowheads="1"/>
          </p:cNvSpPr>
          <p:nvPr/>
        </p:nvSpPr>
        <p:spPr bwMode="auto">
          <a:xfrm>
            <a:off x="762000" y="3388503"/>
            <a:ext cx="10439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Người</a:t>
            </a:r>
            <a:r>
              <a:rPr lang="fr-FR" sz="3200" dirty="0">
                <a:latin typeface="Times New Roman" pitchFamily="18" charset="0"/>
                <a:cs typeface="Times New Roman" pitchFamily="18" charset="0"/>
              </a:rPr>
              <a:t> ta </a:t>
            </a:r>
            <a:r>
              <a:rPr lang="fr-FR" sz="3200" dirty="0" err="1">
                <a:latin typeface="Times New Roman" pitchFamily="18" charset="0"/>
                <a:cs typeface="Times New Roman" pitchFamily="18" charset="0"/>
              </a:rPr>
              <a:t>thường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đặt</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tên</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tập</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hợp</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bằng</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chữ</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cái</a:t>
            </a:r>
            <a:r>
              <a:rPr lang="fr-FR" sz="3200" dirty="0">
                <a:latin typeface="Times New Roman" pitchFamily="18" charset="0"/>
                <a:cs typeface="Times New Roman" pitchFamily="18" charset="0"/>
              </a:rPr>
              <a:t> in </a:t>
            </a:r>
            <a:r>
              <a:rPr lang="fr-FR" sz="3200" dirty="0" err="1">
                <a:latin typeface="Times New Roman" pitchFamily="18" charset="0"/>
                <a:cs typeface="Times New Roman" pitchFamily="18" charset="0"/>
              </a:rPr>
              <a:t>hoa</a:t>
            </a:r>
            <a:r>
              <a:rPr lang="fr-FR" sz="3200" dirty="0">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pic>
        <p:nvPicPr>
          <p:cNvPr id="5" name="Picture 14" descr="Ảnh động trang trí (157)">
            <a:extLst>
              <a:ext uri="{FF2B5EF4-FFF2-40B4-BE49-F238E27FC236}">
                <a16:creationId xmlns:a16="http://schemas.microsoft.com/office/drawing/2014/main" id="{E27EEFC5-B34B-4F1F-983D-9EBA5FA04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6257925"/>
            <a:ext cx="121920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282845" y="4605595"/>
            <a:ext cx="59653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3200" b="1" dirty="0">
                <a:latin typeface="Times New Roman" pitchFamily="18" charset="0"/>
                <a:cs typeface="Times New Roman" pitchFamily="18" charset="0"/>
              </a:rPr>
              <a:t>H</a:t>
            </a:r>
            <a:r>
              <a:rPr lang="en-US" sz="3200" b="1" dirty="0">
                <a:latin typeface="Times New Roman" pitchFamily="18" charset="0"/>
                <a:cs typeface="Times New Roman" pitchFamily="18" charset="0"/>
              </a:rPr>
              <a:t>OẠT ĐỘNG THEO CẶP</a:t>
            </a:r>
            <a:endParaRPr lang="en-US" sz="4000" b="1" dirty="0">
              <a:solidFill>
                <a:prstClr val="black"/>
              </a:solidFill>
              <a:latin typeface="Times New Roman" pitchFamily="18" charset="0"/>
              <a:cs typeface="Times New Roman" pitchFamily="18" charset="0"/>
            </a:endParaRPr>
          </a:p>
        </p:txBody>
      </p:sp>
      <p:sp>
        <p:nvSpPr>
          <p:cNvPr id="18" name="Rectangle 17"/>
          <p:cNvSpPr/>
          <p:nvPr/>
        </p:nvSpPr>
        <p:spPr>
          <a:xfrm>
            <a:off x="228600" y="228600"/>
            <a:ext cx="2666114" cy="707886"/>
          </a:xfrm>
          <a:prstGeom prst="rect">
            <a:avLst/>
          </a:prstGeom>
        </p:spPr>
        <p:txBody>
          <a:bodyPr wrap="none">
            <a:spAutoFit/>
          </a:bodyPr>
          <a:lstStyle/>
          <a:p>
            <a:pPr eaLnBrk="0" hangingPunct="0"/>
            <a:r>
              <a:rPr lang="fr-FR" sz="4000" b="1" dirty="0">
                <a:solidFill>
                  <a:prstClr val="black"/>
                </a:solidFill>
                <a:latin typeface="Times New Roman" pitchFamily="18" charset="0"/>
                <a:ea typeface="Times New Roman" pitchFamily="18" charset="0"/>
                <a:cs typeface="Times New Roman" pitchFamily="18" charset="0"/>
              </a:rPr>
              <a:t>d) </a:t>
            </a:r>
            <a:r>
              <a:rPr lang="fr-FR" sz="4000" b="1" dirty="0" err="1">
                <a:solidFill>
                  <a:prstClr val="black"/>
                </a:solidFill>
                <a:latin typeface="Times New Roman" pitchFamily="18" charset="0"/>
                <a:ea typeface="Times New Roman" pitchFamily="18" charset="0"/>
                <a:cs typeface="Times New Roman" pitchFamily="18" charset="0"/>
              </a:rPr>
              <a:t>Áp</a:t>
            </a:r>
            <a:r>
              <a:rPr lang="fr-FR" sz="4000" b="1" dirty="0">
                <a:solidFill>
                  <a:prstClr val="black"/>
                </a:solidFill>
                <a:latin typeface="Times New Roman" pitchFamily="18" charset="0"/>
                <a:ea typeface="Times New Roman" pitchFamily="18" charset="0"/>
                <a:cs typeface="Times New Roman" pitchFamily="18" charset="0"/>
              </a:rPr>
              <a:t> </a:t>
            </a:r>
            <a:r>
              <a:rPr lang="fr-FR" sz="4000" b="1" dirty="0" err="1">
                <a:solidFill>
                  <a:prstClr val="black"/>
                </a:solidFill>
                <a:latin typeface="Times New Roman" pitchFamily="18" charset="0"/>
                <a:ea typeface="Times New Roman" pitchFamily="18" charset="0"/>
                <a:cs typeface="Times New Roman" pitchFamily="18" charset="0"/>
              </a:rPr>
              <a:t>dụng</a:t>
            </a:r>
            <a:endParaRPr lang="en-US" sz="4000" dirty="0">
              <a:solidFill>
                <a:prstClr val="black"/>
              </a:solidFill>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24935116"/>
              </p:ext>
            </p:extLst>
          </p:nvPr>
        </p:nvGraphicFramePr>
        <p:xfrm>
          <a:off x="1143001" y="1821572"/>
          <a:ext cx="1062519" cy="388228"/>
        </p:xfrm>
        <a:graphic>
          <a:graphicData uri="http://schemas.openxmlformats.org/presentationml/2006/ole">
            <mc:AlternateContent xmlns:mc="http://schemas.openxmlformats.org/markup-compatibility/2006">
              <mc:Choice xmlns:v="urn:schemas-microsoft-com:vml" Requires="v">
                <p:oleObj name="Equation" r:id="rId3" imgW="482400" imgH="177480" progId="Equation.DSMT4">
                  <p:embed/>
                </p:oleObj>
              </mc:Choice>
              <mc:Fallback>
                <p:oleObj name="Equation" r:id="rId3" imgW="482400" imgH="177480" progId="Equation.DSMT4">
                  <p:embed/>
                  <p:pic>
                    <p:nvPicPr>
                      <p:cNvPr id="0" name="Object 5"/>
                      <p:cNvPicPr>
                        <a:picLocks noChangeAspect="1" noChangeArrowheads="1"/>
                      </p:cNvPicPr>
                      <p:nvPr/>
                    </p:nvPicPr>
                    <p:blipFill>
                      <a:blip r:embed="rId4"/>
                      <a:srcRect/>
                      <a:stretch>
                        <a:fillRect/>
                      </a:stretch>
                    </p:blipFill>
                    <p:spPr bwMode="auto">
                      <a:xfrm>
                        <a:off x="1143001" y="1821572"/>
                        <a:ext cx="1062519" cy="388228"/>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4588554"/>
              </p:ext>
            </p:extLst>
          </p:nvPr>
        </p:nvGraphicFramePr>
        <p:xfrm>
          <a:off x="1143002" y="2362202"/>
          <a:ext cx="915287" cy="370009"/>
        </p:xfrm>
        <a:graphic>
          <a:graphicData uri="http://schemas.openxmlformats.org/presentationml/2006/ole">
            <mc:AlternateContent xmlns:mc="http://schemas.openxmlformats.org/markup-compatibility/2006">
              <mc:Choice xmlns:v="urn:schemas-microsoft-com:vml" Requires="v">
                <p:oleObj name="Equation" r:id="rId5" imgW="444114" imgH="177646" progId="Equation.DSMT4">
                  <p:embed/>
                </p:oleObj>
              </mc:Choice>
              <mc:Fallback>
                <p:oleObj name="Equation" r:id="rId5" imgW="444114" imgH="177646"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2" y="2362202"/>
                        <a:ext cx="915287" cy="370009"/>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54690333"/>
              </p:ext>
            </p:extLst>
          </p:nvPr>
        </p:nvGraphicFramePr>
        <p:xfrm>
          <a:off x="1143002" y="2907146"/>
          <a:ext cx="990599" cy="404326"/>
        </p:xfrm>
        <a:graphic>
          <a:graphicData uri="http://schemas.openxmlformats.org/presentationml/2006/ole">
            <mc:AlternateContent xmlns:mc="http://schemas.openxmlformats.org/markup-compatibility/2006">
              <mc:Choice xmlns:v="urn:schemas-microsoft-com:vml" Requires="v">
                <p:oleObj name="Equation" r:id="rId7" imgW="469696" imgH="190417" progId="Equation.DSMT4">
                  <p:embed/>
                </p:oleObj>
              </mc:Choice>
              <mc:Fallback>
                <p:oleObj name="Equation" r:id="rId7" imgW="469696" imgH="190417"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2" y="2907146"/>
                        <a:ext cx="990599" cy="404326"/>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55679183"/>
              </p:ext>
            </p:extLst>
          </p:nvPr>
        </p:nvGraphicFramePr>
        <p:xfrm>
          <a:off x="1143002" y="3429000"/>
          <a:ext cx="914399" cy="373224"/>
        </p:xfrm>
        <a:graphic>
          <a:graphicData uri="http://schemas.openxmlformats.org/presentationml/2006/ole">
            <mc:AlternateContent xmlns:mc="http://schemas.openxmlformats.org/markup-compatibility/2006">
              <mc:Choice xmlns:v="urn:schemas-microsoft-com:vml" Requires="v">
                <p:oleObj name="Equation" r:id="rId9" imgW="469696" imgH="190417" progId="Equation.DSMT4">
                  <p:embed/>
                </p:oleObj>
              </mc:Choice>
              <mc:Fallback>
                <p:oleObj name="Equation" r:id="rId9" imgW="469696" imgH="190417"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2" y="3429000"/>
                        <a:ext cx="914399" cy="373224"/>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34933433"/>
              </p:ext>
            </p:extLst>
          </p:nvPr>
        </p:nvGraphicFramePr>
        <p:xfrm>
          <a:off x="1143000" y="3962400"/>
          <a:ext cx="990600" cy="400050"/>
        </p:xfrm>
        <a:graphic>
          <a:graphicData uri="http://schemas.openxmlformats.org/presentationml/2006/ole">
            <mc:AlternateContent xmlns:mc="http://schemas.openxmlformats.org/markup-compatibility/2006">
              <mc:Choice xmlns:v="urn:schemas-microsoft-com:vml" Requires="v">
                <p:oleObj name="Equation" r:id="rId11" imgW="482391" imgH="203112" progId="Equation.DSMT4">
                  <p:embed/>
                </p:oleObj>
              </mc:Choice>
              <mc:Fallback>
                <p:oleObj name="Equation" r:id="rId11" imgW="482391" imgH="203112" progId="Equation.DSMT4">
                  <p:embed/>
                  <p:pic>
                    <p:nvPicPr>
                      <p:cNvPr id="0" name="Object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962400"/>
                        <a:ext cx="990600" cy="400050"/>
                      </a:xfrm>
                      <a:prstGeom prst="rect">
                        <a:avLst/>
                      </a:prstGeom>
                      <a:noFill/>
                    </p:spPr>
                  </p:pic>
                </p:oleObj>
              </mc:Fallback>
            </mc:AlternateContent>
          </a:graphicData>
        </a:graphic>
      </p:graphicFrame>
      <p:sp>
        <p:nvSpPr>
          <p:cNvPr id="7" name="Rectangle 6"/>
          <p:cNvSpPr>
            <a:spLocks noChangeArrowheads="1"/>
          </p:cNvSpPr>
          <p:nvPr/>
        </p:nvSpPr>
        <p:spPr bwMode="auto">
          <a:xfrm>
            <a:off x="515724" y="936487"/>
            <a:ext cx="1051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Ví dụ 1</a:t>
            </a:r>
            <a:r>
              <a:rPr kumimoji="0" lang="en-US"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vi-VN"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vi-VN" sz="32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(SGK trang 6)</a:t>
            </a:r>
            <a:r>
              <a:rPr kumimoji="0" lang="en-US" sz="32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Với</a:t>
            </a:r>
            <a:r>
              <a:rPr kumimoji="0" lang="en-US" sz="320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tập</a:t>
            </a:r>
            <a:r>
              <a:rPr kumimoji="0" lang="en-US" sz="320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hợp</a:t>
            </a:r>
            <a:r>
              <a:rPr kumimoji="0" lang="en-US" sz="320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M </a:t>
            </a:r>
            <a:r>
              <a:rPr kumimoji="0" lang="en-US" sz="320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trên</a:t>
            </a:r>
            <a:r>
              <a:rPr kumimoji="0" lang="en-US" sz="320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hình</a:t>
            </a:r>
            <a:r>
              <a:rPr kumimoji="0" lang="en-US" sz="320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1.3, ta </a:t>
            </a:r>
            <a:r>
              <a:rPr kumimoji="0" lang="en-US" sz="3200"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có</a:t>
            </a:r>
            <a:endParaRPr kumimoji="0" lang="en-US" sz="320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 name="Rectangle 8"/>
          <p:cNvSpPr>
            <a:spLocks noChangeArrowheads="1"/>
          </p:cNvSpPr>
          <p:nvPr/>
        </p:nvSpPr>
        <p:spPr bwMode="auto">
          <a:xfrm>
            <a:off x="5981226" y="1122464"/>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vi-VN"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5981226" y="1312964"/>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vi-VN"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5981226" y="1503464"/>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4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vi-VN" sz="1800" b="0" i="0" u="none" strike="noStrike" cap="none" normalizeH="0" baseline="0" dirty="0">
              <a:ln>
                <a:noFill/>
              </a:ln>
              <a:solidFill>
                <a:schemeClr val="tx1"/>
              </a:solidFill>
              <a:effectLst/>
              <a:latin typeface="Arial" pitchFamily="34" charset="0"/>
              <a:cs typeface="Arial" pitchFamily="34" charset="0"/>
            </a:endParaRPr>
          </a:p>
        </p:txBody>
      </p:sp>
      <p:pic>
        <p:nvPicPr>
          <p:cNvPr id="1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8230" y="1421200"/>
            <a:ext cx="3246724" cy="23291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239001" y="3758684"/>
            <a:ext cx="1620957" cy="584775"/>
          </a:xfrm>
          <a:prstGeom prst="rect">
            <a:avLst/>
          </a:prstGeom>
        </p:spPr>
        <p:txBody>
          <a:bodyPr wrap="none">
            <a:spAutoFit/>
          </a:bodyPr>
          <a:lstStyle/>
          <a:p>
            <a:r>
              <a:rPr lang="en-US" sz="3200" dirty="0" err="1">
                <a:latin typeface="Times New Roman" pitchFamily="18" charset="0"/>
                <a:ea typeface="Times New Roman" pitchFamily="18" charset="0"/>
                <a:cs typeface="Times New Roman" pitchFamily="18" charset="0"/>
              </a:rPr>
              <a:t>Hình</a:t>
            </a:r>
            <a:r>
              <a:rPr lang="en-US" sz="3200" dirty="0">
                <a:latin typeface="Times New Roman" pitchFamily="18" charset="0"/>
                <a:ea typeface="Times New Roman" pitchFamily="18" charset="0"/>
                <a:cs typeface="Times New Roman" pitchFamily="18" charset="0"/>
              </a:rPr>
              <a:t> 1.3</a:t>
            </a:r>
            <a:endParaRPr lang="en-US" sz="3200" dirty="0"/>
          </a:p>
        </p:txBody>
      </p:sp>
      <p:sp>
        <p:nvSpPr>
          <p:cNvPr id="13" name="Rectangle 12"/>
          <p:cNvSpPr/>
          <p:nvPr/>
        </p:nvSpPr>
        <p:spPr>
          <a:xfrm>
            <a:off x="249265" y="5222657"/>
            <a:ext cx="11794211" cy="1077218"/>
          </a:xfrm>
          <a:prstGeom prst="rect">
            <a:avLst/>
          </a:prstGeom>
        </p:spPr>
        <p:txBody>
          <a:bodyPr wrap="square">
            <a:spAutoFit/>
          </a:bodyPr>
          <a:lstStyle/>
          <a:p>
            <a:r>
              <a:rPr lang="vi-VN" sz="3200" b="1" dirty="0">
                <a:latin typeface="Times New Roman" pitchFamily="18" charset="0"/>
                <a:cs typeface="Times New Roman" pitchFamily="18" charset="0"/>
              </a:rPr>
              <a:t>Luyện tập 1</a:t>
            </a:r>
            <a:r>
              <a:rPr lang="en-US" sz="3200" b="1" dirty="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B</a:t>
            </a:r>
            <a:r>
              <a:rPr lang="vi-VN" sz="3200" dirty="0">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2290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p:cNvSpPr>
            <a:spLocks noChangeArrowheads="1"/>
          </p:cNvSpPr>
          <p:nvPr/>
        </p:nvSpPr>
        <p:spPr bwMode="auto">
          <a:xfrm>
            <a:off x="680027" y="363273"/>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3200" b="1" dirty="0">
                <a:latin typeface="+mj-lt"/>
              </a:rPr>
              <a:t>2. Mô tả một tập hợp</a:t>
            </a:r>
            <a:endParaRPr lang="en-US" sz="3200" dirty="0">
              <a:latin typeface="+mj-lt"/>
            </a:endParaRPr>
          </a:p>
        </p:txBody>
      </p:sp>
      <p:sp>
        <p:nvSpPr>
          <p:cNvPr id="18" name="Rectangle 17"/>
          <p:cNvSpPr/>
          <p:nvPr/>
        </p:nvSpPr>
        <p:spPr>
          <a:xfrm>
            <a:off x="691651" y="1076655"/>
            <a:ext cx="4876656" cy="584775"/>
          </a:xfrm>
          <a:prstGeom prst="rect">
            <a:avLst/>
          </a:prstGeom>
        </p:spPr>
        <p:txBody>
          <a:bodyPr wrap="none">
            <a:spAutoFit/>
          </a:bodyPr>
          <a:lstStyle/>
          <a:p>
            <a:pPr eaLnBrk="0" hangingPunct="0"/>
            <a:r>
              <a:rPr lang="vi-VN" sz="3200" b="1" dirty="0">
                <a:latin typeface="+mj-lt"/>
              </a:rPr>
              <a:t>a) Cách mô tả một tập hợp</a:t>
            </a:r>
            <a:endParaRPr lang="en-US" sz="3200" dirty="0">
              <a:solidFill>
                <a:prstClr val="black"/>
              </a:solidFill>
              <a:latin typeface="+mj-lt"/>
              <a:cs typeface="Times New Roman"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8614873" y="2128938"/>
            <a:ext cx="3566795" cy="2464146"/>
          </a:xfrm>
          <a:prstGeom prst="rect">
            <a:avLst/>
          </a:prstGeom>
        </p:spPr>
      </p:pic>
      <p:sp>
        <p:nvSpPr>
          <p:cNvPr id="17" name="Rectangle 18"/>
          <p:cNvSpPr>
            <a:spLocks noChangeArrowheads="1"/>
          </p:cNvSpPr>
          <p:nvPr/>
        </p:nvSpPr>
        <p:spPr bwMode="auto">
          <a:xfrm>
            <a:off x="411118" y="1808517"/>
            <a:ext cx="815781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endParaRPr lang="en-US" sz="3200" dirty="0">
              <a:latin typeface="Times New Roman" pitchFamily="18" charset="0"/>
              <a:cs typeface="Times New Roman" pitchFamily="18" charset="0"/>
            </a:endParaRPr>
          </a:p>
          <a:p>
            <a:r>
              <a:rPr lang="vi-VN" sz="3200" i="1" dirty="0">
                <a:latin typeface="Times New Roman" pitchFamily="18" charset="0"/>
                <a:cs typeface="Times New Roman" pitchFamily="18" charset="0"/>
              </a:rPr>
              <a:t>Cách 1</a:t>
            </a:r>
            <a:r>
              <a:rPr lang="vi-VN" sz="3200" dirty="0">
                <a:latin typeface="Times New Roman" pitchFamily="18" charset="0"/>
                <a:cs typeface="Times New Roman" pitchFamily="18" charset="0"/>
              </a:rPr>
              <a:t>: </a:t>
            </a:r>
            <a:r>
              <a:rPr lang="vi-VN" sz="3200" i="1" dirty="0">
                <a:latin typeface="Times New Roman" pitchFamily="18" charset="0"/>
                <a:cs typeface="Times New Roman" pitchFamily="18" charset="0"/>
              </a:rPr>
              <a:t>Liệt kê các phần tử của tập hợp</a:t>
            </a:r>
            <a:r>
              <a:rPr lang="vi-VN" sz="3200" dirty="0">
                <a:latin typeface="Times New Roman" pitchFamily="18" charset="0"/>
                <a:cs typeface="Times New Roman" pitchFamily="18" charset="0"/>
              </a:rPr>
              <a:t>, tức là viết các phần tử của tập hợp trong dấu ngoặc</a:t>
            </a:r>
            <a:r>
              <a:rPr lang="en-US" sz="3200" dirty="0">
                <a:latin typeface="Times New Roman" pitchFamily="18" charset="0"/>
                <a:cs typeface="Times New Roman" pitchFamily="18" charset="0"/>
              </a:rPr>
              <a:t> { }</a:t>
            </a:r>
            <a:r>
              <a:rPr lang="vi-VN" sz="3200" dirty="0">
                <a:latin typeface="Times New Roman" pitchFamily="18" charset="0"/>
                <a:cs typeface="Times New Roman" pitchFamily="18" charset="0"/>
              </a:rPr>
              <a:t>  </a:t>
            </a:r>
            <a:r>
              <a:rPr lang="vi-VN" sz="3200" i="1" dirty="0">
                <a:latin typeface="Times New Roman" pitchFamily="18" charset="0"/>
                <a:cs typeface="Times New Roman" pitchFamily="18" charset="0"/>
              </a:rPr>
              <a:t>theo thứ tự tùy ý </a:t>
            </a:r>
            <a:r>
              <a:rPr lang="vi-VN" sz="3200" dirty="0">
                <a:latin typeface="Times New Roman" pitchFamily="18" charset="0"/>
                <a:cs typeface="Times New Roman" pitchFamily="18" charset="0"/>
              </a:rPr>
              <a:t>nhưng </a:t>
            </a:r>
            <a:r>
              <a:rPr lang="vi-VN" sz="3200" i="1" dirty="0">
                <a:latin typeface="Times New Roman" pitchFamily="18" charset="0"/>
                <a:cs typeface="Times New Roman" pitchFamily="18" charset="0"/>
              </a:rPr>
              <a:t>mỗi phần tử chỉ được viết một lần</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Ví dụ: </a:t>
            </a:r>
            <a:r>
              <a:rPr lang="en-US" sz="3200" dirty="0">
                <a:latin typeface="Times New Roman" pitchFamily="18" charset="0"/>
                <a:cs typeface="Times New Roman" pitchFamily="18" charset="0"/>
              </a:rPr>
              <a:t>P = {0; 1; 2; 3; 4; 5}</a:t>
            </a:r>
          </a:p>
        </p:txBody>
      </p:sp>
      <p:sp>
        <p:nvSpPr>
          <p:cNvPr id="7" name="Rectangle 18"/>
          <p:cNvSpPr>
            <a:spLocks noChangeArrowheads="1"/>
          </p:cNvSpPr>
          <p:nvPr/>
        </p:nvSpPr>
        <p:spPr bwMode="auto">
          <a:xfrm>
            <a:off x="441557" y="4862286"/>
            <a:ext cx="815781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vi-VN" sz="3200" i="1" dirty="0">
                <a:latin typeface="Times New Roman" pitchFamily="18" charset="0"/>
                <a:cs typeface="Times New Roman" pitchFamily="18" charset="0"/>
              </a:rPr>
              <a:t>Cách 2</a:t>
            </a:r>
            <a:r>
              <a:rPr lang="vi-VN" sz="3200" dirty="0">
                <a:latin typeface="Times New Roman" pitchFamily="18" charset="0"/>
                <a:cs typeface="Times New Roman" pitchFamily="18" charset="0"/>
              </a:rPr>
              <a:t>: </a:t>
            </a:r>
            <a:r>
              <a:rPr lang="vi-VN" sz="3200" i="1" dirty="0">
                <a:latin typeface="Times New Roman" pitchFamily="18" charset="0"/>
                <a:cs typeface="Times New Roman" pitchFamily="18" charset="0"/>
              </a:rPr>
              <a:t>Nêu dấu hiệu đặc trưng cho các phần tử của tập hợp</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P = {</a:t>
            </a:r>
            <a:r>
              <a:rPr lang="en-US" sz="3200" dirty="0" err="1">
                <a:latin typeface="Times New Roman" pitchFamily="18" charset="0"/>
                <a:cs typeface="Times New Roman" pitchFamily="18" charset="0"/>
              </a:rPr>
              <a:t>n|n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6}</a:t>
            </a:r>
          </a:p>
        </p:txBody>
      </p:sp>
    </p:spTree>
    <p:extLst>
      <p:ext uri="{BB962C8B-B14F-4D97-AF65-F5344CB8AC3E}">
        <p14:creationId xmlns:p14="http://schemas.microsoft.com/office/powerpoint/2010/main" val="38844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WORDKNTT24
</file>

<file path=docProps/app.xml><?xml version="1.0" encoding="utf-8"?>
<Properties xmlns="http://schemas.openxmlformats.org/officeDocument/2006/extended-properties" xmlns:vt="http://schemas.openxmlformats.org/officeDocument/2006/docPropsVTypes">
  <Template>Office Theme</Template>
  <TotalTime>5297</TotalTime>
  <Words>1341</Words>
  <Application>Microsoft Office PowerPoint</Application>
  <PresentationFormat>Widescreen</PresentationFormat>
  <Paragraphs>173</Paragraphs>
  <Slides>27</Slides>
  <Notes>16</Notes>
  <HiddenSlides>0</HiddenSlides>
  <MMClips>15</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7" baseType="lpstr">
      <vt:lpstr>Arial</vt:lpstr>
      <vt:lpstr>BrushScript</vt:lpstr>
      <vt:lpstr>Calibri</vt:lpstr>
      <vt:lpstr>Calibri Light</vt:lpstr>
      <vt:lpstr>Cambria Math</vt:lpstr>
      <vt:lpstr>Times New Roman</vt:lpstr>
      <vt:lpstr>Wingdings</vt:lpstr>
      <vt:lpstr>Default Design</vt:lpstr>
      <vt:lpstr>1_Default Design</vt:lpstr>
      <vt:lpstr>Equation</vt:lpstr>
      <vt:lpstr>PowerPoint Presentation</vt:lpstr>
      <vt:lpstr>Chương I: TẬP HỢP CÁC SỐ TỰ NHIÊN</vt:lpstr>
      <vt:lpstr>Tiết 1: TẬP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Thuy Le</cp:lastModifiedBy>
  <cp:revision>257</cp:revision>
  <cp:lastPrinted>2021-03-12T20:38:35Z</cp:lastPrinted>
  <dcterms:created xsi:type="dcterms:W3CDTF">2010-03-14T06:35:55Z</dcterms:created>
  <dcterms:modified xsi:type="dcterms:W3CDTF">2025-03-25T14:21:27Z</dcterms:modified>
</cp:coreProperties>
</file>