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697" r:id="rId4"/>
    <p:sldMasterId id="2147483722" r:id="rId5"/>
    <p:sldMasterId id="2147483734" r:id="rId6"/>
    <p:sldMasterId id="2147483746" r:id="rId7"/>
  </p:sldMasterIdLst>
  <p:notesMasterIdLst>
    <p:notesMasterId r:id="rId32"/>
  </p:notesMasterIdLst>
  <p:handoutMasterIdLst>
    <p:handoutMasterId r:id="rId33"/>
  </p:handoutMasterIdLst>
  <p:sldIdLst>
    <p:sldId id="590" r:id="rId8"/>
    <p:sldId id="609" r:id="rId9"/>
    <p:sldId id="626" r:id="rId10"/>
    <p:sldId id="627" r:id="rId11"/>
    <p:sldId id="629" r:id="rId12"/>
    <p:sldId id="630" r:id="rId13"/>
    <p:sldId id="636" r:id="rId14"/>
    <p:sldId id="637" r:id="rId15"/>
    <p:sldId id="638" r:id="rId16"/>
    <p:sldId id="639" r:id="rId17"/>
    <p:sldId id="621" r:id="rId18"/>
    <p:sldId id="645" r:id="rId19"/>
    <p:sldId id="611" r:id="rId20"/>
    <p:sldId id="613" r:id="rId21"/>
    <p:sldId id="646" r:id="rId22"/>
    <p:sldId id="647" r:id="rId23"/>
    <p:sldId id="648" r:id="rId24"/>
    <p:sldId id="614" r:id="rId25"/>
    <p:sldId id="615" r:id="rId26"/>
    <p:sldId id="649" r:id="rId27"/>
    <p:sldId id="616" r:id="rId28"/>
    <p:sldId id="617" r:id="rId29"/>
    <p:sldId id="351" r:id="rId30"/>
    <p:sldId id="625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3883" autoAdjust="0"/>
  </p:normalViewPr>
  <p:slideViewPr>
    <p:cSldViewPr>
      <p:cViewPr varScale="1">
        <p:scale>
          <a:sx n="97" d="100"/>
          <a:sy n="97" d="100"/>
        </p:scale>
        <p:origin x="5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a3974c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aa3974c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00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45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4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3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4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2" y="27464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1" y="27385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7991500" y="4324360"/>
            <a:ext cx="604818" cy="4429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70" y="27385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34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57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41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4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86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77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57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09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4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11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75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27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9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6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906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3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25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346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10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43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1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59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443350"/>
            <a:ext cx="4773000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7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913000"/>
            <a:ext cx="36216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438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054625"/>
            <a:ext cx="7704000" cy="3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59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l="29463"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308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5608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5100" y="1567050"/>
            <a:ext cx="574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715100" y="2408850"/>
            <a:ext cx="5747100" cy="11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l="29463"/>
          <a:stretch/>
        </p:blipFill>
        <p:spPr>
          <a:xfrm rot="-5400000">
            <a:off x="-129488" y="-1534511"/>
            <a:ext cx="2307901" cy="337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464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353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350200" y="1234625"/>
            <a:ext cx="3852300" cy="2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153676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350200" y="1595677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350200" y="3877979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2061733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350200" y="4319901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350200" y="2061732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877979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350200" y="2503730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350200" y="2969871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69817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1350200" y="3411783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2921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184574" y="3521263"/>
            <a:ext cx="4443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184574" y="1386075"/>
            <a:ext cx="4443600" cy="174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1464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705838" y="3168125"/>
            <a:ext cx="2077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2"/>
          </p:nvPr>
        </p:nvSpPr>
        <p:spPr>
          <a:xfrm>
            <a:off x="5360663" y="3168125"/>
            <a:ext cx="2077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3"/>
          </p:nvPr>
        </p:nvSpPr>
        <p:spPr>
          <a:xfrm>
            <a:off x="1705838" y="3589875"/>
            <a:ext cx="2077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4"/>
          </p:nvPr>
        </p:nvSpPr>
        <p:spPr>
          <a:xfrm>
            <a:off x="5360663" y="3589875"/>
            <a:ext cx="2077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 l="29463"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94271" flipH="1">
            <a:off x="7585878" y="3048900"/>
            <a:ext cx="2306303" cy="2377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737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899263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899263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2"/>
          </p:nvPr>
        </p:nvSpPr>
        <p:spPr>
          <a:xfrm>
            <a:off x="3583050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3"/>
          </p:nvPr>
        </p:nvSpPr>
        <p:spPr>
          <a:xfrm>
            <a:off x="3583050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4"/>
          </p:nvPr>
        </p:nvSpPr>
        <p:spPr>
          <a:xfrm>
            <a:off x="6266838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5"/>
          </p:nvPr>
        </p:nvSpPr>
        <p:spPr>
          <a:xfrm>
            <a:off x="6266838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l="29463"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5433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04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7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7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4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10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slide" Target="slide4.xml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microsoft.com/office/2007/relationships/hdphoto" Target="../media/hdphoto6.wdp"/><Relationship Id="rId10" Type="http://schemas.openxmlformats.org/officeDocument/2006/relationships/image" Target="../media/image47.png"/><Relationship Id="rId4" Type="http://schemas.openxmlformats.org/officeDocument/2006/relationships/image" Target="../media/image17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78.gi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5.xml"/><Relationship Id="rId18" Type="http://schemas.openxmlformats.org/officeDocument/2006/relationships/slide" Target="slide10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slide" Target="slide1.xml"/><Relationship Id="rId17" Type="http://schemas.openxmlformats.org/officeDocument/2006/relationships/slide" Target="slide9.xml"/><Relationship Id="rId2" Type="http://schemas.openxmlformats.org/officeDocument/2006/relationships/image" Target="../media/image9.gif"/><Relationship Id="rId16" Type="http://schemas.openxmlformats.org/officeDocument/2006/relationships/slide" Target="slide8.xml"/><Relationship Id="rId1" Type="http://schemas.openxmlformats.org/officeDocument/2006/relationships/slideLayout" Target="../slideLayouts/slideLayout57.xml"/><Relationship Id="rId6" Type="http://schemas.microsoft.com/office/2007/relationships/hdphoto" Target="../media/hdphoto3.wdp"/><Relationship Id="rId11" Type="http://schemas.openxmlformats.org/officeDocument/2006/relationships/image" Target="../media/image15.gif"/><Relationship Id="rId5" Type="http://schemas.openxmlformats.org/officeDocument/2006/relationships/image" Target="../media/image11.png"/><Relationship Id="rId15" Type="http://schemas.openxmlformats.org/officeDocument/2006/relationships/slide" Target="slide7.xml"/><Relationship Id="rId10" Type="http://schemas.openxmlformats.org/officeDocument/2006/relationships/image" Target="../media/image14.gif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slide" Target="slide4.xml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slide" Target="slide4.xml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microsoft.com/office/2007/relationships/hdphoto" Target="../media/hdphoto6.wdp"/><Relationship Id="rId10" Type="http://schemas.openxmlformats.org/officeDocument/2006/relationships/image" Target="../media/image37.png"/><Relationship Id="rId4" Type="http://schemas.openxmlformats.org/officeDocument/2006/relationships/image" Target="../media/image17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slide" Target="slide4.xml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microsoft.com/office/2007/relationships/hdphoto" Target="../media/hdphoto6.wdp"/><Relationship Id="rId10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2023.15.119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152400" y="90622"/>
            <a:ext cx="9068412" cy="830815"/>
            <a:chOff x="-715" y="384"/>
            <a:chExt cx="5323" cy="629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384"/>
              <a:ext cx="5323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PHÒNG GD&amp;ĐT HUYỆN…. </a:t>
              </a:r>
            </a:p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TRƯỜNG THCS….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3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393490" y="1885950"/>
            <a:ext cx="6586232" cy="46166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8 (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KNTTVCS</a:t>
            </a:r>
            <a:r>
              <a:rPr lang="en-US" altLang="en-US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  <a:endParaRPr lang="en-US" altLang="en-US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9" y="4121542"/>
            <a:ext cx="2816911" cy="11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4009223"/>
            <a:ext cx="1063094" cy="12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984512" y="285750"/>
                <a:ext cx="7321288" cy="2539439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6: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+1)(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+1)</m:t>
                    </m:r>
                  </m:oMath>
                </a14:m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12" y="285750"/>
                <a:ext cx="7321288" cy="2539439"/>
              </a:xfrm>
              <a:prstGeom prst="horizontalScroll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orizontal Scroll 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400180" y="2825189"/>
            <a:ext cx="6324600" cy="2337361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 descr="OPL20U25GSXzBJYl68kk8uQGfFKzs7yb1M4KJWUiLk6ZEvGF+qCIPSnY57AbBFCvTW2023.15.119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905000" y="3220819"/>
                <a:ext cx="20244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6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20819"/>
                <a:ext cx="2024465" cy="646331"/>
              </a:xfrm>
              <a:prstGeom prst="rect">
                <a:avLst/>
              </a:prstGeom>
              <a:blipFill>
                <a:blip r:embed="rId8"/>
                <a:stretch>
                  <a:fillRect l="-933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905000" y="4059019"/>
                <a:ext cx="19988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6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059019"/>
                <a:ext cx="1998817" cy="646331"/>
              </a:xfrm>
              <a:prstGeom prst="rect">
                <a:avLst/>
              </a:prstGeom>
              <a:blipFill>
                <a:blip r:embed="rId9"/>
                <a:stretch>
                  <a:fillRect l="-948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800600" y="3297019"/>
                <a:ext cx="20132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297019"/>
                <a:ext cx="2013243" cy="646331"/>
              </a:xfrm>
              <a:prstGeom prst="rect">
                <a:avLst/>
              </a:prstGeom>
              <a:blipFill>
                <a:blip r:embed="rId10"/>
                <a:stretch>
                  <a:fillRect l="-9394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789689" y="4019550"/>
                <a:ext cx="20388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89" y="4019550"/>
                <a:ext cx="2038891" cy="646331"/>
              </a:xfrm>
              <a:prstGeom prst="rect">
                <a:avLst/>
              </a:prstGeom>
              <a:blipFill>
                <a:blip r:embed="rId11"/>
                <a:stretch>
                  <a:fillRect l="-928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720C1A-1388-8DA9-4A88-C6695411E928}"/>
              </a:ext>
            </a:extLst>
          </p:cNvPr>
          <p:cNvSpPr/>
          <p:nvPr/>
        </p:nvSpPr>
        <p:spPr>
          <a:xfrm>
            <a:off x="7280337" y="2445816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00:10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13F73E1A-8901-19C5-5D04-B148677C4C18}"/>
              </a:ext>
            </a:extLst>
          </p:cNvPr>
          <p:cNvSpPr/>
          <p:nvPr/>
        </p:nvSpPr>
        <p:spPr>
          <a:xfrm>
            <a:off x="7280337" y="245690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00:09</a:t>
            </a: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6FBEF520-FC5A-8162-8CCB-F9D3BD1330B2}"/>
              </a:ext>
            </a:extLst>
          </p:cNvPr>
          <p:cNvSpPr/>
          <p:nvPr/>
        </p:nvSpPr>
        <p:spPr>
          <a:xfrm>
            <a:off x="7280337" y="2464377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00:08</a:t>
            </a:r>
          </a:p>
        </p:txBody>
      </p:sp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0B2084D9-BBB9-6708-FBCB-C697D3DFE714}"/>
              </a:ext>
            </a:extLst>
          </p:cNvPr>
          <p:cNvSpPr/>
          <p:nvPr/>
        </p:nvSpPr>
        <p:spPr>
          <a:xfrm>
            <a:off x="7280337" y="245714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00:07</a:t>
            </a: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B6332B38-B562-D3CE-E884-597DCABBC2BF}"/>
              </a:ext>
            </a:extLst>
          </p:cNvPr>
          <p:cNvSpPr/>
          <p:nvPr/>
        </p:nvSpPr>
        <p:spPr>
          <a:xfrm>
            <a:off x="7280337" y="2445816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00:06</a:t>
            </a:r>
          </a:p>
        </p:txBody>
      </p:sp>
      <p:sp>
        <p:nvSpPr>
          <p:cNvPr id="9" name="Rounded Rectangle 28">
            <a:extLst>
              <a:ext uri="{FF2B5EF4-FFF2-40B4-BE49-F238E27FC236}">
                <a16:creationId xmlns:a16="http://schemas.microsoft.com/office/drawing/2014/main" id="{5215D700-0DCB-626B-084F-0AD384A3A20B}"/>
              </a:ext>
            </a:extLst>
          </p:cNvPr>
          <p:cNvSpPr/>
          <p:nvPr/>
        </p:nvSpPr>
        <p:spPr>
          <a:xfrm>
            <a:off x="7280337" y="246076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00:05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1491A7FC-2C92-632A-E399-8CC83FC89586}"/>
              </a:ext>
            </a:extLst>
          </p:cNvPr>
          <p:cNvSpPr/>
          <p:nvPr/>
        </p:nvSpPr>
        <p:spPr>
          <a:xfrm>
            <a:off x="7280337" y="2453288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00:04</a:t>
            </a: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2D9E5CDB-8C76-2CB4-EC13-B56892E942A8}"/>
              </a:ext>
            </a:extLst>
          </p:cNvPr>
          <p:cNvSpPr/>
          <p:nvPr/>
        </p:nvSpPr>
        <p:spPr>
          <a:xfrm>
            <a:off x="7280337" y="2445816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00:03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A93A493F-6488-D7BC-BAA8-7F882555E8C5}"/>
              </a:ext>
            </a:extLst>
          </p:cNvPr>
          <p:cNvSpPr/>
          <p:nvPr/>
        </p:nvSpPr>
        <p:spPr>
          <a:xfrm>
            <a:off x="7280337" y="2430872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00:02</a:t>
            </a:r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F5E0A694-B4A5-301E-7A95-230BF1EEAB3A}"/>
              </a:ext>
            </a:extLst>
          </p:cNvPr>
          <p:cNvSpPr/>
          <p:nvPr/>
        </p:nvSpPr>
        <p:spPr>
          <a:xfrm>
            <a:off x="7280337" y="243834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00:01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F981C5B9-01B2-292F-F9F4-EF3F3B915F2E}"/>
              </a:ext>
            </a:extLst>
          </p:cNvPr>
          <p:cNvSpPr/>
          <p:nvPr/>
        </p:nvSpPr>
        <p:spPr>
          <a:xfrm>
            <a:off x="7280337" y="243834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srgbClr val="002060"/>
                </a:solidFill>
                <a:latin typeface="Georgia"/>
              </a:rPr>
              <a:t>00:00</a:t>
            </a:r>
          </a:p>
        </p:txBody>
      </p:sp>
      <p:pic>
        <p:nvPicPr>
          <p:cNvPr id="17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ED15807E-6F47-D4B6-2067-C3D0DCE4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87" y="2417614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3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/>
      <p:bldP spid="14" grpId="1"/>
      <p:bldP spid="18" grpId="0"/>
      <p:bldP spid="19" grpId="0"/>
      <p:bldP spid="19" grpId="1"/>
      <p:bldP spid="20" grpId="0"/>
      <p:bldP spid="20" grpId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463664" y="2011916"/>
            <a:ext cx="8216672" cy="14811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80578" y="514350"/>
            <a:ext cx="8982844" cy="14580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HẰNG ĐẲNG THỨC ĐÁNG NHỚ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ỨNG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20000" y="2114972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8" name="Google Shape;198;p30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20000" y="2114972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9" name="Google Shape;199;p30" descr="OPL20U25GSXzBJYl68kk8uQGfFKzs7yb1M4KJWUiLk6ZEvGF+qCIPSnY57AbBFCvTW2023.15.119+K4lPs7H94VUqPe2XwIsfPRnrXQE//QTEXxb8/8N4CNc6FpgZahzpTjFhMzSA7T/nHJa11DE8Ng2TP3iAmRczFlmslSuUNOgUeb6yRvs0=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47450" y="2263922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6" name="Google Shape;216;p30" descr="OPL20U25GSXzBJYl68kk8uQGfFKzs7yb1M4KJWUiLk6ZEvGF+qCIPSnY57AbBFCvTW2023.15.119+K4lPs7H94VUqPe2XwIsfPRnrXQE//QTEXxb8/8N4CNc6FpgZahzpTjFhMzSA7T/nHJa11DE8Ng2TP3iAmRczFlmslSuUNOgUeb6yRvs0=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3669" y="3507140"/>
            <a:ext cx="1677068" cy="18287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descr="OPL20U25GSXzBJYl68kk8uQGfFKzs7yb1M4KJWUiLk6ZEvGF+qCIPSnY57AbBFCvTW2023.15.119+K4lPs7H94VUqPe2XwIsfPRnrXQE//QTEXxb8/8N4CNc6FpgZahzpTjFhMzSA7T/nHJa11DE8Ng2TP3iAmRczFlmslSuUNOgUeb6yRvs0="/>
          <p:cNvSpPr>
            <a:spLocks noGrp="1"/>
          </p:cNvSpPr>
          <p:nvPr>
            <p:ph type="title" idx="15"/>
          </p:nvPr>
        </p:nvSpPr>
        <p:spPr>
          <a:xfrm>
            <a:off x="727620" y="1032721"/>
            <a:ext cx="7704000" cy="5727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14" name="Title 13" descr="OPL20U25GSXzBJYl68kk8uQGfFKzs7yb1M4KJWUiLk6ZEvGF+qCIPSnY57AbBFCvTW2023.15.119+K4lPs7H94VUqPe2XwIsfPRnrXQE//QTEXxb8/8N4CNc6FpgZahzpTjFhMzSA7T/nHJa11DE8Ng2TP3iAmRczFlmslSuUNOgUeb6yRvs0="/>
          <p:cNvSpPr>
            <a:spLocks noGrp="1"/>
          </p:cNvSpPr>
          <p:nvPr>
            <p:ph type="title" idx="2"/>
          </p:nvPr>
        </p:nvSpPr>
        <p:spPr>
          <a:xfrm>
            <a:off x="715100" y="2115023"/>
            <a:ext cx="635100" cy="577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0" name="Google Shape;197;p30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20000" y="3418077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1" name="Google Shape;198;p30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20000" y="3418077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Google Shape;199;p30" descr="OPL20U25GSXzBJYl68kk8uQGfFKzs7yb1M4KJWUiLk6ZEvGF+qCIPSnY57AbBFCvTW2023.15.119+K4lPs7H94VUqPe2XwIsfPRnrXQE//QTEXxb8/8N4CNc6FpgZahzpTjFhMzSA7T/nHJa11DE8Ng2TP3iAmRczFlmslSuUNOgUeb6yRvs0=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47450" y="3567027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itle 13" descr="OPL20U25GSXzBJYl68kk8uQGfFKzs7yb1M4KJWUiLk6ZEvGF+qCIPSnY57AbBFCvTW2023.15.119+K4lPs7H94VUqPe2XwIsfPRnrXQE//QTEXxb8/8N4CNc6FpgZahzpTjFhMzSA7T/nHJa11DE8Ng2TP3iAmRczFlmslSuUNOgUeb6yRvs0="/>
          <p:cNvSpPr>
            <a:spLocks noGrp="1"/>
          </p:cNvSpPr>
          <p:nvPr>
            <p:ph type="title" idx="2"/>
          </p:nvPr>
        </p:nvSpPr>
        <p:spPr>
          <a:xfrm>
            <a:off x="715100" y="3418128"/>
            <a:ext cx="635100" cy="577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19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/>
      <p:bldP spid="14" grpId="0"/>
      <p:bldP spid="50" grpId="0" animBg="1"/>
      <p:bldP spid="51" grpId="0" animBg="1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34284" y="454668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5374" y="1662159"/>
            <a:ext cx="586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9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99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313" y="86461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304800" y="512236"/>
            <a:ext cx="4263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304800" y="1035560"/>
                <a:ext cx="8201476" cy="1536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HĐ 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35560"/>
                <a:ext cx="8201476" cy="1536190"/>
              </a:xfrm>
              <a:prstGeom prst="rect">
                <a:avLst/>
              </a:prstGeom>
              <a:blipFill>
                <a:blip r:embed="rId2"/>
                <a:stretch>
                  <a:fillRect l="-1487" t="-4762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304800" y="2792566"/>
                <a:ext cx="3628365" cy="671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92566"/>
                <a:ext cx="3628365" cy="671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304800" y="3403834"/>
                <a:ext cx="5894499" cy="671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03834"/>
                <a:ext cx="5894499" cy="671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304800" y="3985126"/>
                <a:ext cx="1963038" cy="671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85126"/>
                <a:ext cx="1963038" cy="671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304800" y="4520268"/>
                <a:ext cx="6004464" cy="671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(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20268"/>
                <a:ext cx="6004464" cy="671274"/>
              </a:xfrm>
              <a:prstGeom prst="rect">
                <a:avLst/>
              </a:prstGeom>
              <a:blipFill>
                <a:blip r:embed="rId6"/>
                <a:stretch>
                  <a:fillRect l="-253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xplosion 1 10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502920" y="2789612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4122287" y="2425563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304800" y="512236"/>
            <a:ext cx="4263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88C818-7C65-4926-B1FE-F9B38715EFD1}"/>
                  </a:ext>
                </a:extLst>
              </p:cNvPr>
              <p:cNvSpPr/>
              <p:nvPr/>
            </p:nvSpPr>
            <p:spPr>
              <a:xfrm>
                <a:off x="304800" y="1035456"/>
                <a:ext cx="64732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3200" i="0">
                        <a:latin typeface="Times New Roman" panose="020206030504050203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3200" i="0">
                        <a:latin typeface="Times New Roman" panose="020206030504050203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zh-CN" sz="3200" i="0">
                        <a:latin typeface="Times New Roman" panose="020206030504050203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zh-CN" alt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biểu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tùy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ý, ta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88C818-7C65-4926-B1FE-F9B38715E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35456"/>
                <a:ext cx="6473247" cy="584775"/>
              </a:xfrm>
              <a:prstGeom prst="rect">
                <a:avLst/>
              </a:prstGeom>
              <a:blipFill>
                <a:blip r:embed="rId3"/>
                <a:stretch>
                  <a:fillRect l="-2354" t="-14583" r="-1318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5EFEAD-A510-488D-A5A2-4904CEDD0A4D}"/>
                  </a:ext>
                </a:extLst>
              </p:cNvPr>
              <p:cNvSpPr/>
              <p:nvPr/>
            </p:nvSpPr>
            <p:spPr>
              <a:xfrm>
                <a:off x="1599830" y="1519476"/>
                <a:ext cx="5959580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Ytim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Ytim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5EFEAD-A510-488D-A5A2-4904CEDD0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30" y="1519476"/>
                <a:ext cx="5959580" cy="671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44A1399-E620-4326-9A1C-001F00AC9844}"/>
                  </a:ext>
                </a:extLst>
              </p:cNvPr>
              <p:cNvSpPr txBox="1"/>
              <p:nvPr/>
            </p:nvSpPr>
            <p:spPr>
              <a:xfrm>
                <a:off x="304800" y="2103459"/>
                <a:ext cx="8686800" cy="1163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1: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44A1399-E620-4326-9A1C-001F00AC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103459"/>
                <a:ext cx="8686800" cy="1163139"/>
              </a:xfrm>
              <a:prstGeom prst="rect">
                <a:avLst/>
              </a:prstGeom>
              <a:blipFill>
                <a:blip r:embed="rId5"/>
                <a:stretch>
                  <a:fillRect l="-1754" t="-7330" b="-1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E92EE2-6196-4ECC-8F5A-3E2374F00B63}"/>
                  </a:ext>
                </a:extLst>
              </p:cNvPr>
              <p:cNvSpPr txBox="1"/>
              <p:nvPr/>
            </p:nvSpPr>
            <p:spPr>
              <a:xfrm>
                <a:off x="305274" y="3652917"/>
                <a:ext cx="1652440" cy="671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a)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+ 8</m:t>
                    </m:r>
                  </m:oMath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E92EE2-6196-4ECC-8F5A-3E2374F00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4" y="3652917"/>
                <a:ext cx="1652440" cy="671274"/>
              </a:xfrm>
              <a:prstGeom prst="rect">
                <a:avLst/>
              </a:prstGeom>
              <a:blipFill>
                <a:blip r:embed="rId6"/>
                <a:stretch>
                  <a:fillRect l="-9225" t="-90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E49ECF8-805D-45A4-A96B-AEF47E2C019F}"/>
                  </a:ext>
                </a:extLst>
              </p:cNvPr>
              <p:cNvSpPr/>
              <p:nvPr/>
            </p:nvSpPr>
            <p:spPr>
              <a:xfrm>
                <a:off x="3810000" y="3667175"/>
                <a:ext cx="3917483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2)(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4)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E49ECF8-805D-45A4-A96B-AEF47E2C0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667175"/>
                <a:ext cx="3917483" cy="6712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F0895AE-5769-477E-9493-9EC36760FEEB}"/>
                  </a:ext>
                </a:extLst>
              </p:cNvPr>
              <p:cNvSpPr/>
              <p:nvPr/>
            </p:nvSpPr>
            <p:spPr>
              <a:xfrm>
                <a:off x="1957714" y="3651093"/>
                <a:ext cx="1972656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F0895AE-5769-477E-9493-9EC36760F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14" y="3651093"/>
                <a:ext cx="1972656" cy="6712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97E5360-9F01-4C68-96E4-830FC88744E9}"/>
                  </a:ext>
                </a:extLst>
              </p:cNvPr>
              <p:cNvSpPr txBox="1"/>
              <p:nvPr/>
            </p:nvSpPr>
            <p:spPr>
              <a:xfrm>
                <a:off x="304800" y="4338449"/>
                <a:ext cx="2111925" cy="671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97E5360-9F01-4C68-96E4-830FC8874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38449"/>
                <a:ext cx="2111925" cy="671274"/>
              </a:xfrm>
              <a:prstGeom prst="rect">
                <a:avLst/>
              </a:prstGeom>
              <a:blipFill>
                <a:blip r:embed="rId9"/>
                <a:stretch>
                  <a:fillRect l="-7225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465644-432A-42C2-B69E-573D2933233B}"/>
                  </a:ext>
                </a:extLst>
              </p:cNvPr>
              <p:cNvSpPr/>
              <p:nvPr/>
            </p:nvSpPr>
            <p:spPr>
              <a:xfrm>
                <a:off x="2178546" y="4346600"/>
                <a:ext cx="2463367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465644-432A-42C2-B69E-573D29332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546" y="4346600"/>
                <a:ext cx="2463367" cy="6712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B1A078-9DEF-4B90-8184-A5629CE163CD}"/>
                  </a:ext>
                </a:extLst>
              </p:cNvPr>
              <p:cNvSpPr/>
              <p:nvPr/>
            </p:nvSpPr>
            <p:spPr>
              <a:xfrm>
                <a:off x="4448223" y="4322367"/>
                <a:ext cx="4755276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B1A078-9DEF-4B90-8184-A5629CE16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23" y="4322367"/>
                <a:ext cx="4755276" cy="6712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xplosion 1 5">
            <a:extLst>
              <a:ext uri="{FF2B5EF4-FFF2-40B4-BE49-F238E27FC236}">
                <a16:creationId xmlns:a16="http://schemas.microsoft.com/office/drawing/2014/main" id="{7165220C-A68D-47B3-969A-544CFD72059A}"/>
              </a:ext>
            </a:extLst>
          </p:cNvPr>
          <p:cNvSpPr/>
          <p:nvPr/>
        </p:nvSpPr>
        <p:spPr>
          <a:xfrm>
            <a:off x="761816" y="3350290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75DD29-51EC-4443-8D98-4A1854ED67FE}"/>
              </a:ext>
            </a:extLst>
          </p:cNvPr>
          <p:cNvSpPr txBox="1"/>
          <p:nvPr/>
        </p:nvSpPr>
        <p:spPr>
          <a:xfrm>
            <a:off x="304800" y="3161052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304800" y="512236"/>
            <a:ext cx="4263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5EFEAD-A510-488D-A5A2-4904CEDD0A4D}"/>
                  </a:ext>
                </a:extLst>
              </p:cNvPr>
              <p:cNvSpPr/>
              <p:nvPr/>
            </p:nvSpPr>
            <p:spPr>
              <a:xfrm>
                <a:off x="1596129" y="1035456"/>
                <a:ext cx="5959580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Ytim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Ytim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5EFEAD-A510-488D-A5A2-4904CEDD0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29" y="1035456"/>
                <a:ext cx="5959580" cy="671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76D248A-4F52-4700-A9A5-20673A2FDBD7}"/>
                  </a:ext>
                </a:extLst>
              </p:cNvPr>
              <p:cNvSpPr txBox="1"/>
              <p:nvPr/>
            </p:nvSpPr>
            <p:spPr>
              <a:xfrm>
                <a:off x="304800" y="1555658"/>
                <a:ext cx="8686800" cy="1321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Ví </a:t>
                </a:r>
                <a:r>
                  <a:rPr lang="en-US" sz="32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dụ</a:t>
                </a:r>
                <a:r>
                  <a:rPr lang="en-US" sz="3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2: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gọn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altLang="zh-CN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200" i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zh-CN" alt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76D248A-4F52-4700-A9A5-20673A2FD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55658"/>
                <a:ext cx="8686800" cy="1321772"/>
              </a:xfrm>
              <a:prstGeom prst="rect">
                <a:avLst/>
              </a:prstGeom>
              <a:blipFill>
                <a:blip r:embed="rId4"/>
                <a:stretch>
                  <a:fillRect l="-1754" t="-6452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419827E-86C1-4E9A-9DDE-F8B743B707D8}"/>
                  </a:ext>
                </a:extLst>
              </p:cNvPr>
              <p:cNvSpPr txBox="1"/>
              <p:nvPr/>
            </p:nvSpPr>
            <p:spPr>
              <a:xfrm>
                <a:off x="1622589" y="2667475"/>
                <a:ext cx="5011885" cy="9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+ 3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− 3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+ 9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419827E-86C1-4E9A-9DDE-F8B743B70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589" y="2667475"/>
                <a:ext cx="5011885" cy="92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F088DC0-CAF4-440A-9080-40C722CEDD06}"/>
                  </a:ext>
                </a:extLst>
              </p:cNvPr>
              <p:cNvSpPr txBox="1"/>
              <p:nvPr/>
            </p:nvSpPr>
            <p:spPr>
              <a:xfrm>
                <a:off x="1302986" y="3336077"/>
                <a:ext cx="3042692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+ 27 −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F088DC0-CAF4-440A-9080-40C722CED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986" y="3336077"/>
                <a:ext cx="3042692" cy="743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D3601D-99BC-4A9A-B209-A2D4309C8BA3}"/>
                  </a:ext>
                </a:extLst>
              </p:cNvPr>
              <p:cNvSpPr txBox="1"/>
              <p:nvPr/>
            </p:nvSpPr>
            <p:spPr>
              <a:xfrm>
                <a:off x="1297731" y="3943975"/>
                <a:ext cx="3350469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+ 27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D3601D-99BC-4A9A-B209-A2D4309C8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31" y="3943975"/>
                <a:ext cx="3350469" cy="743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9406A6D-3F5F-4D76-8F78-45B9AE62A4AF}"/>
                  </a:ext>
                </a:extLst>
              </p:cNvPr>
              <p:cNvSpPr txBox="1"/>
              <p:nvPr/>
            </p:nvSpPr>
            <p:spPr>
              <a:xfrm>
                <a:off x="1297731" y="4589490"/>
                <a:ext cx="12827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27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9406A6D-3F5F-4D76-8F78-45B9AE62A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31" y="4589490"/>
                <a:ext cx="128272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xplosion 1 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0B9B09-23B9-4F6C-94FC-4FFCAB4E0B6F}"/>
              </a:ext>
            </a:extLst>
          </p:cNvPr>
          <p:cNvSpPr/>
          <p:nvPr/>
        </p:nvSpPr>
        <p:spPr>
          <a:xfrm>
            <a:off x="990104" y="3068526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FCA647-5C12-4D6C-B583-FD40E13D5C19}"/>
              </a:ext>
            </a:extLst>
          </p:cNvPr>
          <p:cNvSpPr txBox="1"/>
          <p:nvPr/>
        </p:nvSpPr>
        <p:spPr>
          <a:xfrm>
            <a:off x="304800" y="283582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39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304800" y="512236"/>
            <a:ext cx="4263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5EFEAD-A510-488D-A5A2-4904CEDD0A4D}"/>
                  </a:ext>
                </a:extLst>
              </p:cNvPr>
              <p:cNvSpPr/>
              <p:nvPr/>
            </p:nvSpPr>
            <p:spPr>
              <a:xfrm>
                <a:off x="1596129" y="1035456"/>
                <a:ext cx="5959580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Ytim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Ytim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3200" i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3200" i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5EFEAD-A510-488D-A5A2-4904CEDD0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29" y="1035456"/>
                <a:ext cx="5959580" cy="671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76D248A-4F52-4700-A9A5-20673A2FDBD7}"/>
                  </a:ext>
                </a:extLst>
              </p:cNvPr>
              <p:cNvSpPr txBox="1"/>
              <p:nvPr/>
            </p:nvSpPr>
            <p:spPr>
              <a:xfrm>
                <a:off x="304800" y="1555658"/>
                <a:ext cx="8686800" cy="1321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Ví </a:t>
                </a:r>
                <a:r>
                  <a:rPr lang="en-US" sz="32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dụ</a:t>
                </a:r>
                <a:r>
                  <a:rPr lang="en-US" sz="3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2: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gọn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altLang="zh-CN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− 3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sz="32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− 26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zh-CN" alt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76D248A-4F52-4700-A9A5-20673A2FD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55658"/>
                <a:ext cx="8686800" cy="1321772"/>
              </a:xfrm>
              <a:prstGeom prst="rect">
                <a:avLst/>
              </a:prstGeom>
              <a:blipFill>
                <a:blip r:embed="rId4"/>
                <a:stretch>
                  <a:fillRect l="-1754" t="-6452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FCA647-5C12-4D6C-B583-FD40E13D5C19}"/>
              </a:ext>
            </a:extLst>
          </p:cNvPr>
          <p:cNvSpPr txBox="1"/>
          <p:nvPr/>
        </p:nvSpPr>
        <p:spPr>
          <a:xfrm>
            <a:off x="304800" y="283582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EF7BCCB-34F3-4441-8287-7D89E8ED327B}"/>
                  </a:ext>
                </a:extLst>
              </p:cNvPr>
              <p:cNvSpPr txBox="1"/>
              <p:nvPr/>
            </p:nvSpPr>
            <p:spPr>
              <a:xfrm>
                <a:off x="1371600" y="2743314"/>
                <a:ext cx="7180620" cy="9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− 3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3600" i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− 26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EF7BCCB-34F3-4441-8287-7D89E8ED3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43314"/>
                <a:ext cx="7180620" cy="92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4A7EA10-7879-43FF-BBEB-98F759F572B7}"/>
                  </a:ext>
                </a:extLst>
              </p:cNvPr>
              <p:cNvSpPr txBox="1"/>
              <p:nvPr/>
            </p:nvSpPr>
            <p:spPr>
              <a:xfrm>
                <a:off x="1066800" y="3465896"/>
                <a:ext cx="4921284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</m:t>
                          </m:r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26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4A7EA10-7879-43FF-BBEB-98F759F57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465896"/>
                <a:ext cx="4921284" cy="743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982501A-6531-41E0-A085-B96D6B2C77F4}"/>
                  </a:ext>
                </a:extLst>
              </p:cNvPr>
              <p:cNvSpPr txBox="1"/>
              <p:nvPr/>
            </p:nvSpPr>
            <p:spPr>
              <a:xfrm>
                <a:off x="1066800" y="4100749"/>
                <a:ext cx="5261120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(27</m:t>
                          </m:r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26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)+(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982501A-6531-41E0-A085-B96D6B2C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00749"/>
                <a:ext cx="5261120" cy="743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8679F2-3C3D-4528-8D3C-43F20266087E}"/>
                  </a:ext>
                </a:extLst>
              </p:cNvPr>
              <p:cNvSpPr txBox="1"/>
              <p:nvPr/>
            </p:nvSpPr>
            <p:spPr>
              <a:xfrm>
                <a:off x="6128556" y="4100748"/>
                <a:ext cx="1141595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8679F2-3C3D-4528-8D3C-43F202660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556" y="4100748"/>
                <a:ext cx="1141595" cy="743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xplosion 1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CA2492-C0FD-499E-A601-2FA394CCF54C}"/>
              </a:ext>
            </a:extLst>
          </p:cNvPr>
          <p:cNvSpPr/>
          <p:nvPr/>
        </p:nvSpPr>
        <p:spPr>
          <a:xfrm>
            <a:off x="491383" y="2935100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3" grpId="0"/>
      <p:bldP spid="12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5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1" y="171002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228600" y="523220"/>
                <a:ext cx="8907780" cy="1742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Luyện </a:t>
                </a:r>
                <a:r>
                  <a:rPr lang="en-US" sz="32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</a:p>
              <a:p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endPara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−(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3220"/>
                <a:ext cx="8907780" cy="1742657"/>
              </a:xfrm>
              <a:prstGeom prst="rect">
                <a:avLst/>
              </a:prstGeom>
              <a:blipFill>
                <a:blip r:embed="rId2"/>
                <a:stretch>
                  <a:fillRect l="-1780" t="-4895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228600" y="2677716"/>
                <a:ext cx="2103396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+ 27</m:t>
                    </m:r>
                  </m:oMath>
                </a14:m>
                <a:endParaRPr lang="en-US" sz="36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77716"/>
                <a:ext cx="2103396" cy="743665"/>
              </a:xfrm>
              <a:prstGeom prst="rect">
                <a:avLst/>
              </a:prstGeom>
              <a:blipFill>
                <a:blip r:embed="rId3"/>
                <a:stretch>
                  <a:fillRect l="-8986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228600" y="3329582"/>
                <a:ext cx="2154884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29582"/>
                <a:ext cx="2154884" cy="743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228600" y="3951526"/>
                <a:ext cx="4410118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(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+ 3)(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− 3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+ 9)</m:t>
                      </m:r>
                    </m:oMath>
                  </m:oMathPara>
                </a14:m>
                <a:endParaRPr lang="en-US" sz="36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51526"/>
                <a:ext cx="4410118" cy="743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xplosion 1 6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904331" y="2360911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228600" y="2211700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2">
                                          <p:stCondLst>
                                            <p:cond delay="2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2400" y="1518034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3200" dirty="0"/>
          </a:p>
        </p:txBody>
      </p:sp>
      <p:pic>
        <p:nvPicPr>
          <p:cNvPr id="6" name="Hình ảnh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228600" y="523220"/>
                <a:ext cx="8907780" cy="1742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Luyện </a:t>
                </a:r>
                <a:r>
                  <a:rPr lang="en-US" sz="32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</a:p>
              <a:p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endPara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−(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i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3220"/>
                <a:ext cx="8907780" cy="1742657"/>
              </a:xfrm>
              <a:prstGeom prst="rect">
                <a:avLst/>
              </a:prstGeom>
              <a:blipFill>
                <a:blip r:embed="rId2"/>
                <a:stretch>
                  <a:fillRect l="-1780" t="-4895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228600" y="2211700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A964B9-CED9-4433-854F-D2BB60065FD9}"/>
                  </a:ext>
                </a:extLst>
              </p:cNvPr>
              <p:cNvSpPr txBox="1"/>
              <p:nvPr/>
            </p:nvSpPr>
            <p:spPr>
              <a:xfrm>
                <a:off x="228600" y="2653578"/>
                <a:ext cx="7527765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2)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A964B9-CED9-4433-854F-D2BB60065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53578"/>
                <a:ext cx="7527765" cy="743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4E9927D-288F-4BF0-971C-709D8DBBD334}"/>
                  </a:ext>
                </a:extLst>
              </p:cNvPr>
              <p:cNvSpPr txBox="1"/>
              <p:nvPr/>
            </p:nvSpPr>
            <p:spPr>
              <a:xfrm>
                <a:off x="228600" y="3318199"/>
                <a:ext cx="4767395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 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4E9927D-288F-4BF0-971C-709D8DBB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18199"/>
                <a:ext cx="4767395" cy="743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46BBC22-8C68-4426-9B97-C1B22FDDB31A}"/>
                  </a:ext>
                </a:extLst>
              </p:cNvPr>
              <p:cNvSpPr txBox="1"/>
              <p:nvPr/>
            </p:nvSpPr>
            <p:spPr>
              <a:xfrm>
                <a:off x="228600" y="3982820"/>
                <a:ext cx="4445191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3600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46BBC22-8C68-4426-9B97-C1B22FDDB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82820"/>
                <a:ext cx="4445191" cy="743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83365A5-E09E-490C-827E-BF82DEC26B2E}"/>
                  </a:ext>
                </a:extLst>
              </p:cNvPr>
              <p:cNvSpPr txBox="1"/>
              <p:nvPr/>
            </p:nvSpPr>
            <p:spPr>
              <a:xfrm>
                <a:off x="4536558" y="4031486"/>
                <a:ext cx="9060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83365A5-E09E-490C-827E-BF82DEC26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8" y="4031486"/>
                <a:ext cx="90601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3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4075090" y="1815157"/>
            <a:ext cx="2438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92430" y="541555"/>
                <a:ext cx="8359140" cy="742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</a:t>
                </a:r>
                <a:r>
                  <a:rPr 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nor/>
                      </m:rPr>
                      <a:rPr lang="en-US" sz="36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CN" alt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dưới</a:t>
                </a:r>
                <a:r>
                  <a:rPr lang="en-US" altLang="zh-CN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dạng</a:t>
                </a:r>
                <a:r>
                  <a:rPr lang="en-US" altLang="zh-CN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endParaRPr lang="zh-CN" altLang="en-US" sz="3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" y="541555"/>
                <a:ext cx="8359140" cy="742960"/>
              </a:xfrm>
              <a:prstGeom prst="rect">
                <a:avLst/>
              </a:prstGeom>
              <a:blipFill>
                <a:blip r:embed="rId2"/>
                <a:stretch>
                  <a:fillRect l="-2187" t="-820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581879" y="1636761"/>
                <a:ext cx="1723421" cy="743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79" y="1636761"/>
                <a:ext cx="1723421" cy="743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133600" y="2380426"/>
                <a:ext cx="3285130" cy="743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(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6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80426"/>
                <a:ext cx="3285130" cy="743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2133600" y="3124091"/>
                <a:ext cx="5591211" cy="74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(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4 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6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124091"/>
                <a:ext cx="5591211" cy="743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387114" y="12498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4" name="Picture 1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E3953F-A009-4AFB-B302-DBAA7AE35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09" y="2339259"/>
            <a:ext cx="1169618" cy="1169618"/>
          </a:xfrm>
          <a:prstGeom prst="rect">
            <a:avLst/>
          </a:prstGeom>
        </p:spPr>
      </p:pic>
      <p:sp>
        <p:nvSpPr>
          <p:cNvPr id="15" name="Thought Bubble: Cloud 1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6A26E9-E932-4C53-98A9-CC6E3B7848A4}"/>
              </a:ext>
            </a:extLst>
          </p:cNvPr>
          <p:cNvSpPr/>
          <p:nvPr/>
        </p:nvSpPr>
        <p:spPr>
          <a:xfrm>
            <a:off x="6037106" y="1356214"/>
            <a:ext cx="2895600" cy="107389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</a:p>
          <a:p>
            <a:pPr algn="ctr" defTabSz="342900"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 BẠN</a:t>
            </a:r>
          </a:p>
        </p:txBody>
      </p:sp>
      <p:pic>
        <p:nvPicPr>
          <p:cNvPr id="16" name="Picture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03F582-A0E5-4C35-86DC-5D81CFFB8C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906" y="2832342"/>
            <a:ext cx="1062097" cy="58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/>
      <p:bldP spid="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4" y="1920820"/>
            <a:ext cx="3071795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3075339" y="419839"/>
            <a:ext cx="52578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Ở 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2680233" y="981501"/>
            <a:ext cx="6172200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thuộc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sáu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hằng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đẳng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đáng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900" indent="-342900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2.12a, 2.13a, 2.14a/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sgk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trang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39.</a:t>
            </a:r>
          </a:p>
          <a:p>
            <a:pPr marL="342900" indent="-342900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Chuẩn bị cho tiết học sau “Hiệu hai lập phương”.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7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247957"/>
            <a:ext cx="1612371" cy="18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489090" y="430709"/>
            <a:ext cx="64451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 ĐỘI ANH HÙNG</a:t>
            </a:r>
          </a:p>
        </p:txBody>
      </p:sp>
      <p:sp>
        <p:nvSpPr>
          <p:cNvPr id="3" name="Horizontal Scroll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533400" y="1200150"/>
            <a:ext cx="6477001" cy="30480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401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82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137">
            <a:off x="126006" y="1385788"/>
            <a:ext cx="1588554" cy="8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364045">
            <a:off x="6578898" y="657983"/>
            <a:ext cx="2743200" cy="169641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 rot="560109">
            <a:off x="6985505" y="1121473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3" name="Picture 2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71">
                        <a14:foregroundMark x1="60086" y1="27273" x2="52361" y2="39921"/>
                        <a14:foregroundMark x1="77682" y1="27668" x2="81116" y2="37945"/>
                        <a14:foregroundMark x1="73391" y1="40316" x2="67811" y2="5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8" y="3134840"/>
            <a:ext cx="1203325" cy="9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94">
                        <a14:foregroundMark x1="53870" y1="35371" x2="53870" y2="37263"/>
                        <a14:foregroundMark x1="79779" y1="32897" x2="78199" y2="35371"/>
                        <a14:foregroundMark x1="64771" y1="47016" x2="74250" y2="4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46473"/>
            <a:ext cx="1219200" cy="9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2 1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364045">
            <a:off x="6655098" y="2829683"/>
            <a:ext cx="2743200" cy="169641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 rot="560109">
            <a:off x="7061705" y="3293173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8" name="Picture 6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11170"/>
            <a:ext cx="2209800" cy="1493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1" y="2128705"/>
            <a:ext cx="6596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05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3" y="711170"/>
            <a:ext cx="2939313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128705"/>
            <a:ext cx="47625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1" y="2103336"/>
            <a:ext cx="6596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3" y="685802"/>
            <a:ext cx="2939313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103336"/>
            <a:ext cx="47625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>
            <a:hlinkClick r:id="rId12" action="ppaction://hlinksldjump"/>
          </p:cNvPr>
          <p:cNvSpPr/>
          <p:nvPr/>
        </p:nvSpPr>
        <p:spPr>
          <a:xfrm>
            <a:off x="76203" y="1"/>
            <a:ext cx="697715" cy="376551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-Point Star 9">
            <a:hlinkClick r:id="rId13" action="ppaction://hlinksldjump"/>
          </p:cNvPr>
          <p:cNvSpPr/>
          <p:nvPr/>
        </p:nvSpPr>
        <p:spPr>
          <a:xfrm>
            <a:off x="685800" y="628651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8-Point Star 29">
            <a:hlinkClick r:id="rId14" action="ppaction://hlinksldjump"/>
          </p:cNvPr>
          <p:cNvSpPr/>
          <p:nvPr/>
        </p:nvSpPr>
        <p:spPr>
          <a:xfrm>
            <a:off x="1828800" y="628651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8-Point Star 30">
            <a:hlinkClick r:id="rId15" action="ppaction://hlinksldjump"/>
          </p:cNvPr>
          <p:cNvSpPr/>
          <p:nvPr/>
        </p:nvSpPr>
        <p:spPr>
          <a:xfrm>
            <a:off x="3102010" y="628651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8-Point Star 31">
            <a:hlinkClick r:id="rId16" action="ppaction://hlinksldjump"/>
          </p:cNvPr>
          <p:cNvSpPr/>
          <p:nvPr/>
        </p:nvSpPr>
        <p:spPr>
          <a:xfrm>
            <a:off x="4191000" y="628651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8-Point Star 32">
            <a:hlinkClick r:id="rId17" action="ppaction://hlinksldjump"/>
          </p:cNvPr>
          <p:cNvSpPr/>
          <p:nvPr/>
        </p:nvSpPr>
        <p:spPr>
          <a:xfrm>
            <a:off x="5388010" y="628651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8-Point Star 33">
            <a:hlinkClick r:id="rId18" action="ppaction://hlinksldjump"/>
          </p:cNvPr>
          <p:cNvSpPr/>
          <p:nvPr/>
        </p:nvSpPr>
        <p:spPr>
          <a:xfrm>
            <a:off x="6553200" y="646808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7969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0.16736 -0.005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36 -0.00578 L 0.29236 -0.005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-0.00578 L 0.44236 -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36 -0.00578 L 0.55069 -0.005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0578 L 0.66736 -0.005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36 -0.00578 L 0.8257 -0.0115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0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2" grpId="1"/>
      <p:bldP spid="12" grpId="0" animBg="1"/>
      <p:bldP spid="12" grpId="1" animBg="1"/>
      <p:bldP spid="13" grpId="0"/>
      <p:bldP spid="13" grpId="1"/>
      <p:bldP spid="9" grpId="0"/>
      <p:bldP spid="9" grpId="1"/>
      <p:bldP spid="21" grpId="0"/>
      <p:bldP spid="21" grpId="1"/>
      <p:bldP spid="10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751940" y="3932117"/>
            <a:ext cx="2816911" cy="11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4009223"/>
            <a:ext cx="1063094" cy="12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38724" y="523589"/>
                <a:ext cx="8436130" cy="1853372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 1: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−8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+16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24" y="523589"/>
                <a:ext cx="8436130" cy="1853372"/>
              </a:xfrm>
              <a:prstGeom prst="horizontalScroll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orizontal Scroll 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369505" y="2876550"/>
            <a:ext cx="6324600" cy="19050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 descr="OPL20U25GSXzBJYl68kk8uQGfFKzs7yb1M4KJWUiLk6ZEvGF+qCIPSnY57AbBFCvTW2023.15.119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905000" y="3188844"/>
                <a:ext cx="25517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−16)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188844"/>
                <a:ext cx="2551789" cy="646331"/>
              </a:xfrm>
              <a:prstGeom prst="rect">
                <a:avLst/>
              </a:prstGeom>
              <a:blipFill>
                <a:blip r:embed="rId8"/>
                <a:stretch>
                  <a:fillRect l="-741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905000" y="3841469"/>
                <a:ext cx="22712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−4)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41469"/>
                <a:ext cx="2271263" cy="646331"/>
              </a:xfrm>
              <a:prstGeom prst="rect">
                <a:avLst/>
              </a:prstGeom>
              <a:blipFill>
                <a:blip r:embed="rId9"/>
                <a:stretch>
                  <a:fillRect l="-833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854753" y="3133521"/>
                <a:ext cx="22712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−8)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753" y="3133521"/>
                <a:ext cx="2271263" cy="646331"/>
              </a:xfrm>
              <a:prstGeom prst="rect">
                <a:avLst/>
              </a:prstGeom>
              <a:blipFill>
                <a:blip r:embed="rId10"/>
                <a:stretch>
                  <a:fillRect l="-804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854753" y="3841470"/>
                <a:ext cx="22969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753" y="3841470"/>
                <a:ext cx="2296911" cy="646331"/>
              </a:xfrm>
              <a:prstGeom prst="rect">
                <a:avLst/>
              </a:prstGeom>
              <a:blipFill>
                <a:blip r:embed="rId11"/>
                <a:stretch>
                  <a:fillRect l="-795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E8C032-F154-F054-A31F-13C3F0A1A83F}"/>
              </a:ext>
            </a:extLst>
          </p:cNvPr>
          <p:cNvSpPr/>
          <p:nvPr/>
        </p:nvSpPr>
        <p:spPr>
          <a:xfrm>
            <a:off x="3810000" y="231553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00:10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5B3A9E75-D9C6-FBA8-ED5D-7E9AC21778A5}"/>
              </a:ext>
            </a:extLst>
          </p:cNvPr>
          <p:cNvSpPr/>
          <p:nvPr/>
        </p:nvSpPr>
        <p:spPr>
          <a:xfrm>
            <a:off x="3810000" y="2326623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00:09</a:t>
            </a: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0B0331F1-643E-2173-9416-32013DAD594C}"/>
              </a:ext>
            </a:extLst>
          </p:cNvPr>
          <p:cNvSpPr/>
          <p:nvPr/>
        </p:nvSpPr>
        <p:spPr>
          <a:xfrm>
            <a:off x="3810000" y="233409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00:08</a:t>
            </a:r>
          </a:p>
        </p:txBody>
      </p:sp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C4DFBE2E-BAB4-2468-EC7C-39341792B29B}"/>
              </a:ext>
            </a:extLst>
          </p:cNvPr>
          <p:cNvSpPr/>
          <p:nvPr/>
        </p:nvSpPr>
        <p:spPr>
          <a:xfrm>
            <a:off x="3810000" y="2326862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00:07</a:t>
            </a: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FB84EDE2-631E-5893-A08D-BB18B23242FA}"/>
              </a:ext>
            </a:extLst>
          </p:cNvPr>
          <p:cNvSpPr/>
          <p:nvPr/>
        </p:nvSpPr>
        <p:spPr>
          <a:xfrm>
            <a:off x="3810000" y="231553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00:06</a:t>
            </a:r>
          </a:p>
        </p:txBody>
      </p:sp>
      <p:sp>
        <p:nvSpPr>
          <p:cNvPr id="9" name="Rounded Rectangle 28">
            <a:extLst>
              <a:ext uri="{FF2B5EF4-FFF2-40B4-BE49-F238E27FC236}">
                <a16:creationId xmlns:a16="http://schemas.microsoft.com/office/drawing/2014/main" id="{34D5A22F-2965-E5D3-D6F1-F90EB3682C90}"/>
              </a:ext>
            </a:extLst>
          </p:cNvPr>
          <p:cNvSpPr/>
          <p:nvPr/>
        </p:nvSpPr>
        <p:spPr>
          <a:xfrm>
            <a:off x="3810000" y="2330479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00:05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B41D263F-8296-C558-B439-7871E94CEEB9}"/>
              </a:ext>
            </a:extLst>
          </p:cNvPr>
          <p:cNvSpPr/>
          <p:nvPr/>
        </p:nvSpPr>
        <p:spPr>
          <a:xfrm>
            <a:off x="3810000" y="2323006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00:04</a:t>
            </a: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86D3F350-69EE-6177-5890-5176FE256151}"/>
              </a:ext>
            </a:extLst>
          </p:cNvPr>
          <p:cNvSpPr/>
          <p:nvPr/>
        </p:nvSpPr>
        <p:spPr>
          <a:xfrm>
            <a:off x="3810000" y="231553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00:03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B507F144-C04B-6072-374D-A73DC31C68F2}"/>
              </a:ext>
            </a:extLst>
          </p:cNvPr>
          <p:cNvSpPr/>
          <p:nvPr/>
        </p:nvSpPr>
        <p:spPr>
          <a:xfrm>
            <a:off x="3810000" y="2300590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00:02</a:t>
            </a:r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62E03C76-CA55-7AD4-7BC8-0F86E46E7EA1}"/>
              </a:ext>
            </a:extLst>
          </p:cNvPr>
          <p:cNvSpPr/>
          <p:nvPr/>
        </p:nvSpPr>
        <p:spPr>
          <a:xfrm>
            <a:off x="3810000" y="2308062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00:01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567A9833-4075-E2B6-2390-4218FA477DF3}"/>
              </a:ext>
            </a:extLst>
          </p:cNvPr>
          <p:cNvSpPr/>
          <p:nvPr/>
        </p:nvSpPr>
        <p:spPr>
          <a:xfrm>
            <a:off x="3810000" y="2308062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srgbClr val="002060"/>
                </a:solidFill>
                <a:latin typeface="Georgia"/>
              </a:rPr>
              <a:t>00:00</a:t>
            </a:r>
          </a:p>
        </p:txBody>
      </p:sp>
      <p:pic>
        <p:nvPicPr>
          <p:cNvPr id="17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D8F42E62-7C42-7E32-EDDA-9D407610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66" y="2283715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/>
      <p:bldP spid="14" grpId="1"/>
      <p:bldP spid="18" grpId="0"/>
      <p:bldP spid="19" grpId="0"/>
      <p:bldP spid="19" grpId="1"/>
      <p:bldP spid="20" grpId="0"/>
      <p:bldP spid="20" grpId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200149" y="365632"/>
                <a:ext cx="6743700" cy="1827432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 2: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Khai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triển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hằng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(2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49" y="365632"/>
                <a:ext cx="6743700" cy="1827432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 descr="OPL20U25GSXzBJYl68kk8uQGfFKzs7yb1M4KJWUiLk6ZEvGF+qCIPSnY57AbBFCvTW2023.15.119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rizontal Scroll 8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71549" y="2730449"/>
            <a:ext cx="8800899" cy="21654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92834" y="3066228"/>
                <a:ext cx="37348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4" y="3066228"/>
                <a:ext cx="3734805" cy="646331"/>
              </a:xfrm>
              <a:prstGeom prst="rect">
                <a:avLst/>
              </a:prstGeom>
              <a:blipFill>
                <a:blip r:embed="rId4"/>
                <a:stretch>
                  <a:fillRect l="-4894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921889" y="3066228"/>
                <a:ext cx="370915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89" y="3066228"/>
                <a:ext cx="3709157" cy="646331"/>
              </a:xfrm>
              <a:prstGeom prst="rect">
                <a:avLst/>
              </a:prstGeom>
              <a:blipFill>
                <a:blip r:embed="rId5"/>
                <a:stretch>
                  <a:fillRect l="-4926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92834" y="3883871"/>
                <a:ext cx="370915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4" y="3883871"/>
                <a:ext cx="3709157" cy="646331"/>
              </a:xfrm>
              <a:prstGeom prst="rect">
                <a:avLst/>
              </a:prstGeom>
              <a:blipFill>
                <a:blip r:embed="rId6"/>
                <a:stretch>
                  <a:fillRect l="-492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921889" y="3883871"/>
                <a:ext cx="42075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89" y="3883871"/>
                <a:ext cx="4207523" cy="646331"/>
              </a:xfrm>
              <a:prstGeom prst="rect">
                <a:avLst/>
              </a:prstGeom>
              <a:blipFill>
                <a:blip r:embed="rId7"/>
                <a:stretch>
                  <a:fillRect l="-434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B06E36-503D-4199-4F8E-74BB1BD503FE}"/>
              </a:ext>
            </a:extLst>
          </p:cNvPr>
          <p:cNvSpPr/>
          <p:nvPr/>
        </p:nvSpPr>
        <p:spPr>
          <a:xfrm>
            <a:off x="3607439" y="2158247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00:10</a:t>
            </a:r>
          </a:p>
        </p:txBody>
      </p:sp>
      <p:sp>
        <p:nvSpPr>
          <p:cNvPr id="4" name="Rounded Rectangle 2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C721F1-526C-BE21-89E5-5BB7D1DBB9C3}"/>
              </a:ext>
            </a:extLst>
          </p:cNvPr>
          <p:cNvSpPr/>
          <p:nvPr/>
        </p:nvSpPr>
        <p:spPr>
          <a:xfrm>
            <a:off x="3607439" y="2169336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00:09</a:t>
            </a:r>
          </a:p>
        </p:txBody>
      </p:sp>
      <p:sp>
        <p:nvSpPr>
          <p:cNvPr id="5" name="Rounded Rectangle 2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3A3D3D-0445-6E0B-2DB9-568809D1CC62}"/>
              </a:ext>
            </a:extLst>
          </p:cNvPr>
          <p:cNvSpPr/>
          <p:nvPr/>
        </p:nvSpPr>
        <p:spPr>
          <a:xfrm>
            <a:off x="3607439" y="2176808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00:08</a:t>
            </a: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C297BFA6-C38B-825B-5FE2-B5678D7FF9E3}"/>
              </a:ext>
            </a:extLst>
          </p:cNvPr>
          <p:cNvSpPr/>
          <p:nvPr/>
        </p:nvSpPr>
        <p:spPr>
          <a:xfrm>
            <a:off x="3607439" y="216957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00:07</a:t>
            </a: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EF0F4793-7276-0043-9161-472E44E260DC}"/>
              </a:ext>
            </a:extLst>
          </p:cNvPr>
          <p:cNvSpPr/>
          <p:nvPr/>
        </p:nvSpPr>
        <p:spPr>
          <a:xfrm>
            <a:off x="3607439" y="2158247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00:06</a:t>
            </a:r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7E8F12C5-D842-A10D-5557-8F05FE715D2A}"/>
              </a:ext>
            </a:extLst>
          </p:cNvPr>
          <p:cNvSpPr/>
          <p:nvPr/>
        </p:nvSpPr>
        <p:spPr>
          <a:xfrm>
            <a:off x="3607439" y="2173192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00:05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70DE7DEE-A56F-B122-3066-7C3D7894BFDD}"/>
              </a:ext>
            </a:extLst>
          </p:cNvPr>
          <p:cNvSpPr/>
          <p:nvPr/>
        </p:nvSpPr>
        <p:spPr>
          <a:xfrm>
            <a:off x="3607439" y="2165719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00:04</a:t>
            </a:r>
          </a:p>
        </p:txBody>
      </p:sp>
      <p:sp>
        <p:nvSpPr>
          <p:cNvPr id="13" name="Rounded Rectangle 30">
            <a:extLst>
              <a:ext uri="{FF2B5EF4-FFF2-40B4-BE49-F238E27FC236}">
                <a16:creationId xmlns:a16="http://schemas.microsoft.com/office/drawing/2014/main" id="{30CF25A8-6D44-AEEF-CDE3-6D5FA05C24C9}"/>
              </a:ext>
            </a:extLst>
          </p:cNvPr>
          <p:cNvSpPr/>
          <p:nvPr/>
        </p:nvSpPr>
        <p:spPr>
          <a:xfrm>
            <a:off x="3607439" y="2158247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00:03</a:t>
            </a:r>
          </a:p>
        </p:txBody>
      </p:sp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62FE9511-262B-C7EA-A73C-59F856FF81B0}"/>
              </a:ext>
            </a:extLst>
          </p:cNvPr>
          <p:cNvSpPr/>
          <p:nvPr/>
        </p:nvSpPr>
        <p:spPr>
          <a:xfrm>
            <a:off x="3607439" y="2143303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00:02</a:t>
            </a:r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38EFC4D1-D0F3-3AB8-9FDF-F91A612E4609}"/>
              </a:ext>
            </a:extLst>
          </p:cNvPr>
          <p:cNvSpPr/>
          <p:nvPr/>
        </p:nvSpPr>
        <p:spPr>
          <a:xfrm>
            <a:off x="3607439" y="215077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00:01</a:t>
            </a:r>
          </a:p>
        </p:txBody>
      </p:sp>
      <p:sp>
        <p:nvSpPr>
          <p:cNvPr id="19" name="Rounded Rectangle 33">
            <a:extLst>
              <a:ext uri="{FF2B5EF4-FFF2-40B4-BE49-F238E27FC236}">
                <a16:creationId xmlns:a16="http://schemas.microsoft.com/office/drawing/2014/main" id="{5CEDC19F-E1AE-B263-F367-22A4EB88C9B4}"/>
              </a:ext>
            </a:extLst>
          </p:cNvPr>
          <p:cNvSpPr/>
          <p:nvPr/>
        </p:nvSpPr>
        <p:spPr>
          <a:xfrm>
            <a:off x="3607439" y="215077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srgbClr val="002060"/>
                </a:solidFill>
                <a:latin typeface="Georgia"/>
              </a:rPr>
              <a:t>00:00</a:t>
            </a:r>
          </a:p>
        </p:txBody>
      </p:sp>
      <p:pic>
        <p:nvPicPr>
          <p:cNvPr id="20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AB3DE90E-7DF2-D022-3CBF-8DD34F468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89" y="2130045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7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0" grpId="1"/>
      <p:bldP spid="14" grpId="0"/>
      <p:bldP spid="15" grpId="0"/>
      <p:bldP spid="15" grpId="1"/>
      <p:bldP spid="16" grpId="0"/>
      <p:bldP spid="16" grpId="1"/>
      <p:bldP spid="2" grpId="0" animBg="1"/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295401" y="245457"/>
                <a:ext cx="6705598" cy="1771161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Khai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triển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hằng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245457"/>
                <a:ext cx="6705598" cy="1771161"/>
              </a:xfrm>
              <a:prstGeom prst="horizontalScroll">
                <a:avLst/>
              </a:prstGeom>
              <a:blipFill>
                <a:blip r:embed="rId2"/>
                <a:stretch>
                  <a:fillRect r="-9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 descr="OPL20U25GSXzBJYl68kk8uQGfFKzs7yb1M4KJWUiLk6ZEvGF+qCIPSnY57AbBFCvTW2023.15.119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rizontal Scroll 8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5163" y="2724150"/>
            <a:ext cx="9118837" cy="20574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70811" y="3036073"/>
                <a:ext cx="42773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11" y="3036073"/>
                <a:ext cx="4277389" cy="646331"/>
              </a:xfrm>
              <a:prstGeom prst="rect">
                <a:avLst/>
              </a:prstGeom>
              <a:blipFill>
                <a:blip r:embed="rId4"/>
                <a:stretch>
                  <a:fillRect l="-441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810031" y="3036072"/>
                <a:ext cx="43527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031" y="3036072"/>
                <a:ext cx="4352730" cy="646331"/>
              </a:xfrm>
              <a:prstGeom prst="rect">
                <a:avLst/>
              </a:prstGeom>
              <a:blipFill>
                <a:blip r:embed="rId5"/>
                <a:stretch>
                  <a:fillRect l="-420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70811" y="3785300"/>
                <a:ext cx="43527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11" y="3785300"/>
                <a:ext cx="4352730" cy="646331"/>
              </a:xfrm>
              <a:prstGeom prst="rect">
                <a:avLst/>
              </a:prstGeom>
              <a:blipFill>
                <a:blip r:embed="rId6"/>
                <a:stretch>
                  <a:fillRect l="-4342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810031" y="3784480"/>
                <a:ext cx="43783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031" y="3784480"/>
                <a:ext cx="4378378" cy="646331"/>
              </a:xfrm>
              <a:prstGeom prst="rect">
                <a:avLst/>
              </a:prstGeom>
              <a:blipFill>
                <a:blip r:embed="rId7"/>
                <a:stretch>
                  <a:fillRect l="-4178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9A2E5B-165C-4CA4-B31A-284D8E44B94D}"/>
              </a:ext>
            </a:extLst>
          </p:cNvPr>
          <p:cNvSpPr/>
          <p:nvPr/>
        </p:nvSpPr>
        <p:spPr>
          <a:xfrm>
            <a:off x="4000500" y="2025403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00:10</a:t>
            </a:r>
          </a:p>
        </p:txBody>
      </p:sp>
      <p:sp>
        <p:nvSpPr>
          <p:cNvPr id="4" name="Rounded Rectangle 2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194418-1062-B7B9-7C8B-303A265BF82E}"/>
              </a:ext>
            </a:extLst>
          </p:cNvPr>
          <p:cNvSpPr/>
          <p:nvPr/>
        </p:nvSpPr>
        <p:spPr>
          <a:xfrm>
            <a:off x="4000500" y="2036492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00:09</a:t>
            </a:r>
          </a:p>
        </p:txBody>
      </p:sp>
      <p:sp>
        <p:nvSpPr>
          <p:cNvPr id="5" name="Rounded Rectangle 2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EA3A62-FE7E-CFFC-7C2A-64CF0D1359E1}"/>
              </a:ext>
            </a:extLst>
          </p:cNvPr>
          <p:cNvSpPr/>
          <p:nvPr/>
        </p:nvSpPr>
        <p:spPr>
          <a:xfrm>
            <a:off x="4000500" y="204396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00:08</a:t>
            </a: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B18293FA-BE8E-6946-2F58-2737F7BB81B7}"/>
              </a:ext>
            </a:extLst>
          </p:cNvPr>
          <p:cNvSpPr/>
          <p:nvPr/>
        </p:nvSpPr>
        <p:spPr>
          <a:xfrm>
            <a:off x="4000500" y="203673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00:07</a:t>
            </a: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2CF14E64-07D0-8208-9ACF-D3DA36CFACB0}"/>
              </a:ext>
            </a:extLst>
          </p:cNvPr>
          <p:cNvSpPr/>
          <p:nvPr/>
        </p:nvSpPr>
        <p:spPr>
          <a:xfrm>
            <a:off x="4000500" y="2025403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00:06</a:t>
            </a:r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50B39C1D-5440-5E2F-72F7-54975F42A5A8}"/>
              </a:ext>
            </a:extLst>
          </p:cNvPr>
          <p:cNvSpPr/>
          <p:nvPr/>
        </p:nvSpPr>
        <p:spPr>
          <a:xfrm>
            <a:off x="4000500" y="2040348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00:05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BEC925EC-BD69-29D8-9A9B-BBCE66F5A72A}"/>
              </a:ext>
            </a:extLst>
          </p:cNvPr>
          <p:cNvSpPr/>
          <p:nvPr/>
        </p:nvSpPr>
        <p:spPr>
          <a:xfrm>
            <a:off x="4000500" y="203287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00:04</a:t>
            </a:r>
          </a:p>
        </p:txBody>
      </p:sp>
      <p:sp>
        <p:nvSpPr>
          <p:cNvPr id="13" name="Rounded Rectangle 30">
            <a:extLst>
              <a:ext uri="{FF2B5EF4-FFF2-40B4-BE49-F238E27FC236}">
                <a16:creationId xmlns:a16="http://schemas.microsoft.com/office/drawing/2014/main" id="{C6484E25-487E-E79A-F0CF-F9F3A61852B0}"/>
              </a:ext>
            </a:extLst>
          </p:cNvPr>
          <p:cNvSpPr/>
          <p:nvPr/>
        </p:nvSpPr>
        <p:spPr>
          <a:xfrm>
            <a:off x="4000500" y="2025403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00:03</a:t>
            </a:r>
          </a:p>
        </p:txBody>
      </p:sp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A37A13A0-8460-43E6-FEAF-7FE3B039E51F}"/>
              </a:ext>
            </a:extLst>
          </p:cNvPr>
          <p:cNvSpPr/>
          <p:nvPr/>
        </p:nvSpPr>
        <p:spPr>
          <a:xfrm>
            <a:off x="4000500" y="2010459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00:02</a:t>
            </a:r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4D988D42-2788-A4E1-A71A-E0684DDA791F}"/>
              </a:ext>
            </a:extLst>
          </p:cNvPr>
          <p:cNvSpPr/>
          <p:nvPr/>
        </p:nvSpPr>
        <p:spPr>
          <a:xfrm>
            <a:off x="4000500" y="201793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00:01</a:t>
            </a:r>
          </a:p>
        </p:txBody>
      </p:sp>
      <p:sp>
        <p:nvSpPr>
          <p:cNvPr id="19" name="Rounded Rectangle 33">
            <a:extLst>
              <a:ext uri="{FF2B5EF4-FFF2-40B4-BE49-F238E27FC236}">
                <a16:creationId xmlns:a16="http://schemas.microsoft.com/office/drawing/2014/main" id="{C67B6EA4-A79C-77B2-F883-D48FB5AB4CB4}"/>
              </a:ext>
            </a:extLst>
          </p:cNvPr>
          <p:cNvSpPr/>
          <p:nvPr/>
        </p:nvSpPr>
        <p:spPr>
          <a:xfrm>
            <a:off x="4000500" y="201793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srgbClr val="002060"/>
                </a:solidFill>
                <a:latin typeface="Georgia"/>
              </a:rPr>
              <a:t>00:00</a:t>
            </a:r>
          </a:p>
        </p:txBody>
      </p:sp>
      <p:pic>
        <p:nvPicPr>
          <p:cNvPr id="20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153FD27B-AFA6-E5F6-8E6A-64B203AB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997201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03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4" grpId="0"/>
      <p:bldP spid="14" grpId="1"/>
      <p:bldP spid="15" grpId="0"/>
      <p:bldP spid="15" grpId="1"/>
      <p:bldP spid="16" grpId="0"/>
      <p:bldP spid="16" grpId="1"/>
      <p:bldP spid="2" grpId="0" animBg="1"/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9" y="4121542"/>
            <a:ext cx="2816911" cy="11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4009223"/>
            <a:ext cx="1063094" cy="12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14299" y="531866"/>
                <a:ext cx="8915401" cy="1964803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 4: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8+12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+6</m:t>
                        </m:r>
                        <m: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" y="531866"/>
                <a:ext cx="8915401" cy="1964803"/>
              </a:xfrm>
              <a:prstGeom prst="horizontalScroll">
                <a:avLst/>
              </a:prstGeom>
              <a:blipFill>
                <a:blip r:embed="rId6"/>
                <a:stretch>
                  <a:fillRect r="-95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orizontal Scroll 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143000" y="3028950"/>
            <a:ext cx="7048501" cy="2023309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 descr="OPL20U25GSXzBJYl68kk8uQGfFKzs7yb1M4KJWUiLk6ZEvGF+qCIPSnY57AbBFCvTW2023.15.119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565163" y="3297019"/>
                <a:ext cx="30663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[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+(−2)]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63" y="3297019"/>
                <a:ext cx="3066352" cy="646331"/>
              </a:xfrm>
              <a:prstGeom prst="rect">
                <a:avLst/>
              </a:prstGeom>
              <a:blipFill>
                <a:blip r:embed="rId8"/>
                <a:stretch>
                  <a:fillRect l="-6163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565163" y="4035979"/>
                <a:ext cx="23866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+8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63" y="4035979"/>
                <a:ext cx="2386679" cy="646331"/>
              </a:xfrm>
              <a:prstGeom prst="rect">
                <a:avLst/>
              </a:prstGeom>
              <a:blipFill>
                <a:blip r:embed="rId9"/>
                <a:stretch>
                  <a:fillRect l="-792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047593" y="3297018"/>
                <a:ext cx="23866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2+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93" y="3297018"/>
                <a:ext cx="2386679" cy="646331"/>
              </a:xfrm>
              <a:prstGeom prst="rect">
                <a:avLst/>
              </a:prstGeom>
              <a:blipFill>
                <a:blip r:embed="rId10"/>
                <a:stretch>
                  <a:fillRect l="-7653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047593" y="4035978"/>
                <a:ext cx="30792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[2+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93" y="4035978"/>
                <a:ext cx="3079241" cy="646331"/>
              </a:xfrm>
              <a:prstGeom prst="rect">
                <a:avLst/>
              </a:prstGeom>
              <a:blipFill>
                <a:blip r:embed="rId11"/>
                <a:stretch>
                  <a:fillRect l="-594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1C95A3-6CF2-BC6E-3134-4CB9C815EAE4}"/>
              </a:ext>
            </a:extLst>
          </p:cNvPr>
          <p:cNvSpPr/>
          <p:nvPr/>
        </p:nvSpPr>
        <p:spPr>
          <a:xfrm>
            <a:off x="3886200" y="246697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00:10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F7ADCCAA-D813-9A29-1E1E-8D632FB62A20}"/>
              </a:ext>
            </a:extLst>
          </p:cNvPr>
          <p:cNvSpPr/>
          <p:nvPr/>
        </p:nvSpPr>
        <p:spPr>
          <a:xfrm>
            <a:off x="3886200" y="247806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00:09</a:t>
            </a: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100A90D9-443E-FC7B-25D8-19C5A0A8AC11}"/>
              </a:ext>
            </a:extLst>
          </p:cNvPr>
          <p:cNvSpPr/>
          <p:nvPr/>
        </p:nvSpPr>
        <p:spPr>
          <a:xfrm>
            <a:off x="3886200" y="2485536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00:08</a:t>
            </a:r>
          </a:p>
        </p:txBody>
      </p:sp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D3EC7D42-F152-7A46-53CA-1A57A05F9A6E}"/>
              </a:ext>
            </a:extLst>
          </p:cNvPr>
          <p:cNvSpPr/>
          <p:nvPr/>
        </p:nvSpPr>
        <p:spPr>
          <a:xfrm>
            <a:off x="3886200" y="2478303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00:07</a:t>
            </a: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4C614B62-F445-9687-8952-BBF060BC0185}"/>
              </a:ext>
            </a:extLst>
          </p:cNvPr>
          <p:cNvSpPr/>
          <p:nvPr/>
        </p:nvSpPr>
        <p:spPr>
          <a:xfrm>
            <a:off x="3886200" y="246697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00:06</a:t>
            </a:r>
          </a:p>
        </p:txBody>
      </p:sp>
      <p:sp>
        <p:nvSpPr>
          <p:cNvPr id="9" name="Rounded Rectangle 28">
            <a:extLst>
              <a:ext uri="{FF2B5EF4-FFF2-40B4-BE49-F238E27FC236}">
                <a16:creationId xmlns:a16="http://schemas.microsoft.com/office/drawing/2014/main" id="{3290B812-6B44-3D18-12A9-175F974DF50B}"/>
              </a:ext>
            </a:extLst>
          </p:cNvPr>
          <p:cNvSpPr/>
          <p:nvPr/>
        </p:nvSpPr>
        <p:spPr>
          <a:xfrm>
            <a:off x="3886200" y="2481920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00:05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A7081ED6-477D-0C6A-A418-3AB99608FC6B}"/>
              </a:ext>
            </a:extLst>
          </p:cNvPr>
          <p:cNvSpPr/>
          <p:nvPr/>
        </p:nvSpPr>
        <p:spPr>
          <a:xfrm>
            <a:off x="3886200" y="2474447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00:04</a:t>
            </a: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05B9A7C3-183C-6243-9D6D-DC385059FA75}"/>
              </a:ext>
            </a:extLst>
          </p:cNvPr>
          <p:cNvSpPr/>
          <p:nvPr/>
        </p:nvSpPr>
        <p:spPr>
          <a:xfrm>
            <a:off x="3886200" y="2466975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00:03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15F05C6B-23DE-A551-81FD-6D20C4227753}"/>
              </a:ext>
            </a:extLst>
          </p:cNvPr>
          <p:cNvSpPr/>
          <p:nvPr/>
        </p:nvSpPr>
        <p:spPr>
          <a:xfrm>
            <a:off x="3886200" y="245203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00:02</a:t>
            </a:r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D53FF1DA-F8BF-5453-57D3-D0D0FB62D943}"/>
              </a:ext>
            </a:extLst>
          </p:cNvPr>
          <p:cNvSpPr/>
          <p:nvPr/>
        </p:nvSpPr>
        <p:spPr>
          <a:xfrm>
            <a:off x="3886200" y="2459503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00:01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D24BC151-B221-673C-DC97-3F770C2F53DD}"/>
              </a:ext>
            </a:extLst>
          </p:cNvPr>
          <p:cNvSpPr/>
          <p:nvPr/>
        </p:nvSpPr>
        <p:spPr>
          <a:xfrm>
            <a:off x="3886200" y="2459503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srgbClr val="002060"/>
                </a:solidFill>
                <a:latin typeface="Georgia"/>
              </a:rPr>
              <a:t>00:00</a:t>
            </a:r>
          </a:p>
        </p:txBody>
      </p:sp>
      <p:pic>
        <p:nvPicPr>
          <p:cNvPr id="17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A06172C4-D1EE-FFFD-AEA4-54AC1D34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438773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/>
      <p:bldP spid="14" grpId="1"/>
      <p:bldP spid="18" grpId="0"/>
      <p:bldP spid="18" grpId="1"/>
      <p:bldP spid="19" grpId="0"/>
      <p:bldP spid="20" grpId="0"/>
      <p:bldP spid="20" grpId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9" y="4121542"/>
            <a:ext cx="2816911" cy="11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4009223"/>
            <a:ext cx="1063094" cy="12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025656" y="631527"/>
                <a:ext cx="7092688" cy="1764058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 5: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101</m:t>
                        </m:r>
                      </m:e>
                      <m:sup>
                        <m: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99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56" y="631527"/>
                <a:ext cx="7092688" cy="1764058"/>
              </a:xfrm>
              <a:prstGeom prst="horizontalScroll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orizontal Scroll 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672704" y="2876550"/>
            <a:ext cx="5566296" cy="1926198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 descr="OPL20U25GSXzBJYl68kk8uQGfFKzs7yb1M4KJWUiLk6ZEvGF+qCIPSnY57AbBFCvTW2023.15.119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286000" y="3109876"/>
                <a:ext cx="18549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4 000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109876"/>
                <a:ext cx="1854995" cy="646331"/>
              </a:xfrm>
              <a:prstGeom prst="rect">
                <a:avLst/>
              </a:prstGeom>
              <a:blipFill>
                <a:blip r:embed="rId8"/>
                <a:stretch>
                  <a:fillRect l="-9868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280745" y="3883579"/>
                <a:ext cx="18293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1 000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745" y="3883579"/>
                <a:ext cx="1829347" cy="646331"/>
              </a:xfrm>
              <a:prstGeom prst="rect">
                <a:avLst/>
              </a:prstGeom>
              <a:blipFill>
                <a:blip r:embed="rId9"/>
                <a:stretch>
                  <a:fillRect l="-10000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183513" y="3115246"/>
                <a:ext cx="14879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200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513" y="3115246"/>
                <a:ext cx="1487908" cy="646331"/>
              </a:xfrm>
              <a:prstGeom prst="rect">
                <a:avLst/>
              </a:prstGeom>
              <a:blipFill>
                <a:blip r:embed="rId10"/>
                <a:stretch>
                  <a:fillRect l="-12295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178258" y="3856823"/>
                <a:ext cx="15135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400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258" y="3856823"/>
                <a:ext cx="1513556" cy="646331"/>
              </a:xfrm>
              <a:prstGeom prst="rect">
                <a:avLst/>
              </a:prstGeom>
              <a:blipFill>
                <a:blip r:embed="rId11"/>
                <a:stretch>
                  <a:fillRect l="-12048"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DA1D13-FE77-1405-C891-5B8F4338E3AB}"/>
              </a:ext>
            </a:extLst>
          </p:cNvPr>
          <p:cNvSpPr/>
          <p:nvPr/>
        </p:nvSpPr>
        <p:spPr>
          <a:xfrm>
            <a:off x="3810000" y="2369672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00:10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23DDB19F-D213-39A0-FD0D-6A0FAEF5904E}"/>
              </a:ext>
            </a:extLst>
          </p:cNvPr>
          <p:cNvSpPr/>
          <p:nvPr/>
        </p:nvSpPr>
        <p:spPr>
          <a:xfrm>
            <a:off x="3810000" y="2380761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00:09</a:t>
            </a: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A39607DE-BC50-F1B7-C158-4D3F36BBEF9A}"/>
              </a:ext>
            </a:extLst>
          </p:cNvPr>
          <p:cNvSpPr/>
          <p:nvPr/>
        </p:nvSpPr>
        <p:spPr>
          <a:xfrm>
            <a:off x="3810000" y="2388233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00:08</a:t>
            </a:r>
          </a:p>
        </p:txBody>
      </p:sp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B0F348CD-9F90-80F0-C7DF-5BB0A8A1AF5E}"/>
              </a:ext>
            </a:extLst>
          </p:cNvPr>
          <p:cNvSpPr/>
          <p:nvPr/>
        </p:nvSpPr>
        <p:spPr>
          <a:xfrm>
            <a:off x="3810000" y="2381000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00:07</a:t>
            </a: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34A72433-D0B4-B104-E9DF-38999BC98684}"/>
              </a:ext>
            </a:extLst>
          </p:cNvPr>
          <p:cNvSpPr/>
          <p:nvPr/>
        </p:nvSpPr>
        <p:spPr>
          <a:xfrm>
            <a:off x="3810000" y="2369672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00:06</a:t>
            </a:r>
          </a:p>
        </p:txBody>
      </p:sp>
      <p:sp>
        <p:nvSpPr>
          <p:cNvPr id="9" name="Rounded Rectangle 28">
            <a:extLst>
              <a:ext uri="{FF2B5EF4-FFF2-40B4-BE49-F238E27FC236}">
                <a16:creationId xmlns:a16="http://schemas.microsoft.com/office/drawing/2014/main" id="{C927EC5E-FC4C-C0F1-EDAD-A918F66A09F2}"/>
              </a:ext>
            </a:extLst>
          </p:cNvPr>
          <p:cNvSpPr/>
          <p:nvPr/>
        </p:nvSpPr>
        <p:spPr>
          <a:xfrm>
            <a:off x="3810000" y="2384617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00:05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292922EE-7C57-86B2-0559-7A3F36263A81}"/>
              </a:ext>
            </a:extLst>
          </p:cNvPr>
          <p:cNvSpPr/>
          <p:nvPr/>
        </p:nvSpPr>
        <p:spPr>
          <a:xfrm>
            <a:off x="3810000" y="2377144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00:04</a:t>
            </a: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077EFEA0-9369-9661-B593-5B46FD2F040B}"/>
              </a:ext>
            </a:extLst>
          </p:cNvPr>
          <p:cNvSpPr/>
          <p:nvPr/>
        </p:nvSpPr>
        <p:spPr>
          <a:xfrm>
            <a:off x="3810000" y="2369672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00:03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995E9823-E4E5-E8F9-6D12-95B408280C88}"/>
              </a:ext>
            </a:extLst>
          </p:cNvPr>
          <p:cNvSpPr/>
          <p:nvPr/>
        </p:nvSpPr>
        <p:spPr>
          <a:xfrm>
            <a:off x="3810000" y="2354728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00:02</a:t>
            </a:r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89114C4B-C473-6E3A-B804-539998F08115}"/>
              </a:ext>
            </a:extLst>
          </p:cNvPr>
          <p:cNvSpPr/>
          <p:nvPr/>
        </p:nvSpPr>
        <p:spPr>
          <a:xfrm>
            <a:off x="3810000" y="2362200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Georgia"/>
              </a:rPr>
              <a:t>00:01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7A69EAF5-4B37-F87F-BE16-AECC1854EEE7}"/>
              </a:ext>
            </a:extLst>
          </p:cNvPr>
          <p:cNvSpPr/>
          <p:nvPr/>
        </p:nvSpPr>
        <p:spPr>
          <a:xfrm>
            <a:off x="3810000" y="2362200"/>
            <a:ext cx="1143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srgbClr val="002060"/>
                </a:solidFill>
                <a:latin typeface="Georgia"/>
              </a:rPr>
              <a:t>00:00</a:t>
            </a:r>
          </a:p>
        </p:txBody>
      </p:sp>
      <p:pic>
        <p:nvPicPr>
          <p:cNvPr id="17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6553AFE5-AA67-777B-711A-BD0CE482F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341470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/>
      <p:bldP spid="14" grpId="1"/>
      <p:bldP spid="18" grpId="0"/>
      <p:bldP spid="18" grpId="1"/>
      <p:bldP spid="19" grpId="0"/>
      <p:bldP spid="19" grpId="1"/>
      <p:bldP spid="20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atercolor Preschool Center by Slidesgo">
  <a:themeElements>
    <a:clrScheme name="Simple Light">
      <a:dk1>
        <a:srgbClr val="FF9829"/>
      </a:dk1>
      <a:lt1>
        <a:srgbClr val="B58EC7"/>
      </a:lt1>
      <a:dk2>
        <a:srgbClr val="6FCACF"/>
      </a:dk2>
      <a:lt2>
        <a:srgbClr val="46251D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25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747</Words>
  <Application>Microsoft Office PowerPoint</Application>
  <PresentationFormat>On-screen Show (16:9)</PresentationFormat>
  <Paragraphs>222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7" baseType="lpstr">
      <vt:lpstr>Anaheim</vt:lpstr>
      <vt:lpstr>Antic</vt:lpstr>
      <vt:lpstr>Arial</vt:lpstr>
      <vt:lpstr>Barriecito</vt:lpstr>
      <vt:lpstr>Bebas Neue</vt:lpstr>
      <vt:lpstr>Calibri</vt:lpstr>
      <vt:lpstr>Calibri Light</vt:lpstr>
      <vt:lpstr>Cambria Math</vt:lpstr>
      <vt:lpstr>Comic Sans MS</vt:lpstr>
      <vt:lpstr>Georgia</vt:lpstr>
      <vt:lpstr>Roboto Condensed Light</vt:lpstr>
      <vt:lpstr>Times New Roman</vt:lpstr>
      <vt:lpstr>Tw Cen MT</vt:lpstr>
      <vt:lpstr>Wingdings</vt:lpstr>
      <vt:lpstr>Ytim</vt:lpstr>
      <vt:lpstr>字魂59号-创粗黑</vt:lpstr>
      <vt:lpstr>Custom Design</vt:lpstr>
      <vt:lpstr>2_Office Theme</vt:lpstr>
      <vt:lpstr>3_Office Theme</vt:lpstr>
      <vt:lpstr>1_Office Theme</vt:lpstr>
      <vt:lpstr>4_Office Theme</vt:lpstr>
      <vt:lpstr>5_Office Theme</vt:lpstr>
      <vt:lpstr>Watercolor Preschool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hai lập phương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NMD Store</cp:lastModifiedBy>
  <cp:revision>307</cp:revision>
  <dcterms:created xsi:type="dcterms:W3CDTF">2021-07-22T17:31:00Z</dcterms:created>
  <dcterms:modified xsi:type="dcterms:W3CDTF">2025-03-25T13:41:18Z</dcterms:modified>
</cp:coreProperties>
</file>