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9"/>
  </p:notesMasterIdLst>
  <p:sldIdLst>
    <p:sldId id="256" r:id="rId2"/>
    <p:sldId id="362" r:id="rId3"/>
    <p:sldId id="258" r:id="rId4"/>
    <p:sldId id="270" r:id="rId5"/>
    <p:sldId id="260" r:id="rId6"/>
    <p:sldId id="316" r:id="rId7"/>
    <p:sldId id="356" r:id="rId8"/>
    <p:sldId id="358" r:id="rId9"/>
    <p:sldId id="365" r:id="rId10"/>
    <p:sldId id="366" r:id="rId11"/>
    <p:sldId id="364" r:id="rId12"/>
    <p:sldId id="359" r:id="rId13"/>
    <p:sldId id="347" r:id="rId14"/>
    <p:sldId id="353" r:id="rId15"/>
    <p:sldId id="261" r:id="rId16"/>
    <p:sldId id="262" r:id="rId17"/>
    <p:sldId id="351" r:id="rId18"/>
    <p:sldId id="257" r:id="rId19"/>
    <p:sldId id="352" r:id="rId20"/>
    <p:sldId id="264" r:id="rId21"/>
    <p:sldId id="265" r:id="rId22"/>
    <p:sldId id="266" r:id="rId23"/>
    <p:sldId id="349" r:id="rId24"/>
    <p:sldId id="361" r:id="rId25"/>
    <p:sldId id="350" r:id="rId26"/>
    <p:sldId id="317" r:id="rId27"/>
    <p:sldId id="297" r:id="rId28"/>
  </p:sldIdLst>
  <p:sldSz cx="10799763" cy="6480175"/>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Cambria Math" panose="02040503050406030204" pitchFamily="18" charset="0"/>
      <p:regular r:id="rId40"/>
    </p:embeddedFont>
    <p:embeddedFont>
      <p:font typeface="HP001 4 hàng" panose="020B0604020202020204" charset="0"/>
      <p:regular r:id="rId41"/>
      <p:bold r:id="rId42"/>
    </p:embeddedFont>
    <p:embeddedFont>
      <p:font typeface="Patrick Hand" panose="020B0604020202020204" charset="0"/>
      <p:regular r:id="rId43"/>
    </p:embeddedFont>
    <p:embeddedFont>
      <p:font typeface="Patrick Hand SC"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Giới thiệu" id="{2694ECAD-0449-4E50-86E3-8B6F6F494B4B}">
          <p14:sldIdLst>
            <p14:sldId id="256"/>
            <p14:sldId id="362"/>
            <p14:sldId id="258"/>
            <p14:sldId id="270"/>
          </p14:sldIdLst>
        </p14:section>
        <p14:section name="1. Ước chung" id="{4A50EE42-3E86-4314-BE49-D2CD7D96E616}">
          <p14:sldIdLst>
            <p14:sldId id="260"/>
            <p14:sldId id="316"/>
            <p14:sldId id="356"/>
            <p14:sldId id="358"/>
            <p14:sldId id="365"/>
            <p14:sldId id="366"/>
            <p14:sldId id="364"/>
            <p14:sldId id="359"/>
            <p14:sldId id="347"/>
            <p14:sldId id="353"/>
            <p14:sldId id="261"/>
            <p14:sldId id="262"/>
            <p14:sldId id="351"/>
            <p14:sldId id="257"/>
            <p14:sldId id="352"/>
            <p14:sldId id="264"/>
            <p14:sldId id="265"/>
            <p14:sldId id="266"/>
            <p14:sldId id="349"/>
            <p14:sldId id="361"/>
            <p14:sldId id="350"/>
            <p14:sldId id="317"/>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59D"/>
    <a:srgbClr val="BB5A66"/>
    <a:srgbClr val="EFD19D"/>
    <a:srgbClr val="F28CBC"/>
    <a:srgbClr val="A8D5F2"/>
    <a:srgbClr val="1C424F"/>
    <a:srgbClr val="F2BF63"/>
    <a:srgbClr val="FF0070"/>
    <a:srgbClr val="EDB956"/>
    <a:srgbClr val="BEC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CC070B-6319-49F3-BE82-D27F163C84C2}">
  <a:tblStyle styleId="{19CC070B-6319-49F3-BE82-D27F163C84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90" autoAdjust="0"/>
  </p:normalViewPr>
  <p:slideViewPr>
    <p:cSldViewPr snapToGrid="0">
      <p:cViewPr varScale="1">
        <p:scale>
          <a:sx n="70" d="100"/>
          <a:sy n="70"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emf"/><Relationship Id="rId1" Type="http://schemas.openxmlformats.org/officeDocument/2006/relationships/image" Target="../media/image19.wmf"/><Relationship Id="rId5" Type="http://schemas.openxmlformats.org/officeDocument/2006/relationships/image" Target="../media/image23.emf"/><Relationship Id="rId4"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69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38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23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541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59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18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95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ab5bfae178_0_301:notes"/>
          <p:cNvSpPr>
            <a:spLocks noGrp="1" noRot="1" noChangeAspect="1"/>
          </p:cNvSpPr>
          <p:nvPr>
            <p:ph type="sldImg" idx="2"/>
          </p:nvPr>
        </p:nvSpPr>
        <p:spPr>
          <a:xfrm>
            <a:off x="571500" y="685800"/>
            <a:ext cx="5715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ab5bfae178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7881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349971" y="1060529"/>
            <a:ext cx="8099822" cy="2256061"/>
          </a:xfrm>
        </p:spPr>
        <p:txBody>
          <a:bodyPr anchor="b"/>
          <a:lstStyle>
            <a:lvl1pPr algn="ctr">
              <a:defRPr sz="5315"/>
            </a:lvl1pPr>
          </a:lstStyle>
          <a:p>
            <a:r>
              <a:rPr lang="vi-VN"/>
              <a:t>Bấm để sửa kiểu tiêu đề Bản cái</a:t>
            </a:r>
            <a:endParaRPr lang="en-US" dirty="0"/>
          </a:p>
        </p:txBody>
      </p:sp>
      <p:sp>
        <p:nvSpPr>
          <p:cNvPr id="3" name="Subtitle 2"/>
          <p:cNvSpPr>
            <a:spLocks noGrp="1"/>
          </p:cNvSpPr>
          <p:nvPr>
            <p:ph type="subTitle" idx="1"/>
          </p:nvPr>
        </p:nvSpPr>
        <p:spPr>
          <a:xfrm>
            <a:off x="1349971" y="3403592"/>
            <a:ext cx="8099822" cy="1564542"/>
          </a:xfrm>
        </p:spPr>
        <p:txBody>
          <a:bodyPr/>
          <a:lstStyle>
            <a:lvl1pPr marL="0" indent="0" algn="ctr">
              <a:buNone/>
              <a:defRPr sz="2126"/>
            </a:lvl1pPr>
            <a:lvl2pPr marL="404988" indent="0" algn="ctr">
              <a:buNone/>
              <a:defRPr sz="1772"/>
            </a:lvl2pPr>
            <a:lvl3pPr marL="809976" indent="0" algn="ctr">
              <a:buNone/>
              <a:defRPr sz="1594"/>
            </a:lvl3pPr>
            <a:lvl4pPr marL="1214963" indent="0" algn="ctr">
              <a:buNone/>
              <a:defRPr sz="1417"/>
            </a:lvl4pPr>
            <a:lvl5pPr marL="1619951" indent="0" algn="ctr">
              <a:buNone/>
              <a:defRPr sz="1417"/>
            </a:lvl5pPr>
            <a:lvl6pPr marL="2024939" indent="0" algn="ctr">
              <a:buNone/>
              <a:defRPr sz="1417"/>
            </a:lvl6pPr>
            <a:lvl7pPr marL="2429927" indent="0" algn="ctr">
              <a:buNone/>
              <a:defRPr sz="1417"/>
            </a:lvl7pPr>
            <a:lvl8pPr marL="2834914" indent="0" algn="ctr">
              <a:buNone/>
              <a:defRPr sz="1417"/>
            </a:lvl8pPr>
            <a:lvl9pPr marL="3239902" indent="0" algn="ctr">
              <a:buNone/>
              <a:defRPr sz="1417"/>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04D84323-2A5C-42FB-892F-74069FCA80C7}"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7320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04D84323-2A5C-42FB-892F-74069FCA80C7}"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396873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0" y="345009"/>
            <a:ext cx="2328699" cy="549164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742484" y="345009"/>
            <a:ext cx="6851100" cy="549164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04D84323-2A5C-42FB-892F-74069FCA80C7}"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3211448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891376" y="3068618"/>
            <a:ext cx="7017011" cy="1060564"/>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4500">
                <a:solidFill>
                  <a:schemeClr val="accent3"/>
                </a:solidFill>
              </a:defRPr>
            </a:lvl1pPr>
            <a:lvl2pPr lvl="1" algn="ctr">
              <a:spcBef>
                <a:spcPts val="0"/>
              </a:spcBef>
              <a:spcAft>
                <a:spcPts val="0"/>
              </a:spcAft>
              <a:buClr>
                <a:schemeClr val="accent3"/>
              </a:buClr>
              <a:buSzPts val="3600"/>
              <a:buNone/>
              <a:defRPr sz="3600">
                <a:solidFill>
                  <a:schemeClr val="accent3"/>
                </a:solidFill>
              </a:defRPr>
            </a:lvl2pPr>
            <a:lvl3pPr lvl="2" algn="ctr">
              <a:spcBef>
                <a:spcPts val="0"/>
              </a:spcBef>
              <a:spcAft>
                <a:spcPts val="0"/>
              </a:spcAft>
              <a:buClr>
                <a:schemeClr val="accent3"/>
              </a:buClr>
              <a:buSzPts val="3600"/>
              <a:buNone/>
              <a:defRPr sz="3600">
                <a:solidFill>
                  <a:schemeClr val="accent3"/>
                </a:solidFill>
              </a:defRPr>
            </a:lvl3pPr>
            <a:lvl4pPr lvl="3" algn="ctr">
              <a:spcBef>
                <a:spcPts val="0"/>
              </a:spcBef>
              <a:spcAft>
                <a:spcPts val="0"/>
              </a:spcAft>
              <a:buClr>
                <a:schemeClr val="accent3"/>
              </a:buClr>
              <a:buSzPts val="3600"/>
              <a:buNone/>
              <a:defRPr sz="3600">
                <a:solidFill>
                  <a:schemeClr val="accent3"/>
                </a:solidFill>
              </a:defRPr>
            </a:lvl4pPr>
            <a:lvl5pPr lvl="4" algn="ctr">
              <a:spcBef>
                <a:spcPts val="0"/>
              </a:spcBef>
              <a:spcAft>
                <a:spcPts val="0"/>
              </a:spcAft>
              <a:buClr>
                <a:schemeClr val="accent3"/>
              </a:buClr>
              <a:buSzPts val="3600"/>
              <a:buNone/>
              <a:defRPr sz="3600">
                <a:solidFill>
                  <a:schemeClr val="accent3"/>
                </a:solidFill>
              </a:defRPr>
            </a:lvl5pPr>
            <a:lvl6pPr lvl="5" algn="ctr">
              <a:spcBef>
                <a:spcPts val="0"/>
              </a:spcBef>
              <a:spcAft>
                <a:spcPts val="0"/>
              </a:spcAft>
              <a:buClr>
                <a:schemeClr val="accent3"/>
              </a:buClr>
              <a:buSzPts val="3600"/>
              <a:buNone/>
              <a:defRPr sz="3600">
                <a:solidFill>
                  <a:schemeClr val="accent3"/>
                </a:solidFill>
              </a:defRPr>
            </a:lvl6pPr>
            <a:lvl7pPr lvl="6" algn="ctr">
              <a:spcBef>
                <a:spcPts val="0"/>
              </a:spcBef>
              <a:spcAft>
                <a:spcPts val="0"/>
              </a:spcAft>
              <a:buClr>
                <a:schemeClr val="accent3"/>
              </a:buClr>
              <a:buSzPts val="3600"/>
              <a:buNone/>
              <a:defRPr sz="3600">
                <a:solidFill>
                  <a:schemeClr val="accent3"/>
                </a:solidFill>
              </a:defRPr>
            </a:lvl7pPr>
            <a:lvl8pPr lvl="7" algn="ctr">
              <a:spcBef>
                <a:spcPts val="0"/>
              </a:spcBef>
              <a:spcAft>
                <a:spcPts val="0"/>
              </a:spcAft>
              <a:buClr>
                <a:schemeClr val="accent3"/>
              </a:buClr>
              <a:buSzPts val="3600"/>
              <a:buNone/>
              <a:defRPr sz="3600">
                <a:solidFill>
                  <a:schemeClr val="accent3"/>
                </a:solidFill>
              </a:defRPr>
            </a:lvl8pPr>
            <a:lvl9pPr lvl="8" algn="ctr">
              <a:spcBef>
                <a:spcPts val="0"/>
              </a:spcBef>
              <a:spcAft>
                <a:spcPts val="0"/>
              </a:spcAft>
              <a:buClr>
                <a:schemeClr val="accent3"/>
              </a:buClr>
              <a:buSzPts val="3600"/>
              <a:buNone/>
              <a:defRPr sz="3600">
                <a:solidFill>
                  <a:schemeClr val="accent3"/>
                </a:solidFill>
              </a:defRPr>
            </a:lvl9pPr>
          </a:lstStyle>
          <a:p>
            <a:endParaRPr/>
          </a:p>
        </p:txBody>
      </p:sp>
      <p:sp>
        <p:nvSpPr>
          <p:cNvPr id="15" name="Google Shape;15;p3"/>
          <p:cNvSpPr txBox="1">
            <a:spLocks noGrp="1"/>
          </p:cNvSpPr>
          <p:nvPr>
            <p:ph type="subTitle" idx="1"/>
          </p:nvPr>
        </p:nvSpPr>
        <p:spPr>
          <a:xfrm>
            <a:off x="2812616" y="3979320"/>
            <a:ext cx="5174532" cy="54729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16" name="Google Shape;16;p3"/>
          <p:cNvSpPr txBox="1">
            <a:spLocks noGrp="1"/>
          </p:cNvSpPr>
          <p:nvPr>
            <p:ph type="title" idx="2" hasCustomPrompt="1"/>
          </p:nvPr>
        </p:nvSpPr>
        <p:spPr>
          <a:xfrm>
            <a:off x="4644820" y="1947486"/>
            <a:ext cx="1510124" cy="967585"/>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t>xx%</a:t>
            </a:r>
          </a:p>
        </p:txBody>
      </p:sp>
    </p:spTree>
    <p:extLst>
      <p:ext uri="{BB962C8B-B14F-4D97-AF65-F5344CB8AC3E}">
        <p14:creationId xmlns:p14="http://schemas.microsoft.com/office/powerpoint/2010/main" val="4289852938"/>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172366" y="1645367"/>
            <a:ext cx="3485120" cy="1330052"/>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1172366" y="3085973"/>
            <a:ext cx="3485120" cy="1748835"/>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73774867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080282" y="4033196"/>
            <a:ext cx="4386164" cy="721531"/>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080282" y="1629446"/>
            <a:ext cx="4386164" cy="241745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89618450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317449" y="608116"/>
            <a:ext cx="6164865" cy="721531"/>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156156" y="2100781"/>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156156" y="2844864"/>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3" name="Google Shape;63;p15"/>
          <p:cNvSpPr txBox="1">
            <a:spLocks noGrp="1"/>
          </p:cNvSpPr>
          <p:nvPr>
            <p:ph type="subTitle" idx="3"/>
          </p:nvPr>
        </p:nvSpPr>
        <p:spPr>
          <a:xfrm>
            <a:off x="7437592" y="2100781"/>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7437592" y="2844864"/>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5" name="Google Shape;65;p15"/>
          <p:cNvSpPr txBox="1">
            <a:spLocks noGrp="1"/>
          </p:cNvSpPr>
          <p:nvPr>
            <p:ph type="subTitle" idx="5"/>
          </p:nvPr>
        </p:nvSpPr>
        <p:spPr>
          <a:xfrm>
            <a:off x="4296873" y="2100781"/>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296875" y="2844864"/>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7" name="Google Shape;67;p15"/>
          <p:cNvSpPr txBox="1">
            <a:spLocks noGrp="1"/>
          </p:cNvSpPr>
          <p:nvPr>
            <p:ph type="subTitle" idx="7"/>
          </p:nvPr>
        </p:nvSpPr>
        <p:spPr>
          <a:xfrm>
            <a:off x="1156156" y="3895066"/>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156156" y="4639149"/>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9" name="Google Shape;69;p15"/>
          <p:cNvSpPr txBox="1">
            <a:spLocks noGrp="1"/>
          </p:cNvSpPr>
          <p:nvPr>
            <p:ph type="subTitle" idx="9"/>
          </p:nvPr>
        </p:nvSpPr>
        <p:spPr>
          <a:xfrm>
            <a:off x="7437592" y="3895066"/>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7437592" y="4639149"/>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71" name="Google Shape;71;p15"/>
          <p:cNvSpPr txBox="1">
            <a:spLocks noGrp="1"/>
          </p:cNvSpPr>
          <p:nvPr>
            <p:ph type="subTitle" idx="14"/>
          </p:nvPr>
        </p:nvSpPr>
        <p:spPr>
          <a:xfrm>
            <a:off x="4296873" y="3895066"/>
            <a:ext cx="2045861" cy="721531"/>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296875" y="4639149"/>
            <a:ext cx="2045861" cy="721531"/>
          </a:xfrm>
          <a:prstGeom prst="rect">
            <a:avLst/>
          </a:prstGeom>
        </p:spPr>
        <p:txBody>
          <a:bodyPr spcFirstLastPara="1" wrap="square" lIns="0" tIns="91425" rIns="0"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2901815391"/>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183262" y="608111"/>
            <a:ext cx="8433240" cy="721531"/>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82054813"/>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04D84323-2A5C-42FB-892F-74069FCA80C7}"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277924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736859" y="1615545"/>
            <a:ext cx="9314796" cy="2695572"/>
          </a:xfrm>
        </p:spPr>
        <p:txBody>
          <a:bodyPr anchor="b"/>
          <a:lstStyle>
            <a:lvl1pPr>
              <a:defRPr sz="5315"/>
            </a:lvl1pPr>
          </a:lstStyle>
          <a:p>
            <a:r>
              <a:rPr lang="vi-VN"/>
              <a:t>Bấm để sửa kiểu tiêu đề Bản cái</a:t>
            </a:r>
            <a:endParaRPr lang="en-US" dirty="0"/>
          </a:p>
        </p:txBody>
      </p:sp>
      <p:sp>
        <p:nvSpPr>
          <p:cNvPr id="3" name="Text Placeholder 2"/>
          <p:cNvSpPr>
            <a:spLocks noGrp="1"/>
          </p:cNvSpPr>
          <p:nvPr>
            <p:ph type="body" idx="1"/>
          </p:nvPr>
        </p:nvSpPr>
        <p:spPr>
          <a:xfrm>
            <a:off x="736859" y="4336618"/>
            <a:ext cx="9314796" cy="1417538"/>
          </a:xfrm>
        </p:spPr>
        <p:txBody>
          <a:bodyPr/>
          <a:lstStyle>
            <a:lvl1pPr marL="0" indent="0">
              <a:buNone/>
              <a:defRPr sz="2126">
                <a:solidFill>
                  <a:schemeClr val="tx1">
                    <a:tint val="75000"/>
                  </a:schemeClr>
                </a:solidFill>
              </a:defRPr>
            </a:lvl1pPr>
            <a:lvl2pPr marL="404988" indent="0">
              <a:buNone/>
              <a:defRPr sz="1772">
                <a:solidFill>
                  <a:schemeClr val="tx1">
                    <a:tint val="75000"/>
                  </a:schemeClr>
                </a:solidFill>
              </a:defRPr>
            </a:lvl2pPr>
            <a:lvl3pPr marL="809976" indent="0">
              <a:buNone/>
              <a:defRPr sz="1594">
                <a:solidFill>
                  <a:schemeClr val="tx1">
                    <a:tint val="75000"/>
                  </a:schemeClr>
                </a:solidFill>
              </a:defRPr>
            </a:lvl3pPr>
            <a:lvl4pPr marL="1214963" indent="0">
              <a:buNone/>
              <a:defRPr sz="1417">
                <a:solidFill>
                  <a:schemeClr val="tx1">
                    <a:tint val="75000"/>
                  </a:schemeClr>
                </a:solidFill>
              </a:defRPr>
            </a:lvl4pPr>
            <a:lvl5pPr marL="1619951" indent="0">
              <a:buNone/>
              <a:defRPr sz="1417">
                <a:solidFill>
                  <a:schemeClr val="tx1">
                    <a:tint val="75000"/>
                  </a:schemeClr>
                </a:solidFill>
              </a:defRPr>
            </a:lvl5pPr>
            <a:lvl6pPr marL="2024939" indent="0">
              <a:buNone/>
              <a:defRPr sz="1417">
                <a:solidFill>
                  <a:schemeClr val="tx1">
                    <a:tint val="75000"/>
                  </a:schemeClr>
                </a:solidFill>
              </a:defRPr>
            </a:lvl6pPr>
            <a:lvl7pPr marL="2429927" indent="0">
              <a:buNone/>
              <a:defRPr sz="1417">
                <a:solidFill>
                  <a:schemeClr val="tx1">
                    <a:tint val="75000"/>
                  </a:schemeClr>
                </a:solidFill>
              </a:defRPr>
            </a:lvl7pPr>
            <a:lvl8pPr marL="2834914" indent="0">
              <a:buNone/>
              <a:defRPr sz="1417">
                <a:solidFill>
                  <a:schemeClr val="tx1">
                    <a:tint val="75000"/>
                  </a:schemeClr>
                </a:solidFill>
              </a:defRPr>
            </a:lvl8pPr>
            <a:lvl9pPr marL="3239902" indent="0">
              <a:buNone/>
              <a:defRPr sz="1417">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04D84323-2A5C-42FB-892F-74069FCA80C7}"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3277205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742484" y="1725046"/>
            <a:ext cx="4589899" cy="411161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467380" y="1725046"/>
            <a:ext cx="4589899" cy="411161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04D84323-2A5C-42FB-892F-74069FCA80C7}"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411126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743890" y="345010"/>
            <a:ext cx="9314796" cy="1252534"/>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743891" y="1588543"/>
            <a:ext cx="4568806" cy="778521"/>
          </a:xfrm>
        </p:spPr>
        <p:txBody>
          <a:bodyPr anchor="b"/>
          <a:lstStyle>
            <a:lvl1pPr marL="0" indent="0">
              <a:buNone/>
              <a:defRPr sz="2126" b="1"/>
            </a:lvl1pPr>
            <a:lvl2pPr marL="404988" indent="0">
              <a:buNone/>
              <a:defRPr sz="1772" b="1"/>
            </a:lvl2pPr>
            <a:lvl3pPr marL="809976" indent="0">
              <a:buNone/>
              <a:defRPr sz="1594" b="1"/>
            </a:lvl3pPr>
            <a:lvl4pPr marL="1214963" indent="0">
              <a:buNone/>
              <a:defRPr sz="1417" b="1"/>
            </a:lvl4pPr>
            <a:lvl5pPr marL="1619951" indent="0">
              <a:buNone/>
              <a:defRPr sz="1417" b="1"/>
            </a:lvl5pPr>
            <a:lvl6pPr marL="2024939" indent="0">
              <a:buNone/>
              <a:defRPr sz="1417" b="1"/>
            </a:lvl6pPr>
            <a:lvl7pPr marL="2429927" indent="0">
              <a:buNone/>
              <a:defRPr sz="1417" b="1"/>
            </a:lvl7pPr>
            <a:lvl8pPr marL="2834914" indent="0">
              <a:buNone/>
              <a:defRPr sz="1417" b="1"/>
            </a:lvl8pPr>
            <a:lvl9pPr marL="3239902" indent="0">
              <a:buNone/>
              <a:defRPr sz="1417" b="1"/>
            </a:lvl9pPr>
          </a:lstStyle>
          <a:p>
            <a:pPr lvl="0"/>
            <a:r>
              <a:rPr lang="vi-VN"/>
              <a:t>Bấm để chỉnh sửa kiểu văn bản của Bản cái</a:t>
            </a:r>
          </a:p>
        </p:txBody>
      </p:sp>
      <p:sp>
        <p:nvSpPr>
          <p:cNvPr id="4" name="Content Placeholder 3"/>
          <p:cNvSpPr>
            <a:spLocks noGrp="1"/>
          </p:cNvSpPr>
          <p:nvPr>
            <p:ph sz="half" idx="2"/>
          </p:nvPr>
        </p:nvSpPr>
        <p:spPr>
          <a:xfrm>
            <a:off x="743891" y="2367064"/>
            <a:ext cx="4568806" cy="34815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467380" y="1588543"/>
            <a:ext cx="4591306" cy="778521"/>
          </a:xfrm>
        </p:spPr>
        <p:txBody>
          <a:bodyPr anchor="b"/>
          <a:lstStyle>
            <a:lvl1pPr marL="0" indent="0">
              <a:buNone/>
              <a:defRPr sz="2126" b="1"/>
            </a:lvl1pPr>
            <a:lvl2pPr marL="404988" indent="0">
              <a:buNone/>
              <a:defRPr sz="1772" b="1"/>
            </a:lvl2pPr>
            <a:lvl3pPr marL="809976" indent="0">
              <a:buNone/>
              <a:defRPr sz="1594" b="1"/>
            </a:lvl3pPr>
            <a:lvl4pPr marL="1214963" indent="0">
              <a:buNone/>
              <a:defRPr sz="1417" b="1"/>
            </a:lvl4pPr>
            <a:lvl5pPr marL="1619951" indent="0">
              <a:buNone/>
              <a:defRPr sz="1417" b="1"/>
            </a:lvl5pPr>
            <a:lvl6pPr marL="2024939" indent="0">
              <a:buNone/>
              <a:defRPr sz="1417" b="1"/>
            </a:lvl6pPr>
            <a:lvl7pPr marL="2429927" indent="0">
              <a:buNone/>
              <a:defRPr sz="1417" b="1"/>
            </a:lvl7pPr>
            <a:lvl8pPr marL="2834914" indent="0">
              <a:buNone/>
              <a:defRPr sz="1417" b="1"/>
            </a:lvl8pPr>
            <a:lvl9pPr marL="3239902" indent="0">
              <a:buNone/>
              <a:defRPr sz="1417" b="1"/>
            </a:lvl9pPr>
          </a:lstStyle>
          <a:p>
            <a:pPr lvl="0"/>
            <a:r>
              <a:rPr lang="vi-VN"/>
              <a:t>Bấm để chỉnh sửa kiểu văn bản của Bản cái</a:t>
            </a:r>
          </a:p>
        </p:txBody>
      </p:sp>
      <p:sp>
        <p:nvSpPr>
          <p:cNvPr id="6" name="Content Placeholder 5"/>
          <p:cNvSpPr>
            <a:spLocks noGrp="1"/>
          </p:cNvSpPr>
          <p:nvPr>
            <p:ph sz="quarter" idx="4"/>
          </p:nvPr>
        </p:nvSpPr>
        <p:spPr>
          <a:xfrm>
            <a:off x="5467380" y="2367064"/>
            <a:ext cx="4591306" cy="34815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04D84323-2A5C-42FB-892F-74069FCA80C7}"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389136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04D84323-2A5C-42FB-892F-74069FCA80C7}"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666381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84323-2A5C-42FB-892F-74069FCA80C7}"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1890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743891" y="432012"/>
            <a:ext cx="3483204" cy="1512041"/>
          </a:xfrm>
        </p:spPr>
        <p:txBody>
          <a:bodyPr anchor="b"/>
          <a:lstStyle>
            <a:lvl1pPr>
              <a:defRPr sz="2835"/>
            </a:lvl1pPr>
          </a:lstStyle>
          <a:p>
            <a:r>
              <a:rPr lang="vi-VN"/>
              <a:t>Bấm để sửa kiểu tiêu đề Bản cái</a:t>
            </a:r>
            <a:endParaRPr lang="en-US" dirty="0"/>
          </a:p>
        </p:txBody>
      </p:sp>
      <p:sp>
        <p:nvSpPr>
          <p:cNvPr id="3" name="Content Placeholder 2"/>
          <p:cNvSpPr>
            <a:spLocks noGrp="1"/>
          </p:cNvSpPr>
          <p:nvPr>
            <p:ph idx="1"/>
          </p:nvPr>
        </p:nvSpPr>
        <p:spPr>
          <a:xfrm>
            <a:off x="4591306" y="933026"/>
            <a:ext cx="5467380" cy="4605124"/>
          </a:xfrm>
        </p:spPr>
        <p:txBody>
          <a:bodyPr/>
          <a:lstStyle>
            <a:lvl1pPr>
              <a:defRPr sz="2835"/>
            </a:lvl1pPr>
            <a:lvl2pPr>
              <a:defRPr sz="2480"/>
            </a:lvl2pPr>
            <a:lvl3pPr>
              <a:defRPr sz="2126"/>
            </a:lvl3pPr>
            <a:lvl4pPr>
              <a:defRPr sz="1772"/>
            </a:lvl4pPr>
            <a:lvl5pPr>
              <a:defRPr sz="1772"/>
            </a:lvl5pPr>
            <a:lvl6pPr>
              <a:defRPr sz="1772"/>
            </a:lvl6pPr>
            <a:lvl7pPr>
              <a:defRPr sz="1772"/>
            </a:lvl7pPr>
            <a:lvl8pPr>
              <a:defRPr sz="1772"/>
            </a:lvl8pPr>
            <a:lvl9pPr>
              <a:defRPr sz="1772"/>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743891" y="1944052"/>
            <a:ext cx="3483204" cy="3601598"/>
          </a:xfrm>
        </p:spPr>
        <p:txBody>
          <a:bodyPr/>
          <a:lstStyle>
            <a:lvl1pPr marL="0" indent="0">
              <a:buNone/>
              <a:defRPr sz="1417"/>
            </a:lvl1pPr>
            <a:lvl2pPr marL="404988" indent="0">
              <a:buNone/>
              <a:defRPr sz="1240"/>
            </a:lvl2pPr>
            <a:lvl3pPr marL="809976" indent="0">
              <a:buNone/>
              <a:defRPr sz="1063"/>
            </a:lvl3pPr>
            <a:lvl4pPr marL="1214963" indent="0">
              <a:buNone/>
              <a:defRPr sz="886"/>
            </a:lvl4pPr>
            <a:lvl5pPr marL="1619951" indent="0">
              <a:buNone/>
              <a:defRPr sz="886"/>
            </a:lvl5pPr>
            <a:lvl6pPr marL="2024939" indent="0">
              <a:buNone/>
              <a:defRPr sz="886"/>
            </a:lvl6pPr>
            <a:lvl7pPr marL="2429927" indent="0">
              <a:buNone/>
              <a:defRPr sz="886"/>
            </a:lvl7pPr>
            <a:lvl8pPr marL="2834914" indent="0">
              <a:buNone/>
              <a:defRPr sz="886"/>
            </a:lvl8pPr>
            <a:lvl9pPr marL="3239902" indent="0">
              <a:buNone/>
              <a:defRPr sz="886"/>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04D84323-2A5C-42FB-892F-74069FCA80C7}"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9592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743891" y="432012"/>
            <a:ext cx="3483204" cy="1512041"/>
          </a:xfrm>
        </p:spPr>
        <p:txBody>
          <a:bodyPr anchor="b"/>
          <a:lstStyle>
            <a:lvl1pPr>
              <a:defRPr sz="2835"/>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591306" y="933026"/>
            <a:ext cx="5467380" cy="4605124"/>
          </a:xfrm>
        </p:spPr>
        <p:txBody>
          <a:bodyPr anchor="t"/>
          <a:lstStyle>
            <a:lvl1pPr marL="0" indent="0">
              <a:buNone/>
              <a:defRPr sz="2835"/>
            </a:lvl1pPr>
            <a:lvl2pPr marL="404988" indent="0">
              <a:buNone/>
              <a:defRPr sz="2480"/>
            </a:lvl2pPr>
            <a:lvl3pPr marL="809976" indent="0">
              <a:buNone/>
              <a:defRPr sz="2126"/>
            </a:lvl3pPr>
            <a:lvl4pPr marL="1214963" indent="0">
              <a:buNone/>
              <a:defRPr sz="1772"/>
            </a:lvl4pPr>
            <a:lvl5pPr marL="1619951" indent="0">
              <a:buNone/>
              <a:defRPr sz="1772"/>
            </a:lvl5pPr>
            <a:lvl6pPr marL="2024939" indent="0">
              <a:buNone/>
              <a:defRPr sz="1772"/>
            </a:lvl6pPr>
            <a:lvl7pPr marL="2429927" indent="0">
              <a:buNone/>
              <a:defRPr sz="1772"/>
            </a:lvl7pPr>
            <a:lvl8pPr marL="2834914" indent="0">
              <a:buNone/>
              <a:defRPr sz="1772"/>
            </a:lvl8pPr>
            <a:lvl9pPr marL="3239902" indent="0">
              <a:buNone/>
              <a:defRPr sz="1772"/>
            </a:lvl9pPr>
          </a:lstStyle>
          <a:p>
            <a:r>
              <a:rPr lang="vi-VN"/>
              <a:t>Bấm biểu tượng để thêm hình ảnh</a:t>
            </a:r>
            <a:endParaRPr lang="en-US" dirty="0"/>
          </a:p>
        </p:txBody>
      </p:sp>
      <p:sp>
        <p:nvSpPr>
          <p:cNvPr id="4" name="Text Placeholder 3"/>
          <p:cNvSpPr>
            <a:spLocks noGrp="1"/>
          </p:cNvSpPr>
          <p:nvPr>
            <p:ph type="body" sz="half" idx="2"/>
          </p:nvPr>
        </p:nvSpPr>
        <p:spPr>
          <a:xfrm>
            <a:off x="743891" y="1944052"/>
            <a:ext cx="3483204" cy="3601598"/>
          </a:xfrm>
        </p:spPr>
        <p:txBody>
          <a:bodyPr/>
          <a:lstStyle>
            <a:lvl1pPr marL="0" indent="0">
              <a:buNone/>
              <a:defRPr sz="1417"/>
            </a:lvl1pPr>
            <a:lvl2pPr marL="404988" indent="0">
              <a:buNone/>
              <a:defRPr sz="1240"/>
            </a:lvl2pPr>
            <a:lvl3pPr marL="809976" indent="0">
              <a:buNone/>
              <a:defRPr sz="1063"/>
            </a:lvl3pPr>
            <a:lvl4pPr marL="1214963" indent="0">
              <a:buNone/>
              <a:defRPr sz="886"/>
            </a:lvl4pPr>
            <a:lvl5pPr marL="1619951" indent="0">
              <a:buNone/>
              <a:defRPr sz="886"/>
            </a:lvl5pPr>
            <a:lvl6pPr marL="2024939" indent="0">
              <a:buNone/>
              <a:defRPr sz="886"/>
            </a:lvl6pPr>
            <a:lvl7pPr marL="2429927" indent="0">
              <a:buNone/>
              <a:defRPr sz="886"/>
            </a:lvl7pPr>
            <a:lvl8pPr marL="2834914" indent="0">
              <a:buNone/>
              <a:defRPr sz="886"/>
            </a:lvl8pPr>
            <a:lvl9pPr marL="3239902" indent="0">
              <a:buNone/>
              <a:defRPr sz="886"/>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04D84323-2A5C-42FB-892F-74069FCA80C7}"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AED8E0-B6DC-4E2D-B722-BEDB42CE87D9}" type="slidenum">
              <a:rPr lang="en-US" smtClean="0"/>
              <a:t>‹#›</a:t>
            </a:fld>
            <a:endParaRPr lang="en-US"/>
          </a:p>
        </p:txBody>
      </p:sp>
    </p:spTree>
    <p:extLst>
      <p:ext uri="{BB962C8B-B14F-4D97-AF65-F5344CB8AC3E}">
        <p14:creationId xmlns:p14="http://schemas.microsoft.com/office/powerpoint/2010/main" val="631011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45010"/>
            <a:ext cx="9314796" cy="1252534"/>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742484" y="1725046"/>
            <a:ext cx="9314796" cy="4111612"/>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742484" y="6006163"/>
            <a:ext cx="2429947" cy="345009"/>
          </a:xfrm>
          <a:prstGeom prst="rect">
            <a:avLst/>
          </a:prstGeom>
        </p:spPr>
        <p:txBody>
          <a:bodyPr vert="horz" lIns="91440" tIns="45720" rIns="91440" bIns="45720" rtlCol="0" anchor="ctr"/>
          <a:lstStyle>
            <a:lvl1pPr algn="l">
              <a:defRPr sz="1063">
                <a:solidFill>
                  <a:schemeClr val="tx1">
                    <a:tint val="75000"/>
                  </a:schemeClr>
                </a:solidFill>
              </a:defRPr>
            </a:lvl1pPr>
          </a:lstStyle>
          <a:p>
            <a:fld id="{04D84323-2A5C-42FB-892F-74069FCA80C7}" type="datetimeFigureOut">
              <a:rPr lang="en-US" smtClean="0"/>
              <a:t>10/19/2023</a:t>
            </a:fld>
            <a:endParaRPr lang="en-US"/>
          </a:p>
        </p:txBody>
      </p:sp>
      <p:sp>
        <p:nvSpPr>
          <p:cNvPr id="5" name="Footer Placeholder 4"/>
          <p:cNvSpPr>
            <a:spLocks noGrp="1"/>
          </p:cNvSpPr>
          <p:nvPr>
            <p:ph type="ftr" sz="quarter" idx="3"/>
          </p:nvPr>
        </p:nvSpPr>
        <p:spPr>
          <a:xfrm>
            <a:off x="3577422" y="6006163"/>
            <a:ext cx="3644920" cy="345009"/>
          </a:xfrm>
          <a:prstGeom prst="rect">
            <a:avLst/>
          </a:prstGeom>
        </p:spPr>
        <p:txBody>
          <a:bodyPr vert="horz" lIns="91440" tIns="45720" rIns="91440" bIns="45720" rtlCol="0" anchor="ctr"/>
          <a:lstStyle>
            <a:lvl1pPr algn="ctr">
              <a:defRPr sz="106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27332" y="6006163"/>
            <a:ext cx="2429947" cy="345009"/>
          </a:xfrm>
          <a:prstGeom prst="rect">
            <a:avLst/>
          </a:prstGeom>
        </p:spPr>
        <p:txBody>
          <a:bodyPr vert="horz" lIns="91440" tIns="45720" rIns="91440" bIns="45720" rtlCol="0" anchor="ctr"/>
          <a:lstStyle>
            <a:lvl1pPr algn="r">
              <a:defRPr sz="1063">
                <a:solidFill>
                  <a:schemeClr val="tx1">
                    <a:tint val="75000"/>
                  </a:schemeClr>
                </a:solidFill>
              </a:defRPr>
            </a:lvl1pPr>
          </a:lstStyle>
          <a:p>
            <a:fld id="{A2AED8E0-B6DC-4E2D-B722-BEDB42CE87D9}" type="slidenum">
              <a:rPr lang="en-US" smtClean="0"/>
              <a:t>‹#›</a:t>
            </a:fld>
            <a:endParaRPr lang="en-US"/>
          </a:p>
        </p:txBody>
      </p:sp>
    </p:spTree>
    <p:extLst>
      <p:ext uri="{BB962C8B-B14F-4D97-AF65-F5344CB8AC3E}">
        <p14:creationId xmlns:p14="http://schemas.microsoft.com/office/powerpoint/2010/main" val="36332757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2" r:id="rId12"/>
    <p:sldLayoutId id="2147483693" r:id="rId13"/>
    <p:sldLayoutId id="2147483694" r:id="rId14"/>
    <p:sldLayoutId id="2147483695" r:id="rId15"/>
    <p:sldLayoutId id="2147483696" r:id="rId16"/>
  </p:sldLayoutIdLst>
  <p:txStyles>
    <p:titleStyle>
      <a:lvl1pPr algn="l" defTabSz="809976" rtl="0" eaLnBrk="1" latinLnBrk="0" hangingPunct="1">
        <a:lnSpc>
          <a:spcPct val="90000"/>
        </a:lnSpc>
        <a:spcBef>
          <a:spcPct val="0"/>
        </a:spcBef>
        <a:buNone/>
        <a:defRPr sz="3898" kern="1200">
          <a:solidFill>
            <a:schemeClr val="tx1"/>
          </a:solidFill>
          <a:latin typeface="+mj-lt"/>
          <a:ea typeface="+mj-ea"/>
          <a:cs typeface="+mj-cs"/>
        </a:defRPr>
      </a:lvl1pPr>
    </p:titleStyle>
    <p:bodyStyle>
      <a:lvl1pPr marL="202494" indent="-202494" algn="l" defTabSz="809976" rtl="0" eaLnBrk="1" latinLnBrk="0" hangingPunct="1">
        <a:lnSpc>
          <a:spcPct val="90000"/>
        </a:lnSpc>
        <a:spcBef>
          <a:spcPts val="886"/>
        </a:spcBef>
        <a:buFont typeface="Arial" panose="020B0604020202020204" pitchFamily="34" charset="0"/>
        <a:buChar char="•"/>
        <a:defRPr sz="2480" kern="1200">
          <a:solidFill>
            <a:schemeClr val="tx1"/>
          </a:solidFill>
          <a:latin typeface="+mn-lt"/>
          <a:ea typeface="+mn-ea"/>
          <a:cs typeface="+mn-cs"/>
        </a:defRPr>
      </a:lvl1pPr>
      <a:lvl2pPr marL="607482" indent="-202494" algn="l" defTabSz="809976" rtl="0" eaLnBrk="1" latinLnBrk="0" hangingPunct="1">
        <a:lnSpc>
          <a:spcPct val="90000"/>
        </a:lnSpc>
        <a:spcBef>
          <a:spcPts val="443"/>
        </a:spcBef>
        <a:buFont typeface="Arial" panose="020B0604020202020204" pitchFamily="34" charset="0"/>
        <a:buChar char="•"/>
        <a:defRPr sz="2126" kern="1200">
          <a:solidFill>
            <a:schemeClr val="tx1"/>
          </a:solidFill>
          <a:latin typeface="+mn-lt"/>
          <a:ea typeface="+mn-ea"/>
          <a:cs typeface="+mn-cs"/>
        </a:defRPr>
      </a:lvl2pPr>
      <a:lvl3pPr marL="1012469" indent="-202494" algn="l" defTabSz="809976" rtl="0" eaLnBrk="1" latinLnBrk="0" hangingPunct="1">
        <a:lnSpc>
          <a:spcPct val="90000"/>
        </a:lnSpc>
        <a:spcBef>
          <a:spcPts val="443"/>
        </a:spcBef>
        <a:buFont typeface="Arial" panose="020B0604020202020204" pitchFamily="34" charset="0"/>
        <a:buChar char="•"/>
        <a:defRPr sz="1772" kern="1200">
          <a:solidFill>
            <a:schemeClr val="tx1"/>
          </a:solidFill>
          <a:latin typeface="+mn-lt"/>
          <a:ea typeface="+mn-ea"/>
          <a:cs typeface="+mn-cs"/>
        </a:defRPr>
      </a:lvl3pPr>
      <a:lvl4pPr marL="1417457"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4pPr>
      <a:lvl5pPr marL="1822445"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5pPr>
      <a:lvl6pPr marL="2227433"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6pPr>
      <a:lvl7pPr marL="2632420"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7pPr>
      <a:lvl8pPr marL="3037408"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8pPr>
      <a:lvl9pPr marL="3442396" indent="-202494" algn="l" defTabSz="809976" rtl="0" eaLnBrk="1" latinLnBrk="0" hangingPunct="1">
        <a:lnSpc>
          <a:spcPct val="90000"/>
        </a:lnSpc>
        <a:spcBef>
          <a:spcPts val="443"/>
        </a:spcBef>
        <a:buFont typeface="Arial" panose="020B0604020202020204" pitchFamily="34" charset="0"/>
        <a:buChar char="•"/>
        <a:defRPr sz="1594" kern="1200">
          <a:solidFill>
            <a:schemeClr val="tx1"/>
          </a:solidFill>
          <a:latin typeface="+mn-lt"/>
          <a:ea typeface="+mn-ea"/>
          <a:cs typeface="+mn-cs"/>
        </a:defRPr>
      </a:lvl9pPr>
    </p:bodyStyle>
    <p:otherStyle>
      <a:defPPr>
        <a:defRPr lang="en-US"/>
      </a:defPPr>
      <a:lvl1pPr marL="0" algn="l" defTabSz="809976" rtl="0" eaLnBrk="1" latinLnBrk="0" hangingPunct="1">
        <a:defRPr sz="1594" kern="1200">
          <a:solidFill>
            <a:schemeClr val="tx1"/>
          </a:solidFill>
          <a:latin typeface="+mn-lt"/>
          <a:ea typeface="+mn-ea"/>
          <a:cs typeface="+mn-cs"/>
        </a:defRPr>
      </a:lvl1pPr>
      <a:lvl2pPr marL="404988" algn="l" defTabSz="809976" rtl="0" eaLnBrk="1" latinLnBrk="0" hangingPunct="1">
        <a:defRPr sz="1594" kern="1200">
          <a:solidFill>
            <a:schemeClr val="tx1"/>
          </a:solidFill>
          <a:latin typeface="+mn-lt"/>
          <a:ea typeface="+mn-ea"/>
          <a:cs typeface="+mn-cs"/>
        </a:defRPr>
      </a:lvl2pPr>
      <a:lvl3pPr marL="809976" algn="l" defTabSz="809976" rtl="0" eaLnBrk="1" latinLnBrk="0" hangingPunct="1">
        <a:defRPr sz="1594" kern="1200">
          <a:solidFill>
            <a:schemeClr val="tx1"/>
          </a:solidFill>
          <a:latin typeface="+mn-lt"/>
          <a:ea typeface="+mn-ea"/>
          <a:cs typeface="+mn-cs"/>
        </a:defRPr>
      </a:lvl3pPr>
      <a:lvl4pPr marL="1214963" algn="l" defTabSz="809976" rtl="0" eaLnBrk="1" latinLnBrk="0" hangingPunct="1">
        <a:defRPr sz="1594" kern="1200">
          <a:solidFill>
            <a:schemeClr val="tx1"/>
          </a:solidFill>
          <a:latin typeface="+mn-lt"/>
          <a:ea typeface="+mn-ea"/>
          <a:cs typeface="+mn-cs"/>
        </a:defRPr>
      </a:lvl4pPr>
      <a:lvl5pPr marL="1619951" algn="l" defTabSz="809976" rtl="0" eaLnBrk="1" latinLnBrk="0" hangingPunct="1">
        <a:defRPr sz="1594" kern="1200">
          <a:solidFill>
            <a:schemeClr val="tx1"/>
          </a:solidFill>
          <a:latin typeface="+mn-lt"/>
          <a:ea typeface="+mn-ea"/>
          <a:cs typeface="+mn-cs"/>
        </a:defRPr>
      </a:lvl5pPr>
      <a:lvl6pPr marL="2024939" algn="l" defTabSz="809976" rtl="0" eaLnBrk="1" latinLnBrk="0" hangingPunct="1">
        <a:defRPr sz="1594" kern="1200">
          <a:solidFill>
            <a:schemeClr val="tx1"/>
          </a:solidFill>
          <a:latin typeface="+mn-lt"/>
          <a:ea typeface="+mn-ea"/>
          <a:cs typeface="+mn-cs"/>
        </a:defRPr>
      </a:lvl6pPr>
      <a:lvl7pPr marL="2429927" algn="l" defTabSz="809976" rtl="0" eaLnBrk="1" latinLnBrk="0" hangingPunct="1">
        <a:defRPr sz="1594" kern="1200">
          <a:solidFill>
            <a:schemeClr val="tx1"/>
          </a:solidFill>
          <a:latin typeface="+mn-lt"/>
          <a:ea typeface="+mn-ea"/>
          <a:cs typeface="+mn-cs"/>
        </a:defRPr>
      </a:lvl7pPr>
      <a:lvl8pPr marL="2834914" algn="l" defTabSz="809976" rtl="0" eaLnBrk="1" latinLnBrk="0" hangingPunct="1">
        <a:defRPr sz="1594" kern="1200">
          <a:solidFill>
            <a:schemeClr val="tx1"/>
          </a:solidFill>
          <a:latin typeface="+mn-lt"/>
          <a:ea typeface="+mn-ea"/>
          <a:cs typeface="+mn-cs"/>
        </a:defRPr>
      </a:lvl8pPr>
      <a:lvl9pPr marL="3239902" algn="l" defTabSz="809976" rtl="0" eaLnBrk="1" latinLnBrk="0" hangingPunct="1">
        <a:defRPr sz="15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3.emf"/><Relationship Id="rId3" Type="http://schemas.openxmlformats.org/officeDocument/2006/relationships/notesSlide" Target="../notesSlides/notesSlide7.xml"/><Relationship Id="rId7" Type="http://schemas.openxmlformats.org/officeDocument/2006/relationships/image" Target="../media/image20.emf"/><Relationship Id="rId12"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22.emf"/><Relationship Id="rId5" Type="http://schemas.openxmlformats.org/officeDocument/2006/relationships/image" Target="../media/image1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1.wmf"/></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1.xml"/><Relationship Id="rId7" Type="http://schemas.openxmlformats.org/officeDocument/2006/relationships/image" Target="../media/image35.jp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3.wdp"/><Relationship Id="rId4" Type="http://schemas.openxmlformats.org/officeDocument/2006/relationships/image" Target="../media/image33.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13" Type="http://schemas.microsoft.com/office/2007/relationships/hdphoto" Target="../media/hdphoto6.wdp"/><Relationship Id="rId18" Type="http://schemas.openxmlformats.org/officeDocument/2006/relationships/image" Target="../media/image43.png"/><Relationship Id="rId26" Type="http://schemas.openxmlformats.org/officeDocument/2006/relationships/image" Target="../media/image47.jpg"/><Relationship Id="rId3" Type="http://schemas.openxmlformats.org/officeDocument/2006/relationships/slideLayout" Target="../slideLayouts/slideLayout1.xml"/><Relationship Id="rId21" Type="http://schemas.openxmlformats.org/officeDocument/2006/relationships/image" Target="../media/image45.png"/><Relationship Id="rId7" Type="http://schemas.microsoft.com/office/2007/relationships/hdphoto" Target="../media/hdphoto4.wdp"/><Relationship Id="rId12" Type="http://schemas.openxmlformats.org/officeDocument/2006/relationships/image" Target="../media/image41.png"/><Relationship Id="rId17" Type="http://schemas.openxmlformats.org/officeDocument/2006/relationships/slide" Target="slide22.xml"/><Relationship Id="rId25" Type="http://schemas.openxmlformats.org/officeDocument/2006/relationships/image" Target="../media/image37.png"/><Relationship Id="rId2" Type="http://schemas.openxmlformats.org/officeDocument/2006/relationships/audio" Target="../media/media4.mp3"/><Relationship Id="rId16" Type="http://schemas.microsoft.com/office/2007/relationships/hdphoto" Target="../media/hdphoto7.wdp"/><Relationship Id="rId20" Type="http://schemas.openxmlformats.org/officeDocument/2006/relationships/image" Target="../media/image44.png"/><Relationship Id="rId1" Type="http://schemas.microsoft.com/office/2007/relationships/media" Target="../media/media4.mp3"/><Relationship Id="rId6" Type="http://schemas.openxmlformats.org/officeDocument/2006/relationships/image" Target="../media/image39.png"/><Relationship Id="rId11" Type="http://schemas.openxmlformats.org/officeDocument/2006/relationships/slide" Target="slide20.xml"/><Relationship Id="rId24" Type="http://schemas.openxmlformats.org/officeDocument/2006/relationships/image" Target="../media/image46.png"/><Relationship Id="rId5" Type="http://schemas.openxmlformats.org/officeDocument/2006/relationships/slide" Target="slide18.xml"/><Relationship Id="rId15" Type="http://schemas.openxmlformats.org/officeDocument/2006/relationships/image" Target="../media/image42.png"/><Relationship Id="rId23" Type="http://schemas.openxmlformats.org/officeDocument/2006/relationships/slide" Target="slide23.xml"/><Relationship Id="rId10" Type="http://schemas.microsoft.com/office/2007/relationships/hdphoto" Target="../media/hdphoto5.wdp"/><Relationship Id="rId19" Type="http://schemas.microsoft.com/office/2007/relationships/hdphoto" Target="../media/hdphoto8.wdp"/><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slide" Target="slide21.xml"/><Relationship Id="rId22"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audio" Target="../media/audio5.wav"/><Relationship Id="rId11" Type="http://schemas.microsoft.com/office/2007/relationships/hdphoto" Target="../media/hdphoto3.wdp"/><Relationship Id="rId5" Type="http://schemas.openxmlformats.org/officeDocument/2006/relationships/audio" Target="../media/audio4.wav"/><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slide" Target="slide17.xml"/><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audio" Target="../media/audio5.wav"/><Relationship Id="rId11" Type="http://schemas.microsoft.com/office/2007/relationships/hdphoto" Target="../media/hdphoto3.wdp"/><Relationship Id="rId5" Type="http://schemas.openxmlformats.org/officeDocument/2006/relationships/audio" Target="../media/audio4.wav"/><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slide" Target="slide17.xml"/><Relationship Id="rId1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audio" Target="../media/audio5.wav"/><Relationship Id="rId11" Type="http://schemas.microsoft.com/office/2007/relationships/hdphoto" Target="../media/hdphoto3.wdp"/><Relationship Id="rId5" Type="http://schemas.openxmlformats.org/officeDocument/2006/relationships/audio" Target="../media/audio4.wav"/><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slide" Target="slide17.xml"/><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audio" Target="../media/audio5.wav"/><Relationship Id="rId11" Type="http://schemas.microsoft.com/office/2007/relationships/hdphoto" Target="../media/hdphoto3.wdp"/><Relationship Id="rId5" Type="http://schemas.openxmlformats.org/officeDocument/2006/relationships/audio" Target="../media/audio4.wav"/><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slide" Target="slide17.xml"/><Relationship Id="rId1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53.jpeg"/><Relationship Id="rId2" Type="http://schemas.openxmlformats.org/officeDocument/2006/relationships/audio" Target="../media/audio1.wav"/><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audio" Target="../media/audio5.wav"/><Relationship Id="rId11" Type="http://schemas.microsoft.com/office/2007/relationships/hdphoto" Target="../media/hdphoto3.wdp"/><Relationship Id="rId5" Type="http://schemas.openxmlformats.org/officeDocument/2006/relationships/audio" Target="../media/audio4.wav"/><Relationship Id="rId15" Type="http://schemas.openxmlformats.org/officeDocument/2006/relationships/image" Target="../media/image51.png"/><Relationship Id="rId10" Type="http://schemas.openxmlformats.org/officeDocument/2006/relationships/image" Target="../media/image45.png"/><Relationship Id="rId4" Type="http://schemas.openxmlformats.org/officeDocument/2006/relationships/audio" Target="../media/audio3.wav"/><Relationship Id="rId9" Type="http://schemas.openxmlformats.org/officeDocument/2006/relationships/slide" Target="slide17.xml"/><Relationship Id="rId1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5.xml"/><Relationship Id="rId1" Type="http://schemas.openxmlformats.org/officeDocument/2006/relationships/video" Target="https://www.youtube.com/embed/rQj1SOwewKg?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slideLayout" Target="../slideLayouts/slideLayout14.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oleObject" Target="../embeddings/oleObject3.bin"/><Relationship Id="rId3" Type="http://schemas.openxmlformats.org/officeDocument/2006/relationships/video" Target="../media/media2.mp4"/><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6.wmf"/><Relationship Id="rId2" Type="http://schemas.microsoft.com/office/2007/relationships/media" Target="../media/media2.mp4"/><Relationship Id="rId16" Type="http://schemas.openxmlformats.org/officeDocument/2006/relationships/oleObject" Target="../embeddings/oleObject2.bin"/><Relationship Id="rId20"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notesSlide" Target="../notesSlides/notesSlide5.xml"/><Relationship Id="rId15" Type="http://schemas.openxmlformats.org/officeDocument/2006/relationships/image" Target="../media/image15.wmf"/><Relationship Id="rId10" Type="http://schemas.openxmlformats.org/officeDocument/2006/relationships/image" Target="../media/image10.jpeg"/><Relationship Id="rId19" Type="http://schemas.openxmlformats.org/officeDocument/2006/relationships/image" Target="../media/image17.wmf"/><Relationship Id="rId4" Type="http://schemas.openxmlformats.org/officeDocument/2006/relationships/slideLayout" Target="../slideLayouts/slideLayout14.xml"/><Relationship Id="rId9" Type="http://schemas.openxmlformats.org/officeDocument/2006/relationships/image" Target="../media/image9.jpeg"/><Relationship Id="rId1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3"/>
          <p:cNvSpPr txBox="1">
            <a:spLocks noGrp="1"/>
          </p:cNvSpPr>
          <p:nvPr>
            <p:ph type="ctrTitle"/>
          </p:nvPr>
        </p:nvSpPr>
        <p:spPr>
          <a:xfrm>
            <a:off x="2440630" y="2134960"/>
            <a:ext cx="5918501" cy="1152712"/>
          </a:xfrm>
          <a:prstGeom prst="rect">
            <a:avLst/>
          </a:prstGeom>
        </p:spPr>
        <p:txBody>
          <a:bodyPr spcFirstLastPara="1" wrap="square" lIns="91425" tIns="91425" rIns="91425" bIns="91425" anchor="b" anchorCtr="0">
            <a:noAutofit/>
          </a:bodyPr>
          <a:lstStyle/>
          <a:p>
            <a:r>
              <a:rPr lang="en-GB" dirty="0"/>
              <a:t>MÔN TOÁN 6</a:t>
            </a:r>
            <a:endParaRPr dirty="0"/>
          </a:p>
        </p:txBody>
      </p:sp>
      <p:sp>
        <p:nvSpPr>
          <p:cNvPr id="151" name="Google Shape;151;p33"/>
          <p:cNvSpPr/>
          <p:nvPr/>
        </p:nvSpPr>
        <p:spPr>
          <a:xfrm>
            <a:off x="10133707" y="3324337"/>
            <a:ext cx="313875" cy="324875"/>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91425" tIns="91425" rIns="91425" bIns="91425" anchor="ctr" anchorCtr="0">
            <a:noAutofit/>
          </a:bodyPr>
          <a:lstStyle/>
          <a:p>
            <a:endParaRPr dirty="0"/>
          </a:p>
        </p:txBody>
      </p:sp>
      <p:sp>
        <p:nvSpPr>
          <p:cNvPr id="152" name="Google Shape;152;p33"/>
          <p:cNvSpPr/>
          <p:nvPr/>
        </p:nvSpPr>
        <p:spPr>
          <a:xfrm>
            <a:off x="299949" y="4634489"/>
            <a:ext cx="283550" cy="431575"/>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3" name="Google Shape;153;p33"/>
          <p:cNvSpPr/>
          <p:nvPr/>
        </p:nvSpPr>
        <p:spPr>
          <a:xfrm>
            <a:off x="10228768" y="5246412"/>
            <a:ext cx="297150" cy="326950"/>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54" name="Google Shape;154;p33"/>
          <p:cNvGrpSpPr/>
          <p:nvPr/>
        </p:nvGrpSpPr>
        <p:grpSpPr>
          <a:xfrm>
            <a:off x="8668106" y="993662"/>
            <a:ext cx="741250" cy="792000"/>
            <a:chOff x="-3118700" y="2365900"/>
            <a:chExt cx="741250" cy="792000"/>
          </a:xfrm>
        </p:grpSpPr>
        <p:sp>
          <p:nvSpPr>
            <p:cNvPr id="155" name="Google Shape;155;p33"/>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 name="Google Shape;156;p33"/>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 name="Google Shape;157;p33"/>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8" name="Google Shape;158;p33"/>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9" name="Google Shape;159;p33"/>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 name="Google Shape;160;p33"/>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 name="Google Shape;161;p33"/>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 name="Google Shape;162;p33"/>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 name="Google Shape;163;p33"/>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4" name="Google Shape;164;p33"/>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65" name="Google Shape;165;p33"/>
          <p:cNvGrpSpPr/>
          <p:nvPr/>
        </p:nvGrpSpPr>
        <p:grpSpPr>
          <a:xfrm>
            <a:off x="1986853" y="5501662"/>
            <a:ext cx="956750" cy="553975"/>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78" name="Google Shape;178;p33"/>
          <p:cNvGrpSpPr/>
          <p:nvPr/>
        </p:nvGrpSpPr>
        <p:grpSpPr>
          <a:xfrm>
            <a:off x="137847" y="3555475"/>
            <a:ext cx="1767550" cy="2473200"/>
            <a:chOff x="347000" y="2571750"/>
            <a:chExt cx="1767550" cy="2473200"/>
          </a:xfrm>
        </p:grpSpPr>
        <p:sp>
          <p:nvSpPr>
            <p:cNvPr id="179" name="Google Shape;179;p33"/>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 name="Google Shape;180;p33"/>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1" name="Google Shape;181;p33"/>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2" name="Google Shape;182;p33"/>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3" name="Google Shape;183;p33"/>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4" name="Google Shape;184;p33"/>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 name="Google Shape;185;p33"/>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6" name="Google Shape;186;p33"/>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87" name="Google Shape;187;p33"/>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88" name="Google Shape;188;p33"/>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9" name="Google Shape;189;p33"/>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0" name="Google Shape;190;p33"/>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1" name="Google Shape;191;p33"/>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2" name="Google Shape;192;p33"/>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3" name="Google Shape;193;p33"/>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4" name="Google Shape;194;p33"/>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5" name="Google Shape;195;p33"/>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6" name="Google Shape;196;p33"/>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7" name="Google Shape;197;p33"/>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8" name="Google Shape;198;p33"/>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99" name="Google Shape;199;p33"/>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endParaRPr/>
            </a:p>
          </p:txBody>
        </p:sp>
        <p:sp>
          <p:nvSpPr>
            <p:cNvPr id="200" name="Google Shape;200;p33"/>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01" name="Google Shape;201;p33"/>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02" name="Google Shape;202;p33"/>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03" name="Google Shape;203;p33"/>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04" name="Google Shape;204;p33"/>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5" name="Google Shape;205;p33"/>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6" name="Google Shape;206;p33"/>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7" name="Google Shape;207;p33"/>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8" name="Google Shape;208;p33"/>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endParaRPr/>
            </a:p>
          </p:txBody>
        </p:sp>
        <p:sp>
          <p:nvSpPr>
            <p:cNvPr id="209" name="Google Shape;209;p33"/>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0" name="Google Shape;210;p33"/>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1" name="Google Shape;211;p33"/>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12" name="Google Shape;212;p33"/>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3" name="Google Shape;213;p33"/>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 name="Google Shape;214;p33"/>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 name="Google Shape;215;p33"/>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 name="Google Shape;216;p33"/>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7" name="Google Shape;217;p33"/>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8" name="Google Shape;218;p33"/>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9" name="Google Shape;219;p33"/>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0" name="Google Shape;220;p33"/>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1" name="Google Shape;221;p33"/>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2" name="Google Shape;222;p33"/>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3" name="Google Shape;223;p33"/>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4" name="Google Shape;224;p33"/>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5" name="Google Shape;225;p33"/>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 name="Google Shape;226;p33"/>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27" name="Google Shape;227;p33"/>
          <p:cNvGrpSpPr/>
          <p:nvPr/>
        </p:nvGrpSpPr>
        <p:grpSpPr>
          <a:xfrm>
            <a:off x="7657661" y="4208275"/>
            <a:ext cx="2372800" cy="1808625"/>
            <a:chOff x="6368425" y="3177488"/>
            <a:chExt cx="2372800" cy="1808625"/>
          </a:xfrm>
        </p:grpSpPr>
        <p:sp>
          <p:nvSpPr>
            <p:cNvPr id="228" name="Google Shape;228;p33"/>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 name="Google Shape;229;p33"/>
            <p:cNvSpPr/>
            <p:nvPr/>
          </p:nvSpPr>
          <p:spPr>
            <a:xfrm>
              <a:off x="6928825" y="4913388"/>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 name="Google Shape;230;p33"/>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1" name="Google Shape;231;p33"/>
            <p:cNvGrpSpPr/>
            <p:nvPr/>
          </p:nvGrpSpPr>
          <p:grpSpPr>
            <a:xfrm>
              <a:off x="6368425" y="3177488"/>
              <a:ext cx="2372800" cy="1786375"/>
              <a:chOff x="6368425" y="3177488"/>
              <a:chExt cx="2372800" cy="1786375"/>
            </a:xfrm>
          </p:grpSpPr>
          <p:grpSp>
            <p:nvGrpSpPr>
              <p:cNvPr id="232" name="Google Shape;232;p33"/>
              <p:cNvGrpSpPr/>
              <p:nvPr/>
            </p:nvGrpSpPr>
            <p:grpSpPr>
              <a:xfrm>
                <a:off x="6546825" y="3177488"/>
                <a:ext cx="2194400" cy="1786375"/>
                <a:chOff x="6546825" y="3177488"/>
                <a:chExt cx="2194400" cy="1786375"/>
              </a:xfrm>
            </p:grpSpPr>
            <p:sp>
              <p:nvSpPr>
                <p:cNvPr id="233" name="Google Shape;233;p33"/>
                <p:cNvSpPr/>
                <p:nvPr/>
              </p:nvSpPr>
              <p:spPr>
                <a:xfrm rot="2382685">
                  <a:off x="6973189" y="4291753"/>
                  <a:ext cx="79967" cy="65613"/>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nvGrpSpPr>
                <p:cNvPr id="234" name="Google Shape;234;p33"/>
                <p:cNvGrpSpPr/>
                <p:nvPr/>
              </p:nvGrpSpPr>
              <p:grpSpPr>
                <a:xfrm>
                  <a:off x="6546825" y="3177488"/>
                  <a:ext cx="2194400" cy="1786375"/>
                  <a:chOff x="-2749400" y="3146350"/>
                  <a:chExt cx="2194400" cy="1786375"/>
                </a:xfrm>
              </p:grpSpPr>
              <p:sp>
                <p:nvSpPr>
                  <p:cNvPr id="235" name="Google Shape;235;p33"/>
                  <p:cNvSpPr/>
                  <p:nvPr/>
                </p:nvSpPr>
                <p:spPr>
                  <a:xfrm>
                    <a:off x="-2324650" y="3925750"/>
                    <a:ext cx="95750" cy="319650"/>
                  </a:xfrm>
                  <a:custGeom>
                    <a:avLst/>
                    <a:gdLst/>
                    <a:ahLst/>
                    <a:cxnLst/>
                    <a:rect l="l" t="t" r="r" b="b"/>
                    <a:pathLst>
                      <a:path w="3830" h="12786" extrusionOk="0">
                        <a:moveTo>
                          <a:pt x="3662" y="12723"/>
                        </a:moveTo>
                        <a:cubicBezTo>
                          <a:pt x="2700" y="12785"/>
                          <a:pt x="1863" y="12764"/>
                          <a:pt x="1026" y="12723"/>
                        </a:cubicBezTo>
                        <a:cubicBezTo>
                          <a:pt x="921" y="12723"/>
                          <a:pt x="817" y="12660"/>
                          <a:pt x="670" y="12597"/>
                        </a:cubicBezTo>
                        <a:cubicBezTo>
                          <a:pt x="607" y="12158"/>
                          <a:pt x="607" y="11676"/>
                          <a:pt x="524" y="11258"/>
                        </a:cubicBezTo>
                        <a:cubicBezTo>
                          <a:pt x="461" y="10818"/>
                          <a:pt x="252" y="10400"/>
                          <a:pt x="398" y="9877"/>
                        </a:cubicBezTo>
                        <a:cubicBezTo>
                          <a:pt x="670" y="9814"/>
                          <a:pt x="984" y="9793"/>
                          <a:pt x="1235" y="9710"/>
                        </a:cubicBezTo>
                        <a:cubicBezTo>
                          <a:pt x="1340" y="9689"/>
                          <a:pt x="1465" y="9563"/>
                          <a:pt x="1465" y="9479"/>
                        </a:cubicBezTo>
                        <a:cubicBezTo>
                          <a:pt x="1444" y="9354"/>
                          <a:pt x="1340" y="9186"/>
                          <a:pt x="1235" y="9145"/>
                        </a:cubicBezTo>
                        <a:cubicBezTo>
                          <a:pt x="984" y="9061"/>
                          <a:pt x="712" y="9040"/>
                          <a:pt x="419" y="8998"/>
                        </a:cubicBezTo>
                        <a:cubicBezTo>
                          <a:pt x="252" y="8705"/>
                          <a:pt x="294" y="8370"/>
                          <a:pt x="335" y="7994"/>
                        </a:cubicBezTo>
                        <a:cubicBezTo>
                          <a:pt x="524" y="7973"/>
                          <a:pt x="691" y="7973"/>
                          <a:pt x="858" y="7952"/>
                        </a:cubicBezTo>
                        <a:lnTo>
                          <a:pt x="1319" y="7952"/>
                        </a:lnTo>
                        <a:cubicBezTo>
                          <a:pt x="1570" y="7952"/>
                          <a:pt x="1758" y="7785"/>
                          <a:pt x="1758" y="7596"/>
                        </a:cubicBezTo>
                        <a:cubicBezTo>
                          <a:pt x="1758" y="7387"/>
                          <a:pt x="1654" y="7261"/>
                          <a:pt x="1465" y="7220"/>
                        </a:cubicBezTo>
                        <a:cubicBezTo>
                          <a:pt x="1382" y="7178"/>
                          <a:pt x="1277" y="7157"/>
                          <a:pt x="1214" y="7136"/>
                        </a:cubicBezTo>
                        <a:cubicBezTo>
                          <a:pt x="900" y="7031"/>
                          <a:pt x="586" y="6927"/>
                          <a:pt x="231" y="6801"/>
                        </a:cubicBezTo>
                        <a:cubicBezTo>
                          <a:pt x="168" y="6299"/>
                          <a:pt x="22" y="5818"/>
                          <a:pt x="22" y="5357"/>
                        </a:cubicBezTo>
                        <a:cubicBezTo>
                          <a:pt x="1" y="3725"/>
                          <a:pt x="22" y="2093"/>
                          <a:pt x="22" y="378"/>
                        </a:cubicBezTo>
                        <a:cubicBezTo>
                          <a:pt x="273" y="168"/>
                          <a:pt x="586" y="22"/>
                          <a:pt x="942" y="22"/>
                        </a:cubicBezTo>
                        <a:cubicBezTo>
                          <a:pt x="1570" y="1"/>
                          <a:pt x="2198" y="22"/>
                          <a:pt x="2846" y="22"/>
                        </a:cubicBezTo>
                        <a:cubicBezTo>
                          <a:pt x="3139" y="629"/>
                          <a:pt x="3474" y="1173"/>
                          <a:pt x="3474" y="1821"/>
                        </a:cubicBezTo>
                        <a:cubicBezTo>
                          <a:pt x="3474" y="1947"/>
                          <a:pt x="3453" y="2093"/>
                          <a:pt x="3516" y="2198"/>
                        </a:cubicBezTo>
                        <a:cubicBezTo>
                          <a:pt x="3830" y="3035"/>
                          <a:pt x="3725" y="3914"/>
                          <a:pt x="3725" y="4772"/>
                        </a:cubicBezTo>
                        <a:cubicBezTo>
                          <a:pt x="3725" y="5441"/>
                          <a:pt x="3746" y="6090"/>
                          <a:pt x="3683" y="6759"/>
                        </a:cubicBezTo>
                        <a:cubicBezTo>
                          <a:pt x="3348" y="6822"/>
                          <a:pt x="3055" y="6843"/>
                          <a:pt x="2783" y="6927"/>
                        </a:cubicBezTo>
                        <a:cubicBezTo>
                          <a:pt x="2679" y="6948"/>
                          <a:pt x="2532" y="7136"/>
                          <a:pt x="2532" y="7241"/>
                        </a:cubicBezTo>
                        <a:cubicBezTo>
                          <a:pt x="2532" y="7345"/>
                          <a:pt x="2700" y="7492"/>
                          <a:pt x="2804" y="7533"/>
                        </a:cubicBezTo>
                        <a:cubicBezTo>
                          <a:pt x="3055" y="7596"/>
                          <a:pt x="3327" y="7596"/>
                          <a:pt x="3641" y="7638"/>
                        </a:cubicBezTo>
                        <a:cubicBezTo>
                          <a:pt x="3830" y="8475"/>
                          <a:pt x="3725" y="9333"/>
                          <a:pt x="3725" y="10170"/>
                        </a:cubicBezTo>
                        <a:cubicBezTo>
                          <a:pt x="3725" y="11007"/>
                          <a:pt x="3725" y="11802"/>
                          <a:pt x="3662" y="12723"/>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36" name="Google Shape;236;p33"/>
                  <p:cNvGrpSpPr/>
                  <p:nvPr/>
                </p:nvGrpSpPr>
                <p:grpSpPr>
                  <a:xfrm>
                    <a:off x="-2749400" y="3146350"/>
                    <a:ext cx="2194400" cy="1786375"/>
                    <a:chOff x="-2749400" y="3146350"/>
                    <a:chExt cx="2194400" cy="1786375"/>
                  </a:xfrm>
                </p:grpSpPr>
                <p:sp>
                  <p:nvSpPr>
                    <p:cNvPr id="237" name="Google Shape;237;p33"/>
                    <p:cNvSpPr/>
                    <p:nvPr/>
                  </p:nvSpPr>
                  <p:spPr>
                    <a:xfrm>
                      <a:off x="-2119075" y="3352450"/>
                      <a:ext cx="874625" cy="674300"/>
                    </a:xfrm>
                    <a:custGeom>
                      <a:avLst/>
                      <a:gdLst/>
                      <a:ahLst/>
                      <a:cxnLst/>
                      <a:rect l="l" t="t" r="r" b="b"/>
                      <a:pathLst>
                        <a:path w="34985" h="26972" extrusionOk="0">
                          <a:moveTo>
                            <a:pt x="1" y="19439"/>
                          </a:moveTo>
                          <a:cubicBezTo>
                            <a:pt x="1235" y="19334"/>
                            <a:pt x="2114" y="18727"/>
                            <a:pt x="3035" y="18246"/>
                          </a:cubicBezTo>
                          <a:cubicBezTo>
                            <a:pt x="3809" y="17828"/>
                            <a:pt x="4374" y="17116"/>
                            <a:pt x="4750" y="16300"/>
                          </a:cubicBezTo>
                          <a:cubicBezTo>
                            <a:pt x="4897" y="16007"/>
                            <a:pt x="4855" y="15652"/>
                            <a:pt x="4918" y="15338"/>
                          </a:cubicBezTo>
                          <a:cubicBezTo>
                            <a:pt x="5273" y="15170"/>
                            <a:pt x="5629" y="15003"/>
                            <a:pt x="5985" y="14919"/>
                          </a:cubicBezTo>
                          <a:cubicBezTo>
                            <a:pt x="6612" y="14731"/>
                            <a:pt x="7094" y="14312"/>
                            <a:pt x="7554" y="13894"/>
                          </a:cubicBezTo>
                          <a:cubicBezTo>
                            <a:pt x="8684" y="12952"/>
                            <a:pt x="9186" y="11676"/>
                            <a:pt x="9751" y="10421"/>
                          </a:cubicBezTo>
                          <a:cubicBezTo>
                            <a:pt x="9877" y="10149"/>
                            <a:pt x="9981" y="9877"/>
                            <a:pt x="10086" y="9626"/>
                          </a:cubicBezTo>
                          <a:cubicBezTo>
                            <a:pt x="10190" y="9584"/>
                            <a:pt x="10253" y="9563"/>
                            <a:pt x="10337" y="9563"/>
                          </a:cubicBezTo>
                          <a:cubicBezTo>
                            <a:pt x="11718" y="9563"/>
                            <a:pt x="12806" y="8914"/>
                            <a:pt x="13726" y="7931"/>
                          </a:cubicBezTo>
                          <a:cubicBezTo>
                            <a:pt x="15379" y="6236"/>
                            <a:pt x="15379" y="6236"/>
                            <a:pt x="16467" y="4144"/>
                          </a:cubicBezTo>
                          <a:cubicBezTo>
                            <a:pt x="17095" y="2930"/>
                            <a:pt x="17514" y="1716"/>
                            <a:pt x="17472" y="315"/>
                          </a:cubicBezTo>
                          <a:cubicBezTo>
                            <a:pt x="17472" y="210"/>
                            <a:pt x="17514" y="105"/>
                            <a:pt x="17514" y="1"/>
                          </a:cubicBezTo>
                          <a:cubicBezTo>
                            <a:pt x="17723" y="1"/>
                            <a:pt x="17744" y="147"/>
                            <a:pt x="17807" y="252"/>
                          </a:cubicBezTo>
                          <a:cubicBezTo>
                            <a:pt x="18100" y="942"/>
                            <a:pt x="18644" y="1423"/>
                            <a:pt x="19188" y="1884"/>
                          </a:cubicBezTo>
                          <a:cubicBezTo>
                            <a:pt x="19460" y="2093"/>
                            <a:pt x="19752" y="2260"/>
                            <a:pt x="20004" y="2491"/>
                          </a:cubicBezTo>
                          <a:cubicBezTo>
                            <a:pt x="20715" y="3097"/>
                            <a:pt x="21552" y="3432"/>
                            <a:pt x="22431" y="3683"/>
                          </a:cubicBezTo>
                          <a:cubicBezTo>
                            <a:pt x="22703" y="3746"/>
                            <a:pt x="22954" y="3788"/>
                            <a:pt x="23247" y="3809"/>
                          </a:cubicBezTo>
                          <a:cubicBezTo>
                            <a:pt x="24021" y="3913"/>
                            <a:pt x="24586" y="3537"/>
                            <a:pt x="24983" y="2909"/>
                          </a:cubicBezTo>
                          <a:cubicBezTo>
                            <a:pt x="25067" y="2763"/>
                            <a:pt x="25151" y="2595"/>
                            <a:pt x="25297" y="2428"/>
                          </a:cubicBezTo>
                          <a:cubicBezTo>
                            <a:pt x="25423" y="2553"/>
                            <a:pt x="25548" y="2658"/>
                            <a:pt x="25632" y="2763"/>
                          </a:cubicBezTo>
                          <a:cubicBezTo>
                            <a:pt x="26050" y="3474"/>
                            <a:pt x="26636" y="4018"/>
                            <a:pt x="27243" y="4583"/>
                          </a:cubicBezTo>
                          <a:cubicBezTo>
                            <a:pt x="27829" y="5148"/>
                            <a:pt x="28561" y="5483"/>
                            <a:pt x="29315" y="5692"/>
                          </a:cubicBezTo>
                          <a:cubicBezTo>
                            <a:pt x="30863" y="6110"/>
                            <a:pt x="30863" y="6048"/>
                            <a:pt x="32767" y="6006"/>
                          </a:cubicBezTo>
                          <a:cubicBezTo>
                            <a:pt x="33102" y="5776"/>
                            <a:pt x="33416" y="5566"/>
                            <a:pt x="33771" y="5315"/>
                          </a:cubicBezTo>
                          <a:cubicBezTo>
                            <a:pt x="34106" y="6194"/>
                            <a:pt x="34462" y="6968"/>
                            <a:pt x="34734" y="7805"/>
                          </a:cubicBezTo>
                          <a:cubicBezTo>
                            <a:pt x="34880" y="8286"/>
                            <a:pt x="34943" y="8830"/>
                            <a:pt x="34964" y="9333"/>
                          </a:cubicBezTo>
                          <a:cubicBezTo>
                            <a:pt x="34985" y="9877"/>
                            <a:pt x="34922" y="10400"/>
                            <a:pt x="34859" y="10944"/>
                          </a:cubicBezTo>
                          <a:cubicBezTo>
                            <a:pt x="34838" y="11446"/>
                            <a:pt x="34713" y="11969"/>
                            <a:pt x="34859" y="12471"/>
                          </a:cubicBezTo>
                          <a:cubicBezTo>
                            <a:pt x="34922" y="12639"/>
                            <a:pt x="34859" y="12890"/>
                            <a:pt x="34817" y="13099"/>
                          </a:cubicBezTo>
                          <a:cubicBezTo>
                            <a:pt x="34608" y="13957"/>
                            <a:pt x="34399" y="14794"/>
                            <a:pt x="34190" y="15652"/>
                          </a:cubicBezTo>
                          <a:cubicBezTo>
                            <a:pt x="34127" y="15882"/>
                            <a:pt x="34001" y="16091"/>
                            <a:pt x="33918" y="16342"/>
                          </a:cubicBezTo>
                          <a:cubicBezTo>
                            <a:pt x="33771" y="16698"/>
                            <a:pt x="33562" y="17033"/>
                            <a:pt x="33395" y="17388"/>
                          </a:cubicBezTo>
                          <a:cubicBezTo>
                            <a:pt x="32641" y="19083"/>
                            <a:pt x="31574" y="20569"/>
                            <a:pt x="30319" y="21929"/>
                          </a:cubicBezTo>
                          <a:cubicBezTo>
                            <a:pt x="30068" y="22159"/>
                            <a:pt x="29900" y="22452"/>
                            <a:pt x="29691" y="22682"/>
                          </a:cubicBezTo>
                          <a:cubicBezTo>
                            <a:pt x="29377" y="23059"/>
                            <a:pt x="29084" y="23435"/>
                            <a:pt x="28561" y="23540"/>
                          </a:cubicBezTo>
                          <a:cubicBezTo>
                            <a:pt x="28457" y="23582"/>
                            <a:pt x="28352" y="23644"/>
                            <a:pt x="28247" y="23728"/>
                          </a:cubicBezTo>
                          <a:cubicBezTo>
                            <a:pt x="27557" y="24230"/>
                            <a:pt x="26887" y="24732"/>
                            <a:pt x="26176" y="25193"/>
                          </a:cubicBezTo>
                          <a:cubicBezTo>
                            <a:pt x="25925" y="25381"/>
                            <a:pt x="25611" y="25507"/>
                            <a:pt x="25297" y="25653"/>
                          </a:cubicBezTo>
                          <a:cubicBezTo>
                            <a:pt x="24816" y="25820"/>
                            <a:pt x="24356" y="26030"/>
                            <a:pt x="23854" y="26197"/>
                          </a:cubicBezTo>
                          <a:cubicBezTo>
                            <a:pt x="23561" y="26302"/>
                            <a:pt x="23268" y="26323"/>
                            <a:pt x="22996" y="26385"/>
                          </a:cubicBezTo>
                          <a:cubicBezTo>
                            <a:pt x="22786" y="26406"/>
                            <a:pt x="22577" y="26406"/>
                            <a:pt x="22368" y="26490"/>
                          </a:cubicBezTo>
                          <a:cubicBezTo>
                            <a:pt x="21175" y="26846"/>
                            <a:pt x="19983" y="26762"/>
                            <a:pt x="18769" y="26636"/>
                          </a:cubicBezTo>
                          <a:cubicBezTo>
                            <a:pt x="18518" y="26616"/>
                            <a:pt x="18246" y="26553"/>
                            <a:pt x="17974" y="26636"/>
                          </a:cubicBezTo>
                          <a:cubicBezTo>
                            <a:pt x="17032" y="26929"/>
                            <a:pt x="16049" y="26971"/>
                            <a:pt x="15087" y="26908"/>
                          </a:cubicBezTo>
                          <a:cubicBezTo>
                            <a:pt x="14208" y="26825"/>
                            <a:pt x="13287" y="26929"/>
                            <a:pt x="12387" y="26636"/>
                          </a:cubicBezTo>
                          <a:cubicBezTo>
                            <a:pt x="12325" y="26616"/>
                            <a:pt x="12220" y="26636"/>
                            <a:pt x="12136" y="26657"/>
                          </a:cubicBezTo>
                          <a:cubicBezTo>
                            <a:pt x="10965" y="26846"/>
                            <a:pt x="9814" y="26720"/>
                            <a:pt x="8663" y="26344"/>
                          </a:cubicBezTo>
                          <a:cubicBezTo>
                            <a:pt x="7261" y="25904"/>
                            <a:pt x="5964" y="25339"/>
                            <a:pt x="4750" y="24502"/>
                          </a:cubicBezTo>
                          <a:cubicBezTo>
                            <a:pt x="4060" y="24021"/>
                            <a:pt x="3390" y="23498"/>
                            <a:pt x="2804" y="22891"/>
                          </a:cubicBezTo>
                          <a:cubicBezTo>
                            <a:pt x="1884" y="22012"/>
                            <a:pt x="1026" y="21092"/>
                            <a:pt x="335" y="20004"/>
                          </a:cubicBezTo>
                          <a:cubicBezTo>
                            <a:pt x="231" y="19836"/>
                            <a:pt x="147" y="19711"/>
                            <a:pt x="1" y="19439"/>
                          </a:cubicBezTo>
                          <a:close/>
                          <a:moveTo>
                            <a:pt x="18037" y="24983"/>
                          </a:moveTo>
                          <a:lnTo>
                            <a:pt x="18037" y="25046"/>
                          </a:lnTo>
                          <a:cubicBezTo>
                            <a:pt x="18727" y="24963"/>
                            <a:pt x="19418" y="24921"/>
                            <a:pt x="20108" y="24816"/>
                          </a:cubicBezTo>
                          <a:cubicBezTo>
                            <a:pt x="21238" y="24628"/>
                            <a:pt x="22263" y="24188"/>
                            <a:pt x="23142" y="23477"/>
                          </a:cubicBezTo>
                          <a:cubicBezTo>
                            <a:pt x="23309" y="23351"/>
                            <a:pt x="23477" y="23205"/>
                            <a:pt x="23665" y="23142"/>
                          </a:cubicBezTo>
                          <a:cubicBezTo>
                            <a:pt x="24188" y="22849"/>
                            <a:pt x="24544" y="22431"/>
                            <a:pt x="24837" y="21908"/>
                          </a:cubicBezTo>
                          <a:cubicBezTo>
                            <a:pt x="25234" y="21196"/>
                            <a:pt x="25569" y="20464"/>
                            <a:pt x="25506" y="19606"/>
                          </a:cubicBezTo>
                          <a:cubicBezTo>
                            <a:pt x="25465" y="19397"/>
                            <a:pt x="25527" y="19188"/>
                            <a:pt x="25569" y="18978"/>
                          </a:cubicBezTo>
                          <a:cubicBezTo>
                            <a:pt x="25883" y="18037"/>
                            <a:pt x="25695" y="17074"/>
                            <a:pt x="25695" y="16091"/>
                          </a:cubicBezTo>
                          <a:cubicBezTo>
                            <a:pt x="25695" y="16049"/>
                            <a:pt x="25674" y="15965"/>
                            <a:pt x="25632" y="15944"/>
                          </a:cubicBezTo>
                          <a:cubicBezTo>
                            <a:pt x="25548" y="15861"/>
                            <a:pt x="25423" y="15756"/>
                            <a:pt x="25339" y="15777"/>
                          </a:cubicBezTo>
                          <a:cubicBezTo>
                            <a:pt x="24900" y="15861"/>
                            <a:pt x="24418" y="15882"/>
                            <a:pt x="24021" y="16070"/>
                          </a:cubicBezTo>
                          <a:cubicBezTo>
                            <a:pt x="23351" y="16384"/>
                            <a:pt x="22661" y="16677"/>
                            <a:pt x="21929" y="16865"/>
                          </a:cubicBezTo>
                          <a:cubicBezTo>
                            <a:pt x="21594" y="16970"/>
                            <a:pt x="21259" y="17033"/>
                            <a:pt x="20882" y="17033"/>
                          </a:cubicBezTo>
                          <a:cubicBezTo>
                            <a:pt x="20569" y="17033"/>
                            <a:pt x="20296" y="17012"/>
                            <a:pt x="19983" y="17033"/>
                          </a:cubicBezTo>
                          <a:cubicBezTo>
                            <a:pt x="19564" y="17074"/>
                            <a:pt x="19083" y="17074"/>
                            <a:pt x="18748" y="17242"/>
                          </a:cubicBezTo>
                          <a:cubicBezTo>
                            <a:pt x="18162" y="17535"/>
                            <a:pt x="17597" y="17556"/>
                            <a:pt x="16991" y="17597"/>
                          </a:cubicBezTo>
                          <a:cubicBezTo>
                            <a:pt x="16363" y="17618"/>
                            <a:pt x="15714" y="17618"/>
                            <a:pt x="15087" y="17639"/>
                          </a:cubicBezTo>
                          <a:cubicBezTo>
                            <a:pt x="14856" y="17639"/>
                            <a:pt x="14605" y="17618"/>
                            <a:pt x="14375" y="17556"/>
                          </a:cubicBezTo>
                          <a:cubicBezTo>
                            <a:pt x="13768" y="17430"/>
                            <a:pt x="13517" y="17597"/>
                            <a:pt x="13434" y="18162"/>
                          </a:cubicBezTo>
                          <a:cubicBezTo>
                            <a:pt x="13413" y="18434"/>
                            <a:pt x="13496" y="18748"/>
                            <a:pt x="13392" y="18978"/>
                          </a:cubicBezTo>
                          <a:cubicBezTo>
                            <a:pt x="13099" y="19627"/>
                            <a:pt x="13141" y="20276"/>
                            <a:pt x="13224" y="20945"/>
                          </a:cubicBezTo>
                          <a:cubicBezTo>
                            <a:pt x="13308" y="21887"/>
                            <a:pt x="13559" y="22766"/>
                            <a:pt x="14354" y="23414"/>
                          </a:cubicBezTo>
                          <a:cubicBezTo>
                            <a:pt x="14605" y="23665"/>
                            <a:pt x="14877" y="23916"/>
                            <a:pt x="15107" y="24188"/>
                          </a:cubicBezTo>
                          <a:cubicBezTo>
                            <a:pt x="15589" y="24732"/>
                            <a:pt x="16216" y="24921"/>
                            <a:pt x="16886" y="24963"/>
                          </a:cubicBezTo>
                          <a:cubicBezTo>
                            <a:pt x="17263" y="25025"/>
                            <a:pt x="17660" y="24983"/>
                            <a:pt x="18037" y="24983"/>
                          </a:cubicBezTo>
                          <a:close/>
                          <a:moveTo>
                            <a:pt x="14668" y="13622"/>
                          </a:moveTo>
                          <a:cubicBezTo>
                            <a:pt x="14668" y="13120"/>
                            <a:pt x="14270" y="12722"/>
                            <a:pt x="13831" y="12743"/>
                          </a:cubicBezTo>
                          <a:cubicBezTo>
                            <a:pt x="13434" y="12785"/>
                            <a:pt x="13120" y="13141"/>
                            <a:pt x="13141" y="13643"/>
                          </a:cubicBezTo>
                          <a:cubicBezTo>
                            <a:pt x="13141" y="14187"/>
                            <a:pt x="13350" y="14375"/>
                            <a:pt x="13936" y="14375"/>
                          </a:cubicBezTo>
                          <a:cubicBezTo>
                            <a:pt x="14480" y="14375"/>
                            <a:pt x="14668" y="14166"/>
                            <a:pt x="14668" y="13622"/>
                          </a:cubicBezTo>
                          <a:close/>
                          <a:moveTo>
                            <a:pt x="26699" y="10902"/>
                          </a:moveTo>
                          <a:cubicBezTo>
                            <a:pt x="26678" y="10734"/>
                            <a:pt x="26678" y="10588"/>
                            <a:pt x="26615" y="10442"/>
                          </a:cubicBezTo>
                          <a:cubicBezTo>
                            <a:pt x="26511" y="10128"/>
                            <a:pt x="26239" y="10002"/>
                            <a:pt x="25883" y="10107"/>
                          </a:cubicBezTo>
                          <a:cubicBezTo>
                            <a:pt x="25506" y="10232"/>
                            <a:pt x="25339" y="10504"/>
                            <a:pt x="25360" y="10839"/>
                          </a:cubicBezTo>
                          <a:cubicBezTo>
                            <a:pt x="25423" y="11195"/>
                            <a:pt x="25820" y="11592"/>
                            <a:pt x="26155" y="11571"/>
                          </a:cubicBezTo>
                          <a:cubicBezTo>
                            <a:pt x="26302" y="11571"/>
                            <a:pt x="26469" y="11446"/>
                            <a:pt x="26574" y="11299"/>
                          </a:cubicBezTo>
                          <a:cubicBezTo>
                            <a:pt x="26678" y="11195"/>
                            <a:pt x="26678" y="11027"/>
                            <a:pt x="26699" y="10902"/>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8" name="Google Shape;238;p33"/>
                    <p:cNvSpPr/>
                    <p:nvPr/>
                  </p:nvSpPr>
                  <p:spPr>
                    <a:xfrm>
                      <a:off x="-2180800" y="3167275"/>
                      <a:ext cx="912825" cy="645000"/>
                    </a:xfrm>
                    <a:custGeom>
                      <a:avLst/>
                      <a:gdLst/>
                      <a:ahLst/>
                      <a:cxnLst/>
                      <a:rect l="l" t="t" r="r" b="b"/>
                      <a:pathLst>
                        <a:path w="36513" h="25800" extrusionOk="0">
                          <a:moveTo>
                            <a:pt x="11676" y="16781"/>
                          </a:moveTo>
                          <a:cubicBezTo>
                            <a:pt x="11237" y="17702"/>
                            <a:pt x="10860" y="18602"/>
                            <a:pt x="10337" y="19397"/>
                          </a:cubicBezTo>
                          <a:cubicBezTo>
                            <a:pt x="9918" y="20025"/>
                            <a:pt x="9353" y="20548"/>
                            <a:pt x="8768" y="21029"/>
                          </a:cubicBezTo>
                          <a:cubicBezTo>
                            <a:pt x="8433" y="21280"/>
                            <a:pt x="7952" y="21385"/>
                            <a:pt x="7491" y="21552"/>
                          </a:cubicBezTo>
                          <a:lnTo>
                            <a:pt x="7094" y="21071"/>
                          </a:lnTo>
                          <a:cubicBezTo>
                            <a:pt x="6905" y="20882"/>
                            <a:pt x="6696" y="20820"/>
                            <a:pt x="6445" y="20820"/>
                          </a:cubicBezTo>
                          <a:cubicBezTo>
                            <a:pt x="6110" y="20820"/>
                            <a:pt x="5859" y="21029"/>
                            <a:pt x="5838" y="21364"/>
                          </a:cubicBezTo>
                          <a:cubicBezTo>
                            <a:pt x="5817" y="21699"/>
                            <a:pt x="5922" y="22033"/>
                            <a:pt x="6131" y="22305"/>
                          </a:cubicBezTo>
                          <a:cubicBezTo>
                            <a:pt x="6571" y="22828"/>
                            <a:pt x="6424" y="23289"/>
                            <a:pt x="6048" y="23770"/>
                          </a:cubicBezTo>
                          <a:cubicBezTo>
                            <a:pt x="5692" y="24230"/>
                            <a:pt x="5273" y="24691"/>
                            <a:pt x="4667" y="24921"/>
                          </a:cubicBezTo>
                          <a:cubicBezTo>
                            <a:pt x="4353" y="25046"/>
                            <a:pt x="4060" y="25214"/>
                            <a:pt x="3767" y="25360"/>
                          </a:cubicBezTo>
                          <a:cubicBezTo>
                            <a:pt x="3181" y="25674"/>
                            <a:pt x="2511" y="25800"/>
                            <a:pt x="1821" y="25758"/>
                          </a:cubicBezTo>
                          <a:cubicBezTo>
                            <a:pt x="1570" y="25423"/>
                            <a:pt x="1465" y="25004"/>
                            <a:pt x="1298" y="24628"/>
                          </a:cubicBezTo>
                          <a:cubicBezTo>
                            <a:pt x="566" y="23247"/>
                            <a:pt x="294" y="21699"/>
                            <a:pt x="147" y="20192"/>
                          </a:cubicBezTo>
                          <a:cubicBezTo>
                            <a:pt x="1" y="18958"/>
                            <a:pt x="147" y="17702"/>
                            <a:pt x="147" y="16468"/>
                          </a:cubicBezTo>
                          <a:cubicBezTo>
                            <a:pt x="147" y="15108"/>
                            <a:pt x="482" y="13852"/>
                            <a:pt x="1047" y="12618"/>
                          </a:cubicBezTo>
                          <a:cubicBezTo>
                            <a:pt x="1340" y="11990"/>
                            <a:pt x="1654" y="11362"/>
                            <a:pt x="1821" y="10714"/>
                          </a:cubicBezTo>
                          <a:cubicBezTo>
                            <a:pt x="1926" y="10295"/>
                            <a:pt x="2156" y="9960"/>
                            <a:pt x="2407" y="9626"/>
                          </a:cubicBezTo>
                          <a:cubicBezTo>
                            <a:pt x="2721" y="9228"/>
                            <a:pt x="3035" y="8810"/>
                            <a:pt x="3348" y="8391"/>
                          </a:cubicBezTo>
                          <a:cubicBezTo>
                            <a:pt x="3537" y="8119"/>
                            <a:pt x="3537" y="8119"/>
                            <a:pt x="3411" y="7638"/>
                          </a:cubicBezTo>
                          <a:cubicBezTo>
                            <a:pt x="3537" y="7450"/>
                            <a:pt x="3704" y="7261"/>
                            <a:pt x="3809" y="7052"/>
                          </a:cubicBezTo>
                          <a:cubicBezTo>
                            <a:pt x="4039" y="6696"/>
                            <a:pt x="4332" y="6403"/>
                            <a:pt x="4708" y="6194"/>
                          </a:cubicBezTo>
                          <a:cubicBezTo>
                            <a:pt x="5001" y="6027"/>
                            <a:pt x="5294" y="5859"/>
                            <a:pt x="5504" y="5587"/>
                          </a:cubicBezTo>
                          <a:cubicBezTo>
                            <a:pt x="5587" y="5483"/>
                            <a:pt x="5650" y="5399"/>
                            <a:pt x="5755" y="5357"/>
                          </a:cubicBezTo>
                          <a:cubicBezTo>
                            <a:pt x="7491" y="4227"/>
                            <a:pt x="8998" y="2825"/>
                            <a:pt x="10818" y="1842"/>
                          </a:cubicBezTo>
                          <a:cubicBezTo>
                            <a:pt x="11446" y="1507"/>
                            <a:pt x="12074" y="1152"/>
                            <a:pt x="12701" y="775"/>
                          </a:cubicBezTo>
                          <a:cubicBezTo>
                            <a:pt x="13350" y="377"/>
                            <a:pt x="14103" y="252"/>
                            <a:pt x="14815" y="43"/>
                          </a:cubicBezTo>
                          <a:cubicBezTo>
                            <a:pt x="15024" y="1"/>
                            <a:pt x="15233" y="22"/>
                            <a:pt x="15442" y="22"/>
                          </a:cubicBezTo>
                          <a:lnTo>
                            <a:pt x="19711" y="22"/>
                          </a:lnTo>
                          <a:cubicBezTo>
                            <a:pt x="20087" y="22"/>
                            <a:pt x="20485" y="63"/>
                            <a:pt x="20882" y="126"/>
                          </a:cubicBezTo>
                          <a:cubicBezTo>
                            <a:pt x="21405" y="168"/>
                            <a:pt x="21908" y="231"/>
                            <a:pt x="22431" y="273"/>
                          </a:cubicBezTo>
                          <a:cubicBezTo>
                            <a:pt x="22786" y="336"/>
                            <a:pt x="23121" y="377"/>
                            <a:pt x="23498" y="440"/>
                          </a:cubicBezTo>
                          <a:cubicBezTo>
                            <a:pt x="23686" y="461"/>
                            <a:pt x="23854" y="545"/>
                            <a:pt x="24021" y="545"/>
                          </a:cubicBezTo>
                          <a:cubicBezTo>
                            <a:pt x="24690" y="482"/>
                            <a:pt x="25318" y="754"/>
                            <a:pt x="25946" y="963"/>
                          </a:cubicBezTo>
                          <a:cubicBezTo>
                            <a:pt x="26448" y="1110"/>
                            <a:pt x="26887" y="1361"/>
                            <a:pt x="27411" y="1424"/>
                          </a:cubicBezTo>
                          <a:cubicBezTo>
                            <a:pt x="27620" y="1465"/>
                            <a:pt x="27871" y="1633"/>
                            <a:pt x="28017" y="1800"/>
                          </a:cubicBezTo>
                          <a:cubicBezTo>
                            <a:pt x="28352" y="2135"/>
                            <a:pt x="28750" y="2344"/>
                            <a:pt x="29168" y="2512"/>
                          </a:cubicBezTo>
                          <a:cubicBezTo>
                            <a:pt x="29545" y="2637"/>
                            <a:pt x="29817" y="2784"/>
                            <a:pt x="30089" y="3056"/>
                          </a:cubicBezTo>
                          <a:cubicBezTo>
                            <a:pt x="30214" y="3181"/>
                            <a:pt x="30382" y="3286"/>
                            <a:pt x="30528" y="3369"/>
                          </a:cubicBezTo>
                          <a:cubicBezTo>
                            <a:pt x="30926" y="3558"/>
                            <a:pt x="31260" y="3767"/>
                            <a:pt x="31491" y="4144"/>
                          </a:cubicBezTo>
                          <a:cubicBezTo>
                            <a:pt x="31574" y="4311"/>
                            <a:pt x="31763" y="4395"/>
                            <a:pt x="31909" y="4499"/>
                          </a:cubicBezTo>
                          <a:cubicBezTo>
                            <a:pt x="32495" y="4939"/>
                            <a:pt x="33039" y="5399"/>
                            <a:pt x="33353" y="6089"/>
                          </a:cubicBezTo>
                          <a:cubicBezTo>
                            <a:pt x="33416" y="6194"/>
                            <a:pt x="33457" y="6320"/>
                            <a:pt x="33541" y="6403"/>
                          </a:cubicBezTo>
                          <a:cubicBezTo>
                            <a:pt x="34211" y="7031"/>
                            <a:pt x="34566" y="7889"/>
                            <a:pt x="35048" y="8642"/>
                          </a:cubicBezTo>
                          <a:cubicBezTo>
                            <a:pt x="35257" y="8935"/>
                            <a:pt x="35362" y="9312"/>
                            <a:pt x="35508" y="9647"/>
                          </a:cubicBezTo>
                          <a:cubicBezTo>
                            <a:pt x="35654" y="10107"/>
                            <a:pt x="35864" y="10525"/>
                            <a:pt x="36178" y="10923"/>
                          </a:cubicBezTo>
                          <a:cubicBezTo>
                            <a:pt x="36345" y="11111"/>
                            <a:pt x="36387" y="11341"/>
                            <a:pt x="36512" y="11551"/>
                          </a:cubicBezTo>
                          <a:cubicBezTo>
                            <a:pt x="36052" y="11990"/>
                            <a:pt x="35550" y="12262"/>
                            <a:pt x="34943" y="12262"/>
                          </a:cubicBezTo>
                          <a:cubicBezTo>
                            <a:pt x="34504" y="12262"/>
                            <a:pt x="34064" y="12346"/>
                            <a:pt x="33583" y="12388"/>
                          </a:cubicBezTo>
                          <a:cubicBezTo>
                            <a:pt x="33457" y="12388"/>
                            <a:pt x="33332" y="12450"/>
                            <a:pt x="33227" y="12408"/>
                          </a:cubicBezTo>
                          <a:cubicBezTo>
                            <a:pt x="32056" y="12136"/>
                            <a:pt x="30905" y="11823"/>
                            <a:pt x="30005" y="10902"/>
                          </a:cubicBezTo>
                          <a:cubicBezTo>
                            <a:pt x="29294" y="10191"/>
                            <a:pt x="28750" y="9354"/>
                            <a:pt x="28101" y="8621"/>
                          </a:cubicBezTo>
                          <a:cubicBezTo>
                            <a:pt x="27996" y="8517"/>
                            <a:pt x="27913" y="8370"/>
                            <a:pt x="27808" y="8286"/>
                          </a:cubicBezTo>
                          <a:cubicBezTo>
                            <a:pt x="27452" y="7994"/>
                            <a:pt x="26929" y="8182"/>
                            <a:pt x="26825" y="8621"/>
                          </a:cubicBezTo>
                          <a:cubicBezTo>
                            <a:pt x="26783" y="8726"/>
                            <a:pt x="26783" y="8851"/>
                            <a:pt x="26783" y="8998"/>
                          </a:cubicBezTo>
                          <a:cubicBezTo>
                            <a:pt x="26783" y="9144"/>
                            <a:pt x="26783" y="9312"/>
                            <a:pt x="26762" y="9437"/>
                          </a:cubicBezTo>
                          <a:cubicBezTo>
                            <a:pt x="26678" y="9877"/>
                            <a:pt x="26406" y="10316"/>
                            <a:pt x="25778" y="10274"/>
                          </a:cubicBezTo>
                          <a:cubicBezTo>
                            <a:pt x="25109" y="10211"/>
                            <a:pt x="24523" y="10044"/>
                            <a:pt x="23958" y="9730"/>
                          </a:cubicBezTo>
                          <a:cubicBezTo>
                            <a:pt x="23163" y="9249"/>
                            <a:pt x="22368" y="8726"/>
                            <a:pt x="21719" y="8056"/>
                          </a:cubicBezTo>
                          <a:cubicBezTo>
                            <a:pt x="21531" y="7868"/>
                            <a:pt x="21385" y="7638"/>
                            <a:pt x="21238" y="7387"/>
                          </a:cubicBezTo>
                          <a:cubicBezTo>
                            <a:pt x="20924" y="6906"/>
                            <a:pt x="20589" y="6382"/>
                            <a:pt x="20297" y="5859"/>
                          </a:cubicBezTo>
                          <a:cubicBezTo>
                            <a:pt x="20087" y="5504"/>
                            <a:pt x="19941" y="5169"/>
                            <a:pt x="19732" y="4834"/>
                          </a:cubicBezTo>
                          <a:cubicBezTo>
                            <a:pt x="19606" y="4604"/>
                            <a:pt x="19313" y="4562"/>
                            <a:pt x="19125" y="4771"/>
                          </a:cubicBezTo>
                          <a:cubicBezTo>
                            <a:pt x="18916" y="5043"/>
                            <a:pt x="18895" y="5336"/>
                            <a:pt x="19041" y="5608"/>
                          </a:cubicBezTo>
                          <a:cubicBezTo>
                            <a:pt x="19229" y="5922"/>
                            <a:pt x="19418" y="6236"/>
                            <a:pt x="19564" y="6508"/>
                          </a:cubicBezTo>
                          <a:cubicBezTo>
                            <a:pt x="19501" y="6843"/>
                            <a:pt x="19334" y="7136"/>
                            <a:pt x="19355" y="7429"/>
                          </a:cubicBezTo>
                          <a:cubicBezTo>
                            <a:pt x="19439" y="8642"/>
                            <a:pt x="18978" y="9730"/>
                            <a:pt x="18476" y="10797"/>
                          </a:cubicBezTo>
                          <a:cubicBezTo>
                            <a:pt x="18413" y="10923"/>
                            <a:pt x="18351" y="11048"/>
                            <a:pt x="18267" y="11195"/>
                          </a:cubicBezTo>
                          <a:cubicBezTo>
                            <a:pt x="17095" y="13308"/>
                            <a:pt x="17095" y="13308"/>
                            <a:pt x="15317" y="14919"/>
                          </a:cubicBezTo>
                          <a:cubicBezTo>
                            <a:pt x="14835" y="15380"/>
                            <a:pt x="14229" y="15589"/>
                            <a:pt x="13664" y="15840"/>
                          </a:cubicBezTo>
                          <a:cubicBezTo>
                            <a:pt x="13434" y="15945"/>
                            <a:pt x="13141" y="15945"/>
                            <a:pt x="12827" y="15819"/>
                          </a:cubicBezTo>
                          <a:cubicBezTo>
                            <a:pt x="12743" y="15191"/>
                            <a:pt x="12659" y="14543"/>
                            <a:pt x="12555" y="13873"/>
                          </a:cubicBezTo>
                          <a:cubicBezTo>
                            <a:pt x="12492" y="13434"/>
                            <a:pt x="12346" y="12994"/>
                            <a:pt x="12199" y="12576"/>
                          </a:cubicBezTo>
                          <a:cubicBezTo>
                            <a:pt x="12032" y="12178"/>
                            <a:pt x="11258" y="12053"/>
                            <a:pt x="10944" y="12367"/>
                          </a:cubicBezTo>
                          <a:cubicBezTo>
                            <a:pt x="10839" y="12471"/>
                            <a:pt x="10755" y="12618"/>
                            <a:pt x="10755" y="12764"/>
                          </a:cubicBezTo>
                          <a:cubicBezTo>
                            <a:pt x="10734" y="13434"/>
                            <a:pt x="10713" y="14145"/>
                            <a:pt x="10755" y="14815"/>
                          </a:cubicBezTo>
                          <a:cubicBezTo>
                            <a:pt x="10839" y="15463"/>
                            <a:pt x="11048" y="16154"/>
                            <a:pt x="11676" y="1678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9" name="Google Shape;239;p33"/>
                    <p:cNvSpPr/>
                    <p:nvPr/>
                  </p:nvSpPr>
                  <p:spPr>
                    <a:xfrm>
                      <a:off x="-1988300" y="4020975"/>
                      <a:ext cx="536725" cy="507925"/>
                    </a:xfrm>
                    <a:custGeom>
                      <a:avLst/>
                      <a:gdLst/>
                      <a:ahLst/>
                      <a:cxnLst/>
                      <a:rect l="l" t="t" r="r" b="b"/>
                      <a:pathLst>
                        <a:path w="21469" h="20317" extrusionOk="0">
                          <a:moveTo>
                            <a:pt x="21405" y="19250"/>
                          </a:moveTo>
                          <a:cubicBezTo>
                            <a:pt x="20715" y="19417"/>
                            <a:pt x="20045" y="19585"/>
                            <a:pt x="19376" y="19710"/>
                          </a:cubicBezTo>
                          <a:cubicBezTo>
                            <a:pt x="18246" y="19919"/>
                            <a:pt x="17095" y="20087"/>
                            <a:pt x="15986" y="20275"/>
                          </a:cubicBezTo>
                          <a:cubicBezTo>
                            <a:pt x="15651" y="20317"/>
                            <a:pt x="15317" y="20296"/>
                            <a:pt x="14982" y="20296"/>
                          </a:cubicBezTo>
                          <a:lnTo>
                            <a:pt x="12806" y="20296"/>
                          </a:lnTo>
                          <a:cubicBezTo>
                            <a:pt x="11864" y="20296"/>
                            <a:pt x="10964" y="20275"/>
                            <a:pt x="10023" y="20170"/>
                          </a:cubicBezTo>
                          <a:cubicBezTo>
                            <a:pt x="9102" y="20045"/>
                            <a:pt x="8161" y="20003"/>
                            <a:pt x="7219" y="20045"/>
                          </a:cubicBezTo>
                          <a:cubicBezTo>
                            <a:pt x="5001" y="20087"/>
                            <a:pt x="2825" y="19794"/>
                            <a:pt x="628" y="19480"/>
                          </a:cubicBezTo>
                          <a:cubicBezTo>
                            <a:pt x="545" y="19459"/>
                            <a:pt x="440" y="19459"/>
                            <a:pt x="356" y="19438"/>
                          </a:cubicBezTo>
                          <a:cubicBezTo>
                            <a:pt x="126" y="19354"/>
                            <a:pt x="0" y="19187"/>
                            <a:pt x="42" y="18957"/>
                          </a:cubicBezTo>
                          <a:cubicBezTo>
                            <a:pt x="147" y="18413"/>
                            <a:pt x="210" y="17806"/>
                            <a:pt x="440" y="17283"/>
                          </a:cubicBezTo>
                          <a:cubicBezTo>
                            <a:pt x="963" y="16174"/>
                            <a:pt x="1402" y="15002"/>
                            <a:pt x="1800" y="13831"/>
                          </a:cubicBezTo>
                          <a:cubicBezTo>
                            <a:pt x="1905" y="13517"/>
                            <a:pt x="2030" y="13203"/>
                            <a:pt x="2197" y="12910"/>
                          </a:cubicBezTo>
                          <a:cubicBezTo>
                            <a:pt x="4060" y="9290"/>
                            <a:pt x="5545" y="5482"/>
                            <a:pt x="6947" y="1674"/>
                          </a:cubicBezTo>
                          <a:cubicBezTo>
                            <a:pt x="7010" y="1548"/>
                            <a:pt x="7094" y="1402"/>
                            <a:pt x="7135" y="1276"/>
                          </a:cubicBezTo>
                          <a:cubicBezTo>
                            <a:pt x="7240" y="1255"/>
                            <a:pt x="7324" y="1193"/>
                            <a:pt x="7428" y="1193"/>
                          </a:cubicBezTo>
                          <a:cubicBezTo>
                            <a:pt x="8558" y="1235"/>
                            <a:pt x="9646" y="1255"/>
                            <a:pt x="10797" y="1276"/>
                          </a:cubicBezTo>
                          <a:cubicBezTo>
                            <a:pt x="11027" y="1674"/>
                            <a:pt x="11278" y="2030"/>
                            <a:pt x="11488" y="2427"/>
                          </a:cubicBezTo>
                          <a:cubicBezTo>
                            <a:pt x="11864" y="3139"/>
                            <a:pt x="12534" y="3536"/>
                            <a:pt x="13182" y="3871"/>
                          </a:cubicBezTo>
                          <a:cubicBezTo>
                            <a:pt x="13622" y="4101"/>
                            <a:pt x="14166" y="4080"/>
                            <a:pt x="14626" y="3683"/>
                          </a:cubicBezTo>
                          <a:cubicBezTo>
                            <a:pt x="15086" y="3264"/>
                            <a:pt x="15505" y="2804"/>
                            <a:pt x="16028" y="2427"/>
                          </a:cubicBezTo>
                          <a:cubicBezTo>
                            <a:pt x="16342" y="2197"/>
                            <a:pt x="16467" y="1716"/>
                            <a:pt x="16446" y="1276"/>
                          </a:cubicBezTo>
                          <a:cubicBezTo>
                            <a:pt x="16446" y="1067"/>
                            <a:pt x="16363" y="858"/>
                            <a:pt x="16342" y="649"/>
                          </a:cubicBezTo>
                          <a:cubicBezTo>
                            <a:pt x="17158" y="147"/>
                            <a:pt x="18120" y="356"/>
                            <a:pt x="18978" y="0"/>
                          </a:cubicBezTo>
                          <a:cubicBezTo>
                            <a:pt x="19062" y="105"/>
                            <a:pt x="19167" y="147"/>
                            <a:pt x="19167" y="230"/>
                          </a:cubicBezTo>
                          <a:cubicBezTo>
                            <a:pt x="19250" y="1779"/>
                            <a:pt x="19711" y="3264"/>
                            <a:pt x="20024" y="4750"/>
                          </a:cubicBezTo>
                          <a:cubicBezTo>
                            <a:pt x="20338" y="6403"/>
                            <a:pt x="20736" y="8077"/>
                            <a:pt x="20694" y="9771"/>
                          </a:cubicBezTo>
                          <a:lnTo>
                            <a:pt x="20694" y="9960"/>
                          </a:lnTo>
                          <a:cubicBezTo>
                            <a:pt x="21008" y="11822"/>
                            <a:pt x="20903" y="13705"/>
                            <a:pt x="21112" y="15567"/>
                          </a:cubicBezTo>
                          <a:cubicBezTo>
                            <a:pt x="21175" y="16132"/>
                            <a:pt x="21175" y="16718"/>
                            <a:pt x="21175" y="17283"/>
                          </a:cubicBezTo>
                          <a:cubicBezTo>
                            <a:pt x="21217" y="17764"/>
                            <a:pt x="21154" y="18266"/>
                            <a:pt x="21384" y="18706"/>
                          </a:cubicBezTo>
                          <a:cubicBezTo>
                            <a:pt x="21468" y="18810"/>
                            <a:pt x="21405" y="19020"/>
                            <a:pt x="21405" y="1925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0" name="Google Shape;240;p33"/>
                    <p:cNvSpPr/>
                    <p:nvPr/>
                  </p:nvSpPr>
                  <p:spPr>
                    <a:xfrm>
                      <a:off x="-1090675" y="3486900"/>
                      <a:ext cx="504800" cy="607850"/>
                    </a:xfrm>
                    <a:custGeom>
                      <a:avLst/>
                      <a:gdLst/>
                      <a:ahLst/>
                      <a:cxnLst/>
                      <a:rect l="l" t="t" r="r" b="b"/>
                      <a:pathLst>
                        <a:path w="20192" h="24314" extrusionOk="0">
                          <a:moveTo>
                            <a:pt x="3369" y="16320"/>
                          </a:moveTo>
                          <a:cubicBezTo>
                            <a:pt x="3725" y="16237"/>
                            <a:pt x="4039" y="16153"/>
                            <a:pt x="4353" y="16090"/>
                          </a:cubicBezTo>
                          <a:cubicBezTo>
                            <a:pt x="4394" y="16048"/>
                            <a:pt x="4499" y="15944"/>
                            <a:pt x="4478" y="15881"/>
                          </a:cubicBezTo>
                          <a:cubicBezTo>
                            <a:pt x="4457" y="15776"/>
                            <a:pt x="4394" y="15630"/>
                            <a:pt x="4290" y="15588"/>
                          </a:cubicBezTo>
                          <a:cubicBezTo>
                            <a:pt x="4143" y="15504"/>
                            <a:pt x="3955" y="15504"/>
                            <a:pt x="3767" y="15484"/>
                          </a:cubicBezTo>
                          <a:cubicBezTo>
                            <a:pt x="3516" y="15463"/>
                            <a:pt x="3244" y="15463"/>
                            <a:pt x="2909" y="15421"/>
                          </a:cubicBezTo>
                          <a:cubicBezTo>
                            <a:pt x="2992" y="15274"/>
                            <a:pt x="3013" y="15149"/>
                            <a:pt x="3055" y="15065"/>
                          </a:cubicBezTo>
                          <a:cubicBezTo>
                            <a:pt x="3202" y="14898"/>
                            <a:pt x="3348" y="14751"/>
                            <a:pt x="3474" y="14584"/>
                          </a:cubicBezTo>
                          <a:cubicBezTo>
                            <a:pt x="3578" y="14458"/>
                            <a:pt x="3746" y="14312"/>
                            <a:pt x="3578" y="14123"/>
                          </a:cubicBezTo>
                          <a:cubicBezTo>
                            <a:pt x="3453" y="13998"/>
                            <a:pt x="3327" y="14123"/>
                            <a:pt x="3202" y="14165"/>
                          </a:cubicBezTo>
                          <a:lnTo>
                            <a:pt x="2888" y="14333"/>
                          </a:lnTo>
                          <a:cubicBezTo>
                            <a:pt x="2616" y="14228"/>
                            <a:pt x="2428" y="14103"/>
                            <a:pt x="2386" y="13831"/>
                          </a:cubicBezTo>
                          <a:cubicBezTo>
                            <a:pt x="2365" y="13747"/>
                            <a:pt x="2365" y="13642"/>
                            <a:pt x="2302" y="13579"/>
                          </a:cubicBezTo>
                          <a:cubicBezTo>
                            <a:pt x="2009" y="12952"/>
                            <a:pt x="2093" y="12387"/>
                            <a:pt x="2595" y="11927"/>
                          </a:cubicBezTo>
                          <a:cubicBezTo>
                            <a:pt x="2637" y="11864"/>
                            <a:pt x="2720" y="11801"/>
                            <a:pt x="2741" y="11717"/>
                          </a:cubicBezTo>
                          <a:cubicBezTo>
                            <a:pt x="2783" y="11592"/>
                            <a:pt x="2804" y="11403"/>
                            <a:pt x="2741" y="11299"/>
                          </a:cubicBezTo>
                          <a:cubicBezTo>
                            <a:pt x="2679" y="11194"/>
                            <a:pt x="2490" y="11110"/>
                            <a:pt x="2386" y="11131"/>
                          </a:cubicBezTo>
                          <a:cubicBezTo>
                            <a:pt x="2156" y="11173"/>
                            <a:pt x="1946" y="11236"/>
                            <a:pt x="1653" y="11320"/>
                          </a:cubicBezTo>
                          <a:cubicBezTo>
                            <a:pt x="858" y="9625"/>
                            <a:pt x="649" y="7763"/>
                            <a:pt x="0" y="5984"/>
                          </a:cubicBezTo>
                          <a:lnTo>
                            <a:pt x="628" y="5524"/>
                          </a:lnTo>
                          <a:cubicBezTo>
                            <a:pt x="1068" y="5168"/>
                            <a:pt x="1528" y="4750"/>
                            <a:pt x="1988" y="4478"/>
                          </a:cubicBezTo>
                          <a:cubicBezTo>
                            <a:pt x="2469" y="4206"/>
                            <a:pt x="3013" y="4101"/>
                            <a:pt x="3474" y="3871"/>
                          </a:cubicBezTo>
                          <a:cubicBezTo>
                            <a:pt x="4101" y="3578"/>
                            <a:pt x="4708" y="3243"/>
                            <a:pt x="5420" y="3118"/>
                          </a:cubicBezTo>
                          <a:cubicBezTo>
                            <a:pt x="5650" y="3076"/>
                            <a:pt x="5880" y="2929"/>
                            <a:pt x="6047" y="2762"/>
                          </a:cubicBezTo>
                          <a:cubicBezTo>
                            <a:pt x="6361" y="2448"/>
                            <a:pt x="6717" y="2281"/>
                            <a:pt x="7114" y="2113"/>
                          </a:cubicBezTo>
                          <a:cubicBezTo>
                            <a:pt x="7951" y="1716"/>
                            <a:pt x="8809" y="1339"/>
                            <a:pt x="9646" y="942"/>
                          </a:cubicBezTo>
                          <a:cubicBezTo>
                            <a:pt x="9855" y="837"/>
                            <a:pt x="10107" y="753"/>
                            <a:pt x="10337" y="711"/>
                          </a:cubicBezTo>
                          <a:cubicBezTo>
                            <a:pt x="10881" y="544"/>
                            <a:pt x="11425" y="398"/>
                            <a:pt x="11990" y="209"/>
                          </a:cubicBezTo>
                          <a:cubicBezTo>
                            <a:pt x="12534" y="0"/>
                            <a:pt x="13099" y="0"/>
                            <a:pt x="13664" y="42"/>
                          </a:cubicBezTo>
                          <a:cubicBezTo>
                            <a:pt x="14563" y="1193"/>
                            <a:pt x="15044" y="2511"/>
                            <a:pt x="15379" y="3850"/>
                          </a:cubicBezTo>
                          <a:cubicBezTo>
                            <a:pt x="15693" y="5147"/>
                            <a:pt x="16070" y="6403"/>
                            <a:pt x="16656" y="7616"/>
                          </a:cubicBezTo>
                          <a:cubicBezTo>
                            <a:pt x="16844" y="8621"/>
                            <a:pt x="17367" y="9520"/>
                            <a:pt x="17660" y="10504"/>
                          </a:cubicBezTo>
                          <a:cubicBezTo>
                            <a:pt x="17765" y="10859"/>
                            <a:pt x="17869" y="11215"/>
                            <a:pt x="18057" y="11529"/>
                          </a:cubicBezTo>
                          <a:cubicBezTo>
                            <a:pt x="18288" y="12010"/>
                            <a:pt x="18434" y="12471"/>
                            <a:pt x="18518" y="12994"/>
                          </a:cubicBezTo>
                          <a:cubicBezTo>
                            <a:pt x="18706" y="13935"/>
                            <a:pt x="18936" y="14877"/>
                            <a:pt x="19313" y="15776"/>
                          </a:cubicBezTo>
                          <a:cubicBezTo>
                            <a:pt x="19752" y="16823"/>
                            <a:pt x="19857" y="17911"/>
                            <a:pt x="20192" y="19041"/>
                          </a:cubicBezTo>
                          <a:cubicBezTo>
                            <a:pt x="19899" y="19187"/>
                            <a:pt x="19669" y="19396"/>
                            <a:pt x="19418" y="19501"/>
                          </a:cubicBezTo>
                          <a:cubicBezTo>
                            <a:pt x="18706" y="19773"/>
                            <a:pt x="17995" y="20024"/>
                            <a:pt x="17262" y="20233"/>
                          </a:cubicBezTo>
                          <a:cubicBezTo>
                            <a:pt x="15819" y="20652"/>
                            <a:pt x="14354" y="21070"/>
                            <a:pt x="12889" y="21468"/>
                          </a:cubicBezTo>
                          <a:cubicBezTo>
                            <a:pt x="12471" y="21572"/>
                            <a:pt x="12115" y="21761"/>
                            <a:pt x="11739" y="21970"/>
                          </a:cubicBezTo>
                          <a:cubicBezTo>
                            <a:pt x="11174" y="22284"/>
                            <a:pt x="10567" y="22577"/>
                            <a:pt x="9960" y="22849"/>
                          </a:cubicBezTo>
                          <a:cubicBezTo>
                            <a:pt x="9730" y="22995"/>
                            <a:pt x="9437" y="23058"/>
                            <a:pt x="9228" y="23225"/>
                          </a:cubicBezTo>
                          <a:cubicBezTo>
                            <a:pt x="8809" y="23539"/>
                            <a:pt x="8328" y="23686"/>
                            <a:pt x="7847" y="23853"/>
                          </a:cubicBezTo>
                          <a:cubicBezTo>
                            <a:pt x="7449" y="23979"/>
                            <a:pt x="7031" y="24083"/>
                            <a:pt x="6612" y="24062"/>
                          </a:cubicBezTo>
                          <a:cubicBezTo>
                            <a:pt x="6194" y="24041"/>
                            <a:pt x="5775" y="24083"/>
                            <a:pt x="5357" y="24313"/>
                          </a:cubicBezTo>
                          <a:cubicBezTo>
                            <a:pt x="4917" y="23686"/>
                            <a:pt x="4604" y="23100"/>
                            <a:pt x="4687" y="22305"/>
                          </a:cubicBezTo>
                          <a:cubicBezTo>
                            <a:pt x="4708" y="22054"/>
                            <a:pt x="4687" y="21761"/>
                            <a:pt x="4583" y="21530"/>
                          </a:cubicBezTo>
                          <a:cubicBezTo>
                            <a:pt x="4248" y="20756"/>
                            <a:pt x="4081" y="19982"/>
                            <a:pt x="3934" y="19166"/>
                          </a:cubicBezTo>
                          <a:cubicBezTo>
                            <a:pt x="3746" y="18308"/>
                            <a:pt x="3557" y="17471"/>
                            <a:pt x="3369" y="16613"/>
                          </a:cubicBezTo>
                          <a:cubicBezTo>
                            <a:pt x="3348" y="16509"/>
                            <a:pt x="3369" y="16404"/>
                            <a:pt x="3369" y="16320"/>
                          </a:cubicBezTo>
                          <a:close/>
                          <a:moveTo>
                            <a:pt x="3285" y="6800"/>
                          </a:moveTo>
                          <a:cubicBezTo>
                            <a:pt x="3139" y="6800"/>
                            <a:pt x="2951" y="6779"/>
                            <a:pt x="2867" y="6821"/>
                          </a:cubicBezTo>
                          <a:cubicBezTo>
                            <a:pt x="2762" y="6926"/>
                            <a:pt x="2679" y="7135"/>
                            <a:pt x="2679" y="7302"/>
                          </a:cubicBezTo>
                          <a:cubicBezTo>
                            <a:pt x="2679" y="7721"/>
                            <a:pt x="2741" y="8181"/>
                            <a:pt x="3055" y="8474"/>
                          </a:cubicBezTo>
                          <a:cubicBezTo>
                            <a:pt x="3432" y="8830"/>
                            <a:pt x="3474" y="9248"/>
                            <a:pt x="3453" y="9709"/>
                          </a:cubicBezTo>
                          <a:cubicBezTo>
                            <a:pt x="3453" y="9834"/>
                            <a:pt x="3453" y="9939"/>
                            <a:pt x="3474" y="10064"/>
                          </a:cubicBezTo>
                          <a:cubicBezTo>
                            <a:pt x="3516" y="10274"/>
                            <a:pt x="3641" y="10399"/>
                            <a:pt x="3809" y="10441"/>
                          </a:cubicBezTo>
                          <a:cubicBezTo>
                            <a:pt x="3997" y="10462"/>
                            <a:pt x="4185" y="10483"/>
                            <a:pt x="4373" y="10441"/>
                          </a:cubicBezTo>
                          <a:cubicBezTo>
                            <a:pt x="5022" y="10232"/>
                            <a:pt x="5754" y="10274"/>
                            <a:pt x="6382" y="9918"/>
                          </a:cubicBezTo>
                          <a:cubicBezTo>
                            <a:pt x="6591" y="9813"/>
                            <a:pt x="6822" y="9750"/>
                            <a:pt x="7073" y="9667"/>
                          </a:cubicBezTo>
                          <a:cubicBezTo>
                            <a:pt x="8140" y="9290"/>
                            <a:pt x="9207" y="8893"/>
                            <a:pt x="10316" y="8516"/>
                          </a:cubicBezTo>
                          <a:cubicBezTo>
                            <a:pt x="10588" y="8411"/>
                            <a:pt x="10881" y="8369"/>
                            <a:pt x="11174" y="8286"/>
                          </a:cubicBezTo>
                          <a:cubicBezTo>
                            <a:pt x="11843" y="8139"/>
                            <a:pt x="12513" y="7972"/>
                            <a:pt x="13057" y="7553"/>
                          </a:cubicBezTo>
                          <a:cubicBezTo>
                            <a:pt x="13161" y="7198"/>
                            <a:pt x="13140" y="6905"/>
                            <a:pt x="12973" y="6570"/>
                          </a:cubicBezTo>
                          <a:cubicBezTo>
                            <a:pt x="12785" y="6214"/>
                            <a:pt x="12617" y="5838"/>
                            <a:pt x="12617" y="5461"/>
                          </a:cubicBezTo>
                          <a:cubicBezTo>
                            <a:pt x="12617" y="4938"/>
                            <a:pt x="12345" y="4478"/>
                            <a:pt x="12304" y="3976"/>
                          </a:cubicBezTo>
                          <a:cubicBezTo>
                            <a:pt x="12241" y="3641"/>
                            <a:pt x="12052" y="3536"/>
                            <a:pt x="11718" y="3536"/>
                          </a:cubicBezTo>
                          <a:cubicBezTo>
                            <a:pt x="11487" y="3536"/>
                            <a:pt x="11320" y="3599"/>
                            <a:pt x="11153" y="3724"/>
                          </a:cubicBezTo>
                          <a:cubicBezTo>
                            <a:pt x="10881" y="3934"/>
                            <a:pt x="10567" y="4080"/>
                            <a:pt x="10232" y="4080"/>
                          </a:cubicBezTo>
                          <a:cubicBezTo>
                            <a:pt x="10065" y="4080"/>
                            <a:pt x="9939" y="4122"/>
                            <a:pt x="9772" y="4185"/>
                          </a:cubicBezTo>
                          <a:cubicBezTo>
                            <a:pt x="8558" y="4603"/>
                            <a:pt x="7324" y="5043"/>
                            <a:pt x="6089" y="5461"/>
                          </a:cubicBezTo>
                          <a:cubicBezTo>
                            <a:pt x="5733" y="5587"/>
                            <a:pt x="5357" y="5712"/>
                            <a:pt x="5001" y="5880"/>
                          </a:cubicBezTo>
                          <a:cubicBezTo>
                            <a:pt x="4583" y="6068"/>
                            <a:pt x="4206" y="6298"/>
                            <a:pt x="3704" y="6298"/>
                          </a:cubicBezTo>
                          <a:cubicBezTo>
                            <a:pt x="3411" y="6298"/>
                            <a:pt x="3285" y="6528"/>
                            <a:pt x="3285" y="680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41" name="Google Shape;241;p33"/>
                    <p:cNvSpPr/>
                    <p:nvPr/>
                  </p:nvSpPr>
                  <p:spPr>
                    <a:xfrm>
                      <a:off x="-2641650" y="3214350"/>
                      <a:ext cx="476050" cy="452500"/>
                    </a:xfrm>
                    <a:custGeom>
                      <a:avLst/>
                      <a:gdLst/>
                      <a:ahLst/>
                      <a:cxnLst/>
                      <a:rect l="l" t="t" r="r" b="b"/>
                      <a:pathLst>
                        <a:path w="19042" h="18100" extrusionOk="0">
                          <a:moveTo>
                            <a:pt x="1" y="16551"/>
                          </a:moveTo>
                          <a:cubicBezTo>
                            <a:pt x="587" y="16279"/>
                            <a:pt x="1110" y="16028"/>
                            <a:pt x="1633" y="15819"/>
                          </a:cubicBezTo>
                          <a:cubicBezTo>
                            <a:pt x="2072" y="15610"/>
                            <a:pt x="2428" y="15317"/>
                            <a:pt x="2721" y="14898"/>
                          </a:cubicBezTo>
                          <a:cubicBezTo>
                            <a:pt x="3160" y="14250"/>
                            <a:pt x="3600" y="13601"/>
                            <a:pt x="4060" y="12973"/>
                          </a:cubicBezTo>
                          <a:cubicBezTo>
                            <a:pt x="4269" y="12660"/>
                            <a:pt x="4353" y="12346"/>
                            <a:pt x="4374" y="11948"/>
                          </a:cubicBezTo>
                          <a:cubicBezTo>
                            <a:pt x="4416" y="11090"/>
                            <a:pt x="4290" y="10274"/>
                            <a:pt x="3893" y="9479"/>
                          </a:cubicBezTo>
                          <a:cubicBezTo>
                            <a:pt x="3663" y="9019"/>
                            <a:pt x="3516" y="8475"/>
                            <a:pt x="3349" y="7973"/>
                          </a:cubicBezTo>
                          <a:cubicBezTo>
                            <a:pt x="3223" y="7492"/>
                            <a:pt x="3244" y="7031"/>
                            <a:pt x="3432" y="6550"/>
                          </a:cubicBezTo>
                          <a:cubicBezTo>
                            <a:pt x="3663" y="5901"/>
                            <a:pt x="4039" y="5295"/>
                            <a:pt x="4499" y="4771"/>
                          </a:cubicBezTo>
                          <a:cubicBezTo>
                            <a:pt x="4834" y="4395"/>
                            <a:pt x="5190" y="4018"/>
                            <a:pt x="5504" y="3600"/>
                          </a:cubicBezTo>
                          <a:cubicBezTo>
                            <a:pt x="5734" y="3307"/>
                            <a:pt x="5985" y="3077"/>
                            <a:pt x="6299" y="2888"/>
                          </a:cubicBezTo>
                          <a:cubicBezTo>
                            <a:pt x="6885" y="2512"/>
                            <a:pt x="7429" y="2093"/>
                            <a:pt x="8015" y="1696"/>
                          </a:cubicBezTo>
                          <a:cubicBezTo>
                            <a:pt x="8287" y="1486"/>
                            <a:pt x="8601" y="1277"/>
                            <a:pt x="8914" y="1089"/>
                          </a:cubicBezTo>
                          <a:cubicBezTo>
                            <a:pt x="10358" y="315"/>
                            <a:pt x="11927" y="64"/>
                            <a:pt x="13559" y="22"/>
                          </a:cubicBezTo>
                          <a:cubicBezTo>
                            <a:pt x="13873" y="1"/>
                            <a:pt x="14208" y="64"/>
                            <a:pt x="14543" y="147"/>
                          </a:cubicBezTo>
                          <a:cubicBezTo>
                            <a:pt x="14940" y="231"/>
                            <a:pt x="15296" y="357"/>
                            <a:pt x="15694" y="377"/>
                          </a:cubicBezTo>
                          <a:cubicBezTo>
                            <a:pt x="16823" y="482"/>
                            <a:pt x="17660" y="1152"/>
                            <a:pt x="18497" y="1779"/>
                          </a:cubicBezTo>
                          <a:cubicBezTo>
                            <a:pt x="19000" y="2135"/>
                            <a:pt x="19041" y="2407"/>
                            <a:pt x="18748" y="2951"/>
                          </a:cubicBezTo>
                          <a:cubicBezTo>
                            <a:pt x="18581" y="3307"/>
                            <a:pt x="18393" y="3704"/>
                            <a:pt x="18100" y="4018"/>
                          </a:cubicBezTo>
                          <a:cubicBezTo>
                            <a:pt x="17556" y="4667"/>
                            <a:pt x="17347" y="5462"/>
                            <a:pt x="17137" y="6236"/>
                          </a:cubicBezTo>
                          <a:cubicBezTo>
                            <a:pt x="16761" y="7638"/>
                            <a:pt x="16489" y="9061"/>
                            <a:pt x="15819" y="10358"/>
                          </a:cubicBezTo>
                          <a:cubicBezTo>
                            <a:pt x="15171" y="11655"/>
                            <a:pt x="14438" y="12890"/>
                            <a:pt x="13580" y="14062"/>
                          </a:cubicBezTo>
                          <a:cubicBezTo>
                            <a:pt x="13015" y="14794"/>
                            <a:pt x="12534" y="15526"/>
                            <a:pt x="11844" y="16154"/>
                          </a:cubicBezTo>
                          <a:cubicBezTo>
                            <a:pt x="11237" y="16740"/>
                            <a:pt x="10588" y="17200"/>
                            <a:pt x="9919" y="17639"/>
                          </a:cubicBezTo>
                          <a:cubicBezTo>
                            <a:pt x="9479" y="17932"/>
                            <a:pt x="8977" y="18058"/>
                            <a:pt x="8454" y="18058"/>
                          </a:cubicBezTo>
                          <a:cubicBezTo>
                            <a:pt x="7303" y="18100"/>
                            <a:pt x="6152" y="18058"/>
                            <a:pt x="5002" y="18058"/>
                          </a:cubicBezTo>
                          <a:cubicBezTo>
                            <a:pt x="4834" y="18058"/>
                            <a:pt x="4688" y="18058"/>
                            <a:pt x="4562" y="18016"/>
                          </a:cubicBezTo>
                          <a:cubicBezTo>
                            <a:pt x="3139" y="17702"/>
                            <a:pt x="1758" y="17284"/>
                            <a:pt x="398" y="16782"/>
                          </a:cubicBezTo>
                          <a:cubicBezTo>
                            <a:pt x="231" y="16761"/>
                            <a:pt x="168" y="16677"/>
                            <a:pt x="1" y="1655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2" name="Google Shape;242;p33"/>
                    <p:cNvSpPr/>
                    <p:nvPr/>
                  </p:nvSpPr>
                  <p:spPr>
                    <a:xfrm>
                      <a:off x="-2045850" y="4526275"/>
                      <a:ext cx="636625" cy="130275"/>
                    </a:xfrm>
                    <a:custGeom>
                      <a:avLst/>
                      <a:gdLst/>
                      <a:ahLst/>
                      <a:cxnLst/>
                      <a:rect l="l" t="t" r="r" b="b"/>
                      <a:pathLst>
                        <a:path w="25465" h="5211" extrusionOk="0">
                          <a:moveTo>
                            <a:pt x="24461" y="84"/>
                          </a:moveTo>
                          <a:cubicBezTo>
                            <a:pt x="24795" y="712"/>
                            <a:pt x="25109" y="1339"/>
                            <a:pt x="25465" y="2051"/>
                          </a:cubicBezTo>
                          <a:lnTo>
                            <a:pt x="25465" y="4394"/>
                          </a:lnTo>
                          <a:cubicBezTo>
                            <a:pt x="24816" y="4645"/>
                            <a:pt x="24272" y="4583"/>
                            <a:pt x="23791" y="4080"/>
                          </a:cubicBezTo>
                          <a:cubicBezTo>
                            <a:pt x="23456" y="3725"/>
                            <a:pt x="23121" y="3411"/>
                            <a:pt x="22640" y="3243"/>
                          </a:cubicBezTo>
                          <a:cubicBezTo>
                            <a:pt x="22326" y="3139"/>
                            <a:pt x="22054" y="3139"/>
                            <a:pt x="21803" y="3369"/>
                          </a:cubicBezTo>
                          <a:cubicBezTo>
                            <a:pt x="21552" y="3620"/>
                            <a:pt x="21322" y="3892"/>
                            <a:pt x="21071" y="4185"/>
                          </a:cubicBezTo>
                          <a:cubicBezTo>
                            <a:pt x="20820" y="4499"/>
                            <a:pt x="20715" y="4520"/>
                            <a:pt x="20297" y="4394"/>
                          </a:cubicBezTo>
                          <a:cubicBezTo>
                            <a:pt x="20129" y="4352"/>
                            <a:pt x="19962" y="4290"/>
                            <a:pt x="19774" y="4248"/>
                          </a:cubicBezTo>
                          <a:cubicBezTo>
                            <a:pt x="19146" y="4039"/>
                            <a:pt x="18518" y="3850"/>
                            <a:pt x="18079" y="3264"/>
                          </a:cubicBezTo>
                          <a:cubicBezTo>
                            <a:pt x="17765" y="2846"/>
                            <a:pt x="17347" y="2825"/>
                            <a:pt x="16865" y="3055"/>
                          </a:cubicBezTo>
                          <a:cubicBezTo>
                            <a:pt x="16238" y="3348"/>
                            <a:pt x="15777" y="3787"/>
                            <a:pt x="15401" y="4352"/>
                          </a:cubicBezTo>
                          <a:cubicBezTo>
                            <a:pt x="14857" y="5147"/>
                            <a:pt x="14668" y="5210"/>
                            <a:pt x="13769" y="4792"/>
                          </a:cubicBezTo>
                          <a:cubicBezTo>
                            <a:pt x="13246" y="4520"/>
                            <a:pt x="12785" y="4206"/>
                            <a:pt x="12492" y="3683"/>
                          </a:cubicBezTo>
                          <a:cubicBezTo>
                            <a:pt x="12388" y="3474"/>
                            <a:pt x="12262" y="3264"/>
                            <a:pt x="12137" y="3055"/>
                          </a:cubicBezTo>
                          <a:cubicBezTo>
                            <a:pt x="11823" y="2595"/>
                            <a:pt x="11300" y="2469"/>
                            <a:pt x="10777" y="2699"/>
                          </a:cubicBezTo>
                          <a:cubicBezTo>
                            <a:pt x="10442" y="2846"/>
                            <a:pt x="10107" y="2992"/>
                            <a:pt x="9793" y="3160"/>
                          </a:cubicBezTo>
                          <a:cubicBezTo>
                            <a:pt x="9647" y="3243"/>
                            <a:pt x="9458" y="3348"/>
                            <a:pt x="9375" y="3515"/>
                          </a:cubicBezTo>
                          <a:cubicBezTo>
                            <a:pt x="9124" y="3997"/>
                            <a:pt x="8601" y="4248"/>
                            <a:pt x="8203" y="4603"/>
                          </a:cubicBezTo>
                          <a:cubicBezTo>
                            <a:pt x="7889" y="4896"/>
                            <a:pt x="7533" y="4980"/>
                            <a:pt x="7136" y="5001"/>
                          </a:cubicBezTo>
                          <a:cubicBezTo>
                            <a:pt x="6655" y="5022"/>
                            <a:pt x="6424" y="4834"/>
                            <a:pt x="6299" y="4373"/>
                          </a:cubicBezTo>
                          <a:cubicBezTo>
                            <a:pt x="6111" y="3725"/>
                            <a:pt x="5964" y="3034"/>
                            <a:pt x="5755" y="2365"/>
                          </a:cubicBezTo>
                          <a:cubicBezTo>
                            <a:pt x="5588" y="1758"/>
                            <a:pt x="5148" y="1570"/>
                            <a:pt x="4667" y="1946"/>
                          </a:cubicBezTo>
                          <a:cubicBezTo>
                            <a:pt x="4102" y="2386"/>
                            <a:pt x="3474" y="2720"/>
                            <a:pt x="2826" y="3055"/>
                          </a:cubicBezTo>
                          <a:cubicBezTo>
                            <a:pt x="2554" y="3202"/>
                            <a:pt x="2323" y="3411"/>
                            <a:pt x="2093" y="3578"/>
                          </a:cubicBezTo>
                          <a:lnTo>
                            <a:pt x="168" y="3578"/>
                          </a:lnTo>
                          <a:cubicBezTo>
                            <a:pt x="1" y="3160"/>
                            <a:pt x="43" y="2804"/>
                            <a:pt x="252" y="2427"/>
                          </a:cubicBezTo>
                          <a:cubicBezTo>
                            <a:pt x="691" y="1590"/>
                            <a:pt x="1173" y="816"/>
                            <a:pt x="1842" y="189"/>
                          </a:cubicBezTo>
                          <a:cubicBezTo>
                            <a:pt x="3600" y="398"/>
                            <a:pt x="5357" y="607"/>
                            <a:pt x="7073" y="816"/>
                          </a:cubicBezTo>
                          <a:cubicBezTo>
                            <a:pt x="7471" y="858"/>
                            <a:pt x="7868" y="858"/>
                            <a:pt x="8266" y="858"/>
                          </a:cubicBezTo>
                          <a:cubicBezTo>
                            <a:pt x="9835" y="900"/>
                            <a:pt x="11404" y="795"/>
                            <a:pt x="12974" y="1067"/>
                          </a:cubicBezTo>
                          <a:cubicBezTo>
                            <a:pt x="13287" y="1130"/>
                            <a:pt x="13622" y="1130"/>
                            <a:pt x="13957" y="1130"/>
                          </a:cubicBezTo>
                          <a:cubicBezTo>
                            <a:pt x="14564" y="1130"/>
                            <a:pt x="15171" y="1109"/>
                            <a:pt x="15756" y="1130"/>
                          </a:cubicBezTo>
                          <a:cubicBezTo>
                            <a:pt x="18225" y="1235"/>
                            <a:pt x="20632" y="837"/>
                            <a:pt x="23038" y="293"/>
                          </a:cubicBezTo>
                          <a:cubicBezTo>
                            <a:pt x="23477" y="189"/>
                            <a:pt x="23917" y="105"/>
                            <a:pt x="24377" y="0"/>
                          </a:cubicBezTo>
                          <a:cubicBezTo>
                            <a:pt x="24377" y="63"/>
                            <a:pt x="24398" y="84"/>
                            <a:pt x="24461" y="84"/>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3" name="Google Shape;243;p33"/>
                    <p:cNvSpPr/>
                    <p:nvPr/>
                  </p:nvSpPr>
                  <p:spPr>
                    <a:xfrm>
                      <a:off x="-2194925" y="3244175"/>
                      <a:ext cx="177875" cy="202975"/>
                    </a:xfrm>
                    <a:custGeom>
                      <a:avLst/>
                      <a:gdLst/>
                      <a:ahLst/>
                      <a:cxnLst/>
                      <a:rect l="l" t="t" r="r" b="b"/>
                      <a:pathLst>
                        <a:path w="7115" h="8119" extrusionOk="0">
                          <a:moveTo>
                            <a:pt x="7115" y="691"/>
                          </a:moveTo>
                          <a:cubicBezTo>
                            <a:pt x="6215" y="1172"/>
                            <a:pt x="5525" y="1946"/>
                            <a:pt x="4604" y="2386"/>
                          </a:cubicBezTo>
                          <a:cubicBezTo>
                            <a:pt x="3432" y="2930"/>
                            <a:pt x="2532" y="3830"/>
                            <a:pt x="1988" y="5022"/>
                          </a:cubicBezTo>
                          <a:cubicBezTo>
                            <a:pt x="1947" y="5106"/>
                            <a:pt x="1926" y="5190"/>
                            <a:pt x="1905" y="5294"/>
                          </a:cubicBezTo>
                          <a:lnTo>
                            <a:pt x="1905" y="5399"/>
                          </a:lnTo>
                          <a:cubicBezTo>
                            <a:pt x="2093" y="5545"/>
                            <a:pt x="2302" y="5713"/>
                            <a:pt x="2532" y="5880"/>
                          </a:cubicBezTo>
                          <a:cubicBezTo>
                            <a:pt x="1905" y="6466"/>
                            <a:pt x="1675" y="7219"/>
                            <a:pt x="1319" y="7910"/>
                          </a:cubicBezTo>
                          <a:cubicBezTo>
                            <a:pt x="942" y="8119"/>
                            <a:pt x="670" y="7931"/>
                            <a:pt x="419" y="7721"/>
                          </a:cubicBezTo>
                          <a:cubicBezTo>
                            <a:pt x="168" y="7533"/>
                            <a:pt x="105" y="7303"/>
                            <a:pt x="63" y="7010"/>
                          </a:cubicBezTo>
                          <a:cubicBezTo>
                            <a:pt x="1" y="5985"/>
                            <a:pt x="315" y="5043"/>
                            <a:pt x="566" y="4081"/>
                          </a:cubicBezTo>
                          <a:cubicBezTo>
                            <a:pt x="587" y="3955"/>
                            <a:pt x="733" y="3830"/>
                            <a:pt x="796" y="3683"/>
                          </a:cubicBezTo>
                          <a:cubicBezTo>
                            <a:pt x="1110" y="3160"/>
                            <a:pt x="1423" y="2679"/>
                            <a:pt x="1737" y="2156"/>
                          </a:cubicBezTo>
                          <a:cubicBezTo>
                            <a:pt x="1842" y="1967"/>
                            <a:pt x="1988" y="1779"/>
                            <a:pt x="2114" y="1653"/>
                          </a:cubicBezTo>
                          <a:cubicBezTo>
                            <a:pt x="2323" y="1444"/>
                            <a:pt x="2532" y="1235"/>
                            <a:pt x="2763" y="1026"/>
                          </a:cubicBezTo>
                          <a:cubicBezTo>
                            <a:pt x="3369" y="482"/>
                            <a:pt x="3997" y="0"/>
                            <a:pt x="4918" y="84"/>
                          </a:cubicBezTo>
                          <a:cubicBezTo>
                            <a:pt x="5441" y="105"/>
                            <a:pt x="5985" y="0"/>
                            <a:pt x="6529" y="105"/>
                          </a:cubicBezTo>
                          <a:cubicBezTo>
                            <a:pt x="6801" y="210"/>
                            <a:pt x="6989" y="335"/>
                            <a:pt x="7115" y="69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4" name="Google Shape;244;p33"/>
                    <p:cNvSpPr/>
                    <p:nvPr/>
                  </p:nvSpPr>
                  <p:spPr>
                    <a:xfrm>
                      <a:off x="-2217425" y="3823750"/>
                      <a:ext cx="135000" cy="116150"/>
                    </a:xfrm>
                    <a:custGeom>
                      <a:avLst/>
                      <a:gdLst/>
                      <a:ahLst/>
                      <a:cxnLst/>
                      <a:rect l="l" t="t" r="r" b="b"/>
                      <a:pathLst>
                        <a:path w="5400" h="4646" extrusionOk="0">
                          <a:moveTo>
                            <a:pt x="1110" y="1"/>
                          </a:moveTo>
                          <a:cubicBezTo>
                            <a:pt x="1424" y="315"/>
                            <a:pt x="1779" y="545"/>
                            <a:pt x="2240" y="649"/>
                          </a:cubicBezTo>
                          <a:cubicBezTo>
                            <a:pt x="2470" y="691"/>
                            <a:pt x="2658" y="880"/>
                            <a:pt x="2784" y="1089"/>
                          </a:cubicBezTo>
                          <a:cubicBezTo>
                            <a:pt x="2993" y="1403"/>
                            <a:pt x="3202" y="1696"/>
                            <a:pt x="3412" y="1989"/>
                          </a:cubicBezTo>
                          <a:cubicBezTo>
                            <a:pt x="3935" y="2742"/>
                            <a:pt x="4458" y="3516"/>
                            <a:pt x="5190" y="4144"/>
                          </a:cubicBezTo>
                          <a:cubicBezTo>
                            <a:pt x="5274" y="4227"/>
                            <a:pt x="5316" y="4332"/>
                            <a:pt x="5399" y="4437"/>
                          </a:cubicBezTo>
                          <a:cubicBezTo>
                            <a:pt x="4751" y="4625"/>
                            <a:pt x="4541" y="4646"/>
                            <a:pt x="3976" y="4437"/>
                          </a:cubicBezTo>
                          <a:cubicBezTo>
                            <a:pt x="3244" y="4186"/>
                            <a:pt x="2512" y="3914"/>
                            <a:pt x="1779" y="3621"/>
                          </a:cubicBezTo>
                          <a:cubicBezTo>
                            <a:pt x="1298" y="3432"/>
                            <a:pt x="943" y="3035"/>
                            <a:pt x="671" y="2616"/>
                          </a:cubicBezTo>
                          <a:cubicBezTo>
                            <a:pt x="419" y="2240"/>
                            <a:pt x="273" y="1800"/>
                            <a:pt x="168" y="1361"/>
                          </a:cubicBezTo>
                          <a:cubicBezTo>
                            <a:pt x="1" y="712"/>
                            <a:pt x="273" y="377"/>
                            <a:pt x="111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5" name="Google Shape;245;p33"/>
                    <p:cNvSpPr/>
                    <p:nvPr/>
                  </p:nvSpPr>
                  <p:spPr>
                    <a:xfrm>
                      <a:off x="-1581325" y="4840125"/>
                      <a:ext cx="161125" cy="65925"/>
                    </a:xfrm>
                    <a:custGeom>
                      <a:avLst/>
                      <a:gdLst/>
                      <a:ahLst/>
                      <a:cxnLst/>
                      <a:rect l="l" t="t" r="r" b="b"/>
                      <a:pathLst>
                        <a:path w="6445" h="2637" extrusionOk="0">
                          <a:moveTo>
                            <a:pt x="6445" y="1779"/>
                          </a:moveTo>
                          <a:cubicBezTo>
                            <a:pt x="6131" y="1946"/>
                            <a:pt x="5942" y="2156"/>
                            <a:pt x="5712" y="2156"/>
                          </a:cubicBezTo>
                          <a:cubicBezTo>
                            <a:pt x="4666" y="2218"/>
                            <a:pt x="3641" y="2637"/>
                            <a:pt x="2574" y="2511"/>
                          </a:cubicBezTo>
                          <a:cubicBezTo>
                            <a:pt x="2113" y="2469"/>
                            <a:pt x="1695" y="2365"/>
                            <a:pt x="1339" y="2030"/>
                          </a:cubicBezTo>
                          <a:cubicBezTo>
                            <a:pt x="1151" y="1842"/>
                            <a:pt x="900" y="1695"/>
                            <a:pt x="670" y="1549"/>
                          </a:cubicBezTo>
                          <a:cubicBezTo>
                            <a:pt x="105" y="1193"/>
                            <a:pt x="63" y="1088"/>
                            <a:pt x="0" y="252"/>
                          </a:cubicBezTo>
                          <a:lnTo>
                            <a:pt x="921" y="252"/>
                          </a:lnTo>
                          <a:cubicBezTo>
                            <a:pt x="1381" y="252"/>
                            <a:pt x="1841" y="272"/>
                            <a:pt x="2260" y="84"/>
                          </a:cubicBezTo>
                          <a:cubicBezTo>
                            <a:pt x="2385" y="21"/>
                            <a:pt x="2553" y="0"/>
                            <a:pt x="2699" y="0"/>
                          </a:cubicBezTo>
                          <a:cubicBezTo>
                            <a:pt x="3620" y="105"/>
                            <a:pt x="4561" y="147"/>
                            <a:pt x="5357" y="796"/>
                          </a:cubicBezTo>
                          <a:cubicBezTo>
                            <a:pt x="5587" y="984"/>
                            <a:pt x="5817" y="1151"/>
                            <a:pt x="6047" y="1360"/>
                          </a:cubicBezTo>
                          <a:cubicBezTo>
                            <a:pt x="6173" y="1465"/>
                            <a:pt x="6256" y="1570"/>
                            <a:pt x="6445" y="177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46" name="Google Shape;246;p33"/>
                    <p:cNvSpPr/>
                    <p:nvPr/>
                  </p:nvSpPr>
                  <p:spPr>
                    <a:xfrm>
                      <a:off x="-1245000" y="3450275"/>
                      <a:ext cx="70125" cy="143875"/>
                    </a:xfrm>
                    <a:custGeom>
                      <a:avLst/>
                      <a:gdLst/>
                      <a:ahLst/>
                      <a:cxnLst/>
                      <a:rect l="l" t="t" r="r" b="b"/>
                      <a:pathLst>
                        <a:path w="2805" h="5755" extrusionOk="0">
                          <a:moveTo>
                            <a:pt x="963" y="5754"/>
                          </a:moveTo>
                          <a:cubicBezTo>
                            <a:pt x="859" y="5294"/>
                            <a:pt x="775" y="5001"/>
                            <a:pt x="733" y="4666"/>
                          </a:cubicBezTo>
                          <a:cubicBezTo>
                            <a:pt x="608" y="3767"/>
                            <a:pt x="503" y="2825"/>
                            <a:pt x="189" y="1925"/>
                          </a:cubicBezTo>
                          <a:cubicBezTo>
                            <a:pt x="1" y="1402"/>
                            <a:pt x="210" y="858"/>
                            <a:pt x="294" y="335"/>
                          </a:cubicBezTo>
                          <a:cubicBezTo>
                            <a:pt x="315" y="126"/>
                            <a:pt x="545" y="0"/>
                            <a:pt x="775" y="0"/>
                          </a:cubicBezTo>
                          <a:cubicBezTo>
                            <a:pt x="1068" y="0"/>
                            <a:pt x="1382" y="0"/>
                            <a:pt x="1675" y="63"/>
                          </a:cubicBezTo>
                          <a:cubicBezTo>
                            <a:pt x="1863" y="126"/>
                            <a:pt x="2093" y="231"/>
                            <a:pt x="2198" y="398"/>
                          </a:cubicBezTo>
                          <a:cubicBezTo>
                            <a:pt x="2491" y="816"/>
                            <a:pt x="2721" y="1256"/>
                            <a:pt x="2742" y="1800"/>
                          </a:cubicBezTo>
                          <a:cubicBezTo>
                            <a:pt x="2805" y="2679"/>
                            <a:pt x="2658" y="3536"/>
                            <a:pt x="2093" y="4248"/>
                          </a:cubicBezTo>
                          <a:cubicBezTo>
                            <a:pt x="1738" y="4729"/>
                            <a:pt x="1382" y="5169"/>
                            <a:pt x="963" y="575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7" name="Google Shape;247;p33"/>
                    <p:cNvSpPr/>
                    <p:nvPr/>
                  </p:nvSpPr>
                  <p:spPr>
                    <a:xfrm>
                      <a:off x="-2069900" y="4841700"/>
                      <a:ext cx="150150" cy="49700"/>
                    </a:xfrm>
                    <a:custGeom>
                      <a:avLst/>
                      <a:gdLst/>
                      <a:ahLst/>
                      <a:cxnLst/>
                      <a:rect l="l" t="t" r="r" b="b"/>
                      <a:pathLst>
                        <a:path w="6006" h="1988" extrusionOk="0">
                          <a:moveTo>
                            <a:pt x="6005" y="84"/>
                          </a:moveTo>
                          <a:cubicBezTo>
                            <a:pt x="5964" y="209"/>
                            <a:pt x="5964" y="293"/>
                            <a:pt x="5922" y="335"/>
                          </a:cubicBezTo>
                          <a:cubicBezTo>
                            <a:pt x="4938" y="1235"/>
                            <a:pt x="3871" y="1988"/>
                            <a:pt x="2428" y="1925"/>
                          </a:cubicBezTo>
                          <a:cubicBezTo>
                            <a:pt x="1946" y="1904"/>
                            <a:pt x="1465" y="1925"/>
                            <a:pt x="984" y="1925"/>
                          </a:cubicBezTo>
                          <a:cubicBezTo>
                            <a:pt x="544" y="1925"/>
                            <a:pt x="168" y="1758"/>
                            <a:pt x="0" y="1256"/>
                          </a:cubicBezTo>
                          <a:cubicBezTo>
                            <a:pt x="335" y="963"/>
                            <a:pt x="691" y="816"/>
                            <a:pt x="1109" y="733"/>
                          </a:cubicBezTo>
                          <a:cubicBezTo>
                            <a:pt x="2030" y="544"/>
                            <a:pt x="2930" y="335"/>
                            <a:pt x="3829" y="189"/>
                          </a:cubicBezTo>
                          <a:cubicBezTo>
                            <a:pt x="4457" y="84"/>
                            <a:pt x="5085" y="21"/>
                            <a:pt x="5713" y="21"/>
                          </a:cubicBezTo>
                          <a:cubicBezTo>
                            <a:pt x="5775" y="0"/>
                            <a:pt x="5859" y="21"/>
                            <a:pt x="6005" y="84"/>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48" name="Google Shape;248;p33"/>
                    <p:cNvSpPr/>
                    <p:nvPr/>
                  </p:nvSpPr>
                  <p:spPr>
                    <a:xfrm>
                      <a:off x="-1689100" y="4037175"/>
                      <a:ext cx="95225" cy="58625"/>
                    </a:xfrm>
                    <a:custGeom>
                      <a:avLst/>
                      <a:gdLst/>
                      <a:ahLst/>
                      <a:cxnLst/>
                      <a:rect l="l" t="t" r="r" b="b"/>
                      <a:pathLst>
                        <a:path w="3809" h="2345" extrusionOk="0">
                          <a:moveTo>
                            <a:pt x="3809" y="1"/>
                          </a:moveTo>
                          <a:cubicBezTo>
                            <a:pt x="3453" y="942"/>
                            <a:pt x="2721" y="1549"/>
                            <a:pt x="2072" y="2177"/>
                          </a:cubicBezTo>
                          <a:cubicBezTo>
                            <a:pt x="1926" y="2344"/>
                            <a:pt x="1717" y="2344"/>
                            <a:pt x="1507" y="2240"/>
                          </a:cubicBezTo>
                          <a:cubicBezTo>
                            <a:pt x="796" y="1884"/>
                            <a:pt x="252" y="1423"/>
                            <a:pt x="1" y="670"/>
                          </a:cubicBezTo>
                          <a:cubicBezTo>
                            <a:pt x="64" y="607"/>
                            <a:pt x="84" y="566"/>
                            <a:pt x="126" y="524"/>
                          </a:cubicBezTo>
                          <a:cubicBezTo>
                            <a:pt x="921" y="315"/>
                            <a:pt x="1675" y="84"/>
                            <a:pt x="2512" y="84"/>
                          </a:cubicBezTo>
                          <a:cubicBezTo>
                            <a:pt x="2888" y="105"/>
                            <a:pt x="3307" y="22"/>
                            <a:pt x="380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49" name="Google Shape;249;p33"/>
                    <p:cNvSpPr/>
                    <p:nvPr/>
                  </p:nvSpPr>
                  <p:spPr>
                    <a:xfrm>
                      <a:off x="-1733525" y="3787350"/>
                      <a:ext cx="269950" cy="183125"/>
                    </a:xfrm>
                    <a:custGeom>
                      <a:avLst/>
                      <a:gdLst/>
                      <a:ahLst/>
                      <a:cxnLst/>
                      <a:rect l="l" t="t" r="r" b="b"/>
                      <a:pathLst>
                        <a:path w="10798" h="7325" extrusionOk="0">
                          <a:moveTo>
                            <a:pt x="10651" y="126"/>
                          </a:moveTo>
                          <a:cubicBezTo>
                            <a:pt x="10693" y="754"/>
                            <a:pt x="10797" y="1403"/>
                            <a:pt x="10525" y="2072"/>
                          </a:cubicBezTo>
                          <a:cubicBezTo>
                            <a:pt x="10462" y="2177"/>
                            <a:pt x="10421" y="2302"/>
                            <a:pt x="10421" y="2407"/>
                          </a:cubicBezTo>
                          <a:cubicBezTo>
                            <a:pt x="10483" y="3118"/>
                            <a:pt x="10128" y="3683"/>
                            <a:pt x="9918" y="4311"/>
                          </a:cubicBezTo>
                          <a:cubicBezTo>
                            <a:pt x="9730" y="4834"/>
                            <a:pt x="9416" y="5274"/>
                            <a:pt x="8914" y="5566"/>
                          </a:cubicBezTo>
                          <a:cubicBezTo>
                            <a:pt x="8747" y="5671"/>
                            <a:pt x="8558" y="5776"/>
                            <a:pt x="8391" y="5901"/>
                          </a:cubicBezTo>
                          <a:cubicBezTo>
                            <a:pt x="7554" y="6550"/>
                            <a:pt x="6592" y="7010"/>
                            <a:pt x="5524" y="7157"/>
                          </a:cubicBezTo>
                          <a:cubicBezTo>
                            <a:pt x="5211" y="7219"/>
                            <a:pt x="4876" y="7261"/>
                            <a:pt x="4520" y="7282"/>
                          </a:cubicBezTo>
                          <a:cubicBezTo>
                            <a:pt x="3997" y="7324"/>
                            <a:pt x="3516" y="7261"/>
                            <a:pt x="2993" y="7282"/>
                          </a:cubicBezTo>
                          <a:cubicBezTo>
                            <a:pt x="2323" y="7324"/>
                            <a:pt x="1800" y="7136"/>
                            <a:pt x="1361" y="6634"/>
                          </a:cubicBezTo>
                          <a:cubicBezTo>
                            <a:pt x="1068" y="6320"/>
                            <a:pt x="754" y="6027"/>
                            <a:pt x="482" y="5755"/>
                          </a:cubicBezTo>
                          <a:cubicBezTo>
                            <a:pt x="231" y="5504"/>
                            <a:pt x="126" y="5253"/>
                            <a:pt x="126" y="4939"/>
                          </a:cubicBezTo>
                          <a:cubicBezTo>
                            <a:pt x="126" y="4604"/>
                            <a:pt x="105" y="4290"/>
                            <a:pt x="84" y="3934"/>
                          </a:cubicBezTo>
                          <a:cubicBezTo>
                            <a:pt x="63" y="3579"/>
                            <a:pt x="1" y="3202"/>
                            <a:pt x="1" y="2867"/>
                          </a:cubicBezTo>
                          <a:cubicBezTo>
                            <a:pt x="21" y="2470"/>
                            <a:pt x="105" y="2114"/>
                            <a:pt x="189" y="1675"/>
                          </a:cubicBezTo>
                          <a:cubicBezTo>
                            <a:pt x="377" y="1633"/>
                            <a:pt x="545" y="1612"/>
                            <a:pt x="712" y="1612"/>
                          </a:cubicBezTo>
                          <a:cubicBezTo>
                            <a:pt x="1361" y="1612"/>
                            <a:pt x="2051" y="1633"/>
                            <a:pt x="2700" y="1675"/>
                          </a:cubicBezTo>
                          <a:cubicBezTo>
                            <a:pt x="3474" y="1717"/>
                            <a:pt x="4269" y="1612"/>
                            <a:pt x="5022" y="1361"/>
                          </a:cubicBezTo>
                          <a:cubicBezTo>
                            <a:pt x="5608" y="1152"/>
                            <a:pt x="6194" y="1047"/>
                            <a:pt x="6801" y="1110"/>
                          </a:cubicBezTo>
                          <a:cubicBezTo>
                            <a:pt x="7512" y="1193"/>
                            <a:pt x="8077" y="838"/>
                            <a:pt x="8705" y="670"/>
                          </a:cubicBezTo>
                          <a:cubicBezTo>
                            <a:pt x="9123" y="566"/>
                            <a:pt x="9542" y="336"/>
                            <a:pt x="9960" y="147"/>
                          </a:cubicBezTo>
                          <a:cubicBezTo>
                            <a:pt x="10232" y="43"/>
                            <a:pt x="10421" y="1"/>
                            <a:pt x="10651" y="126"/>
                          </a:cubicBezTo>
                          <a:close/>
                        </a:path>
                      </a:pathLst>
                    </a:custGeom>
                    <a:solidFill>
                      <a:schemeClr val="accent6"/>
                    </a:solidFill>
                    <a:ln>
                      <a:noFill/>
                    </a:ln>
                  </p:spPr>
                  <p:txBody>
                    <a:bodyPr spcFirstLastPara="1" wrap="square" lIns="91425" tIns="91425" rIns="91425" bIns="91425" anchor="ctr" anchorCtr="0">
                      <a:noAutofit/>
                    </a:bodyPr>
                    <a:lstStyle/>
                    <a:p>
                      <a:endParaRPr dirty="0"/>
                    </a:p>
                  </p:txBody>
                </p:sp>
                <p:sp>
                  <p:nvSpPr>
                    <p:cNvPr id="250" name="Google Shape;250;p33"/>
                    <p:cNvSpPr/>
                    <p:nvPr/>
                  </p:nvSpPr>
                  <p:spPr>
                    <a:xfrm>
                      <a:off x="-1010125" y="3598825"/>
                      <a:ext cx="223400" cy="131325"/>
                    </a:xfrm>
                    <a:custGeom>
                      <a:avLst/>
                      <a:gdLst/>
                      <a:ahLst/>
                      <a:cxnLst/>
                      <a:rect l="l" t="t" r="r" b="b"/>
                      <a:pathLst>
                        <a:path w="8936" h="5253" extrusionOk="0">
                          <a:moveTo>
                            <a:pt x="43" y="2323"/>
                          </a:moveTo>
                          <a:cubicBezTo>
                            <a:pt x="733" y="2470"/>
                            <a:pt x="1340" y="2365"/>
                            <a:pt x="1967" y="2093"/>
                          </a:cubicBezTo>
                          <a:cubicBezTo>
                            <a:pt x="2658" y="1737"/>
                            <a:pt x="3432" y="1528"/>
                            <a:pt x="4164" y="1277"/>
                          </a:cubicBezTo>
                          <a:cubicBezTo>
                            <a:pt x="5001" y="984"/>
                            <a:pt x="5796" y="691"/>
                            <a:pt x="6633" y="419"/>
                          </a:cubicBezTo>
                          <a:cubicBezTo>
                            <a:pt x="7157" y="252"/>
                            <a:pt x="7680" y="147"/>
                            <a:pt x="8203" y="1"/>
                          </a:cubicBezTo>
                          <a:cubicBezTo>
                            <a:pt x="8454" y="105"/>
                            <a:pt x="8558" y="335"/>
                            <a:pt x="8579" y="566"/>
                          </a:cubicBezTo>
                          <a:cubicBezTo>
                            <a:pt x="8600" y="1089"/>
                            <a:pt x="8726" y="1591"/>
                            <a:pt x="8893" y="2051"/>
                          </a:cubicBezTo>
                          <a:cubicBezTo>
                            <a:pt x="8935" y="2240"/>
                            <a:pt x="8914" y="2470"/>
                            <a:pt x="8935" y="2742"/>
                          </a:cubicBezTo>
                          <a:cubicBezTo>
                            <a:pt x="8475" y="2867"/>
                            <a:pt x="8035" y="3035"/>
                            <a:pt x="7554" y="3160"/>
                          </a:cubicBezTo>
                          <a:cubicBezTo>
                            <a:pt x="7345" y="3202"/>
                            <a:pt x="7136" y="3265"/>
                            <a:pt x="6947" y="3348"/>
                          </a:cubicBezTo>
                          <a:cubicBezTo>
                            <a:pt x="5671" y="3788"/>
                            <a:pt x="4395" y="4206"/>
                            <a:pt x="3139" y="4729"/>
                          </a:cubicBezTo>
                          <a:cubicBezTo>
                            <a:pt x="2449" y="4981"/>
                            <a:pt x="1758" y="5064"/>
                            <a:pt x="1068" y="5253"/>
                          </a:cubicBezTo>
                          <a:cubicBezTo>
                            <a:pt x="1026" y="5169"/>
                            <a:pt x="963" y="5127"/>
                            <a:pt x="963" y="5064"/>
                          </a:cubicBezTo>
                          <a:cubicBezTo>
                            <a:pt x="963" y="4499"/>
                            <a:pt x="838" y="4018"/>
                            <a:pt x="419" y="3600"/>
                          </a:cubicBezTo>
                          <a:cubicBezTo>
                            <a:pt x="126" y="3265"/>
                            <a:pt x="1" y="2784"/>
                            <a:pt x="43" y="2323"/>
                          </a:cubicBezTo>
                          <a:cubicBezTo>
                            <a:pt x="63" y="2323"/>
                            <a:pt x="43" y="2323"/>
                            <a:pt x="43" y="2323"/>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1" name="Google Shape;251;p33"/>
                    <p:cNvSpPr/>
                    <p:nvPr/>
                  </p:nvSpPr>
                  <p:spPr>
                    <a:xfrm>
                      <a:off x="-1069750" y="3418875"/>
                      <a:ext cx="313350" cy="183650"/>
                    </a:xfrm>
                    <a:custGeom>
                      <a:avLst/>
                      <a:gdLst/>
                      <a:ahLst/>
                      <a:cxnLst/>
                      <a:rect l="l" t="t" r="r" b="b"/>
                      <a:pathLst>
                        <a:path w="12534" h="7346" extrusionOk="0">
                          <a:moveTo>
                            <a:pt x="12303" y="963"/>
                          </a:moveTo>
                          <a:cubicBezTo>
                            <a:pt x="12220" y="901"/>
                            <a:pt x="12136" y="880"/>
                            <a:pt x="12052" y="880"/>
                          </a:cubicBezTo>
                          <a:cubicBezTo>
                            <a:pt x="12094" y="838"/>
                            <a:pt x="12136" y="775"/>
                            <a:pt x="12157" y="733"/>
                          </a:cubicBezTo>
                          <a:cubicBezTo>
                            <a:pt x="12366" y="336"/>
                            <a:pt x="12031" y="1"/>
                            <a:pt x="11634" y="43"/>
                          </a:cubicBezTo>
                          <a:cubicBezTo>
                            <a:pt x="10943" y="147"/>
                            <a:pt x="10169" y="608"/>
                            <a:pt x="9542" y="943"/>
                          </a:cubicBezTo>
                          <a:cubicBezTo>
                            <a:pt x="9437" y="984"/>
                            <a:pt x="9332" y="1047"/>
                            <a:pt x="9228" y="1131"/>
                          </a:cubicBezTo>
                          <a:cubicBezTo>
                            <a:pt x="9270" y="1089"/>
                            <a:pt x="9270" y="1068"/>
                            <a:pt x="9290" y="1047"/>
                          </a:cubicBezTo>
                          <a:cubicBezTo>
                            <a:pt x="9437" y="733"/>
                            <a:pt x="9207" y="419"/>
                            <a:pt x="8851" y="461"/>
                          </a:cubicBezTo>
                          <a:cubicBezTo>
                            <a:pt x="7847" y="629"/>
                            <a:pt x="6842" y="1403"/>
                            <a:pt x="5985" y="1905"/>
                          </a:cubicBezTo>
                          <a:cubicBezTo>
                            <a:pt x="4896" y="2533"/>
                            <a:pt x="3641" y="3160"/>
                            <a:pt x="2720" y="4060"/>
                          </a:cubicBezTo>
                          <a:cubicBezTo>
                            <a:pt x="2009" y="4751"/>
                            <a:pt x="1047" y="5337"/>
                            <a:pt x="440" y="6111"/>
                          </a:cubicBezTo>
                          <a:cubicBezTo>
                            <a:pt x="147" y="6487"/>
                            <a:pt x="0" y="7199"/>
                            <a:pt x="628" y="7303"/>
                          </a:cubicBezTo>
                          <a:cubicBezTo>
                            <a:pt x="963" y="7345"/>
                            <a:pt x="1214" y="7115"/>
                            <a:pt x="1172" y="6843"/>
                          </a:cubicBezTo>
                          <a:cubicBezTo>
                            <a:pt x="1214" y="6822"/>
                            <a:pt x="1256" y="6738"/>
                            <a:pt x="1319" y="6697"/>
                          </a:cubicBezTo>
                          <a:lnTo>
                            <a:pt x="1339" y="6655"/>
                          </a:lnTo>
                          <a:cubicBezTo>
                            <a:pt x="1883" y="6613"/>
                            <a:pt x="2428" y="6404"/>
                            <a:pt x="2951" y="6194"/>
                          </a:cubicBezTo>
                          <a:cubicBezTo>
                            <a:pt x="3055" y="6215"/>
                            <a:pt x="3202" y="6194"/>
                            <a:pt x="3264" y="6090"/>
                          </a:cubicBezTo>
                          <a:lnTo>
                            <a:pt x="3327" y="6027"/>
                          </a:lnTo>
                          <a:cubicBezTo>
                            <a:pt x="4415" y="5567"/>
                            <a:pt x="5503" y="4960"/>
                            <a:pt x="6570" y="4437"/>
                          </a:cubicBezTo>
                          <a:cubicBezTo>
                            <a:pt x="7617" y="3914"/>
                            <a:pt x="8642" y="3391"/>
                            <a:pt x="9625" y="2826"/>
                          </a:cubicBezTo>
                          <a:cubicBezTo>
                            <a:pt x="10462" y="2344"/>
                            <a:pt x="11676" y="2303"/>
                            <a:pt x="12366" y="1570"/>
                          </a:cubicBezTo>
                          <a:cubicBezTo>
                            <a:pt x="12534" y="1382"/>
                            <a:pt x="12513" y="1089"/>
                            <a:pt x="12303" y="963"/>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52" name="Google Shape;252;p33"/>
                    <p:cNvSpPr/>
                    <p:nvPr/>
                  </p:nvSpPr>
                  <p:spPr>
                    <a:xfrm>
                      <a:off x="-1499200" y="3660625"/>
                      <a:ext cx="245350" cy="186175"/>
                    </a:xfrm>
                    <a:custGeom>
                      <a:avLst/>
                      <a:gdLst/>
                      <a:ahLst/>
                      <a:cxnLst/>
                      <a:rect l="l" t="t" r="r" b="b"/>
                      <a:pathLst>
                        <a:path w="9814" h="7447" extrusionOk="0">
                          <a:moveTo>
                            <a:pt x="5235" y="0"/>
                          </a:moveTo>
                          <a:cubicBezTo>
                            <a:pt x="4342" y="0"/>
                            <a:pt x="3421" y="248"/>
                            <a:pt x="2699" y="584"/>
                          </a:cubicBezTo>
                          <a:cubicBezTo>
                            <a:pt x="628" y="1462"/>
                            <a:pt x="0" y="3827"/>
                            <a:pt x="1276" y="5626"/>
                          </a:cubicBezTo>
                          <a:cubicBezTo>
                            <a:pt x="1548" y="5982"/>
                            <a:pt x="1800" y="6275"/>
                            <a:pt x="2113" y="6505"/>
                          </a:cubicBezTo>
                          <a:cubicBezTo>
                            <a:pt x="2601" y="7169"/>
                            <a:pt x="3404" y="7446"/>
                            <a:pt x="4211" y="7446"/>
                          </a:cubicBezTo>
                          <a:cubicBezTo>
                            <a:pt x="4650" y="7446"/>
                            <a:pt x="5091" y="7364"/>
                            <a:pt x="5482" y="7216"/>
                          </a:cubicBezTo>
                          <a:cubicBezTo>
                            <a:pt x="5629" y="7174"/>
                            <a:pt x="5754" y="7112"/>
                            <a:pt x="5880" y="7028"/>
                          </a:cubicBezTo>
                          <a:cubicBezTo>
                            <a:pt x="6277" y="6923"/>
                            <a:pt x="6675" y="6777"/>
                            <a:pt x="7030" y="6589"/>
                          </a:cubicBezTo>
                          <a:cubicBezTo>
                            <a:pt x="8997" y="5626"/>
                            <a:pt x="9813" y="2822"/>
                            <a:pt x="8202" y="1107"/>
                          </a:cubicBezTo>
                          <a:cubicBezTo>
                            <a:pt x="7867" y="730"/>
                            <a:pt x="7428" y="500"/>
                            <a:pt x="6947" y="395"/>
                          </a:cubicBezTo>
                          <a:cubicBezTo>
                            <a:pt x="6438" y="115"/>
                            <a:pt x="5843" y="0"/>
                            <a:pt x="523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53" name="Google Shape;253;p33"/>
                    <p:cNvSpPr/>
                    <p:nvPr/>
                  </p:nvSpPr>
                  <p:spPr>
                    <a:xfrm>
                      <a:off x="-2042700" y="3748600"/>
                      <a:ext cx="232800" cy="213425"/>
                    </a:xfrm>
                    <a:custGeom>
                      <a:avLst/>
                      <a:gdLst/>
                      <a:ahLst/>
                      <a:cxnLst/>
                      <a:rect l="l" t="t" r="r" b="b"/>
                      <a:pathLst>
                        <a:path w="9312" h="8537" extrusionOk="0">
                          <a:moveTo>
                            <a:pt x="4998" y="0"/>
                          </a:moveTo>
                          <a:cubicBezTo>
                            <a:pt x="4420" y="0"/>
                            <a:pt x="3868" y="166"/>
                            <a:pt x="3453" y="559"/>
                          </a:cubicBezTo>
                          <a:cubicBezTo>
                            <a:pt x="3181" y="810"/>
                            <a:pt x="3013" y="1061"/>
                            <a:pt x="2888" y="1354"/>
                          </a:cubicBezTo>
                          <a:cubicBezTo>
                            <a:pt x="2386" y="1563"/>
                            <a:pt x="1925" y="1877"/>
                            <a:pt x="1591" y="2275"/>
                          </a:cubicBezTo>
                          <a:cubicBezTo>
                            <a:pt x="628" y="3070"/>
                            <a:pt x="0" y="4220"/>
                            <a:pt x="84" y="5643"/>
                          </a:cubicBezTo>
                          <a:cubicBezTo>
                            <a:pt x="168" y="6815"/>
                            <a:pt x="900" y="7861"/>
                            <a:pt x="1988" y="8280"/>
                          </a:cubicBezTo>
                          <a:cubicBezTo>
                            <a:pt x="2422" y="8457"/>
                            <a:pt x="2860" y="8537"/>
                            <a:pt x="3289" y="8537"/>
                          </a:cubicBezTo>
                          <a:cubicBezTo>
                            <a:pt x="3772" y="8537"/>
                            <a:pt x="4244" y="8436"/>
                            <a:pt x="4687" y="8259"/>
                          </a:cubicBezTo>
                          <a:cubicBezTo>
                            <a:pt x="4774" y="8266"/>
                            <a:pt x="4860" y="8270"/>
                            <a:pt x="4945" y="8270"/>
                          </a:cubicBezTo>
                          <a:cubicBezTo>
                            <a:pt x="6254" y="8270"/>
                            <a:pt x="7501" y="7393"/>
                            <a:pt x="8286" y="6313"/>
                          </a:cubicBezTo>
                          <a:cubicBezTo>
                            <a:pt x="8600" y="5894"/>
                            <a:pt x="8788" y="5434"/>
                            <a:pt x="8872" y="4932"/>
                          </a:cubicBezTo>
                          <a:cubicBezTo>
                            <a:pt x="8914" y="4785"/>
                            <a:pt x="8998" y="4639"/>
                            <a:pt x="9019" y="4492"/>
                          </a:cubicBezTo>
                          <a:cubicBezTo>
                            <a:pt x="9311" y="3425"/>
                            <a:pt x="8872" y="2107"/>
                            <a:pt x="7889" y="1459"/>
                          </a:cubicBezTo>
                          <a:cubicBezTo>
                            <a:pt x="7826" y="1354"/>
                            <a:pt x="7742" y="1270"/>
                            <a:pt x="7658" y="1166"/>
                          </a:cubicBezTo>
                          <a:cubicBezTo>
                            <a:pt x="7063" y="491"/>
                            <a:pt x="5991" y="0"/>
                            <a:pt x="499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54" name="Google Shape;254;p33"/>
                    <p:cNvSpPr/>
                    <p:nvPr/>
                  </p:nvSpPr>
                  <p:spPr>
                    <a:xfrm>
                      <a:off x="-2749400" y="3146350"/>
                      <a:ext cx="2194400" cy="1786375"/>
                    </a:xfrm>
                    <a:custGeom>
                      <a:avLst/>
                      <a:gdLst/>
                      <a:ahLst/>
                      <a:cxnLst/>
                      <a:rect l="l" t="t" r="r" b="b"/>
                      <a:pathLst>
                        <a:path w="87776" h="71455" extrusionOk="0">
                          <a:moveTo>
                            <a:pt x="59005" y="10797"/>
                          </a:moveTo>
                          <a:cubicBezTo>
                            <a:pt x="59507" y="10986"/>
                            <a:pt x="59821" y="11320"/>
                            <a:pt x="59926" y="11927"/>
                          </a:cubicBezTo>
                          <a:cubicBezTo>
                            <a:pt x="60407" y="11404"/>
                            <a:pt x="61014" y="11404"/>
                            <a:pt x="61621" y="11404"/>
                          </a:cubicBezTo>
                          <a:cubicBezTo>
                            <a:pt x="62332" y="11404"/>
                            <a:pt x="62897" y="11676"/>
                            <a:pt x="63274" y="12304"/>
                          </a:cubicBezTo>
                          <a:cubicBezTo>
                            <a:pt x="63608" y="12890"/>
                            <a:pt x="63818" y="13497"/>
                            <a:pt x="63818" y="14187"/>
                          </a:cubicBezTo>
                          <a:cubicBezTo>
                            <a:pt x="63818" y="15108"/>
                            <a:pt x="63755" y="15965"/>
                            <a:pt x="63169" y="16761"/>
                          </a:cubicBezTo>
                          <a:cubicBezTo>
                            <a:pt x="62688" y="17388"/>
                            <a:pt x="62353" y="18100"/>
                            <a:pt x="61914" y="18748"/>
                          </a:cubicBezTo>
                          <a:cubicBezTo>
                            <a:pt x="61746" y="18978"/>
                            <a:pt x="61432" y="19104"/>
                            <a:pt x="61139" y="19313"/>
                          </a:cubicBezTo>
                          <a:cubicBezTo>
                            <a:pt x="61014" y="19606"/>
                            <a:pt x="61098" y="19983"/>
                            <a:pt x="61098" y="20339"/>
                          </a:cubicBezTo>
                          <a:cubicBezTo>
                            <a:pt x="61098" y="20841"/>
                            <a:pt x="61035" y="21301"/>
                            <a:pt x="60930" y="21782"/>
                          </a:cubicBezTo>
                          <a:cubicBezTo>
                            <a:pt x="60574" y="23540"/>
                            <a:pt x="60030" y="25214"/>
                            <a:pt x="59110" y="26783"/>
                          </a:cubicBezTo>
                          <a:cubicBezTo>
                            <a:pt x="58378" y="28038"/>
                            <a:pt x="57687" y="29315"/>
                            <a:pt x="56997" y="30570"/>
                          </a:cubicBezTo>
                          <a:cubicBezTo>
                            <a:pt x="56913" y="30696"/>
                            <a:pt x="56829" y="30863"/>
                            <a:pt x="56725" y="30926"/>
                          </a:cubicBezTo>
                          <a:cubicBezTo>
                            <a:pt x="55846" y="31533"/>
                            <a:pt x="55072" y="32370"/>
                            <a:pt x="53984" y="32663"/>
                          </a:cubicBezTo>
                          <a:cubicBezTo>
                            <a:pt x="53816" y="32683"/>
                            <a:pt x="53691" y="32767"/>
                            <a:pt x="53565" y="32851"/>
                          </a:cubicBezTo>
                          <a:cubicBezTo>
                            <a:pt x="52644" y="33541"/>
                            <a:pt x="51598" y="34023"/>
                            <a:pt x="50573" y="34525"/>
                          </a:cubicBezTo>
                          <a:cubicBezTo>
                            <a:pt x="50531" y="34546"/>
                            <a:pt x="50510" y="34629"/>
                            <a:pt x="50447" y="34692"/>
                          </a:cubicBezTo>
                          <a:cubicBezTo>
                            <a:pt x="51033" y="34901"/>
                            <a:pt x="51598" y="35090"/>
                            <a:pt x="52142" y="35362"/>
                          </a:cubicBezTo>
                          <a:cubicBezTo>
                            <a:pt x="52665" y="35613"/>
                            <a:pt x="53147" y="35927"/>
                            <a:pt x="53691" y="36094"/>
                          </a:cubicBezTo>
                          <a:cubicBezTo>
                            <a:pt x="54193" y="36220"/>
                            <a:pt x="54653" y="36429"/>
                            <a:pt x="55155" y="36575"/>
                          </a:cubicBezTo>
                          <a:cubicBezTo>
                            <a:pt x="55992" y="36847"/>
                            <a:pt x="56829" y="36847"/>
                            <a:pt x="57666" y="36680"/>
                          </a:cubicBezTo>
                          <a:cubicBezTo>
                            <a:pt x="57959" y="36638"/>
                            <a:pt x="58273" y="36554"/>
                            <a:pt x="58566" y="36512"/>
                          </a:cubicBezTo>
                          <a:cubicBezTo>
                            <a:pt x="59528" y="36408"/>
                            <a:pt x="60302" y="35906"/>
                            <a:pt x="61077" y="35362"/>
                          </a:cubicBezTo>
                          <a:cubicBezTo>
                            <a:pt x="61411" y="35090"/>
                            <a:pt x="61746" y="34860"/>
                            <a:pt x="62060" y="34567"/>
                          </a:cubicBezTo>
                          <a:cubicBezTo>
                            <a:pt x="63023" y="33625"/>
                            <a:pt x="63985" y="32663"/>
                            <a:pt x="64927" y="31700"/>
                          </a:cubicBezTo>
                          <a:cubicBezTo>
                            <a:pt x="65492" y="31114"/>
                            <a:pt x="65952" y="30507"/>
                            <a:pt x="66475" y="29880"/>
                          </a:cubicBezTo>
                          <a:cubicBezTo>
                            <a:pt x="66056" y="28373"/>
                            <a:pt x="66642" y="27013"/>
                            <a:pt x="67375" y="25674"/>
                          </a:cubicBezTo>
                          <a:cubicBezTo>
                            <a:pt x="67165" y="25004"/>
                            <a:pt x="66956" y="24314"/>
                            <a:pt x="66705" y="23603"/>
                          </a:cubicBezTo>
                          <a:cubicBezTo>
                            <a:pt x="66663" y="23456"/>
                            <a:pt x="66559" y="23268"/>
                            <a:pt x="66454" y="23142"/>
                          </a:cubicBezTo>
                          <a:cubicBezTo>
                            <a:pt x="66036" y="22619"/>
                            <a:pt x="65701" y="22096"/>
                            <a:pt x="65492" y="21406"/>
                          </a:cubicBezTo>
                          <a:cubicBezTo>
                            <a:pt x="65387" y="21029"/>
                            <a:pt x="65303" y="20652"/>
                            <a:pt x="65324" y="20255"/>
                          </a:cubicBezTo>
                          <a:cubicBezTo>
                            <a:pt x="65324" y="20192"/>
                            <a:pt x="65345" y="20087"/>
                            <a:pt x="65345" y="20004"/>
                          </a:cubicBezTo>
                          <a:cubicBezTo>
                            <a:pt x="65450" y="19481"/>
                            <a:pt x="65199" y="18874"/>
                            <a:pt x="65701" y="18455"/>
                          </a:cubicBezTo>
                          <a:cubicBezTo>
                            <a:pt x="66077" y="18121"/>
                            <a:pt x="66224" y="17577"/>
                            <a:pt x="66705" y="17305"/>
                          </a:cubicBezTo>
                          <a:cubicBezTo>
                            <a:pt x="66893" y="17200"/>
                            <a:pt x="66998" y="16991"/>
                            <a:pt x="67124" y="16844"/>
                          </a:cubicBezTo>
                          <a:cubicBezTo>
                            <a:pt x="68379" y="15170"/>
                            <a:pt x="69948" y="13852"/>
                            <a:pt x="71664" y="12680"/>
                          </a:cubicBezTo>
                          <a:lnTo>
                            <a:pt x="72041" y="12450"/>
                          </a:lnTo>
                          <a:cubicBezTo>
                            <a:pt x="73087" y="11927"/>
                            <a:pt x="74133" y="11362"/>
                            <a:pt x="75221" y="10839"/>
                          </a:cubicBezTo>
                          <a:cubicBezTo>
                            <a:pt x="75598" y="10630"/>
                            <a:pt x="75995" y="10630"/>
                            <a:pt x="76372" y="10944"/>
                          </a:cubicBezTo>
                          <a:cubicBezTo>
                            <a:pt x="76309" y="11028"/>
                            <a:pt x="76309" y="11111"/>
                            <a:pt x="76267" y="11111"/>
                          </a:cubicBezTo>
                          <a:cubicBezTo>
                            <a:pt x="75765" y="11237"/>
                            <a:pt x="75326" y="11509"/>
                            <a:pt x="74865" y="11760"/>
                          </a:cubicBezTo>
                          <a:cubicBezTo>
                            <a:pt x="74196" y="12157"/>
                            <a:pt x="73505" y="12513"/>
                            <a:pt x="72815" y="12911"/>
                          </a:cubicBezTo>
                          <a:cubicBezTo>
                            <a:pt x="71706" y="13517"/>
                            <a:pt x="70764" y="14292"/>
                            <a:pt x="69823" y="15129"/>
                          </a:cubicBezTo>
                          <a:cubicBezTo>
                            <a:pt x="69718" y="15233"/>
                            <a:pt x="69634" y="15338"/>
                            <a:pt x="69488" y="15526"/>
                          </a:cubicBezTo>
                          <a:cubicBezTo>
                            <a:pt x="69927" y="15526"/>
                            <a:pt x="70158" y="15338"/>
                            <a:pt x="70367" y="15129"/>
                          </a:cubicBezTo>
                          <a:cubicBezTo>
                            <a:pt x="70869" y="14564"/>
                            <a:pt x="71518" y="14271"/>
                            <a:pt x="72187" y="13936"/>
                          </a:cubicBezTo>
                          <a:cubicBezTo>
                            <a:pt x="73359" y="13308"/>
                            <a:pt x="74510" y="12660"/>
                            <a:pt x="75681" y="12053"/>
                          </a:cubicBezTo>
                          <a:cubicBezTo>
                            <a:pt x="76204" y="11760"/>
                            <a:pt x="76748" y="11530"/>
                            <a:pt x="77313" y="11258"/>
                          </a:cubicBezTo>
                          <a:cubicBezTo>
                            <a:pt x="77439" y="11216"/>
                            <a:pt x="77606" y="11237"/>
                            <a:pt x="77899" y="11216"/>
                          </a:cubicBezTo>
                          <a:cubicBezTo>
                            <a:pt x="77585" y="11467"/>
                            <a:pt x="77439" y="11655"/>
                            <a:pt x="77251" y="11781"/>
                          </a:cubicBezTo>
                          <a:cubicBezTo>
                            <a:pt x="76539" y="12241"/>
                            <a:pt x="75807" y="12701"/>
                            <a:pt x="75075" y="13120"/>
                          </a:cubicBezTo>
                          <a:cubicBezTo>
                            <a:pt x="74091" y="13706"/>
                            <a:pt x="73066" y="14229"/>
                            <a:pt x="72082" y="14794"/>
                          </a:cubicBezTo>
                          <a:cubicBezTo>
                            <a:pt x="71831" y="14919"/>
                            <a:pt x="71580" y="15024"/>
                            <a:pt x="71371" y="15212"/>
                          </a:cubicBezTo>
                          <a:cubicBezTo>
                            <a:pt x="71162" y="15380"/>
                            <a:pt x="70974" y="15610"/>
                            <a:pt x="70681" y="15924"/>
                          </a:cubicBezTo>
                          <a:cubicBezTo>
                            <a:pt x="70953" y="15840"/>
                            <a:pt x="71078" y="15840"/>
                            <a:pt x="71204" y="15798"/>
                          </a:cubicBezTo>
                          <a:cubicBezTo>
                            <a:pt x="72334" y="15275"/>
                            <a:pt x="73463" y="14773"/>
                            <a:pt x="74593" y="14229"/>
                          </a:cubicBezTo>
                          <a:cubicBezTo>
                            <a:pt x="74949" y="14061"/>
                            <a:pt x="75284" y="13852"/>
                            <a:pt x="75640" y="13664"/>
                          </a:cubicBezTo>
                          <a:cubicBezTo>
                            <a:pt x="76602" y="13078"/>
                            <a:pt x="77564" y="12471"/>
                            <a:pt x="78569" y="11844"/>
                          </a:cubicBezTo>
                          <a:cubicBezTo>
                            <a:pt x="78820" y="11676"/>
                            <a:pt x="79050" y="11509"/>
                            <a:pt x="79469" y="11613"/>
                          </a:cubicBezTo>
                          <a:cubicBezTo>
                            <a:pt x="79029" y="12053"/>
                            <a:pt x="78506" y="12304"/>
                            <a:pt x="78150" y="12785"/>
                          </a:cubicBezTo>
                          <a:cubicBezTo>
                            <a:pt x="78820" y="12764"/>
                            <a:pt x="79448" y="12722"/>
                            <a:pt x="80075" y="12701"/>
                          </a:cubicBezTo>
                          <a:cubicBezTo>
                            <a:pt x="80557" y="12680"/>
                            <a:pt x="80829" y="12890"/>
                            <a:pt x="81080" y="13308"/>
                          </a:cubicBezTo>
                          <a:cubicBezTo>
                            <a:pt x="81728" y="14396"/>
                            <a:pt x="82147" y="15610"/>
                            <a:pt x="82691" y="16740"/>
                          </a:cubicBezTo>
                          <a:cubicBezTo>
                            <a:pt x="82754" y="16844"/>
                            <a:pt x="82774" y="16970"/>
                            <a:pt x="82774" y="17074"/>
                          </a:cubicBezTo>
                          <a:cubicBezTo>
                            <a:pt x="82774" y="17681"/>
                            <a:pt x="82984" y="18204"/>
                            <a:pt x="83214" y="18727"/>
                          </a:cubicBezTo>
                          <a:cubicBezTo>
                            <a:pt x="83611" y="19690"/>
                            <a:pt x="83904" y="20652"/>
                            <a:pt x="84051" y="21678"/>
                          </a:cubicBezTo>
                          <a:cubicBezTo>
                            <a:pt x="84072" y="21824"/>
                            <a:pt x="84114" y="21971"/>
                            <a:pt x="84155" y="22117"/>
                          </a:cubicBezTo>
                          <a:cubicBezTo>
                            <a:pt x="84532" y="23080"/>
                            <a:pt x="84888" y="24021"/>
                            <a:pt x="85264" y="25004"/>
                          </a:cubicBezTo>
                          <a:cubicBezTo>
                            <a:pt x="85411" y="25381"/>
                            <a:pt x="85578" y="25779"/>
                            <a:pt x="85641" y="26197"/>
                          </a:cubicBezTo>
                          <a:cubicBezTo>
                            <a:pt x="85913" y="27369"/>
                            <a:pt x="86227" y="28562"/>
                            <a:pt x="86666" y="29670"/>
                          </a:cubicBezTo>
                          <a:cubicBezTo>
                            <a:pt x="86875" y="30173"/>
                            <a:pt x="86980" y="30696"/>
                            <a:pt x="87106" y="31240"/>
                          </a:cubicBezTo>
                          <a:cubicBezTo>
                            <a:pt x="87210" y="31658"/>
                            <a:pt x="87357" y="32056"/>
                            <a:pt x="87566" y="32432"/>
                          </a:cubicBezTo>
                          <a:cubicBezTo>
                            <a:pt x="87775" y="32767"/>
                            <a:pt x="87775" y="33102"/>
                            <a:pt x="87712" y="33479"/>
                          </a:cubicBezTo>
                          <a:cubicBezTo>
                            <a:pt x="87671" y="33751"/>
                            <a:pt x="87503" y="33918"/>
                            <a:pt x="87231" y="33855"/>
                          </a:cubicBezTo>
                          <a:cubicBezTo>
                            <a:pt x="86938" y="33792"/>
                            <a:pt x="86708" y="33918"/>
                            <a:pt x="86457" y="34002"/>
                          </a:cubicBezTo>
                          <a:cubicBezTo>
                            <a:pt x="85139" y="34462"/>
                            <a:pt x="83779" y="34901"/>
                            <a:pt x="82440" y="35320"/>
                          </a:cubicBezTo>
                          <a:cubicBezTo>
                            <a:pt x="81477" y="35634"/>
                            <a:pt x="80452" y="35843"/>
                            <a:pt x="79448" y="36136"/>
                          </a:cubicBezTo>
                          <a:cubicBezTo>
                            <a:pt x="79217" y="36199"/>
                            <a:pt x="79008" y="36303"/>
                            <a:pt x="78799" y="36429"/>
                          </a:cubicBezTo>
                          <a:cubicBezTo>
                            <a:pt x="78150" y="36847"/>
                            <a:pt x="77439" y="37203"/>
                            <a:pt x="76707" y="37475"/>
                          </a:cubicBezTo>
                          <a:cubicBezTo>
                            <a:pt x="76560" y="37517"/>
                            <a:pt x="76372" y="37601"/>
                            <a:pt x="76204" y="37705"/>
                          </a:cubicBezTo>
                          <a:cubicBezTo>
                            <a:pt x="75619" y="38186"/>
                            <a:pt x="74907" y="38333"/>
                            <a:pt x="74217" y="38563"/>
                          </a:cubicBezTo>
                          <a:cubicBezTo>
                            <a:pt x="73945" y="38668"/>
                            <a:pt x="73631" y="38709"/>
                            <a:pt x="73338" y="38709"/>
                          </a:cubicBezTo>
                          <a:cubicBezTo>
                            <a:pt x="72961" y="38730"/>
                            <a:pt x="72627" y="38709"/>
                            <a:pt x="72292" y="38877"/>
                          </a:cubicBezTo>
                          <a:cubicBezTo>
                            <a:pt x="71999" y="39044"/>
                            <a:pt x="71748" y="38919"/>
                            <a:pt x="71476" y="38709"/>
                          </a:cubicBezTo>
                          <a:cubicBezTo>
                            <a:pt x="70953" y="38291"/>
                            <a:pt x="70743" y="37684"/>
                            <a:pt x="70450" y="37140"/>
                          </a:cubicBezTo>
                          <a:cubicBezTo>
                            <a:pt x="70325" y="36889"/>
                            <a:pt x="70430" y="36533"/>
                            <a:pt x="70409" y="36240"/>
                          </a:cubicBezTo>
                          <a:cubicBezTo>
                            <a:pt x="70388" y="35989"/>
                            <a:pt x="70409" y="35676"/>
                            <a:pt x="70304" y="35466"/>
                          </a:cubicBezTo>
                          <a:cubicBezTo>
                            <a:pt x="69865" y="34546"/>
                            <a:pt x="69697" y="33541"/>
                            <a:pt x="69509" y="32579"/>
                          </a:cubicBezTo>
                          <a:cubicBezTo>
                            <a:pt x="69362" y="31826"/>
                            <a:pt x="69195" y="31030"/>
                            <a:pt x="68860" y="30298"/>
                          </a:cubicBezTo>
                          <a:cubicBezTo>
                            <a:pt x="68525" y="30256"/>
                            <a:pt x="68212" y="30173"/>
                            <a:pt x="67877" y="30131"/>
                          </a:cubicBezTo>
                          <a:cubicBezTo>
                            <a:pt x="67312" y="30570"/>
                            <a:pt x="66893" y="31114"/>
                            <a:pt x="66454" y="31637"/>
                          </a:cubicBezTo>
                          <a:cubicBezTo>
                            <a:pt x="65157" y="33290"/>
                            <a:pt x="63692" y="34755"/>
                            <a:pt x="62060" y="36052"/>
                          </a:cubicBezTo>
                          <a:cubicBezTo>
                            <a:pt x="61537" y="36471"/>
                            <a:pt x="60972" y="36784"/>
                            <a:pt x="60386" y="37161"/>
                          </a:cubicBezTo>
                          <a:cubicBezTo>
                            <a:pt x="60240" y="37266"/>
                            <a:pt x="60072" y="37349"/>
                            <a:pt x="59884" y="37370"/>
                          </a:cubicBezTo>
                          <a:cubicBezTo>
                            <a:pt x="59005" y="37559"/>
                            <a:pt x="58106" y="37747"/>
                            <a:pt x="57227" y="37893"/>
                          </a:cubicBezTo>
                          <a:cubicBezTo>
                            <a:pt x="56306" y="38019"/>
                            <a:pt x="55427" y="37852"/>
                            <a:pt x="54548" y="37496"/>
                          </a:cubicBezTo>
                          <a:cubicBezTo>
                            <a:pt x="53649" y="37140"/>
                            <a:pt x="52665" y="36847"/>
                            <a:pt x="51870" y="36240"/>
                          </a:cubicBezTo>
                          <a:cubicBezTo>
                            <a:pt x="51515" y="36010"/>
                            <a:pt x="51138" y="35906"/>
                            <a:pt x="50636" y="35780"/>
                          </a:cubicBezTo>
                          <a:cubicBezTo>
                            <a:pt x="50657" y="36010"/>
                            <a:pt x="50678" y="36199"/>
                            <a:pt x="50719" y="36366"/>
                          </a:cubicBezTo>
                          <a:cubicBezTo>
                            <a:pt x="50845" y="36868"/>
                            <a:pt x="50971" y="37370"/>
                            <a:pt x="51138" y="37873"/>
                          </a:cubicBezTo>
                          <a:cubicBezTo>
                            <a:pt x="51661" y="39588"/>
                            <a:pt x="51933" y="41346"/>
                            <a:pt x="52226" y="43103"/>
                          </a:cubicBezTo>
                          <a:cubicBezTo>
                            <a:pt x="52226" y="43145"/>
                            <a:pt x="52247" y="43229"/>
                            <a:pt x="52247" y="43271"/>
                          </a:cubicBezTo>
                          <a:cubicBezTo>
                            <a:pt x="52142" y="44840"/>
                            <a:pt x="52561" y="46388"/>
                            <a:pt x="52540" y="47979"/>
                          </a:cubicBezTo>
                          <a:cubicBezTo>
                            <a:pt x="52540" y="48606"/>
                            <a:pt x="52644" y="49234"/>
                            <a:pt x="52665" y="49904"/>
                          </a:cubicBezTo>
                          <a:cubicBezTo>
                            <a:pt x="52728" y="50761"/>
                            <a:pt x="52770" y="51640"/>
                            <a:pt x="52833" y="52519"/>
                          </a:cubicBezTo>
                          <a:cubicBezTo>
                            <a:pt x="52833" y="52686"/>
                            <a:pt x="52875" y="52854"/>
                            <a:pt x="52916" y="53063"/>
                          </a:cubicBezTo>
                          <a:lnTo>
                            <a:pt x="53481" y="53063"/>
                          </a:lnTo>
                          <a:cubicBezTo>
                            <a:pt x="53816" y="53607"/>
                            <a:pt x="53460" y="54088"/>
                            <a:pt x="53272" y="54528"/>
                          </a:cubicBezTo>
                          <a:cubicBezTo>
                            <a:pt x="53481" y="54967"/>
                            <a:pt x="53649" y="55344"/>
                            <a:pt x="53816" y="55720"/>
                          </a:cubicBezTo>
                          <a:cubicBezTo>
                            <a:pt x="53900" y="55909"/>
                            <a:pt x="53984" y="56139"/>
                            <a:pt x="54109" y="56285"/>
                          </a:cubicBezTo>
                          <a:cubicBezTo>
                            <a:pt x="54590" y="56725"/>
                            <a:pt x="54632" y="57269"/>
                            <a:pt x="54611" y="57855"/>
                          </a:cubicBezTo>
                          <a:cubicBezTo>
                            <a:pt x="54590" y="58440"/>
                            <a:pt x="54632" y="59047"/>
                            <a:pt x="54611" y="59654"/>
                          </a:cubicBezTo>
                          <a:cubicBezTo>
                            <a:pt x="54590" y="60324"/>
                            <a:pt x="54297" y="60637"/>
                            <a:pt x="53607" y="60700"/>
                          </a:cubicBezTo>
                          <a:cubicBezTo>
                            <a:pt x="53398" y="60721"/>
                            <a:pt x="53188" y="60700"/>
                            <a:pt x="52979" y="60700"/>
                          </a:cubicBezTo>
                          <a:cubicBezTo>
                            <a:pt x="52393" y="60721"/>
                            <a:pt x="51870" y="60491"/>
                            <a:pt x="51452" y="60072"/>
                          </a:cubicBezTo>
                          <a:cubicBezTo>
                            <a:pt x="51180" y="59842"/>
                            <a:pt x="50971" y="59487"/>
                            <a:pt x="50531" y="59424"/>
                          </a:cubicBezTo>
                          <a:cubicBezTo>
                            <a:pt x="50427" y="59549"/>
                            <a:pt x="50238" y="59675"/>
                            <a:pt x="50134" y="59842"/>
                          </a:cubicBezTo>
                          <a:cubicBezTo>
                            <a:pt x="49527" y="60700"/>
                            <a:pt x="49046" y="60888"/>
                            <a:pt x="48062" y="60533"/>
                          </a:cubicBezTo>
                          <a:cubicBezTo>
                            <a:pt x="47727" y="60407"/>
                            <a:pt x="47393" y="60303"/>
                            <a:pt x="47058" y="60198"/>
                          </a:cubicBezTo>
                          <a:cubicBezTo>
                            <a:pt x="46911" y="60177"/>
                            <a:pt x="46765" y="60198"/>
                            <a:pt x="46639" y="60198"/>
                          </a:cubicBezTo>
                          <a:cubicBezTo>
                            <a:pt x="46577" y="60282"/>
                            <a:pt x="46535" y="60324"/>
                            <a:pt x="46493" y="60386"/>
                          </a:cubicBezTo>
                          <a:cubicBezTo>
                            <a:pt x="46451" y="61119"/>
                            <a:pt x="46346" y="61830"/>
                            <a:pt x="46179" y="62521"/>
                          </a:cubicBezTo>
                          <a:cubicBezTo>
                            <a:pt x="46158" y="62625"/>
                            <a:pt x="46158" y="62772"/>
                            <a:pt x="46158" y="62897"/>
                          </a:cubicBezTo>
                          <a:cubicBezTo>
                            <a:pt x="46179" y="64132"/>
                            <a:pt x="46221" y="65387"/>
                            <a:pt x="46242" y="66601"/>
                          </a:cubicBezTo>
                          <a:cubicBezTo>
                            <a:pt x="46242" y="66747"/>
                            <a:pt x="46284" y="66894"/>
                            <a:pt x="46326" y="67082"/>
                          </a:cubicBezTo>
                          <a:cubicBezTo>
                            <a:pt x="47204" y="67103"/>
                            <a:pt x="48020" y="67207"/>
                            <a:pt x="48857" y="66956"/>
                          </a:cubicBezTo>
                          <a:cubicBezTo>
                            <a:pt x="49380" y="66768"/>
                            <a:pt x="49924" y="66768"/>
                            <a:pt x="50447" y="66956"/>
                          </a:cubicBezTo>
                          <a:cubicBezTo>
                            <a:pt x="50636" y="66998"/>
                            <a:pt x="50782" y="67103"/>
                            <a:pt x="50971" y="67103"/>
                          </a:cubicBezTo>
                          <a:cubicBezTo>
                            <a:pt x="51724" y="67082"/>
                            <a:pt x="52310" y="67479"/>
                            <a:pt x="52833" y="67919"/>
                          </a:cubicBezTo>
                          <a:cubicBezTo>
                            <a:pt x="53251" y="68254"/>
                            <a:pt x="53670" y="68630"/>
                            <a:pt x="54025" y="68986"/>
                          </a:cubicBezTo>
                          <a:cubicBezTo>
                            <a:pt x="54528" y="69488"/>
                            <a:pt x="54486" y="70032"/>
                            <a:pt x="53879" y="70430"/>
                          </a:cubicBezTo>
                          <a:cubicBezTo>
                            <a:pt x="53335" y="70785"/>
                            <a:pt x="52749" y="71162"/>
                            <a:pt x="52038" y="71099"/>
                          </a:cubicBezTo>
                          <a:cubicBezTo>
                            <a:pt x="51912" y="71099"/>
                            <a:pt x="51787" y="71099"/>
                            <a:pt x="51682" y="71141"/>
                          </a:cubicBezTo>
                          <a:cubicBezTo>
                            <a:pt x="50929" y="71455"/>
                            <a:pt x="50134" y="71371"/>
                            <a:pt x="49359" y="71350"/>
                          </a:cubicBezTo>
                          <a:cubicBezTo>
                            <a:pt x="48648" y="71350"/>
                            <a:pt x="48020" y="71141"/>
                            <a:pt x="47476" y="70618"/>
                          </a:cubicBezTo>
                          <a:cubicBezTo>
                            <a:pt x="46953" y="70116"/>
                            <a:pt x="46346" y="69718"/>
                            <a:pt x="45802" y="69258"/>
                          </a:cubicBezTo>
                          <a:cubicBezTo>
                            <a:pt x="45656" y="69153"/>
                            <a:pt x="45551" y="68965"/>
                            <a:pt x="45551" y="68798"/>
                          </a:cubicBezTo>
                          <a:cubicBezTo>
                            <a:pt x="45530" y="68421"/>
                            <a:pt x="45530" y="68023"/>
                            <a:pt x="45300" y="67689"/>
                          </a:cubicBezTo>
                          <a:cubicBezTo>
                            <a:pt x="45196" y="67542"/>
                            <a:pt x="45217" y="67333"/>
                            <a:pt x="45217" y="67166"/>
                          </a:cubicBezTo>
                          <a:cubicBezTo>
                            <a:pt x="45217" y="65659"/>
                            <a:pt x="45237" y="64194"/>
                            <a:pt x="45279" y="62709"/>
                          </a:cubicBezTo>
                          <a:cubicBezTo>
                            <a:pt x="45279" y="62500"/>
                            <a:pt x="45321" y="62290"/>
                            <a:pt x="45342" y="62081"/>
                          </a:cubicBezTo>
                          <a:cubicBezTo>
                            <a:pt x="45489" y="61328"/>
                            <a:pt x="45635" y="60533"/>
                            <a:pt x="45802" y="59780"/>
                          </a:cubicBezTo>
                          <a:cubicBezTo>
                            <a:pt x="45823" y="59675"/>
                            <a:pt x="45844" y="59528"/>
                            <a:pt x="45802" y="59445"/>
                          </a:cubicBezTo>
                          <a:cubicBezTo>
                            <a:pt x="45761" y="59361"/>
                            <a:pt x="45614" y="59236"/>
                            <a:pt x="45530" y="59256"/>
                          </a:cubicBezTo>
                          <a:cubicBezTo>
                            <a:pt x="45321" y="59319"/>
                            <a:pt x="45112" y="59382"/>
                            <a:pt x="44965" y="59528"/>
                          </a:cubicBezTo>
                          <a:cubicBezTo>
                            <a:pt x="44756" y="59696"/>
                            <a:pt x="44589" y="59905"/>
                            <a:pt x="44401" y="60114"/>
                          </a:cubicBezTo>
                          <a:cubicBezTo>
                            <a:pt x="44296" y="60261"/>
                            <a:pt x="44233" y="60428"/>
                            <a:pt x="44129" y="60596"/>
                          </a:cubicBezTo>
                          <a:cubicBezTo>
                            <a:pt x="43564" y="61328"/>
                            <a:pt x="42915" y="61558"/>
                            <a:pt x="41869" y="61140"/>
                          </a:cubicBezTo>
                          <a:cubicBezTo>
                            <a:pt x="41095" y="60826"/>
                            <a:pt x="40362" y="60386"/>
                            <a:pt x="39944" y="59570"/>
                          </a:cubicBezTo>
                          <a:cubicBezTo>
                            <a:pt x="39797" y="59340"/>
                            <a:pt x="39630" y="59131"/>
                            <a:pt x="39442" y="58901"/>
                          </a:cubicBezTo>
                          <a:cubicBezTo>
                            <a:pt x="39211" y="59005"/>
                            <a:pt x="38960" y="59110"/>
                            <a:pt x="38730" y="59173"/>
                          </a:cubicBezTo>
                          <a:cubicBezTo>
                            <a:pt x="38437" y="59277"/>
                            <a:pt x="38207" y="59445"/>
                            <a:pt x="38061" y="59738"/>
                          </a:cubicBezTo>
                          <a:cubicBezTo>
                            <a:pt x="37977" y="59884"/>
                            <a:pt x="37851" y="60052"/>
                            <a:pt x="37705" y="60156"/>
                          </a:cubicBezTo>
                          <a:cubicBezTo>
                            <a:pt x="37224" y="60512"/>
                            <a:pt x="36701" y="60888"/>
                            <a:pt x="36115" y="61265"/>
                          </a:cubicBezTo>
                          <a:cubicBezTo>
                            <a:pt x="36136" y="62458"/>
                            <a:pt x="35759" y="63671"/>
                            <a:pt x="35864" y="64906"/>
                          </a:cubicBezTo>
                          <a:cubicBezTo>
                            <a:pt x="35885" y="65094"/>
                            <a:pt x="35906" y="65303"/>
                            <a:pt x="35822" y="65450"/>
                          </a:cubicBezTo>
                          <a:cubicBezTo>
                            <a:pt x="35592" y="66036"/>
                            <a:pt x="35592" y="66642"/>
                            <a:pt x="35571" y="67228"/>
                          </a:cubicBezTo>
                          <a:cubicBezTo>
                            <a:pt x="35550" y="67647"/>
                            <a:pt x="35362" y="67814"/>
                            <a:pt x="34943" y="67856"/>
                          </a:cubicBezTo>
                          <a:cubicBezTo>
                            <a:pt x="34734" y="67898"/>
                            <a:pt x="34525" y="67856"/>
                            <a:pt x="34253" y="67856"/>
                          </a:cubicBezTo>
                          <a:cubicBezTo>
                            <a:pt x="34232" y="68128"/>
                            <a:pt x="34253" y="68358"/>
                            <a:pt x="34148" y="68567"/>
                          </a:cubicBezTo>
                          <a:cubicBezTo>
                            <a:pt x="34085" y="68777"/>
                            <a:pt x="33897" y="68986"/>
                            <a:pt x="33730" y="69153"/>
                          </a:cubicBezTo>
                          <a:cubicBezTo>
                            <a:pt x="33562" y="69300"/>
                            <a:pt x="33353" y="69425"/>
                            <a:pt x="33165" y="69572"/>
                          </a:cubicBezTo>
                          <a:cubicBezTo>
                            <a:pt x="33081" y="69614"/>
                            <a:pt x="32997" y="69635"/>
                            <a:pt x="32934" y="69718"/>
                          </a:cubicBezTo>
                          <a:cubicBezTo>
                            <a:pt x="31951" y="70639"/>
                            <a:pt x="30779" y="70869"/>
                            <a:pt x="29503" y="70869"/>
                          </a:cubicBezTo>
                          <a:lnTo>
                            <a:pt x="28059" y="70869"/>
                          </a:lnTo>
                          <a:cubicBezTo>
                            <a:pt x="27306" y="70869"/>
                            <a:pt x="26720" y="70472"/>
                            <a:pt x="26302" y="69907"/>
                          </a:cubicBezTo>
                          <a:cubicBezTo>
                            <a:pt x="25779" y="69195"/>
                            <a:pt x="26134" y="68170"/>
                            <a:pt x="26929" y="67898"/>
                          </a:cubicBezTo>
                          <a:cubicBezTo>
                            <a:pt x="28080" y="67500"/>
                            <a:pt x="29231" y="67166"/>
                            <a:pt x="30444" y="67061"/>
                          </a:cubicBezTo>
                          <a:lnTo>
                            <a:pt x="30528" y="67061"/>
                          </a:lnTo>
                          <a:cubicBezTo>
                            <a:pt x="31574" y="66663"/>
                            <a:pt x="32662" y="66810"/>
                            <a:pt x="33771" y="66789"/>
                          </a:cubicBezTo>
                          <a:lnTo>
                            <a:pt x="34441" y="66789"/>
                          </a:lnTo>
                          <a:cubicBezTo>
                            <a:pt x="34504" y="66580"/>
                            <a:pt x="34525" y="66433"/>
                            <a:pt x="34566" y="66266"/>
                          </a:cubicBezTo>
                          <a:lnTo>
                            <a:pt x="34734" y="65554"/>
                          </a:lnTo>
                          <a:cubicBezTo>
                            <a:pt x="34776" y="65324"/>
                            <a:pt x="34859" y="65094"/>
                            <a:pt x="34859" y="64864"/>
                          </a:cubicBezTo>
                          <a:cubicBezTo>
                            <a:pt x="34859" y="64069"/>
                            <a:pt x="34985" y="63295"/>
                            <a:pt x="35131" y="62521"/>
                          </a:cubicBezTo>
                          <a:cubicBezTo>
                            <a:pt x="35173" y="62186"/>
                            <a:pt x="35194" y="61830"/>
                            <a:pt x="35236" y="61433"/>
                          </a:cubicBezTo>
                          <a:cubicBezTo>
                            <a:pt x="34943" y="61328"/>
                            <a:pt x="34671" y="61244"/>
                            <a:pt x="34441" y="61119"/>
                          </a:cubicBezTo>
                          <a:cubicBezTo>
                            <a:pt x="33981" y="60847"/>
                            <a:pt x="33520" y="60575"/>
                            <a:pt x="33499" y="59884"/>
                          </a:cubicBezTo>
                          <a:cubicBezTo>
                            <a:pt x="33478" y="59382"/>
                            <a:pt x="33269" y="58901"/>
                            <a:pt x="33102" y="58378"/>
                          </a:cubicBezTo>
                          <a:cubicBezTo>
                            <a:pt x="32976" y="58420"/>
                            <a:pt x="32851" y="58440"/>
                            <a:pt x="32725" y="58524"/>
                          </a:cubicBezTo>
                          <a:cubicBezTo>
                            <a:pt x="32411" y="58692"/>
                            <a:pt x="32097" y="58901"/>
                            <a:pt x="31784" y="59047"/>
                          </a:cubicBezTo>
                          <a:cubicBezTo>
                            <a:pt x="31616" y="59131"/>
                            <a:pt x="31407" y="59173"/>
                            <a:pt x="31302" y="59319"/>
                          </a:cubicBezTo>
                          <a:cubicBezTo>
                            <a:pt x="30842" y="59905"/>
                            <a:pt x="30172" y="59905"/>
                            <a:pt x="29503" y="59905"/>
                          </a:cubicBezTo>
                          <a:lnTo>
                            <a:pt x="28499" y="59905"/>
                          </a:lnTo>
                          <a:cubicBezTo>
                            <a:pt x="28185" y="59905"/>
                            <a:pt x="27913" y="59842"/>
                            <a:pt x="27662" y="59633"/>
                          </a:cubicBezTo>
                          <a:cubicBezTo>
                            <a:pt x="27515" y="59487"/>
                            <a:pt x="27348" y="59319"/>
                            <a:pt x="27327" y="59131"/>
                          </a:cubicBezTo>
                          <a:cubicBezTo>
                            <a:pt x="27243" y="58587"/>
                            <a:pt x="27243" y="58064"/>
                            <a:pt x="27515" y="57541"/>
                          </a:cubicBezTo>
                          <a:cubicBezTo>
                            <a:pt x="27934" y="56725"/>
                            <a:pt x="28436" y="55971"/>
                            <a:pt x="29105" y="55365"/>
                          </a:cubicBezTo>
                          <a:lnTo>
                            <a:pt x="29440" y="55030"/>
                          </a:lnTo>
                          <a:cubicBezTo>
                            <a:pt x="29315" y="54235"/>
                            <a:pt x="29336" y="53461"/>
                            <a:pt x="29545" y="52686"/>
                          </a:cubicBezTo>
                          <a:cubicBezTo>
                            <a:pt x="29649" y="52352"/>
                            <a:pt x="29754" y="52017"/>
                            <a:pt x="29900" y="51682"/>
                          </a:cubicBezTo>
                          <a:cubicBezTo>
                            <a:pt x="30235" y="50845"/>
                            <a:pt x="30591" y="50008"/>
                            <a:pt x="30905" y="49171"/>
                          </a:cubicBezTo>
                          <a:cubicBezTo>
                            <a:pt x="31177" y="48439"/>
                            <a:pt x="31470" y="47707"/>
                            <a:pt x="31825" y="46995"/>
                          </a:cubicBezTo>
                          <a:cubicBezTo>
                            <a:pt x="33311" y="44212"/>
                            <a:pt x="34441" y="41262"/>
                            <a:pt x="35675" y="38396"/>
                          </a:cubicBezTo>
                          <a:cubicBezTo>
                            <a:pt x="35487" y="38207"/>
                            <a:pt x="35382" y="38354"/>
                            <a:pt x="35257" y="38417"/>
                          </a:cubicBezTo>
                          <a:cubicBezTo>
                            <a:pt x="34022" y="38981"/>
                            <a:pt x="32788" y="39588"/>
                            <a:pt x="31574" y="40174"/>
                          </a:cubicBezTo>
                          <a:cubicBezTo>
                            <a:pt x="31428" y="40216"/>
                            <a:pt x="31281" y="40300"/>
                            <a:pt x="31156" y="40321"/>
                          </a:cubicBezTo>
                          <a:cubicBezTo>
                            <a:pt x="29817" y="40593"/>
                            <a:pt x="28478" y="40906"/>
                            <a:pt x="27118" y="40948"/>
                          </a:cubicBezTo>
                          <a:cubicBezTo>
                            <a:pt x="26511" y="40969"/>
                            <a:pt x="25925" y="40927"/>
                            <a:pt x="25318" y="40948"/>
                          </a:cubicBezTo>
                          <a:cubicBezTo>
                            <a:pt x="24251" y="41011"/>
                            <a:pt x="23310" y="40593"/>
                            <a:pt x="22431" y="40007"/>
                          </a:cubicBezTo>
                          <a:cubicBezTo>
                            <a:pt x="22263" y="39902"/>
                            <a:pt x="22096" y="39777"/>
                            <a:pt x="21908" y="39672"/>
                          </a:cubicBezTo>
                          <a:cubicBezTo>
                            <a:pt x="21887" y="39672"/>
                            <a:pt x="21866" y="39672"/>
                            <a:pt x="21761" y="39693"/>
                          </a:cubicBezTo>
                          <a:cubicBezTo>
                            <a:pt x="21740" y="39881"/>
                            <a:pt x="21698" y="40070"/>
                            <a:pt x="21698" y="40279"/>
                          </a:cubicBezTo>
                          <a:lnTo>
                            <a:pt x="21698" y="43794"/>
                          </a:lnTo>
                          <a:cubicBezTo>
                            <a:pt x="21698" y="44171"/>
                            <a:pt x="21678" y="44505"/>
                            <a:pt x="21489" y="44840"/>
                          </a:cubicBezTo>
                          <a:cubicBezTo>
                            <a:pt x="21322" y="45196"/>
                            <a:pt x="21259" y="45572"/>
                            <a:pt x="21154" y="45949"/>
                          </a:cubicBezTo>
                          <a:cubicBezTo>
                            <a:pt x="21113" y="46137"/>
                            <a:pt x="21050" y="46305"/>
                            <a:pt x="20945" y="46451"/>
                          </a:cubicBezTo>
                          <a:cubicBezTo>
                            <a:pt x="20422" y="46974"/>
                            <a:pt x="20108" y="47623"/>
                            <a:pt x="19794" y="48272"/>
                          </a:cubicBezTo>
                          <a:cubicBezTo>
                            <a:pt x="19606" y="48606"/>
                            <a:pt x="19355" y="48753"/>
                            <a:pt x="18978" y="48711"/>
                          </a:cubicBezTo>
                          <a:cubicBezTo>
                            <a:pt x="18727" y="48711"/>
                            <a:pt x="18518" y="48606"/>
                            <a:pt x="18392" y="48376"/>
                          </a:cubicBezTo>
                          <a:cubicBezTo>
                            <a:pt x="18330" y="48292"/>
                            <a:pt x="18309" y="48230"/>
                            <a:pt x="18288" y="48146"/>
                          </a:cubicBezTo>
                          <a:cubicBezTo>
                            <a:pt x="17995" y="47414"/>
                            <a:pt x="17681" y="46702"/>
                            <a:pt x="17200" y="46054"/>
                          </a:cubicBezTo>
                          <a:cubicBezTo>
                            <a:pt x="17095" y="45928"/>
                            <a:pt x="17032" y="45719"/>
                            <a:pt x="17032" y="45551"/>
                          </a:cubicBezTo>
                          <a:cubicBezTo>
                            <a:pt x="17032" y="45154"/>
                            <a:pt x="16844" y="44882"/>
                            <a:pt x="16530" y="44610"/>
                          </a:cubicBezTo>
                          <a:cubicBezTo>
                            <a:pt x="16781" y="43773"/>
                            <a:pt x="16719" y="42936"/>
                            <a:pt x="16509" y="42099"/>
                          </a:cubicBezTo>
                          <a:cubicBezTo>
                            <a:pt x="16447" y="41911"/>
                            <a:pt x="16405" y="41743"/>
                            <a:pt x="16426" y="41576"/>
                          </a:cubicBezTo>
                          <a:cubicBezTo>
                            <a:pt x="16447" y="41053"/>
                            <a:pt x="16363" y="40551"/>
                            <a:pt x="16007" y="40132"/>
                          </a:cubicBezTo>
                          <a:cubicBezTo>
                            <a:pt x="16049" y="40007"/>
                            <a:pt x="16091" y="39881"/>
                            <a:pt x="16133" y="39797"/>
                          </a:cubicBezTo>
                          <a:cubicBezTo>
                            <a:pt x="16509" y="39400"/>
                            <a:pt x="16468" y="38981"/>
                            <a:pt x="16258" y="38542"/>
                          </a:cubicBezTo>
                          <a:cubicBezTo>
                            <a:pt x="16216" y="38417"/>
                            <a:pt x="16154" y="38228"/>
                            <a:pt x="16216" y="38124"/>
                          </a:cubicBezTo>
                          <a:cubicBezTo>
                            <a:pt x="16363" y="37789"/>
                            <a:pt x="16258" y="37475"/>
                            <a:pt x="16237" y="37161"/>
                          </a:cubicBezTo>
                          <a:cubicBezTo>
                            <a:pt x="16196" y="36826"/>
                            <a:pt x="16154" y="36512"/>
                            <a:pt x="16196" y="36157"/>
                          </a:cubicBezTo>
                          <a:cubicBezTo>
                            <a:pt x="16196" y="34964"/>
                            <a:pt x="16216" y="33751"/>
                            <a:pt x="16216" y="32537"/>
                          </a:cubicBezTo>
                          <a:cubicBezTo>
                            <a:pt x="16216" y="32286"/>
                            <a:pt x="16216" y="32056"/>
                            <a:pt x="16091" y="31847"/>
                          </a:cubicBezTo>
                          <a:cubicBezTo>
                            <a:pt x="15903" y="31533"/>
                            <a:pt x="15986" y="31344"/>
                            <a:pt x="16258" y="31177"/>
                          </a:cubicBezTo>
                          <a:cubicBezTo>
                            <a:pt x="16865" y="30800"/>
                            <a:pt x="17493" y="30549"/>
                            <a:pt x="18204" y="30507"/>
                          </a:cubicBezTo>
                          <a:cubicBezTo>
                            <a:pt x="18748" y="30486"/>
                            <a:pt x="19292" y="30507"/>
                            <a:pt x="19815" y="30486"/>
                          </a:cubicBezTo>
                          <a:cubicBezTo>
                            <a:pt x="20338" y="30466"/>
                            <a:pt x="20694" y="30696"/>
                            <a:pt x="20861" y="31177"/>
                          </a:cubicBezTo>
                          <a:cubicBezTo>
                            <a:pt x="21113" y="31826"/>
                            <a:pt x="21531" y="32432"/>
                            <a:pt x="21426" y="33165"/>
                          </a:cubicBezTo>
                          <a:cubicBezTo>
                            <a:pt x="21866" y="34483"/>
                            <a:pt x="21657" y="35843"/>
                            <a:pt x="21698" y="37203"/>
                          </a:cubicBezTo>
                          <a:lnTo>
                            <a:pt x="21698" y="37977"/>
                          </a:lnTo>
                          <a:cubicBezTo>
                            <a:pt x="22117" y="38312"/>
                            <a:pt x="22514" y="38668"/>
                            <a:pt x="22933" y="39023"/>
                          </a:cubicBezTo>
                          <a:cubicBezTo>
                            <a:pt x="23665" y="39588"/>
                            <a:pt x="24502" y="39860"/>
                            <a:pt x="25444" y="39881"/>
                          </a:cubicBezTo>
                          <a:cubicBezTo>
                            <a:pt x="27118" y="39902"/>
                            <a:pt x="28771" y="39756"/>
                            <a:pt x="30382" y="39442"/>
                          </a:cubicBezTo>
                          <a:cubicBezTo>
                            <a:pt x="30696" y="39379"/>
                            <a:pt x="31051" y="39274"/>
                            <a:pt x="31323" y="39149"/>
                          </a:cubicBezTo>
                          <a:lnTo>
                            <a:pt x="34462" y="37726"/>
                          </a:lnTo>
                          <a:cubicBezTo>
                            <a:pt x="35173" y="37391"/>
                            <a:pt x="35822" y="36973"/>
                            <a:pt x="36303" y="36345"/>
                          </a:cubicBezTo>
                          <a:cubicBezTo>
                            <a:pt x="36240" y="36115"/>
                            <a:pt x="36073" y="36136"/>
                            <a:pt x="35926" y="36157"/>
                          </a:cubicBezTo>
                          <a:cubicBezTo>
                            <a:pt x="35027" y="36220"/>
                            <a:pt x="34148" y="35927"/>
                            <a:pt x="33290" y="35676"/>
                          </a:cubicBezTo>
                          <a:cubicBezTo>
                            <a:pt x="31909" y="35278"/>
                            <a:pt x="30654" y="34671"/>
                            <a:pt x="29482" y="33834"/>
                          </a:cubicBezTo>
                          <a:cubicBezTo>
                            <a:pt x="29168" y="33604"/>
                            <a:pt x="28792" y="33416"/>
                            <a:pt x="28478" y="33207"/>
                          </a:cubicBezTo>
                          <a:cubicBezTo>
                            <a:pt x="28164" y="32976"/>
                            <a:pt x="27871" y="32704"/>
                            <a:pt x="27536" y="32453"/>
                          </a:cubicBezTo>
                          <a:cubicBezTo>
                            <a:pt x="26699" y="32997"/>
                            <a:pt x="25779" y="32914"/>
                            <a:pt x="24879" y="32600"/>
                          </a:cubicBezTo>
                          <a:cubicBezTo>
                            <a:pt x="24105" y="32349"/>
                            <a:pt x="23351" y="32035"/>
                            <a:pt x="22577" y="31742"/>
                          </a:cubicBezTo>
                          <a:cubicBezTo>
                            <a:pt x="22473" y="31700"/>
                            <a:pt x="22326" y="31658"/>
                            <a:pt x="22263" y="31595"/>
                          </a:cubicBezTo>
                          <a:cubicBezTo>
                            <a:pt x="21050" y="30654"/>
                            <a:pt x="20317" y="29461"/>
                            <a:pt x="20422" y="27871"/>
                          </a:cubicBezTo>
                          <a:cubicBezTo>
                            <a:pt x="20443" y="27557"/>
                            <a:pt x="20548" y="27306"/>
                            <a:pt x="20799" y="27055"/>
                          </a:cubicBezTo>
                          <a:cubicBezTo>
                            <a:pt x="21154" y="26678"/>
                            <a:pt x="21594" y="26365"/>
                            <a:pt x="22075" y="26176"/>
                          </a:cubicBezTo>
                          <a:cubicBezTo>
                            <a:pt x="22096" y="25360"/>
                            <a:pt x="22180" y="24628"/>
                            <a:pt x="22117" y="23875"/>
                          </a:cubicBezTo>
                          <a:cubicBezTo>
                            <a:pt x="22096" y="23268"/>
                            <a:pt x="21950" y="22661"/>
                            <a:pt x="21866" y="22075"/>
                          </a:cubicBezTo>
                          <a:cubicBezTo>
                            <a:pt x="21782" y="21510"/>
                            <a:pt x="21740" y="20987"/>
                            <a:pt x="21698" y="20443"/>
                          </a:cubicBezTo>
                          <a:cubicBezTo>
                            <a:pt x="21698" y="19146"/>
                            <a:pt x="21678" y="17849"/>
                            <a:pt x="21887" y="16551"/>
                          </a:cubicBezTo>
                          <a:cubicBezTo>
                            <a:pt x="22012" y="15756"/>
                            <a:pt x="22117" y="15003"/>
                            <a:pt x="22494" y="14271"/>
                          </a:cubicBezTo>
                          <a:cubicBezTo>
                            <a:pt x="22703" y="13873"/>
                            <a:pt x="22849" y="13434"/>
                            <a:pt x="23038" y="12994"/>
                          </a:cubicBezTo>
                          <a:cubicBezTo>
                            <a:pt x="22535" y="12764"/>
                            <a:pt x="22096" y="12576"/>
                            <a:pt x="21573" y="12346"/>
                          </a:cubicBezTo>
                          <a:cubicBezTo>
                            <a:pt x="21468" y="12576"/>
                            <a:pt x="21343" y="12806"/>
                            <a:pt x="21238" y="13036"/>
                          </a:cubicBezTo>
                          <a:cubicBezTo>
                            <a:pt x="20589" y="14585"/>
                            <a:pt x="19753" y="16007"/>
                            <a:pt x="18748" y="17367"/>
                          </a:cubicBezTo>
                          <a:cubicBezTo>
                            <a:pt x="18204" y="18121"/>
                            <a:pt x="17681" y="18874"/>
                            <a:pt x="16991" y="19564"/>
                          </a:cubicBezTo>
                          <a:cubicBezTo>
                            <a:pt x="16363" y="20150"/>
                            <a:pt x="15693" y="20715"/>
                            <a:pt x="14961" y="21196"/>
                          </a:cubicBezTo>
                          <a:cubicBezTo>
                            <a:pt x="14229" y="21699"/>
                            <a:pt x="13434" y="21908"/>
                            <a:pt x="12576" y="21929"/>
                          </a:cubicBezTo>
                          <a:cubicBezTo>
                            <a:pt x="11530" y="21971"/>
                            <a:pt x="10462" y="21971"/>
                            <a:pt x="9416" y="21929"/>
                          </a:cubicBezTo>
                          <a:cubicBezTo>
                            <a:pt x="9081" y="21929"/>
                            <a:pt x="8768" y="21887"/>
                            <a:pt x="8412" y="21803"/>
                          </a:cubicBezTo>
                          <a:cubicBezTo>
                            <a:pt x="6780" y="21447"/>
                            <a:pt x="5148" y="20945"/>
                            <a:pt x="3579" y="20255"/>
                          </a:cubicBezTo>
                          <a:cubicBezTo>
                            <a:pt x="3223" y="20108"/>
                            <a:pt x="2846" y="20004"/>
                            <a:pt x="2428" y="20025"/>
                          </a:cubicBezTo>
                          <a:cubicBezTo>
                            <a:pt x="1967" y="20046"/>
                            <a:pt x="1465" y="20025"/>
                            <a:pt x="984" y="20025"/>
                          </a:cubicBezTo>
                          <a:cubicBezTo>
                            <a:pt x="817" y="20025"/>
                            <a:pt x="628" y="20004"/>
                            <a:pt x="440" y="19983"/>
                          </a:cubicBezTo>
                          <a:cubicBezTo>
                            <a:pt x="231" y="19941"/>
                            <a:pt x="126" y="19815"/>
                            <a:pt x="84" y="19627"/>
                          </a:cubicBezTo>
                          <a:cubicBezTo>
                            <a:pt x="1" y="19397"/>
                            <a:pt x="84" y="19209"/>
                            <a:pt x="252" y="19083"/>
                          </a:cubicBezTo>
                          <a:cubicBezTo>
                            <a:pt x="545" y="18874"/>
                            <a:pt x="879" y="18727"/>
                            <a:pt x="1277" y="18727"/>
                          </a:cubicBezTo>
                          <a:cubicBezTo>
                            <a:pt x="1612" y="18727"/>
                            <a:pt x="1967" y="18665"/>
                            <a:pt x="2281" y="18748"/>
                          </a:cubicBezTo>
                          <a:cubicBezTo>
                            <a:pt x="2721" y="18832"/>
                            <a:pt x="3076" y="18686"/>
                            <a:pt x="3474" y="18518"/>
                          </a:cubicBezTo>
                          <a:cubicBezTo>
                            <a:pt x="4081" y="18225"/>
                            <a:pt x="4688" y="17995"/>
                            <a:pt x="5315" y="17723"/>
                          </a:cubicBezTo>
                          <a:cubicBezTo>
                            <a:pt x="5671" y="17577"/>
                            <a:pt x="5985" y="17326"/>
                            <a:pt x="6194" y="16991"/>
                          </a:cubicBezTo>
                          <a:cubicBezTo>
                            <a:pt x="6508" y="16551"/>
                            <a:pt x="6801" y="16070"/>
                            <a:pt x="7136" y="15652"/>
                          </a:cubicBezTo>
                          <a:cubicBezTo>
                            <a:pt x="7742" y="14877"/>
                            <a:pt x="7680" y="14041"/>
                            <a:pt x="7366" y="13183"/>
                          </a:cubicBezTo>
                          <a:cubicBezTo>
                            <a:pt x="7094" y="12450"/>
                            <a:pt x="6738" y="11739"/>
                            <a:pt x="6592" y="10944"/>
                          </a:cubicBezTo>
                          <a:cubicBezTo>
                            <a:pt x="6466" y="10274"/>
                            <a:pt x="6466" y="9647"/>
                            <a:pt x="6717" y="8998"/>
                          </a:cubicBezTo>
                          <a:cubicBezTo>
                            <a:pt x="7010" y="8224"/>
                            <a:pt x="7449" y="7533"/>
                            <a:pt x="8035" y="6926"/>
                          </a:cubicBezTo>
                          <a:cubicBezTo>
                            <a:pt x="8245" y="6717"/>
                            <a:pt x="8496" y="6529"/>
                            <a:pt x="8663" y="6278"/>
                          </a:cubicBezTo>
                          <a:cubicBezTo>
                            <a:pt x="9144" y="5483"/>
                            <a:pt x="9877" y="4960"/>
                            <a:pt x="10693" y="4520"/>
                          </a:cubicBezTo>
                          <a:cubicBezTo>
                            <a:pt x="11048" y="4311"/>
                            <a:pt x="11383" y="3997"/>
                            <a:pt x="11718" y="3767"/>
                          </a:cubicBezTo>
                          <a:cubicBezTo>
                            <a:pt x="12074" y="3495"/>
                            <a:pt x="12471" y="3244"/>
                            <a:pt x="12869" y="3035"/>
                          </a:cubicBezTo>
                          <a:cubicBezTo>
                            <a:pt x="14375" y="2198"/>
                            <a:pt x="16049" y="1905"/>
                            <a:pt x="17744" y="1926"/>
                          </a:cubicBezTo>
                          <a:cubicBezTo>
                            <a:pt x="18999" y="1947"/>
                            <a:pt x="20213" y="2261"/>
                            <a:pt x="21364" y="2742"/>
                          </a:cubicBezTo>
                          <a:cubicBezTo>
                            <a:pt x="22180" y="3077"/>
                            <a:pt x="22807" y="3725"/>
                            <a:pt x="23289" y="4458"/>
                          </a:cubicBezTo>
                          <a:cubicBezTo>
                            <a:pt x="23372" y="4604"/>
                            <a:pt x="23435" y="4730"/>
                            <a:pt x="23498" y="4834"/>
                          </a:cubicBezTo>
                          <a:cubicBezTo>
                            <a:pt x="23707" y="4918"/>
                            <a:pt x="23812" y="4771"/>
                            <a:pt x="23916" y="4667"/>
                          </a:cubicBezTo>
                          <a:lnTo>
                            <a:pt x="25255" y="3579"/>
                          </a:lnTo>
                          <a:cubicBezTo>
                            <a:pt x="25548" y="3349"/>
                            <a:pt x="25883" y="3244"/>
                            <a:pt x="26260" y="3265"/>
                          </a:cubicBezTo>
                          <a:cubicBezTo>
                            <a:pt x="26595" y="3286"/>
                            <a:pt x="26908" y="3286"/>
                            <a:pt x="27243" y="3307"/>
                          </a:cubicBezTo>
                          <a:cubicBezTo>
                            <a:pt x="27662" y="3369"/>
                            <a:pt x="28080" y="3390"/>
                            <a:pt x="28499" y="3307"/>
                          </a:cubicBezTo>
                          <a:cubicBezTo>
                            <a:pt x="28896" y="3244"/>
                            <a:pt x="29294" y="3286"/>
                            <a:pt x="29608" y="3600"/>
                          </a:cubicBezTo>
                          <a:cubicBezTo>
                            <a:pt x="29921" y="3913"/>
                            <a:pt x="30214" y="3893"/>
                            <a:pt x="30570" y="3662"/>
                          </a:cubicBezTo>
                          <a:cubicBezTo>
                            <a:pt x="31533" y="3035"/>
                            <a:pt x="32474" y="2407"/>
                            <a:pt x="33478" y="1821"/>
                          </a:cubicBezTo>
                          <a:cubicBezTo>
                            <a:pt x="34294" y="1361"/>
                            <a:pt x="35090" y="859"/>
                            <a:pt x="35968" y="524"/>
                          </a:cubicBezTo>
                          <a:cubicBezTo>
                            <a:pt x="36659" y="231"/>
                            <a:pt x="37433" y="1"/>
                            <a:pt x="38228" y="1"/>
                          </a:cubicBezTo>
                          <a:cubicBezTo>
                            <a:pt x="39170" y="22"/>
                            <a:pt x="40111" y="1"/>
                            <a:pt x="41053" y="1"/>
                          </a:cubicBezTo>
                          <a:cubicBezTo>
                            <a:pt x="42183" y="1"/>
                            <a:pt x="43292" y="22"/>
                            <a:pt x="44401" y="168"/>
                          </a:cubicBezTo>
                          <a:cubicBezTo>
                            <a:pt x="45489" y="336"/>
                            <a:pt x="46577" y="377"/>
                            <a:pt x="47623" y="566"/>
                          </a:cubicBezTo>
                          <a:cubicBezTo>
                            <a:pt x="48250" y="670"/>
                            <a:pt x="48815" y="942"/>
                            <a:pt x="49422" y="1152"/>
                          </a:cubicBezTo>
                          <a:cubicBezTo>
                            <a:pt x="49694" y="1214"/>
                            <a:pt x="49945" y="1319"/>
                            <a:pt x="50217" y="1382"/>
                          </a:cubicBezTo>
                          <a:cubicBezTo>
                            <a:pt x="50657" y="1424"/>
                            <a:pt x="51012" y="1612"/>
                            <a:pt x="51326" y="1926"/>
                          </a:cubicBezTo>
                          <a:cubicBezTo>
                            <a:pt x="51682" y="2261"/>
                            <a:pt x="52038" y="2470"/>
                            <a:pt x="52477" y="2574"/>
                          </a:cubicBezTo>
                          <a:cubicBezTo>
                            <a:pt x="52540" y="2616"/>
                            <a:pt x="52582" y="2637"/>
                            <a:pt x="52644" y="2637"/>
                          </a:cubicBezTo>
                          <a:cubicBezTo>
                            <a:pt x="53147" y="2742"/>
                            <a:pt x="53398" y="3244"/>
                            <a:pt x="53816" y="3453"/>
                          </a:cubicBezTo>
                          <a:cubicBezTo>
                            <a:pt x="54256" y="3662"/>
                            <a:pt x="54716" y="3809"/>
                            <a:pt x="54946" y="4311"/>
                          </a:cubicBezTo>
                          <a:cubicBezTo>
                            <a:pt x="54988" y="4437"/>
                            <a:pt x="55155" y="4499"/>
                            <a:pt x="55281" y="4604"/>
                          </a:cubicBezTo>
                          <a:cubicBezTo>
                            <a:pt x="56034" y="5169"/>
                            <a:pt x="56662" y="5818"/>
                            <a:pt x="57080" y="6717"/>
                          </a:cubicBezTo>
                          <a:cubicBezTo>
                            <a:pt x="57436" y="7450"/>
                            <a:pt x="57875" y="8119"/>
                            <a:pt x="58273" y="8831"/>
                          </a:cubicBezTo>
                          <a:cubicBezTo>
                            <a:pt x="58629" y="9354"/>
                            <a:pt x="58817" y="10044"/>
                            <a:pt x="59005" y="10797"/>
                          </a:cubicBezTo>
                          <a:close/>
                          <a:moveTo>
                            <a:pt x="25214" y="27683"/>
                          </a:moveTo>
                          <a:cubicBezTo>
                            <a:pt x="25360" y="27955"/>
                            <a:pt x="25444" y="28059"/>
                            <a:pt x="25527" y="28185"/>
                          </a:cubicBezTo>
                          <a:cubicBezTo>
                            <a:pt x="26197" y="29294"/>
                            <a:pt x="27055" y="30173"/>
                            <a:pt x="27976" y="31093"/>
                          </a:cubicBezTo>
                          <a:cubicBezTo>
                            <a:pt x="28582" y="31679"/>
                            <a:pt x="29252" y="32181"/>
                            <a:pt x="29942" y="32683"/>
                          </a:cubicBezTo>
                          <a:cubicBezTo>
                            <a:pt x="31156" y="33520"/>
                            <a:pt x="32453" y="34085"/>
                            <a:pt x="33834" y="34546"/>
                          </a:cubicBezTo>
                          <a:cubicBezTo>
                            <a:pt x="34985" y="34901"/>
                            <a:pt x="36136" y="35048"/>
                            <a:pt x="37307" y="34860"/>
                          </a:cubicBezTo>
                          <a:cubicBezTo>
                            <a:pt x="37391" y="34839"/>
                            <a:pt x="37496" y="34797"/>
                            <a:pt x="37579" y="34839"/>
                          </a:cubicBezTo>
                          <a:cubicBezTo>
                            <a:pt x="38458" y="35111"/>
                            <a:pt x="39379" y="35006"/>
                            <a:pt x="40279" y="35090"/>
                          </a:cubicBezTo>
                          <a:cubicBezTo>
                            <a:pt x="41241" y="35173"/>
                            <a:pt x="42204" y="35111"/>
                            <a:pt x="43145" y="34839"/>
                          </a:cubicBezTo>
                          <a:cubicBezTo>
                            <a:pt x="43417" y="34755"/>
                            <a:pt x="43668" y="34797"/>
                            <a:pt x="43961" y="34839"/>
                          </a:cubicBezTo>
                          <a:cubicBezTo>
                            <a:pt x="45154" y="34964"/>
                            <a:pt x="46367" y="35006"/>
                            <a:pt x="47539" y="34671"/>
                          </a:cubicBezTo>
                          <a:cubicBezTo>
                            <a:pt x="47748" y="34608"/>
                            <a:pt x="47958" y="34608"/>
                            <a:pt x="48167" y="34567"/>
                          </a:cubicBezTo>
                          <a:cubicBezTo>
                            <a:pt x="48460" y="34525"/>
                            <a:pt x="48774" y="34462"/>
                            <a:pt x="49025" y="34378"/>
                          </a:cubicBezTo>
                          <a:cubicBezTo>
                            <a:pt x="49527" y="34232"/>
                            <a:pt x="50008" y="34043"/>
                            <a:pt x="50468" y="33834"/>
                          </a:cubicBezTo>
                          <a:cubicBezTo>
                            <a:pt x="50782" y="33709"/>
                            <a:pt x="51096" y="33562"/>
                            <a:pt x="51368" y="33395"/>
                          </a:cubicBezTo>
                          <a:cubicBezTo>
                            <a:pt x="52059" y="32914"/>
                            <a:pt x="52749" y="32411"/>
                            <a:pt x="53419" y="31930"/>
                          </a:cubicBezTo>
                          <a:cubicBezTo>
                            <a:pt x="53523" y="31847"/>
                            <a:pt x="53628" y="31763"/>
                            <a:pt x="53732" y="31742"/>
                          </a:cubicBezTo>
                          <a:cubicBezTo>
                            <a:pt x="54235" y="31616"/>
                            <a:pt x="54548" y="31219"/>
                            <a:pt x="54862" y="30884"/>
                          </a:cubicBezTo>
                          <a:cubicBezTo>
                            <a:pt x="55072" y="30612"/>
                            <a:pt x="55281" y="30361"/>
                            <a:pt x="55490" y="30110"/>
                          </a:cubicBezTo>
                          <a:cubicBezTo>
                            <a:pt x="56745" y="28750"/>
                            <a:pt x="57813" y="27264"/>
                            <a:pt x="58587" y="25569"/>
                          </a:cubicBezTo>
                          <a:cubicBezTo>
                            <a:pt x="58733" y="25193"/>
                            <a:pt x="58942" y="24858"/>
                            <a:pt x="59110" y="24523"/>
                          </a:cubicBezTo>
                          <a:cubicBezTo>
                            <a:pt x="59214" y="24314"/>
                            <a:pt x="59319" y="24084"/>
                            <a:pt x="59361" y="23833"/>
                          </a:cubicBezTo>
                          <a:cubicBezTo>
                            <a:pt x="59591" y="22996"/>
                            <a:pt x="59800" y="22138"/>
                            <a:pt x="59989" y="21280"/>
                          </a:cubicBezTo>
                          <a:cubicBezTo>
                            <a:pt x="60051" y="21071"/>
                            <a:pt x="60093" y="20841"/>
                            <a:pt x="60051" y="20652"/>
                          </a:cubicBezTo>
                          <a:cubicBezTo>
                            <a:pt x="59884" y="20129"/>
                            <a:pt x="60010" y="19627"/>
                            <a:pt x="60051" y="19146"/>
                          </a:cubicBezTo>
                          <a:cubicBezTo>
                            <a:pt x="60072" y="18581"/>
                            <a:pt x="60156" y="18037"/>
                            <a:pt x="60156" y="17514"/>
                          </a:cubicBezTo>
                          <a:cubicBezTo>
                            <a:pt x="60114" y="17012"/>
                            <a:pt x="60072" y="16468"/>
                            <a:pt x="59905" y="16007"/>
                          </a:cubicBezTo>
                          <a:cubicBezTo>
                            <a:pt x="59654" y="15191"/>
                            <a:pt x="59277" y="14375"/>
                            <a:pt x="58942" y="13517"/>
                          </a:cubicBezTo>
                          <a:cubicBezTo>
                            <a:pt x="58587" y="13748"/>
                            <a:pt x="58273" y="13957"/>
                            <a:pt x="57959" y="14187"/>
                          </a:cubicBezTo>
                          <a:cubicBezTo>
                            <a:pt x="56034" y="14250"/>
                            <a:pt x="56034" y="14271"/>
                            <a:pt x="54507" y="13873"/>
                          </a:cubicBezTo>
                          <a:cubicBezTo>
                            <a:pt x="53732" y="13664"/>
                            <a:pt x="53000" y="13329"/>
                            <a:pt x="52435" y="12785"/>
                          </a:cubicBezTo>
                          <a:cubicBezTo>
                            <a:pt x="51828" y="12220"/>
                            <a:pt x="51222" y="11676"/>
                            <a:pt x="50803" y="10944"/>
                          </a:cubicBezTo>
                          <a:cubicBezTo>
                            <a:pt x="50740" y="10818"/>
                            <a:pt x="50594" y="10735"/>
                            <a:pt x="50468" y="10609"/>
                          </a:cubicBezTo>
                          <a:cubicBezTo>
                            <a:pt x="50343" y="10818"/>
                            <a:pt x="50259" y="10965"/>
                            <a:pt x="50155" y="11111"/>
                          </a:cubicBezTo>
                          <a:cubicBezTo>
                            <a:pt x="49757" y="11760"/>
                            <a:pt x="49213" y="12116"/>
                            <a:pt x="48439" y="11990"/>
                          </a:cubicBezTo>
                          <a:cubicBezTo>
                            <a:pt x="48167" y="11969"/>
                            <a:pt x="47874" y="11927"/>
                            <a:pt x="47623" y="11864"/>
                          </a:cubicBezTo>
                          <a:cubicBezTo>
                            <a:pt x="46723" y="11634"/>
                            <a:pt x="45928" y="11279"/>
                            <a:pt x="45196" y="10693"/>
                          </a:cubicBezTo>
                          <a:cubicBezTo>
                            <a:pt x="44924" y="10484"/>
                            <a:pt x="44631" y="10295"/>
                            <a:pt x="44380" y="10086"/>
                          </a:cubicBezTo>
                          <a:cubicBezTo>
                            <a:pt x="43836" y="9605"/>
                            <a:pt x="43271" y="9144"/>
                            <a:pt x="42999" y="8433"/>
                          </a:cubicBezTo>
                          <a:cubicBezTo>
                            <a:pt x="42936" y="8328"/>
                            <a:pt x="42915" y="8203"/>
                            <a:pt x="42706" y="8203"/>
                          </a:cubicBezTo>
                          <a:cubicBezTo>
                            <a:pt x="42685" y="8307"/>
                            <a:pt x="42622" y="8412"/>
                            <a:pt x="42643" y="8517"/>
                          </a:cubicBezTo>
                          <a:cubicBezTo>
                            <a:pt x="42706" y="9898"/>
                            <a:pt x="42287" y="11132"/>
                            <a:pt x="41660" y="12325"/>
                          </a:cubicBezTo>
                          <a:cubicBezTo>
                            <a:pt x="40592" y="14417"/>
                            <a:pt x="40592" y="14417"/>
                            <a:pt x="38919" y="16133"/>
                          </a:cubicBezTo>
                          <a:cubicBezTo>
                            <a:pt x="37977" y="17095"/>
                            <a:pt x="36889" y="17744"/>
                            <a:pt x="35508" y="17744"/>
                          </a:cubicBezTo>
                          <a:cubicBezTo>
                            <a:pt x="35466" y="17744"/>
                            <a:pt x="35403" y="17807"/>
                            <a:pt x="35278" y="17828"/>
                          </a:cubicBezTo>
                          <a:cubicBezTo>
                            <a:pt x="35173" y="18058"/>
                            <a:pt x="35069" y="18330"/>
                            <a:pt x="34943" y="18602"/>
                          </a:cubicBezTo>
                          <a:cubicBezTo>
                            <a:pt x="34357" y="19857"/>
                            <a:pt x="33834" y="21155"/>
                            <a:pt x="32746" y="22096"/>
                          </a:cubicBezTo>
                          <a:cubicBezTo>
                            <a:pt x="32244" y="22515"/>
                            <a:pt x="31805" y="22933"/>
                            <a:pt x="31177" y="23100"/>
                          </a:cubicBezTo>
                          <a:cubicBezTo>
                            <a:pt x="30800" y="23205"/>
                            <a:pt x="30444" y="23393"/>
                            <a:pt x="30089" y="23519"/>
                          </a:cubicBezTo>
                          <a:cubicBezTo>
                            <a:pt x="30047" y="23875"/>
                            <a:pt x="30068" y="24230"/>
                            <a:pt x="29942" y="24502"/>
                          </a:cubicBezTo>
                          <a:cubicBezTo>
                            <a:pt x="29545" y="25277"/>
                            <a:pt x="29001" y="25988"/>
                            <a:pt x="28206" y="26427"/>
                          </a:cubicBezTo>
                          <a:cubicBezTo>
                            <a:pt x="27327" y="26992"/>
                            <a:pt x="26448" y="27578"/>
                            <a:pt x="25214" y="27683"/>
                          </a:cubicBezTo>
                          <a:close/>
                          <a:moveTo>
                            <a:pt x="34420" y="17618"/>
                          </a:moveTo>
                          <a:cubicBezTo>
                            <a:pt x="33813" y="16991"/>
                            <a:pt x="33583" y="16279"/>
                            <a:pt x="33520" y="15589"/>
                          </a:cubicBezTo>
                          <a:cubicBezTo>
                            <a:pt x="33478" y="14898"/>
                            <a:pt x="33499" y="14187"/>
                            <a:pt x="33520" y="13517"/>
                          </a:cubicBezTo>
                          <a:cubicBezTo>
                            <a:pt x="33520" y="13392"/>
                            <a:pt x="33604" y="13225"/>
                            <a:pt x="33709" y="13120"/>
                          </a:cubicBezTo>
                          <a:cubicBezTo>
                            <a:pt x="34022" y="12827"/>
                            <a:pt x="34818" y="12932"/>
                            <a:pt x="34964" y="13329"/>
                          </a:cubicBezTo>
                          <a:cubicBezTo>
                            <a:pt x="35131" y="13748"/>
                            <a:pt x="35257" y="14187"/>
                            <a:pt x="35341" y="14647"/>
                          </a:cubicBezTo>
                          <a:cubicBezTo>
                            <a:pt x="35466" y="15296"/>
                            <a:pt x="35508" y="15945"/>
                            <a:pt x="35592" y="16572"/>
                          </a:cubicBezTo>
                          <a:cubicBezTo>
                            <a:pt x="35906" y="16740"/>
                            <a:pt x="36178" y="16740"/>
                            <a:pt x="36429" y="16593"/>
                          </a:cubicBezTo>
                          <a:cubicBezTo>
                            <a:pt x="37015" y="16342"/>
                            <a:pt x="37600" y="16133"/>
                            <a:pt x="38082" y="15693"/>
                          </a:cubicBezTo>
                          <a:cubicBezTo>
                            <a:pt x="39839" y="14041"/>
                            <a:pt x="39839" y="14061"/>
                            <a:pt x="41032" y="11948"/>
                          </a:cubicBezTo>
                          <a:cubicBezTo>
                            <a:pt x="41116" y="11823"/>
                            <a:pt x="41199" y="11676"/>
                            <a:pt x="41241" y="11551"/>
                          </a:cubicBezTo>
                          <a:cubicBezTo>
                            <a:pt x="41701" y="10484"/>
                            <a:pt x="42204" y="9416"/>
                            <a:pt x="42120" y="8182"/>
                          </a:cubicBezTo>
                          <a:cubicBezTo>
                            <a:pt x="42099" y="7889"/>
                            <a:pt x="42266" y="7596"/>
                            <a:pt x="42329" y="7261"/>
                          </a:cubicBezTo>
                          <a:cubicBezTo>
                            <a:pt x="42183" y="7010"/>
                            <a:pt x="41994" y="6717"/>
                            <a:pt x="41806" y="6382"/>
                          </a:cubicBezTo>
                          <a:cubicBezTo>
                            <a:pt x="41660" y="6090"/>
                            <a:pt x="41680" y="5797"/>
                            <a:pt x="41890" y="5546"/>
                          </a:cubicBezTo>
                          <a:cubicBezTo>
                            <a:pt x="42057" y="5336"/>
                            <a:pt x="42371" y="5357"/>
                            <a:pt x="42496" y="5587"/>
                          </a:cubicBezTo>
                          <a:cubicBezTo>
                            <a:pt x="42685" y="5922"/>
                            <a:pt x="42852" y="6278"/>
                            <a:pt x="43061" y="6613"/>
                          </a:cubicBezTo>
                          <a:cubicBezTo>
                            <a:pt x="43375" y="7136"/>
                            <a:pt x="43689" y="7638"/>
                            <a:pt x="44003" y="8161"/>
                          </a:cubicBezTo>
                          <a:cubicBezTo>
                            <a:pt x="44170" y="8391"/>
                            <a:pt x="44296" y="8600"/>
                            <a:pt x="44484" y="8810"/>
                          </a:cubicBezTo>
                          <a:cubicBezTo>
                            <a:pt x="45133" y="9479"/>
                            <a:pt x="45928" y="10002"/>
                            <a:pt x="46723" y="10484"/>
                          </a:cubicBezTo>
                          <a:cubicBezTo>
                            <a:pt x="47288" y="10797"/>
                            <a:pt x="47874" y="10986"/>
                            <a:pt x="48543" y="11028"/>
                          </a:cubicBezTo>
                          <a:cubicBezTo>
                            <a:pt x="49171" y="11090"/>
                            <a:pt x="49443" y="10630"/>
                            <a:pt x="49527" y="10191"/>
                          </a:cubicBezTo>
                          <a:cubicBezTo>
                            <a:pt x="49548" y="10044"/>
                            <a:pt x="49527" y="9877"/>
                            <a:pt x="49548" y="9751"/>
                          </a:cubicBezTo>
                          <a:cubicBezTo>
                            <a:pt x="49548" y="9626"/>
                            <a:pt x="49548" y="9521"/>
                            <a:pt x="49590" y="9375"/>
                          </a:cubicBezTo>
                          <a:cubicBezTo>
                            <a:pt x="49694" y="8935"/>
                            <a:pt x="50217" y="8747"/>
                            <a:pt x="50573" y="9040"/>
                          </a:cubicBezTo>
                          <a:cubicBezTo>
                            <a:pt x="50678" y="9144"/>
                            <a:pt x="50761" y="9270"/>
                            <a:pt x="50866" y="9375"/>
                          </a:cubicBezTo>
                          <a:cubicBezTo>
                            <a:pt x="51515" y="10149"/>
                            <a:pt x="52100" y="10944"/>
                            <a:pt x="52770" y="11655"/>
                          </a:cubicBezTo>
                          <a:cubicBezTo>
                            <a:pt x="53670" y="12576"/>
                            <a:pt x="54841" y="12869"/>
                            <a:pt x="55992" y="13183"/>
                          </a:cubicBezTo>
                          <a:cubicBezTo>
                            <a:pt x="56097" y="13204"/>
                            <a:pt x="56222" y="13183"/>
                            <a:pt x="56348" y="13141"/>
                          </a:cubicBezTo>
                          <a:cubicBezTo>
                            <a:pt x="56808" y="13099"/>
                            <a:pt x="57248" y="13015"/>
                            <a:pt x="57708" y="13015"/>
                          </a:cubicBezTo>
                          <a:cubicBezTo>
                            <a:pt x="58315" y="13015"/>
                            <a:pt x="58817" y="12764"/>
                            <a:pt x="59277" y="12304"/>
                          </a:cubicBezTo>
                          <a:cubicBezTo>
                            <a:pt x="59173" y="12095"/>
                            <a:pt x="59110" y="11864"/>
                            <a:pt x="58942" y="11676"/>
                          </a:cubicBezTo>
                          <a:cubicBezTo>
                            <a:pt x="58629" y="11300"/>
                            <a:pt x="58419" y="10881"/>
                            <a:pt x="58273" y="10400"/>
                          </a:cubicBezTo>
                          <a:cubicBezTo>
                            <a:pt x="58126" y="10065"/>
                            <a:pt x="58022" y="9688"/>
                            <a:pt x="57813" y="9416"/>
                          </a:cubicBezTo>
                          <a:cubicBezTo>
                            <a:pt x="57289" y="8684"/>
                            <a:pt x="56976" y="7784"/>
                            <a:pt x="56306" y="7157"/>
                          </a:cubicBezTo>
                          <a:cubicBezTo>
                            <a:pt x="56222" y="7073"/>
                            <a:pt x="56181" y="6947"/>
                            <a:pt x="56118" y="6843"/>
                          </a:cubicBezTo>
                          <a:cubicBezTo>
                            <a:pt x="55804" y="6173"/>
                            <a:pt x="55260" y="5692"/>
                            <a:pt x="54674" y="5253"/>
                          </a:cubicBezTo>
                          <a:cubicBezTo>
                            <a:pt x="54528" y="5148"/>
                            <a:pt x="54339" y="5064"/>
                            <a:pt x="54256" y="4918"/>
                          </a:cubicBezTo>
                          <a:cubicBezTo>
                            <a:pt x="54046" y="4520"/>
                            <a:pt x="53691" y="4311"/>
                            <a:pt x="53293" y="4123"/>
                          </a:cubicBezTo>
                          <a:cubicBezTo>
                            <a:pt x="53147" y="4039"/>
                            <a:pt x="52979" y="3934"/>
                            <a:pt x="52854" y="3809"/>
                          </a:cubicBezTo>
                          <a:cubicBezTo>
                            <a:pt x="52582" y="3558"/>
                            <a:pt x="52310" y="3369"/>
                            <a:pt x="51933" y="3265"/>
                          </a:cubicBezTo>
                          <a:cubicBezTo>
                            <a:pt x="51515" y="3139"/>
                            <a:pt x="51117" y="2888"/>
                            <a:pt x="50782" y="2553"/>
                          </a:cubicBezTo>
                          <a:cubicBezTo>
                            <a:pt x="50636" y="2407"/>
                            <a:pt x="50385" y="2219"/>
                            <a:pt x="50175" y="2198"/>
                          </a:cubicBezTo>
                          <a:cubicBezTo>
                            <a:pt x="49652" y="2114"/>
                            <a:pt x="49213" y="1884"/>
                            <a:pt x="48711" y="1717"/>
                          </a:cubicBezTo>
                          <a:cubicBezTo>
                            <a:pt x="48083" y="1507"/>
                            <a:pt x="47497" y="1256"/>
                            <a:pt x="46786" y="1298"/>
                          </a:cubicBezTo>
                          <a:cubicBezTo>
                            <a:pt x="46598" y="1319"/>
                            <a:pt x="46451" y="1214"/>
                            <a:pt x="46263" y="1193"/>
                          </a:cubicBezTo>
                          <a:cubicBezTo>
                            <a:pt x="45886" y="1152"/>
                            <a:pt x="45551" y="1089"/>
                            <a:pt x="45196" y="1047"/>
                          </a:cubicBezTo>
                          <a:cubicBezTo>
                            <a:pt x="44693" y="984"/>
                            <a:pt x="44170" y="942"/>
                            <a:pt x="43647" y="880"/>
                          </a:cubicBezTo>
                          <a:cubicBezTo>
                            <a:pt x="43250" y="838"/>
                            <a:pt x="42852" y="775"/>
                            <a:pt x="42476" y="775"/>
                          </a:cubicBezTo>
                          <a:cubicBezTo>
                            <a:pt x="41053" y="754"/>
                            <a:pt x="39609" y="775"/>
                            <a:pt x="38207" y="775"/>
                          </a:cubicBezTo>
                          <a:cubicBezTo>
                            <a:pt x="37998" y="775"/>
                            <a:pt x="37768" y="754"/>
                            <a:pt x="37579" y="796"/>
                          </a:cubicBezTo>
                          <a:cubicBezTo>
                            <a:pt x="36847" y="1005"/>
                            <a:pt x="36115" y="1152"/>
                            <a:pt x="35466" y="1528"/>
                          </a:cubicBezTo>
                          <a:cubicBezTo>
                            <a:pt x="34838" y="1905"/>
                            <a:pt x="34211" y="2261"/>
                            <a:pt x="33583" y="2616"/>
                          </a:cubicBezTo>
                          <a:cubicBezTo>
                            <a:pt x="31742" y="3579"/>
                            <a:pt x="30235" y="4981"/>
                            <a:pt x="28520" y="6110"/>
                          </a:cubicBezTo>
                          <a:cubicBezTo>
                            <a:pt x="28415" y="6173"/>
                            <a:pt x="28352" y="6278"/>
                            <a:pt x="28268" y="6341"/>
                          </a:cubicBezTo>
                          <a:cubicBezTo>
                            <a:pt x="28059" y="6613"/>
                            <a:pt x="27787" y="6801"/>
                            <a:pt x="27473" y="6947"/>
                          </a:cubicBezTo>
                          <a:cubicBezTo>
                            <a:pt x="27118" y="7157"/>
                            <a:pt x="26804" y="7450"/>
                            <a:pt x="26574" y="7805"/>
                          </a:cubicBezTo>
                          <a:cubicBezTo>
                            <a:pt x="26427" y="8015"/>
                            <a:pt x="26302" y="8203"/>
                            <a:pt x="26176" y="8391"/>
                          </a:cubicBezTo>
                          <a:cubicBezTo>
                            <a:pt x="26302" y="8893"/>
                            <a:pt x="26302" y="8914"/>
                            <a:pt x="26113" y="9144"/>
                          </a:cubicBezTo>
                          <a:cubicBezTo>
                            <a:pt x="25799" y="9563"/>
                            <a:pt x="25486" y="9960"/>
                            <a:pt x="25172" y="10379"/>
                          </a:cubicBezTo>
                          <a:cubicBezTo>
                            <a:pt x="24921" y="10714"/>
                            <a:pt x="24691" y="11048"/>
                            <a:pt x="24586" y="11467"/>
                          </a:cubicBezTo>
                          <a:cubicBezTo>
                            <a:pt x="24398" y="12157"/>
                            <a:pt x="24105" y="12743"/>
                            <a:pt x="23812" y="13371"/>
                          </a:cubicBezTo>
                          <a:cubicBezTo>
                            <a:pt x="23247" y="14605"/>
                            <a:pt x="22912" y="15861"/>
                            <a:pt x="22912" y="17221"/>
                          </a:cubicBezTo>
                          <a:cubicBezTo>
                            <a:pt x="22912" y="18455"/>
                            <a:pt x="22766" y="19711"/>
                            <a:pt x="22912" y="20945"/>
                          </a:cubicBezTo>
                          <a:cubicBezTo>
                            <a:pt x="23058" y="22452"/>
                            <a:pt x="23330" y="24000"/>
                            <a:pt x="24063" y="25381"/>
                          </a:cubicBezTo>
                          <a:cubicBezTo>
                            <a:pt x="24230" y="25758"/>
                            <a:pt x="24335" y="26176"/>
                            <a:pt x="24586" y="26511"/>
                          </a:cubicBezTo>
                          <a:cubicBezTo>
                            <a:pt x="25276" y="26574"/>
                            <a:pt x="25946" y="26448"/>
                            <a:pt x="26532" y="26113"/>
                          </a:cubicBezTo>
                          <a:cubicBezTo>
                            <a:pt x="26825" y="25967"/>
                            <a:pt x="27118" y="25800"/>
                            <a:pt x="27431" y="25674"/>
                          </a:cubicBezTo>
                          <a:cubicBezTo>
                            <a:pt x="27996" y="25444"/>
                            <a:pt x="28415" y="25025"/>
                            <a:pt x="28812" y="24523"/>
                          </a:cubicBezTo>
                          <a:cubicBezTo>
                            <a:pt x="29189" y="24063"/>
                            <a:pt x="29315" y="23582"/>
                            <a:pt x="28896" y="23059"/>
                          </a:cubicBezTo>
                          <a:cubicBezTo>
                            <a:pt x="28687" y="22787"/>
                            <a:pt x="28582" y="22473"/>
                            <a:pt x="28603" y="22117"/>
                          </a:cubicBezTo>
                          <a:cubicBezTo>
                            <a:pt x="28624" y="21782"/>
                            <a:pt x="28875" y="21573"/>
                            <a:pt x="29210" y="21573"/>
                          </a:cubicBezTo>
                          <a:cubicBezTo>
                            <a:pt x="29461" y="21573"/>
                            <a:pt x="29670" y="21636"/>
                            <a:pt x="29859" y="21824"/>
                          </a:cubicBezTo>
                          <a:lnTo>
                            <a:pt x="30256" y="22305"/>
                          </a:lnTo>
                          <a:cubicBezTo>
                            <a:pt x="30696" y="22117"/>
                            <a:pt x="31198" y="22033"/>
                            <a:pt x="31533" y="21782"/>
                          </a:cubicBezTo>
                          <a:cubicBezTo>
                            <a:pt x="32118" y="21301"/>
                            <a:pt x="32683" y="20778"/>
                            <a:pt x="33102" y="20150"/>
                          </a:cubicBezTo>
                          <a:cubicBezTo>
                            <a:pt x="33583" y="19439"/>
                            <a:pt x="33939" y="18539"/>
                            <a:pt x="34420" y="17618"/>
                          </a:cubicBezTo>
                          <a:close/>
                          <a:moveTo>
                            <a:pt x="51849" y="54235"/>
                          </a:moveTo>
                          <a:cubicBezTo>
                            <a:pt x="51849" y="54005"/>
                            <a:pt x="51912" y="53795"/>
                            <a:pt x="51849" y="53649"/>
                          </a:cubicBezTo>
                          <a:cubicBezTo>
                            <a:pt x="51619" y="53210"/>
                            <a:pt x="51661" y="52707"/>
                            <a:pt x="51661" y="52247"/>
                          </a:cubicBezTo>
                          <a:cubicBezTo>
                            <a:pt x="51619" y="51661"/>
                            <a:pt x="51619" y="51096"/>
                            <a:pt x="51577" y="50510"/>
                          </a:cubicBezTo>
                          <a:cubicBezTo>
                            <a:pt x="51368" y="48669"/>
                            <a:pt x="51452" y="46786"/>
                            <a:pt x="51159" y="44924"/>
                          </a:cubicBezTo>
                          <a:lnTo>
                            <a:pt x="51159" y="44735"/>
                          </a:lnTo>
                          <a:cubicBezTo>
                            <a:pt x="51201" y="43041"/>
                            <a:pt x="50845" y="41388"/>
                            <a:pt x="50510" y="39714"/>
                          </a:cubicBezTo>
                          <a:cubicBezTo>
                            <a:pt x="50217" y="38207"/>
                            <a:pt x="49715" y="36743"/>
                            <a:pt x="49631" y="35194"/>
                          </a:cubicBezTo>
                          <a:cubicBezTo>
                            <a:pt x="49631" y="35111"/>
                            <a:pt x="49527" y="35069"/>
                            <a:pt x="49464" y="34964"/>
                          </a:cubicBezTo>
                          <a:cubicBezTo>
                            <a:pt x="48585" y="35320"/>
                            <a:pt x="47623" y="35111"/>
                            <a:pt x="46807" y="35613"/>
                          </a:cubicBezTo>
                          <a:cubicBezTo>
                            <a:pt x="46870" y="35822"/>
                            <a:pt x="46911" y="36031"/>
                            <a:pt x="46911" y="36240"/>
                          </a:cubicBezTo>
                          <a:cubicBezTo>
                            <a:pt x="46953" y="36680"/>
                            <a:pt x="46807" y="37161"/>
                            <a:pt x="46493" y="37391"/>
                          </a:cubicBezTo>
                          <a:cubicBezTo>
                            <a:pt x="45970" y="37747"/>
                            <a:pt x="45551" y="38228"/>
                            <a:pt x="45091" y="38647"/>
                          </a:cubicBezTo>
                          <a:cubicBezTo>
                            <a:pt x="44631" y="39044"/>
                            <a:pt x="44087" y="39065"/>
                            <a:pt x="43647" y="38835"/>
                          </a:cubicBezTo>
                          <a:cubicBezTo>
                            <a:pt x="42999" y="38479"/>
                            <a:pt x="42308" y="38103"/>
                            <a:pt x="41952" y="37391"/>
                          </a:cubicBezTo>
                          <a:cubicBezTo>
                            <a:pt x="41743" y="36994"/>
                            <a:pt x="41492" y="36638"/>
                            <a:pt x="41262" y="36240"/>
                          </a:cubicBezTo>
                          <a:cubicBezTo>
                            <a:pt x="40111" y="36220"/>
                            <a:pt x="39023" y="36178"/>
                            <a:pt x="37893" y="36157"/>
                          </a:cubicBezTo>
                          <a:cubicBezTo>
                            <a:pt x="37810" y="36157"/>
                            <a:pt x="37705" y="36220"/>
                            <a:pt x="37600" y="36240"/>
                          </a:cubicBezTo>
                          <a:cubicBezTo>
                            <a:pt x="37559" y="36366"/>
                            <a:pt x="37475" y="36492"/>
                            <a:pt x="37412" y="36638"/>
                          </a:cubicBezTo>
                          <a:cubicBezTo>
                            <a:pt x="36010" y="40446"/>
                            <a:pt x="34525" y="44233"/>
                            <a:pt x="32662" y="47874"/>
                          </a:cubicBezTo>
                          <a:cubicBezTo>
                            <a:pt x="32495" y="48167"/>
                            <a:pt x="32369" y="48481"/>
                            <a:pt x="32265" y="48795"/>
                          </a:cubicBezTo>
                          <a:cubicBezTo>
                            <a:pt x="31867" y="49966"/>
                            <a:pt x="31428" y="51117"/>
                            <a:pt x="30905" y="52247"/>
                          </a:cubicBezTo>
                          <a:cubicBezTo>
                            <a:pt x="30675" y="52749"/>
                            <a:pt x="30612" y="53356"/>
                            <a:pt x="30507" y="53921"/>
                          </a:cubicBezTo>
                          <a:cubicBezTo>
                            <a:pt x="30465" y="54151"/>
                            <a:pt x="30612" y="54318"/>
                            <a:pt x="30821" y="54381"/>
                          </a:cubicBezTo>
                          <a:cubicBezTo>
                            <a:pt x="30905" y="54423"/>
                            <a:pt x="31009" y="54444"/>
                            <a:pt x="31093" y="54444"/>
                          </a:cubicBezTo>
                          <a:cubicBezTo>
                            <a:pt x="33269" y="54758"/>
                            <a:pt x="35466" y="55051"/>
                            <a:pt x="37684" y="54988"/>
                          </a:cubicBezTo>
                          <a:cubicBezTo>
                            <a:pt x="38626" y="54967"/>
                            <a:pt x="39567" y="54988"/>
                            <a:pt x="40488" y="55135"/>
                          </a:cubicBezTo>
                          <a:cubicBezTo>
                            <a:pt x="41429" y="55260"/>
                            <a:pt x="42350" y="55260"/>
                            <a:pt x="43292" y="55260"/>
                          </a:cubicBezTo>
                          <a:lnTo>
                            <a:pt x="45447" y="55260"/>
                          </a:lnTo>
                          <a:cubicBezTo>
                            <a:pt x="45782" y="55260"/>
                            <a:pt x="46137" y="55281"/>
                            <a:pt x="46451" y="55218"/>
                          </a:cubicBezTo>
                          <a:cubicBezTo>
                            <a:pt x="47560" y="55072"/>
                            <a:pt x="48711" y="54883"/>
                            <a:pt x="49841" y="54674"/>
                          </a:cubicBezTo>
                          <a:cubicBezTo>
                            <a:pt x="50510" y="54570"/>
                            <a:pt x="51159" y="54402"/>
                            <a:pt x="51849" y="54235"/>
                          </a:cubicBezTo>
                          <a:close/>
                          <a:moveTo>
                            <a:pt x="69718" y="29942"/>
                          </a:moveTo>
                          <a:cubicBezTo>
                            <a:pt x="69718" y="30047"/>
                            <a:pt x="69697" y="30131"/>
                            <a:pt x="69718" y="30194"/>
                          </a:cubicBezTo>
                          <a:cubicBezTo>
                            <a:pt x="69906" y="31051"/>
                            <a:pt x="70095" y="31909"/>
                            <a:pt x="70283" y="32767"/>
                          </a:cubicBezTo>
                          <a:cubicBezTo>
                            <a:pt x="70430" y="33562"/>
                            <a:pt x="70597" y="34357"/>
                            <a:pt x="70932" y="35111"/>
                          </a:cubicBezTo>
                          <a:cubicBezTo>
                            <a:pt x="71036" y="35341"/>
                            <a:pt x="71057" y="35634"/>
                            <a:pt x="71036" y="35906"/>
                          </a:cubicBezTo>
                          <a:cubicBezTo>
                            <a:pt x="70953" y="36680"/>
                            <a:pt x="71266" y="37287"/>
                            <a:pt x="71706" y="37914"/>
                          </a:cubicBezTo>
                          <a:cubicBezTo>
                            <a:pt x="72124" y="37684"/>
                            <a:pt x="72522" y="37621"/>
                            <a:pt x="72961" y="37663"/>
                          </a:cubicBezTo>
                          <a:cubicBezTo>
                            <a:pt x="73422" y="37684"/>
                            <a:pt x="73798" y="37601"/>
                            <a:pt x="74196" y="37454"/>
                          </a:cubicBezTo>
                          <a:cubicBezTo>
                            <a:pt x="74698" y="37266"/>
                            <a:pt x="75158" y="37140"/>
                            <a:pt x="75577" y="36826"/>
                          </a:cubicBezTo>
                          <a:cubicBezTo>
                            <a:pt x="75786" y="36659"/>
                            <a:pt x="76079" y="36575"/>
                            <a:pt x="76309" y="36450"/>
                          </a:cubicBezTo>
                          <a:cubicBezTo>
                            <a:pt x="76916" y="36157"/>
                            <a:pt x="77523" y="35906"/>
                            <a:pt x="78088" y="35571"/>
                          </a:cubicBezTo>
                          <a:cubicBezTo>
                            <a:pt x="78464" y="35362"/>
                            <a:pt x="78820" y="35173"/>
                            <a:pt x="79238" y="35069"/>
                          </a:cubicBezTo>
                          <a:cubicBezTo>
                            <a:pt x="80703" y="34671"/>
                            <a:pt x="82147" y="34253"/>
                            <a:pt x="83611" y="33834"/>
                          </a:cubicBezTo>
                          <a:cubicBezTo>
                            <a:pt x="84344" y="33625"/>
                            <a:pt x="85055" y="33374"/>
                            <a:pt x="85767" y="33102"/>
                          </a:cubicBezTo>
                          <a:cubicBezTo>
                            <a:pt x="86018" y="32997"/>
                            <a:pt x="86248" y="32809"/>
                            <a:pt x="86541" y="32642"/>
                          </a:cubicBezTo>
                          <a:cubicBezTo>
                            <a:pt x="86185" y="31533"/>
                            <a:pt x="86101" y="30403"/>
                            <a:pt x="85662" y="29357"/>
                          </a:cubicBezTo>
                          <a:cubicBezTo>
                            <a:pt x="85285" y="28478"/>
                            <a:pt x="85034" y="27536"/>
                            <a:pt x="84867" y="26595"/>
                          </a:cubicBezTo>
                          <a:cubicBezTo>
                            <a:pt x="84762" y="26093"/>
                            <a:pt x="84637" y="25590"/>
                            <a:pt x="84406" y="25130"/>
                          </a:cubicBezTo>
                          <a:cubicBezTo>
                            <a:pt x="84239" y="24816"/>
                            <a:pt x="84114" y="24440"/>
                            <a:pt x="84009" y="24105"/>
                          </a:cubicBezTo>
                          <a:cubicBezTo>
                            <a:pt x="83716" y="23121"/>
                            <a:pt x="83214" y="22222"/>
                            <a:pt x="83005" y="21196"/>
                          </a:cubicBezTo>
                          <a:cubicBezTo>
                            <a:pt x="82377" y="20025"/>
                            <a:pt x="82042" y="18748"/>
                            <a:pt x="81728" y="17430"/>
                          </a:cubicBezTo>
                          <a:cubicBezTo>
                            <a:pt x="81393" y="16070"/>
                            <a:pt x="80954" y="14773"/>
                            <a:pt x="80013" y="13643"/>
                          </a:cubicBezTo>
                          <a:cubicBezTo>
                            <a:pt x="79448" y="13601"/>
                            <a:pt x="78904" y="13601"/>
                            <a:pt x="78339" y="13810"/>
                          </a:cubicBezTo>
                          <a:cubicBezTo>
                            <a:pt x="77774" y="14020"/>
                            <a:pt x="77230" y="14145"/>
                            <a:pt x="76686" y="14292"/>
                          </a:cubicBezTo>
                          <a:cubicBezTo>
                            <a:pt x="76456" y="14375"/>
                            <a:pt x="76204" y="14459"/>
                            <a:pt x="75995" y="14543"/>
                          </a:cubicBezTo>
                          <a:cubicBezTo>
                            <a:pt x="75137" y="14919"/>
                            <a:pt x="74300" y="15317"/>
                            <a:pt x="73463" y="15714"/>
                          </a:cubicBezTo>
                          <a:cubicBezTo>
                            <a:pt x="73066" y="15903"/>
                            <a:pt x="72710" y="16070"/>
                            <a:pt x="72396" y="16363"/>
                          </a:cubicBezTo>
                          <a:cubicBezTo>
                            <a:pt x="72229" y="16530"/>
                            <a:pt x="71999" y="16677"/>
                            <a:pt x="71769" y="16698"/>
                          </a:cubicBezTo>
                          <a:cubicBezTo>
                            <a:pt x="71057" y="16844"/>
                            <a:pt x="70450" y="17179"/>
                            <a:pt x="69823" y="17472"/>
                          </a:cubicBezTo>
                          <a:cubicBezTo>
                            <a:pt x="69341" y="17702"/>
                            <a:pt x="68777" y="17807"/>
                            <a:pt x="68337" y="18058"/>
                          </a:cubicBezTo>
                          <a:cubicBezTo>
                            <a:pt x="67835" y="18351"/>
                            <a:pt x="67417" y="18748"/>
                            <a:pt x="66977" y="19104"/>
                          </a:cubicBezTo>
                          <a:lnTo>
                            <a:pt x="66349" y="19585"/>
                          </a:lnTo>
                          <a:cubicBezTo>
                            <a:pt x="66998" y="21364"/>
                            <a:pt x="67207" y="23205"/>
                            <a:pt x="68002" y="24921"/>
                          </a:cubicBezTo>
                          <a:cubicBezTo>
                            <a:pt x="68253" y="24837"/>
                            <a:pt x="68505" y="24753"/>
                            <a:pt x="68735" y="24732"/>
                          </a:cubicBezTo>
                          <a:cubicBezTo>
                            <a:pt x="68860" y="24732"/>
                            <a:pt x="69049" y="24816"/>
                            <a:pt x="69090" y="24879"/>
                          </a:cubicBezTo>
                          <a:cubicBezTo>
                            <a:pt x="69153" y="24984"/>
                            <a:pt x="69111" y="25172"/>
                            <a:pt x="69090" y="25297"/>
                          </a:cubicBezTo>
                          <a:cubicBezTo>
                            <a:pt x="69069" y="25381"/>
                            <a:pt x="69028" y="25465"/>
                            <a:pt x="68944" y="25507"/>
                          </a:cubicBezTo>
                          <a:cubicBezTo>
                            <a:pt x="68421" y="25988"/>
                            <a:pt x="68358" y="26532"/>
                            <a:pt x="68651" y="27160"/>
                          </a:cubicBezTo>
                          <a:cubicBezTo>
                            <a:pt x="68672" y="27243"/>
                            <a:pt x="68693" y="27348"/>
                            <a:pt x="68735" y="27432"/>
                          </a:cubicBezTo>
                          <a:cubicBezTo>
                            <a:pt x="68777" y="27683"/>
                            <a:pt x="68965" y="27808"/>
                            <a:pt x="69216" y="27913"/>
                          </a:cubicBezTo>
                          <a:cubicBezTo>
                            <a:pt x="69300" y="27871"/>
                            <a:pt x="69425" y="27808"/>
                            <a:pt x="69530" y="27766"/>
                          </a:cubicBezTo>
                          <a:cubicBezTo>
                            <a:pt x="69676" y="27683"/>
                            <a:pt x="69802" y="27557"/>
                            <a:pt x="69927" y="27704"/>
                          </a:cubicBezTo>
                          <a:cubicBezTo>
                            <a:pt x="70095" y="27892"/>
                            <a:pt x="69948" y="28059"/>
                            <a:pt x="69823" y="28185"/>
                          </a:cubicBezTo>
                          <a:cubicBezTo>
                            <a:pt x="69697" y="28331"/>
                            <a:pt x="69530" y="28499"/>
                            <a:pt x="69404" y="28645"/>
                          </a:cubicBezTo>
                          <a:cubicBezTo>
                            <a:pt x="69362" y="28729"/>
                            <a:pt x="69321" y="28834"/>
                            <a:pt x="69258" y="29022"/>
                          </a:cubicBezTo>
                          <a:cubicBezTo>
                            <a:pt x="69593" y="29043"/>
                            <a:pt x="69844" y="29043"/>
                            <a:pt x="70116" y="29064"/>
                          </a:cubicBezTo>
                          <a:cubicBezTo>
                            <a:pt x="70304" y="29106"/>
                            <a:pt x="70471" y="29106"/>
                            <a:pt x="70639" y="29168"/>
                          </a:cubicBezTo>
                          <a:cubicBezTo>
                            <a:pt x="70722" y="29210"/>
                            <a:pt x="70785" y="29357"/>
                            <a:pt x="70827" y="29461"/>
                          </a:cubicBezTo>
                          <a:cubicBezTo>
                            <a:pt x="70827" y="29524"/>
                            <a:pt x="70743" y="29650"/>
                            <a:pt x="70681" y="29670"/>
                          </a:cubicBezTo>
                          <a:cubicBezTo>
                            <a:pt x="70388" y="29775"/>
                            <a:pt x="70074" y="29859"/>
                            <a:pt x="69718" y="29942"/>
                          </a:cubicBezTo>
                          <a:close/>
                          <a:moveTo>
                            <a:pt x="4311" y="19271"/>
                          </a:moveTo>
                          <a:cubicBezTo>
                            <a:pt x="4478" y="19376"/>
                            <a:pt x="4541" y="19481"/>
                            <a:pt x="4646" y="19502"/>
                          </a:cubicBezTo>
                          <a:cubicBezTo>
                            <a:pt x="6006" y="20004"/>
                            <a:pt x="7408" y="20422"/>
                            <a:pt x="8809" y="20736"/>
                          </a:cubicBezTo>
                          <a:cubicBezTo>
                            <a:pt x="8977" y="20757"/>
                            <a:pt x="9102" y="20778"/>
                            <a:pt x="9249" y="20778"/>
                          </a:cubicBezTo>
                          <a:cubicBezTo>
                            <a:pt x="10400" y="20778"/>
                            <a:pt x="11550" y="20820"/>
                            <a:pt x="12701" y="20778"/>
                          </a:cubicBezTo>
                          <a:cubicBezTo>
                            <a:pt x="13224" y="20778"/>
                            <a:pt x="13727" y="20652"/>
                            <a:pt x="14166" y="20359"/>
                          </a:cubicBezTo>
                          <a:cubicBezTo>
                            <a:pt x="14856" y="19920"/>
                            <a:pt x="15505" y="19460"/>
                            <a:pt x="16112" y="18874"/>
                          </a:cubicBezTo>
                          <a:cubicBezTo>
                            <a:pt x="16760" y="18246"/>
                            <a:pt x="17284" y="17493"/>
                            <a:pt x="17828" y="16782"/>
                          </a:cubicBezTo>
                          <a:cubicBezTo>
                            <a:pt x="18727" y="15631"/>
                            <a:pt x="19439" y="14375"/>
                            <a:pt x="20087" y="13078"/>
                          </a:cubicBezTo>
                          <a:cubicBezTo>
                            <a:pt x="20736" y="11760"/>
                            <a:pt x="21029" y="10358"/>
                            <a:pt x="21385" y="8956"/>
                          </a:cubicBezTo>
                          <a:cubicBezTo>
                            <a:pt x="21594" y="8182"/>
                            <a:pt x="21803" y="7387"/>
                            <a:pt x="22368" y="6738"/>
                          </a:cubicBezTo>
                          <a:cubicBezTo>
                            <a:pt x="22619" y="6424"/>
                            <a:pt x="22807" y="6027"/>
                            <a:pt x="23017" y="5671"/>
                          </a:cubicBezTo>
                          <a:cubicBezTo>
                            <a:pt x="23268" y="5148"/>
                            <a:pt x="23226" y="4855"/>
                            <a:pt x="22745" y="4499"/>
                          </a:cubicBezTo>
                          <a:cubicBezTo>
                            <a:pt x="21908" y="3872"/>
                            <a:pt x="21071" y="3181"/>
                            <a:pt x="19962" y="3097"/>
                          </a:cubicBezTo>
                          <a:cubicBezTo>
                            <a:pt x="19564" y="3077"/>
                            <a:pt x="19188" y="2930"/>
                            <a:pt x="18811" y="2867"/>
                          </a:cubicBezTo>
                          <a:cubicBezTo>
                            <a:pt x="18497" y="2825"/>
                            <a:pt x="18141" y="2742"/>
                            <a:pt x="17807" y="2742"/>
                          </a:cubicBezTo>
                          <a:cubicBezTo>
                            <a:pt x="16216" y="2825"/>
                            <a:pt x="14626" y="3035"/>
                            <a:pt x="13183" y="3809"/>
                          </a:cubicBezTo>
                          <a:cubicBezTo>
                            <a:pt x="12869" y="3997"/>
                            <a:pt x="12576" y="4206"/>
                            <a:pt x="12262" y="4416"/>
                          </a:cubicBezTo>
                          <a:cubicBezTo>
                            <a:pt x="11697" y="4813"/>
                            <a:pt x="11132" y="5232"/>
                            <a:pt x="10567" y="5608"/>
                          </a:cubicBezTo>
                          <a:cubicBezTo>
                            <a:pt x="10253" y="5818"/>
                            <a:pt x="9981" y="6027"/>
                            <a:pt x="9751" y="6320"/>
                          </a:cubicBezTo>
                          <a:cubicBezTo>
                            <a:pt x="9437" y="6738"/>
                            <a:pt x="9102" y="7115"/>
                            <a:pt x="8768" y="7491"/>
                          </a:cubicBezTo>
                          <a:cubicBezTo>
                            <a:pt x="8286" y="8015"/>
                            <a:pt x="7931" y="8600"/>
                            <a:pt x="7680" y="9270"/>
                          </a:cubicBezTo>
                          <a:cubicBezTo>
                            <a:pt x="7533" y="9751"/>
                            <a:pt x="7470" y="10212"/>
                            <a:pt x="7617" y="10693"/>
                          </a:cubicBezTo>
                          <a:cubicBezTo>
                            <a:pt x="7763" y="11216"/>
                            <a:pt x="7910" y="11739"/>
                            <a:pt x="8161" y="12199"/>
                          </a:cubicBezTo>
                          <a:cubicBezTo>
                            <a:pt x="8558" y="12994"/>
                            <a:pt x="8684" y="13810"/>
                            <a:pt x="8621" y="14668"/>
                          </a:cubicBezTo>
                          <a:cubicBezTo>
                            <a:pt x="8600" y="15024"/>
                            <a:pt x="8517" y="15380"/>
                            <a:pt x="8307" y="15693"/>
                          </a:cubicBezTo>
                          <a:cubicBezTo>
                            <a:pt x="7868" y="16342"/>
                            <a:pt x="7429" y="16970"/>
                            <a:pt x="6989" y="17618"/>
                          </a:cubicBezTo>
                          <a:cubicBezTo>
                            <a:pt x="6696" y="18037"/>
                            <a:pt x="6361" y="18330"/>
                            <a:pt x="5880" y="18539"/>
                          </a:cubicBezTo>
                          <a:cubicBezTo>
                            <a:pt x="5420" y="18769"/>
                            <a:pt x="4918" y="18999"/>
                            <a:pt x="4311" y="19271"/>
                          </a:cubicBezTo>
                          <a:close/>
                          <a:moveTo>
                            <a:pt x="52603" y="55281"/>
                          </a:moveTo>
                          <a:cubicBezTo>
                            <a:pt x="52561" y="55281"/>
                            <a:pt x="52519" y="55260"/>
                            <a:pt x="52498" y="55260"/>
                          </a:cubicBezTo>
                          <a:cubicBezTo>
                            <a:pt x="52038" y="55365"/>
                            <a:pt x="51598" y="55448"/>
                            <a:pt x="51159" y="55553"/>
                          </a:cubicBezTo>
                          <a:cubicBezTo>
                            <a:pt x="48774" y="56097"/>
                            <a:pt x="46367" y="56495"/>
                            <a:pt x="43877" y="56390"/>
                          </a:cubicBezTo>
                          <a:cubicBezTo>
                            <a:pt x="43292" y="56348"/>
                            <a:pt x="42685" y="56390"/>
                            <a:pt x="42078" y="56390"/>
                          </a:cubicBezTo>
                          <a:cubicBezTo>
                            <a:pt x="41743" y="56390"/>
                            <a:pt x="41408" y="56411"/>
                            <a:pt x="41095" y="56327"/>
                          </a:cubicBezTo>
                          <a:cubicBezTo>
                            <a:pt x="39525" y="56076"/>
                            <a:pt x="37956" y="56139"/>
                            <a:pt x="36387" y="56118"/>
                          </a:cubicBezTo>
                          <a:cubicBezTo>
                            <a:pt x="35989" y="56118"/>
                            <a:pt x="35592" y="56118"/>
                            <a:pt x="35194" y="56076"/>
                          </a:cubicBezTo>
                          <a:cubicBezTo>
                            <a:pt x="33478" y="55867"/>
                            <a:pt x="31721" y="55658"/>
                            <a:pt x="29963" y="55448"/>
                          </a:cubicBezTo>
                          <a:cubicBezTo>
                            <a:pt x="29294" y="56076"/>
                            <a:pt x="28812" y="56850"/>
                            <a:pt x="28373" y="57687"/>
                          </a:cubicBezTo>
                          <a:cubicBezTo>
                            <a:pt x="28185" y="58064"/>
                            <a:pt x="28122" y="58420"/>
                            <a:pt x="28289" y="58838"/>
                          </a:cubicBezTo>
                          <a:lnTo>
                            <a:pt x="30214" y="58838"/>
                          </a:lnTo>
                          <a:cubicBezTo>
                            <a:pt x="30444" y="58650"/>
                            <a:pt x="30675" y="58440"/>
                            <a:pt x="30947" y="58315"/>
                          </a:cubicBezTo>
                          <a:cubicBezTo>
                            <a:pt x="31574" y="57980"/>
                            <a:pt x="32223" y="57645"/>
                            <a:pt x="32788" y="57185"/>
                          </a:cubicBezTo>
                          <a:cubicBezTo>
                            <a:pt x="33269" y="56829"/>
                            <a:pt x="33709" y="57018"/>
                            <a:pt x="33876" y="57603"/>
                          </a:cubicBezTo>
                          <a:cubicBezTo>
                            <a:pt x="34043" y="58273"/>
                            <a:pt x="34211" y="58943"/>
                            <a:pt x="34420" y="59633"/>
                          </a:cubicBezTo>
                          <a:cubicBezTo>
                            <a:pt x="34546" y="60093"/>
                            <a:pt x="34818" y="60282"/>
                            <a:pt x="35257" y="60261"/>
                          </a:cubicBezTo>
                          <a:cubicBezTo>
                            <a:pt x="35654" y="60219"/>
                            <a:pt x="36031" y="60156"/>
                            <a:pt x="36324" y="59863"/>
                          </a:cubicBezTo>
                          <a:cubicBezTo>
                            <a:pt x="36722" y="59487"/>
                            <a:pt x="37224" y="59256"/>
                            <a:pt x="37496" y="58754"/>
                          </a:cubicBezTo>
                          <a:cubicBezTo>
                            <a:pt x="37579" y="58608"/>
                            <a:pt x="37768" y="58503"/>
                            <a:pt x="37914" y="58420"/>
                          </a:cubicBezTo>
                          <a:cubicBezTo>
                            <a:pt x="38228" y="58231"/>
                            <a:pt x="38584" y="58106"/>
                            <a:pt x="38898" y="57959"/>
                          </a:cubicBezTo>
                          <a:cubicBezTo>
                            <a:pt x="39421" y="57708"/>
                            <a:pt x="39944" y="57855"/>
                            <a:pt x="40258" y="58315"/>
                          </a:cubicBezTo>
                          <a:cubicBezTo>
                            <a:pt x="40383" y="58524"/>
                            <a:pt x="40488" y="58733"/>
                            <a:pt x="40613" y="58943"/>
                          </a:cubicBezTo>
                          <a:cubicBezTo>
                            <a:pt x="40906" y="59466"/>
                            <a:pt x="41367" y="59780"/>
                            <a:pt x="41890" y="60052"/>
                          </a:cubicBezTo>
                          <a:cubicBezTo>
                            <a:pt x="42789" y="60470"/>
                            <a:pt x="42978" y="60407"/>
                            <a:pt x="43522" y="59591"/>
                          </a:cubicBezTo>
                          <a:cubicBezTo>
                            <a:pt x="43919" y="59047"/>
                            <a:pt x="44359" y="58587"/>
                            <a:pt x="44986" y="58315"/>
                          </a:cubicBezTo>
                          <a:cubicBezTo>
                            <a:pt x="45489" y="58106"/>
                            <a:pt x="45865" y="58127"/>
                            <a:pt x="46179" y="58524"/>
                          </a:cubicBezTo>
                          <a:cubicBezTo>
                            <a:pt x="46639" y="59110"/>
                            <a:pt x="47267" y="59277"/>
                            <a:pt x="47895" y="59487"/>
                          </a:cubicBezTo>
                          <a:cubicBezTo>
                            <a:pt x="48041" y="59549"/>
                            <a:pt x="48230" y="59591"/>
                            <a:pt x="48418" y="59654"/>
                          </a:cubicBezTo>
                          <a:cubicBezTo>
                            <a:pt x="48795" y="59780"/>
                            <a:pt x="48941" y="59738"/>
                            <a:pt x="49192" y="59445"/>
                          </a:cubicBezTo>
                          <a:cubicBezTo>
                            <a:pt x="49422" y="59152"/>
                            <a:pt x="49673" y="58901"/>
                            <a:pt x="49924" y="58629"/>
                          </a:cubicBezTo>
                          <a:cubicBezTo>
                            <a:pt x="50155" y="58399"/>
                            <a:pt x="50447" y="58399"/>
                            <a:pt x="50761" y="58503"/>
                          </a:cubicBezTo>
                          <a:cubicBezTo>
                            <a:pt x="51243" y="58692"/>
                            <a:pt x="51598" y="59005"/>
                            <a:pt x="51912" y="59340"/>
                          </a:cubicBezTo>
                          <a:cubicBezTo>
                            <a:pt x="52393" y="59842"/>
                            <a:pt x="52937" y="59884"/>
                            <a:pt x="53586" y="59654"/>
                          </a:cubicBezTo>
                          <a:lnTo>
                            <a:pt x="53586" y="57290"/>
                          </a:lnTo>
                          <a:cubicBezTo>
                            <a:pt x="53251" y="56557"/>
                            <a:pt x="52896" y="55909"/>
                            <a:pt x="52603" y="55281"/>
                          </a:cubicBezTo>
                          <a:close/>
                          <a:moveTo>
                            <a:pt x="20652" y="43899"/>
                          </a:moveTo>
                          <a:cubicBezTo>
                            <a:pt x="20715" y="42978"/>
                            <a:pt x="20715" y="42183"/>
                            <a:pt x="20694" y="41367"/>
                          </a:cubicBezTo>
                          <a:cubicBezTo>
                            <a:pt x="20652" y="40530"/>
                            <a:pt x="20799" y="39693"/>
                            <a:pt x="20610" y="38835"/>
                          </a:cubicBezTo>
                          <a:cubicBezTo>
                            <a:pt x="20297" y="38793"/>
                            <a:pt x="20025" y="38793"/>
                            <a:pt x="19773" y="38730"/>
                          </a:cubicBezTo>
                          <a:cubicBezTo>
                            <a:pt x="19669" y="38689"/>
                            <a:pt x="19501" y="38542"/>
                            <a:pt x="19501" y="38437"/>
                          </a:cubicBezTo>
                          <a:cubicBezTo>
                            <a:pt x="19501" y="38333"/>
                            <a:pt x="19648" y="38145"/>
                            <a:pt x="19753" y="38124"/>
                          </a:cubicBezTo>
                          <a:cubicBezTo>
                            <a:pt x="20025" y="38040"/>
                            <a:pt x="20317" y="38019"/>
                            <a:pt x="20652" y="37956"/>
                          </a:cubicBezTo>
                          <a:cubicBezTo>
                            <a:pt x="20736" y="37287"/>
                            <a:pt x="20715" y="36638"/>
                            <a:pt x="20694" y="35968"/>
                          </a:cubicBezTo>
                          <a:cubicBezTo>
                            <a:pt x="20694" y="35111"/>
                            <a:pt x="20799" y="34232"/>
                            <a:pt x="20485" y="33395"/>
                          </a:cubicBezTo>
                          <a:cubicBezTo>
                            <a:pt x="20422" y="33290"/>
                            <a:pt x="20443" y="33144"/>
                            <a:pt x="20443" y="33018"/>
                          </a:cubicBezTo>
                          <a:cubicBezTo>
                            <a:pt x="20443" y="32370"/>
                            <a:pt x="20129" y="31826"/>
                            <a:pt x="19815" y="31219"/>
                          </a:cubicBezTo>
                          <a:cubicBezTo>
                            <a:pt x="19167" y="31219"/>
                            <a:pt x="18539" y="31198"/>
                            <a:pt x="17911" y="31219"/>
                          </a:cubicBezTo>
                          <a:cubicBezTo>
                            <a:pt x="17556" y="31219"/>
                            <a:pt x="17242" y="31365"/>
                            <a:pt x="16991" y="31575"/>
                          </a:cubicBezTo>
                          <a:cubicBezTo>
                            <a:pt x="16991" y="33290"/>
                            <a:pt x="16970" y="34901"/>
                            <a:pt x="16991" y="36554"/>
                          </a:cubicBezTo>
                          <a:cubicBezTo>
                            <a:pt x="16991" y="37015"/>
                            <a:pt x="17137" y="37496"/>
                            <a:pt x="17200" y="37998"/>
                          </a:cubicBezTo>
                          <a:cubicBezTo>
                            <a:pt x="17556" y="38124"/>
                            <a:pt x="17869" y="38228"/>
                            <a:pt x="18183" y="38333"/>
                          </a:cubicBezTo>
                          <a:cubicBezTo>
                            <a:pt x="18246" y="38354"/>
                            <a:pt x="18351" y="38375"/>
                            <a:pt x="18434" y="38417"/>
                          </a:cubicBezTo>
                          <a:cubicBezTo>
                            <a:pt x="18623" y="38479"/>
                            <a:pt x="18727" y="38584"/>
                            <a:pt x="18727" y="38793"/>
                          </a:cubicBezTo>
                          <a:cubicBezTo>
                            <a:pt x="18727" y="39002"/>
                            <a:pt x="18539" y="39149"/>
                            <a:pt x="18288" y="39149"/>
                          </a:cubicBezTo>
                          <a:lnTo>
                            <a:pt x="17828" y="39149"/>
                          </a:lnTo>
                          <a:cubicBezTo>
                            <a:pt x="17660" y="39149"/>
                            <a:pt x="17493" y="39170"/>
                            <a:pt x="17304" y="39191"/>
                          </a:cubicBezTo>
                          <a:cubicBezTo>
                            <a:pt x="17263" y="39567"/>
                            <a:pt x="17179" y="39902"/>
                            <a:pt x="17388" y="40195"/>
                          </a:cubicBezTo>
                          <a:cubicBezTo>
                            <a:pt x="17681" y="40237"/>
                            <a:pt x="17932" y="40258"/>
                            <a:pt x="18204" y="40342"/>
                          </a:cubicBezTo>
                          <a:cubicBezTo>
                            <a:pt x="18309" y="40362"/>
                            <a:pt x="18413" y="40551"/>
                            <a:pt x="18434" y="40676"/>
                          </a:cubicBezTo>
                          <a:cubicBezTo>
                            <a:pt x="18434" y="40739"/>
                            <a:pt x="18309" y="40886"/>
                            <a:pt x="18204" y="40927"/>
                          </a:cubicBezTo>
                          <a:cubicBezTo>
                            <a:pt x="17911" y="40990"/>
                            <a:pt x="17618" y="41032"/>
                            <a:pt x="17367" y="41074"/>
                          </a:cubicBezTo>
                          <a:cubicBezTo>
                            <a:pt x="17200" y="41597"/>
                            <a:pt x="17409" y="42015"/>
                            <a:pt x="17493" y="42455"/>
                          </a:cubicBezTo>
                          <a:cubicBezTo>
                            <a:pt x="17576" y="42915"/>
                            <a:pt x="17576" y="43355"/>
                            <a:pt x="17618" y="43794"/>
                          </a:cubicBezTo>
                          <a:cubicBezTo>
                            <a:pt x="17786" y="43857"/>
                            <a:pt x="17890" y="43919"/>
                            <a:pt x="17995" y="43919"/>
                          </a:cubicBezTo>
                          <a:cubicBezTo>
                            <a:pt x="18853" y="43940"/>
                            <a:pt x="19690" y="43961"/>
                            <a:pt x="20652" y="43899"/>
                          </a:cubicBezTo>
                          <a:close/>
                          <a:moveTo>
                            <a:pt x="29294" y="4604"/>
                          </a:moveTo>
                          <a:cubicBezTo>
                            <a:pt x="29168" y="4248"/>
                            <a:pt x="28980" y="4102"/>
                            <a:pt x="28687" y="4039"/>
                          </a:cubicBezTo>
                          <a:cubicBezTo>
                            <a:pt x="28143" y="3934"/>
                            <a:pt x="27620" y="4039"/>
                            <a:pt x="27076" y="4018"/>
                          </a:cubicBezTo>
                          <a:cubicBezTo>
                            <a:pt x="26155" y="3976"/>
                            <a:pt x="25527" y="4416"/>
                            <a:pt x="24921" y="4960"/>
                          </a:cubicBezTo>
                          <a:cubicBezTo>
                            <a:pt x="24711" y="5169"/>
                            <a:pt x="24481" y="5378"/>
                            <a:pt x="24272" y="5587"/>
                          </a:cubicBezTo>
                          <a:cubicBezTo>
                            <a:pt x="24146" y="5755"/>
                            <a:pt x="24000" y="5922"/>
                            <a:pt x="23895" y="6090"/>
                          </a:cubicBezTo>
                          <a:cubicBezTo>
                            <a:pt x="23582" y="6571"/>
                            <a:pt x="23268" y="7094"/>
                            <a:pt x="22954" y="7617"/>
                          </a:cubicBezTo>
                          <a:cubicBezTo>
                            <a:pt x="22891" y="7763"/>
                            <a:pt x="22786" y="7868"/>
                            <a:pt x="22724" y="8015"/>
                          </a:cubicBezTo>
                          <a:cubicBezTo>
                            <a:pt x="22473" y="8977"/>
                            <a:pt x="22159" y="9919"/>
                            <a:pt x="22222" y="10944"/>
                          </a:cubicBezTo>
                          <a:cubicBezTo>
                            <a:pt x="22263" y="11237"/>
                            <a:pt x="22326" y="11467"/>
                            <a:pt x="22577" y="11655"/>
                          </a:cubicBezTo>
                          <a:cubicBezTo>
                            <a:pt x="22828" y="11864"/>
                            <a:pt x="23121" y="12053"/>
                            <a:pt x="23477" y="11844"/>
                          </a:cubicBezTo>
                          <a:cubicBezTo>
                            <a:pt x="23791" y="11153"/>
                            <a:pt x="24063" y="10400"/>
                            <a:pt x="24691" y="9814"/>
                          </a:cubicBezTo>
                          <a:cubicBezTo>
                            <a:pt x="24460" y="9647"/>
                            <a:pt x="24272" y="9458"/>
                            <a:pt x="24063" y="9333"/>
                          </a:cubicBezTo>
                          <a:cubicBezTo>
                            <a:pt x="24063" y="9270"/>
                            <a:pt x="24042" y="9249"/>
                            <a:pt x="24063" y="9228"/>
                          </a:cubicBezTo>
                          <a:cubicBezTo>
                            <a:pt x="24084" y="9144"/>
                            <a:pt x="24105" y="9040"/>
                            <a:pt x="24146" y="8956"/>
                          </a:cubicBezTo>
                          <a:cubicBezTo>
                            <a:pt x="24691" y="7763"/>
                            <a:pt x="25569" y="6864"/>
                            <a:pt x="26762" y="6320"/>
                          </a:cubicBezTo>
                          <a:cubicBezTo>
                            <a:pt x="27704" y="5859"/>
                            <a:pt x="28394" y="5085"/>
                            <a:pt x="29294" y="4604"/>
                          </a:cubicBezTo>
                          <a:close/>
                          <a:moveTo>
                            <a:pt x="22389" y="27097"/>
                          </a:moveTo>
                          <a:cubicBezTo>
                            <a:pt x="21552" y="27473"/>
                            <a:pt x="21280" y="27808"/>
                            <a:pt x="21447" y="28457"/>
                          </a:cubicBezTo>
                          <a:cubicBezTo>
                            <a:pt x="21552" y="28896"/>
                            <a:pt x="21698" y="29336"/>
                            <a:pt x="21950" y="29712"/>
                          </a:cubicBezTo>
                          <a:cubicBezTo>
                            <a:pt x="22222" y="30131"/>
                            <a:pt x="22556" y="30507"/>
                            <a:pt x="23058" y="30717"/>
                          </a:cubicBezTo>
                          <a:cubicBezTo>
                            <a:pt x="23791" y="31010"/>
                            <a:pt x="24523" y="31282"/>
                            <a:pt x="25255" y="31533"/>
                          </a:cubicBezTo>
                          <a:cubicBezTo>
                            <a:pt x="25779" y="31721"/>
                            <a:pt x="25988" y="31721"/>
                            <a:pt x="26678" y="31533"/>
                          </a:cubicBezTo>
                          <a:cubicBezTo>
                            <a:pt x="26595" y="31428"/>
                            <a:pt x="26532" y="31323"/>
                            <a:pt x="26469" y="31240"/>
                          </a:cubicBezTo>
                          <a:cubicBezTo>
                            <a:pt x="25758" y="30612"/>
                            <a:pt x="25235" y="29838"/>
                            <a:pt x="24691" y="29085"/>
                          </a:cubicBezTo>
                          <a:cubicBezTo>
                            <a:pt x="24481" y="28792"/>
                            <a:pt x="24272" y="28478"/>
                            <a:pt x="24063" y="28185"/>
                          </a:cubicBezTo>
                          <a:cubicBezTo>
                            <a:pt x="23916" y="27976"/>
                            <a:pt x="23749" y="27829"/>
                            <a:pt x="23498" y="27745"/>
                          </a:cubicBezTo>
                          <a:cubicBezTo>
                            <a:pt x="23058" y="27641"/>
                            <a:pt x="22703" y="27411"/>
                            <a:pt x="22389" y="27097"/>
                          </a:cubicBezTo>
                          <a:close/>
                          <a:moveTo>
                            <a:pt x="53168" y="69530"/>
                          </a:moveTo>
                          <a:cubicBezTo>
                            <a:pt x="52979" y="69321"/>
                            <a:pt x="52896" y="69216"/>
                            <a:pt x="52770" y="69111"/>
                          </a:cubicBezTo>
                          <a:cubicBezTo>
                            <a:pt x="52540" y="68902"/>
                            <a:pt x="52310" y="68756"/>
                            <a:pt x="52059" y="68547"/>
                          </a:cubicBezTo>
                          <a:cubicBezTo>
                            <a:pt x="51305" y="67877"/>
                            <a:pt x="50364" y="67856"/>
                            <a:pt x="49422" y="67751"/>
                          </a:cubicBezTo>
                          <a:cubicBezTo>
                            <a:pt x="49276" y="67731"/>
                            <a:pt x="49108" y="67772"/>
                            <a:pt x="48983" y="67835"/>
                          </a:cubicBezTo>
                          <a:cubicBezTo>
                            <a:pt x="48543" y="68023"/>
                            <a:pt x="48083" y="67982"/>
                            <a:pt x="47644" y="67982"/>
                          </a:cubicBezTo>
                          <a:lnTo>
                            <a:pt x="46723" y="67982"/>
                          </a:lnTo>
                          <a:cubicBezTo>
                            <a:pt x="46786" y="68819"/>
                            <a:pt x="46828" y="68923"/>
                            <a:pt x="47393" y="69300"/>
                          </a:cubicBezTo>
                          <a:cubicBezTo>
                            <a:pt x="47623" y="69446"/>
                            <a:pt x="47853" y="69551"/>
                            <a:pt x="48062" y="69760"/>
                          </a:cubicBezTo>
                          <a:cubicBezTo>
                            <a:pt x="48397" y="70116"/>
                            <a:pt x="48815" y="70220"/>
                            <a:pt x="49297" y="70262"/>
                          </a:cubicBezTo>
                          <a:cubicBezTo>
                            <a:pt x="50364" y="70388"/>
                            <a:pt x="51389" y="70011"/>
                            <a:pt x="52435" y="69907"/>
                          </a:cubicBezTo>
                          <a:cubicBezTo>
                            <a:pt x="52665" y="69907"/>
                            <a:pt x="52875" y="69697"/>
                            <a:pt x="53168" y="69530"/>
                          </a:cubicBezTo>
                          <a:close/>
                          <a:moveTo>
                            <a:pt x="61139" y="17911"/>
                          </a:moveTo>
                          <a:cubicBezTo>
                            <a:pt x="61558" y="17326"/>
                            <a:pt x="61893" y="16886"/>
                            <a:pt x="62248" y="16447"/>
                          </a:cubicBezTo>
                          <a:cubicBezTo>
                            <a:pt x="62813" y="15693"/>
                            <a:pt x="62960" y="14877"/>
                            <a:pt x="62897" y="13978"/>
                          </a:cubicBezTo>
                          <a:cubicBezTo>
                            <a:pt x="62876" y="13434"/>
                            <a:pt x="62646" y="12994"/>
                            <a:pt x="62353" y="12576"/>
                          </a:cubicBezTo>
                          <a:cubicBezTo>
                            <a:pt x="62248" y="12408"/>
                            <a:pt x="62018" y="12283"/>
                            <a:pt x="61830" y="12262"/>
                          </a:cubicBezTo>
                          <a:cubicBezTo>
                            <a:pt x="61537" y="12178"/>
                            <a:pt x="61223" y="12178"/>
                            <a:pt x="60930" y="12178"/>
                          </a:cubicBezTo>
                          <a:cubicBezTo>
                            <a:pt x="60700" y="12178"/>
                            <a:pt x="60470" y="12304"/>
                            <a:pt x="60449" y="12513"/>
                          </a:cubicBezTo>
                          <a:cubicBezTo>
                            <a:pt x="60365" y="13036"/>
                            <a:pt x="60156" y="13601"/>
                            <a:pt x="60344" y="14124"/>
                          </a:cubicBezTo>
                          <a:cubicBezTo>
                            <a:pt x="60658" y="15003"/>
                            <a:pt x="60763" y="15924"/>
                            <a:pt x="60888" y="16865"/>
                          </a:cubicBezTo>
                          <a:cubicBezTo>
                            <a:pt x="60972" y="17158"/>
                            <a:pt x="61035" y="17472"/>
                            <a:pt x="61139" y="17911"/>
                          </a:cubicBezTo>
                          <a:close/>
                          <a:moveTo>
                            <a:pt x="33185" y="67898"/>
                          </a:moveTo>
                          <a:cubicBezTo>
                            <a:pt x="33060" y="67835"/>
                            <a:pt x="32976" y="67814"/>
                            <a:pt x="32893" y="67814"/>
                          </a:cubicBezTo>
                          <a:cubicBezTo>
                            <a:pt x="32265" y="67814"/>
                            <a:pt x="31637" y="67856"/>
                            <a:pt x="31009" y="67961"/>
                          </a:cubicBezTo>
                          <a:cubicBezTo>
                            <a:pt x="30110" y="68128"/>
                            <a:pt x="29189" y="68358"/>
                            <a:pt x="28289" y="68526"/>
                          </a:cubicBezTo>
                          <a:cubicBezTo>
                            <a:pt x="27871" y="68588"/>
                            <a:pt x="27515" y="68735"/>
                            <a:pt x="27180" y="69049"/>
                          </a:cubicBezTo>
                          <a:cubicBezTo>
                            <a:pt x="27390" y="69530"/>
                            <a:pt x="27724" y="69697"/>
                            <a:pt x="28164" y="69718"/>
                          </a:cubicBezTo>
                          <a:cubicBezTo>
                            <a:pt x="28645" y="69739"/>
                            <a:pt x="29126" y="69718"/>
                            <a:pt x="29608" y="69718"/>
                          </a:cubicBezTo>
                          <a:cubicBezTo>
                            <a:pt x="31051" y="69781"/>
                            <a:pt x="32118" y="69049"/>
                            <a:pt x="33102" y="68128"/>
                          </a:cubicBezTo>
                          <a:cubicBezTo>
                            <a:pt x="33144" y="68107"/>
                            <a:pt x="33144" y="68023"/>
                            <a:pt x="33185" y="67898"/>
                          </a:cubicBezTo>
                          <a:close/>
                          <a:moveTo>
                            <a:pt x="46221" y="35634"/>
                          </a:moveTo>
                          <a:cubicBezTo>
                            <a:pt x="45719" y="35676"/>
                            <a:pt x="45300" y="35717"/>
                            <a:pt x="44882" y="35717"/>
                          </a:cubicBezTo>
                          <a:cubicBezTo>
                            <a:pt x="44045" y="35696"/>
                            <a:pt x="43292" y="35948"/>
                            <a:pt x="42496" y="36157"/>
                          </a:cubicBezTo>
                          <a:cubicBezTo>
                            <a:pt x="42434" y="36157"/>
                            <a:pt x="42413" y="36240"/>
                            <a:pt x="42371" y="36303"/>
                          </a:cubicBezTo>
                          <a:cubicBezTo>
                            <a:pt x="42601" y="37056"/>
                            <a:pt x="43187" y="37517"/>
                            <a:pt x="43857" y="37873"/>
                          </a:cubicBezTo>
                          <a:cubicBezTo>
                            <a:pt x="44066" y="37977"/>
                            <a:pt x="44275" y="37977"/>
                            <a:pt x="44442" y="37810"/>
                          </a:cubicBezTo>
                          <a:cubicBezTo>
                            <a:pt x="45133" y="37182"/>
                            <a:pt x="45865" y="36575"/>
                            <a:pt x="46221" y="35634"/>
                          </a:cubicBezTo>
                          <a:close/>
                          <a:moveTo>
                            <a:pt x="17828" y="44924"/>
                          </a:moveTo>
                          <a:cubicBezTo>
                            <a:pt x="17869" y="45154"/>
                            <a:pt x="17807" y="45321"/>
                            <a:pt x="17890" y="45447"/>
                          </a:cubicBezTo>
                          <a:cubicBezTo>
                            <a:pt x="18204" y="45991"/>
                            <a:pt x="18539" y="46514"/>
                            <a:pt x="18853" y="47016"/>
                          </a:cubicBezTo>
                          <a:cubicBezTo>
                            <a:pt x="19543" y="46974"/>
                            <a:pt x="19669" y="46368"/>
                            <a:pt x="20004" y="46033"/>
                          </a:cubicBezTo>
                          <a:cubicBezTo>
                            <a:pt x="20255" y="45740"/>
                            <a:pt x="20401" y="45363"/>
                            <a:pt x="20422" y="44945"/>
                          </a:cubicBezTo>
                          <a:cubicBezTo>
                            <a:pt x="19564" y="44924"/>
                            <a:pt x="18748" y="44924"/>
                            <a:pt x="17828" y="44924"/>
                          </a:cubicBezTo>
                          <a:close/>
                          <a:moveTo>
                            <a:pt x="67898" y="27473"/>
                          </a:moveTo>
                          <a:cubicBezTo>
                            <a:pt x="67458" y="28562"/>
                            <a:pt x="67458" y="28562"/>
                            <a:pt x="67563" y="28854"/>
                          </a:cubicBezTo>
                          <a:cubicBezTo>
                            <a:pt x="67730" y="28687"/>
                            <a:pt x="67919" y="28499"/>
                            <a:pt x="68149" y="28290"/>
                          </a:cubicBezTo>
                          <a:cubicBezTo>
                            <a:pt x="68065" y="28038"/>
                            <a:pt x="67981" y="27745"/>
                            <a:pt x="67898" y="2747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5" name="Google Shape;255;p33"/>
                    <p:cNvSpPr/>
                    <p:nvPr/>
                  </p:nvSpPr>
                  <p:spPr>
                    <a:xfrm>
                      <a:off x="-1791625" y="3746875"/>
                      <a:ext cx="319125" cy="232275"/>
                    </a:xfrm>
                    <a:custGeom>
                      <a:avLst/>
                      <a:gdLst/>
                      <a:ahLst/>
                      <a:cxnLst/>
                      <a:rect l="l" t="t" r="r" b="b"/>
                      <a:pathLst>
                        <a:path w="12765" h="9291" extrusionOk="0">
                          <a:moveTo>
                            <a:pt x="4939" y="9206"/>
                          </a:moveTo>
                          <a:cubicBezTo>
                            <a:pt x="4562" y="9206"/>
                            <a:pt x="4165" y="9248"/>
                            <a:pt x="3767" y="9206"/>
                          </a:cubicBezTo>
                          <a:cubicBezTo>
                            <a:pt x="3077" y="9165"/>
                            <a:pt x="2470" y="8976"/>
                            <a:pt x="1989" y="8432"/>
                          </a:cubicBezTo>
                          <a:cubicBezTo>
                            <a:pt x="1758" y="8160"/>
                            <a:pt x="1486" y="7909"/>
                            <a:pt x="1235" y="7679"/>
                          </a:cubicBezTo>
                          <a:cubicBezTo>
                            <a:pt x="482" y="7009"/>
                            <a:pt x="189" y="6131"/>
                            <a:pt x="105" y="5189"/>
                          </a:cubicBezTo>
                          <a:cubicBezTo>
                            <a:pt x="64" y="4541"/>
                            <a:pt x="1" y="3871"/>
                            <a:pt x="273" y="3222"/>
                          </a:cubicBezTo>
                          <a:cubicBezTo>
                            <a:pt x="377" y="2992"/>
                            <a:pt x="294" y="2678"/>
                            <a:pt x="315" y="2406"/>
                          </a:cubicBezTo>
                          <a:cubicBezTo>
                            <a:pt x="377" y="1841"/>
                            <a:pt x="649" y="1674"/>
                            <a:pt x="1256" y="1820"/>
                          </a:cubicBezTo>
                          <a:cubicBezTo>
                            <a:pt x="1486" y="1862"/>
                            <a:pt x="1737" y="1883"/>
                            <a:pt x="1968" y="1883"/>
                          </a:cubicBezTo>
                          <a:cubicBezTo>
                            <a:pt x="2595" y="1883"/>
                            <a:pt x="3244" y="1862"/>
                            <a:pt x="3872" y="1841"/>
                          </a:cubicBezTo>
                          <a:cubicBezTo>
                            <a:pt x="4478" y="1800"/>
                            <a:pt x="5043" y="1779"/>
                            <a:pt x="5629" y="1507"/>
                          </a:cubicBezTo>
                          <a:cubicBezTo>
                            <a:pt x="5985" y="1318"/>
                            <a:pt x="6445" y="1339"/>
                            <a:pt x="6864" y="1297"/>
                          </a:cubicBezTo>
                          <a:cubicBezTo>
                            <a:pt x="7136" y="1256"/>
                            <a:pt x="7450" y="1297"/>
                            <a:pt x="7763" y="1297"/>
                          </a:cubicBezTo>
                          <a:cubicBezTo>
                            <a:pt x="8140" y="1297"/>
                            <a:pt x="8475" y="1193"/>
                            <a:pt x="8810" y="1109"/>
                          </a:cubicBezTo>
                          <a:cubicBezTo>
                            <a:pt x="9542" y="921"/>
                            <a:pt x="10232" y="628"/>
                            <a:pt x="10902" y="314"/>
                          </a:cubicBezTo>
                          <a:cubicBezTo>
                            <a:pt x="11300" y="126"/>
                            <a:pt x="11781" y="105"/>
                            <a:pt x="12220" y="42"/>
                          </a:cubicBezTo>
                          <a:cubicBezTo>
                            <a:pt x="12304" y="0"/>
                            <a:pt x="12429" y="126"/>
                            <a:pt x="12513" y="188"/>
                          </a:cubicBezTo>
                          <a:cubicBezTo>
                            <a:pt x="12555" y="209"/>
                            <a:pt x="12576" y="293"/>
                            <a:pt x="12576" y="356"/>
                          </a:cubicBezTo>
                          <a:cubicBezTo>
                            <a:pt x="12576" y="1318"/>
                            <a:pt x="12764" y="2281"/>
                            <a:pt x="12450" y="3222"/>
                          </a:cubicBezTo>
                          <a:cubicBezTo>
                            <a:pt x="12408" y="3432"/>
                            <a:pt x="12346" y="3641"/>
                            <a:pt x="12367" y="3850"/>
                          </a:cubicBezTo>
                          <a:cubicBezTo>
                            <a:pt x="12450" y="4708"/>
                            <a:pt x="12116" y="5419"/>
                            <a:pt x="11718" y="6152"/>
                          </a:cubicBezTo>
                          <a:cubicBezTo>
                            <a:pt x="11425" y="6675"/>
                            <a:pt x="11069" y="7093"/>
                            <a:pt x="10546" y="7386"/>
                          </a:cubicBezTo>
                          <a:cubicBezTo>
                            <a:pt x="10358" y="7491"/>
                            <a:pt x="10170" y="7595"/>
                            <a:pt x="10023" y="7721"/>
                          </a:cubicBezTo>
                          <a:cubicBezTo>
                            <a:pt x="9123" y="8453"/>
                            <a:pt x="8119" y="8893"/>
                            <a:pt x="6989" y="9060"/>
                          </a:cubicBezTo>
                          <a:cubicBezTo>
                            <a:pt x="6299" y="9165"/>
                            <a:pt x="5608" y="9206"/>
                            <a:pt x="4918" y="9290"/>
                          </a:cubicBezTo>
                          <a:cubicBezTo>
                            <a:pt x="4939" y="9269"/>
                            <a:pt x="4939" y="9248"/>
                            <a:pt x="4939" y="9206"/>
                          </a:cubicBezTo>
                          <a:close/>
                          <a:moveTo>
                            <a:pt x="11802" y="1025"/>
                          </a:moveTo>
                          <a:cubicBezTo>
                            <a:pt x="11572" y="879"/>
                            <a:pt x="11383" y="942"/>
                            <a:pt x="11174" y="1025"/>
                          </a:cubicBezTo>
                          <a:cubicBezTo>
                            <a:pt x="10756" y="1214"/>
                            <a:pt x="10358" y="1444"/>
                            <a:pt x="9919" y="1548"/>
                          </a:cubicBezTo>
                          <a:cubicBezTo>
                            <a:pt x="9291" y="1716"/>
                            <a:pt x="8684" y="2072"/>
                            <a:pt x="8015" y="1988"/>
                          </a:cubicBezTo>
                          <a:cubicBezTo>
                            <a:pt x="7408" y="1925"/>
                            <a:pt x="6801" y="2051"/>
                            <a:pt x="6236" y="2239"/>
                          </a:cubicBezTo>
                          <a:cubicBezTo>
                            <a:pt x="5462" y="2490"/>
                            <a:pt x="4709" y="2595"/>
                            <a:pt x="3893" y="2553"/>
                          </a:cubicBezTo>
                          <a:cubicBezTo>
                            <a:pt x="3244" y="2511"/>
                            <a:pt x="2574" y="2490"/>
                            <a:pt x="1905" y="2490"/>
                          </a:cubicBezTo>
                          <a:cubicBezTo>
                            <a:pt x="1737" y="2490"/>
                            <a:pt x="1570" y="2511"/>
                            <a:pt x="1382" y="2553"/>
                          </a:cubicBezTo>
                          <a:cubicBezTo>
                            <a:pt x="1319" y="2971"/>
                            <a:pt x="1235" y="3348"/>
                            <a:pt x="1214" y="3745"/>
                          </a:cubicBezTo>
                          <a:cubicBezTo>
                            <a:pt x="1172" y="4122"/>
                            <a:pt x="1256" y="4478"/>
                            <a:pt x="1277" y="4813"/>
                          </a:cubicBezTo>
                          <a:cubicBezTo>
                            <a:pt x="1319" y="5168"/>
                            <a:pt x="1340" y="5482"/>
                            <a:pt x="1340" y="5817"/>
                          </a:cubicBezTo>
                          <a:cubicBezTo>
                            <a:pt x="1340" y="6131"/>
                            <a:pt x="1445" y="6382"/>
                            <a:pt x="1675" y="6633"/>
                          </a:cubicBezTo>
                          <a:cubicBezTo>
                            <a:pt x="1968" y="6905"/>
                            <a:pt x="2302" y="7198"/>
                            <a:pt x="2574" y="7512"/>
                          </a:cubicBezTo>
                          <a:cubicBezTo>
                            <a:pt x="3014" y="8014"/>
                            <a:pt x="3537" y="8202"/>
                            <a:pt x="4185" y="8160"/>
                          </a:cubicBezTo>
                          <a:cubicBezTo>
                            <a:pt x="4709" y="8139"/>
                            <a:pt x="5211" y="8160"/>
                            <a:pt x="5734" y="8160"/>
                          </a:cubicBezTo>
                          <a:cubicBezTo>
                            <a:pt x="6069" y="8160"/>
                            <a:pt x="6382" y="8098"/>
                            <a:pt x="6717" y="8035"/>
                          </a:cubicBezTo>
                          <a:cubicBezTo>
                            <a:pt x="7805" y="7888"/>
                            <a:pt x="8747" y="7428"/>
                            <a:pt x="9605" y="6779"/>
                          </a:cubicBezTo>
                          <a:cubicBezTo>
                            <a:pt x="9751" y="6654"/>
                            <a:pt x="9939" y="6549"/>
                            <a:pt x="10128" y="6445"/>
                          </a:cubicBezTo>
                          <a:cubicBezTo>
                            <a:pt x="10630" y="6152"/>
                            <a:pt x="10944" y="5712"/>
                            <a:pt x="11111" y="5189"/>
                          </a:cubicBezTo>
                          <a:cubicBezTo>
                            <a:pt x="11320" y="4561"/>
                            <a:pt x="11697" y="3976"/>
                            <a:pt x="11613" y="3285"/>
                          </a:cubicBezTo>
                          <a:cubicBezTo>
                            <a:pt x="11592" y="3180"/>
                            <a:pt x="11676" y="3034"/>
                            <a:pt x="11718" y="2929"/>
                          </a:cubicBezTo>
                          <a:cubicBezTo>
                            <a:pt x="11948" y="2344"/>
                            <a:pt x="11844" y="1674"/>
                            <a:pt x="11802" y="102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6" name="Google Shape;256;p33"/>
                    <p:cNvSpPr/>
                    <p:nvPr/>
                  </p:nvSpPr>
                  <p:spPr>
                    <a:xfrm>
                      <a:off x="-1790050" y="3670500"/>
                      <a:ext cx="37700" cy="41350"/>
                    </a:xfrm>
                    <a:custGeom>
                      <a:avLst/>
                      <a:gdLst/>
                      <a:ahLst/>
                      <a:cxnLst/>
                      <a:rect l="l" t="t" r="r" b="b"/>
                      <a:pathLst>
                        <a:path w="1508" h="1654" extrusionOk="0">
                          <a:moveTo>
                            <a:pt x="1507" y="900"/>
                          </a:moveTo>
                          <a:cubicBezTo>
                            <a:pt x="1507" y="1444"/>
                            <a:pt x="1319" y="1653"/>
                            <a:pt x="775" y="1653"/>
                          </a:cubicBezTo>
                          <a:cubicBezTo>
                            <a:pt x="231" y="1653"/>
                            <a:pt x="21" y="1465"/>
                            <a:pt x="1" y="921"/>
                          </a:cubicBezTo>
                          <a:cubicBezTo>
                            <a:pt x="1" y="419"/>
                            <a:pt x="273" y="63"/>
                            <a:pt x="670" y="21"/>
                          </a:cubicBezTo>
                          <a:cubicBezTo>
                            <a:pt x="1109" y="0"/>
                            <a:pt x="1507" y="398"/>
                            <a:pt x="1507" y="90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7" name="Google Shape;257;p33"/>
                    <p:cNvSpPr/>
                    <p:nvPr/>
                  </p:nvSpPr>
                  <p:spPr>
                    <a:xfrm>
                      <a:off x="-1485075" y="3602500"/>
                      <a:ext cx="33500" cy="39775"/>
                    </a:xfrm>
                    <a:custGeom>
                      <a:avLst/>
                      <a:gdLst/>
                      <a:ahLst/>
                      <a:cxnLst/>
                      <a:rect l="l" t="t" r="r" b="b"/>
                      <a:pathLst>
                        <a:path w="1340" h="1591" extrusionOk="0">
                          <a:moveTo>
                            <a:pt x="1339" y="900"/>
                          </a:moveTo>
                          <a:cubicBezTo>
                            <a:pt x="1318" y="1025"/>
                            <a:pt x="1318" y="1214"/>
                            <a:pt x="1235" y="1318"/>
                          </a:cubicBezTo>
                          <a:cubicBezTo>
                            <a:pt x="1130" y="1444"/>
                            <a:pt x="942" y="1569"/>
                            <a:pt x="816" y="1569"/>
                          </a:cubicBezTo>
                          <a:cubicBezTo>
                            <a:pt x="481" y="1590"/>
                            <a:pt x="63" y="1172"/>
                            <a:pt x="42" y="837"/>
                          </a:cubicBezTo>
                          <a:cubicBezTo>
                            <a:pt x="0" y="502"/>
                            <a:pt x="167" y="230"/>
                            <a:pt x="565" y="105"/>
                          </a:cubicBezTo>
                          <a:cubicBezTo>
                            <a:pt x="879" y="0"/>
                            <a:pt x="1193" y="126"/>
                            <a:pt x="1276" y="440"/>
                          </a:cubicBezTo>
                          <a:cubicBezTo>
                            <a:pt x="1276" y="586"/>
                            <a:pt x="1318" y="732"/>
                            <a:pt x="1339" y="90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8" name="Google Shape;258;p33"/>
                    <p:cNvSpPr/>
                    <p:nvPr/>
                  </p:nvSpPr>
                  <p:spPr>
                    <a:xfrm>
                      <a:off x="-1023725" y="3575300"/>
                      <a:ext cx="262100" cy="173675"/>
                    </a:xfrm>
                    <a:custGeom>
                      <a:avLst/>
                      <a:gdLst/>
                      <a:ahLst/>
                      <a:cxnLst/>
                      <a:rect l="l" t="t" r="r" b="b"/>
                      <a:pathLst>
                        <a:path w="10484" h="6947" extrusionOk="0">
                          <a:moveTo>
                            <a:pt x="587" y="3264"/>
                          </a:moveTo>
                          <a:cubicBezTo>
                            <a:pt x="628" y="2992"/>
                            <a:pt x="733" y="2762"/>
                            <a:pt x="1047" y="2762"/>
                          </a:cubicBezTo>
                          <a:cubicBezTo>
                            <a:pt x="1507" y="2762"/>
                            <a:pt x="1905" y="2553"/>
                            <a:pt x="2323" y="2344"/>
                          </a:cubicBezTo>
                          <a:cubicBezTo>
                            <a:pt x="2658" y="2197"/>
                            <a:pt x="3055" y="2051"/>
                            <a:pt x="3411" y="1925"/>
                          </a:cubicBezTo>
                          <a:cubicBezTo>
                            <a:pt x="4646" y="1486"/>
                            <a:pt x="5880" y="1067"/>
                            <a:pt x="7115" y="649"/>
                          </a:cubicBezTo>
                          <a:cubicBezTo>
                            <a:pt x="7240" y="586"/>
                            <a:pt x="7387" y="544"/>
                            <a:pt x="7554" y="544"/>
                          </a:cubicBezTo>
                          <a:cubicBezTo>
                            <a:pt x="7889" y="544"/>
                            <a:pt x="8203" y="419"/>
                            <a:pt x="8475" y="209"/>
                          </a:cubicBezTo>
                          <a:cubicBezTo>
                            <a:pt x="8642" y="63"/>
                            <a:pt x="8830" y="0"/>
                            <a:pt x="9040" y="0"/>
                          </a:cubicBezTo>
                          <a:cubicBezTo>
                            <a:pt x="9374" y="0"/>
                            <a:pt x="9584" y="105"/>
                            <a:pt x="9626" y="440"/>
                          </a:cubicBezTo>
                          <a:cubicBezTo>
                            <a:pt x="9667" y="942"/>
                            <a:pt x="9939" y="1402"/>
                            <a:pt x="9939" y="1925"/>
                          </a:cubicBezTo>
                          <a:cubicBezTo>
                            <a:pt x="9939" y="2302"/>
                            <a:pt x="10107" y="2678"/>
                            <a:pt x="10295" y="3034"/>
                          </a:cubicBezTo>
                          <a:cubicBezTo>
                            <a:pt x="10462" y="3348"/>
                            <a:pt x="10483" y="3662"/>
                            <a:pt x="10379" y="4017"/>
                          </a:cubicBezTo>
                          <a:cubicBezTo>
                            <a:pt x="9835" y="4436"/>
                            <a:pt x="9144" y="4603"/>
                            <a:pt x="8496" y="4750"/>
                          </a:cubicBezTo>
                          <a:cubicBezTo>
                            <a:pt x="8203" y="4833"/>
                            <a:pt x="7889" y="4875"/>
                            <a:pt x="7638" y="4980"/>
                          </a:cubicBezTo>
                          <a:cubicBezTo>
                            <a:pt x="6550" y="5378"/>
                            <a:pt x="5462" y="5775"/>
                            <a:pt x="4395" y="6131"/>
                          </a:cubicBezTo>
                          <a:cubicBezTo>
                            <a:pt x="4144" y="6214"/>
                            <a:pt x="3913" y="6277"/>
                            <a:pt x="3704" y="6382"/>
                          </a:cubicBezTo>
                          <a:cubicBezTo>
                            <a:pt x="3076" y="6717"/>
                            <a:pt x="2344" y="6654"/>
                            <a:pt x="1695" y="6905"/>
                          </a:cubicBezTo>
                          <a:cubicBezTo>
                            <a:pt x="1528" y="6947"/>
                            <a:pt x="1319" y="6926"/>
                            <a:pt x="1151" y="6905"/>
                          </a:cubicBezTo>
                          <a:cubicBezTo>
                            <a:pt x="942" y="6863"/>
                            <a:pt x="838" y="6738"/>
                            <a:pt x="796" y="6528"/>
                          </a:cubicBezTo>
                          <a:cubicBezTo>
                            <a:pt x="775" y="6403"/>
                            <a:pt x="775" y="6298"/>
                            <a:pt x="775" y="6173"/>
                          </a:cubicBezTo>
                          <a:cubicBezTo>
                            <a:pt x="796" y="5691"/>
                            <a:pt x="754" y="5294"/>
                            <a:pt x="377" y="4938"/>
                          </a:cubicBezTo>
                          <a:cubicBezTo>
                            <a:pt x="105" y="4645"/>
                            <a:pt x="1" y="4185"/>
                            <a:pt x="1" y="3766"/>
                          </a:cubicBezTo>
                          <a:cubicBezTo>
                            <a:pt x="1" y="3599"/>
                            <a:pt x="63" y="3390"/>
                            <a:pt x="210" y="3285"/>
                          </a:cubicBezTo>
                          <a:cubicBezTo>
                            <a:pt x="273" y="3201"/>
                            <a:pt x="461" y="3264"/>
                            <a:pt x="587" y="3264"/>
                          </a:cubicBezTo>
                          <a:cubicBezTo>
                            <a:pt x="545" y="3725"/>
                            <a:pt x="649" y="4206"/>
                            <a:pt x="963" y="4520"/>
                          </a:cubicBezTo>
                          <a:cubicBezTo>
                            <a:pt x="1382" y="4959"/>
                            <a:pt x="1507" y="5419"/>
                            <a:pt x="1507" y="5984"/>
                          </a:cubicBezTo>
                          <a:cubicBezTo>
                            <a:pt x="1507" y="6026"/>
                            <a:pt x="1570" y="6089"/>
                            <a:pt x="1612" y="6173"/>
                          </a:cubicBezTo>
                          <a:cubicBezTo>
                            <a:pt x="2302" y="5984"/>
                            <a:pt x="2993" y="5901"/>
                            <a:pt x="3683" y="5650"/>
                          </a:cubicBezTo>
                          <a:cubicBezTo>
                            <a:pt x="4939" y="5147"/>
                            <a:pt x="6236" y="4729"/>
                            <a:pt x="7491" y="4248"/>
                          </a:cubicBezTo>
                          <a:cubicBezTo>
                            <a:pt x="7701" y="4185"/>
                            <a:pt x="7889" y="4122"/>
                            <a:pt x="8098" y="4080"/>
                          </a:cubicBezTo>
                          <a:cubicBezTo>
                            <a:pt x="8537" y="3934"/>
                            <a:pt x="9019" y="3808"/>
                            <a:pt x="9479" y="3662"/>
                          </a:cubicBezTo>
                          <a:cubicBezTo>
                            <a:pt x="9458" y="3390"/>
                            <a:pt x="9521" y="3181"/>
                            <a:pt x="9437" y="2971"/>
                          </a:cubicBezTo>
                          <a:cubicBezTo>
                            <a:pt x="9270" y="2469"/>
                            <a:pt x="9144" y="2009"/>
                            <a:pt x="9123" y="1486"/>
                          </a:cubicBezTo>
                          <a:cubicBezTo>
                            <a:pt x="9123" y="1235"/>
                            <a:pt x="9019" y="1004"/>
                            <a:pt x="8747" y="900"/>
                          </a:cubicBezTo>
                          <a:cubicBezTo>
                            <a:pt x="8224" y="1025"/>
                            <a:pt x="7680" y="1130"/>
                            <a:pt x="7177" y="1318"/>
                          </a:cubicBezTo>
                          <a:cubicBezTo>
                            <a:pt x="6340" y="1590"/>
                            <a:pt x="5524" y="1904"/>
                            <a:pt x="4688" y="2176"/>
                          </a:cubicBezTo>
                          <a:cubicBezTo>
                            <a:pt x="3955" y="2448"/>
                            <a:pt x="3202" y="2657"/>
                            <a:pt x="2491" y="2992"/>
                          </a:cubicBezTo>
                          <a:cubicBezTo>
                            <a:pt x="1884" y="3327"/>
                            <a:pt x="1277" y="3411"/>
                            <a:pt x="587" y="3264"/>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grpSp>
          <p:sp>
            <p:nvSpPr>
              <p:cNvPr id="259" name="Google Shape;259;p33"/>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0" name="Google Shape;260;p33"/>
              <p:cNvSpPr/>
              <p:nvPr/>
            </p:nvSpPr>
            <p:spPr>
              <a:xfrm>
                <a:off x="6501800" y="4539363"/>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1" name="Google Shape;261;p33"/>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262" name="Google Shape;262;p33"/>
          <p:cNvSpPr/>
          <p:nvPr/>
        </p:nvSpPr>
        <p:spPr>
          <a:xfrm>
            <a:off x="3342581" y="3111383"/>
            <a:ext cx="4009992" cy="128704"/>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263" name="Google Shape;263;p33"/>
          <p:cNvGrpSpPr/>
          <p:nvPr/>
        </p:nvGrpSpPr>
        <p:grpSpPr>
          <a:xfrm>
            <a:off x="869844" y="917462"/>
            <a:ext cx="608900" cy="407500"/>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6" name="Google Shape;266;p33"/>
          <p:cNvGrpSpPr/>
          <p:nvPr/>
        </p:nvGrpSpPr>
        <p:grpSpPr>
          <a:xfrm>
            <a:off x="1310120" y="1389163"/>
            <a:ext cx="475525" cy="287725"/>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9" name="Google Shape;269;p33"/>
          <p:cNvGrpSpPr/>
          <p:nvPr/>
        </p:nvGrpSpPr>
        <p:grpSpPr>
          <a:xfrm>
            <a:off x="4722518" y="6028675"/>
            <a:ext cx="1334627" cy="217438"/>
            <a:chOff x="806663" y="3241275"/>
            <a:chExt cx="643950" cy="195675"/>
          </a:xfrm>
        </p:grpSpPr>
        <p:sp>
          <p:nvSpPr>
            <p:cNvPr id="270" name="Google Shape;270;p33"/>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71" name="Google Shape;271;p33"/>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7C17-E231-4888-9DD2-FBC88011BE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FBAAF4-42E3-41DA-8163-558AE09395DF}"/>
              </a:ext>
            </a:extLst>
          </p:cNvPr>
          <p:cNvSpPr>
            <a:spLocks noGrp="1"/>
          </p:cNvSpPr>
          <p:nvPr>
            <p:ph idx="1"/>
          </p:nvPr>
        </p:nvSpPr>
        <p:spPr/>
        <p:txBody>
          <a:bodyPr/>
          <a:lstStyle/>
          <a:p>
            <a:endParaRPr lang="en-US"/>
          </a:p>
        </p:txBody>
      </p:sp>
      <p:pic>
        <p:nvPicPr>
          <p:cNvPr id="4" name="2 phut">
            <a:hlinkClick r:id="" action="ppaction://media"/>
            <a:extLst>
              <a:ext uri="{FF2B5EF4-FFF2-40B4-BE49-F238E27FC236}">
                <a16:creationId xmlns:a16="http://schemas.microsoft.com/office/drawing/2014/main" id="{DE81F05A-2EF0-40AE-9C28-09354AE047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6453" y="1725046"/>
            <a:ext cx="2248847" cy="1929334"/>
          </a:xfrm>
          <a:prstGeom prst="rect">
            <a:avLst/>
          </a:prstGeom>
        </p:spPr>
      </p:pic>
    </p:spTree>
    <p:extLst>
      <p:ext uri="{BB962C8B-B14F-4D97-AF65-F5344CB8AC3E}">
        <p14:creationId xmlns:p14="http://schemas.microsoft.com/office/powerpoint/2010/main" val="38615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63874" y="-855339"/>
            <a:ext cx="5342148" cy="3975555"/>
            <a:chOff x="4912351" y="-1194382"/>
            <a:chExt cx="6030824" cy="4488058"/>
          </a:xfrm>
        </p:grpSpPr>
        <p:grpSp>
          <p:nvGrpSpPr>
            <p:cNvPr id="5" name="Group 4"/>
            <p:cNvGrpSpPr/>
            <p:nvPr/>
          </p:nvGrpSpPr>
          <p:grpSpPr>
            <a:xfrm>
              <a:off x="4912351" y="-1194382"/>
              <a:ext cx="6030824" cy="4488058"/>
              <a:chOff x="4903029" y="-1210035"/>
              <a:chExt cx="5992583" cy="4488058"/>
            </a:xfrm>
          </p:grpSpPr>
          <p:grpSp>
            <p:nvGrpSpPr>
              <p:cNvPr id="7" name="Group 6"/>
              <p:cNvGrpSpPr/>
              <p:nvPr/>
            </p:nvGrpSpPr>
            <p:grpSpPr>
              <a:xfrm>
                <a:off x="9033363" y="-1210035"/>
                <a:ext cx="1862249" cy="1800000"/>
                <a:chOff x="-866547" y="4154548"/>
                <a:chExt cx="1862249" cy="1800000"/>
              </a:xfrm>
            </p:grpSpPr>
            <p:sp>
              <p:nvSpPr>
                <p:cNvPr id="21" name="Oval 20"/>
                <p:cNvSpPr/>
                <p:nvPr/>
              </p:nvSpPr>
              <p:spPr>
                <a:xfrm rot="17382697">
                  <a:off x="-804298" y="4154548"/>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22" name="TextBox 21"/>
                <p:cNvSpPr txBox="1"/>
                <p:nvPr/>
              </p:nvSpPr>
              <p:spPr>
                <a:xfrm rot="13310855">
                  <a:off x="-866547" y="5313220"/>
                  <a:ext cx="894142" cy="319656"/>
                </a:xfrm>
                <a:prstGeom prst="rect">
                  <a:avLst/>
                </a:prstGeom>
                <a:noFill/>
              </p:spPr>
              <p:txBody>
                <a:bodyPr wrap="square" rtlCol="0">
                  <a:spAutoFit/>
                </a:bodyPr>
                <a:lstStyle/>
                <a:p>
                  <a:r>
                    <a:rPr lang="en-US" sz="1240" dirty="0">
                      <a:latin typeface="#9Slide03 BoosterNextFYBlack" panose="02000A03000000020004" pitchFamily="2" charset="-93"/>
                      <a:ea typeface="Cambria" panose="02040503050406030204" pitchFamily="18" charset="0"/>
                    </a:rPr>
                    <a:t>ND3</a:t>
                  </a:r>
                  <a:endParaRPr lang="vi-VN" sz="1240" dirty="0">
                    <a:latin typeface="#9Slide03 BoosterNextFYBlack" panose="02000A03000000020004" pitchFamily="2" charset="-93"/>
                    <a:ea typeface="Cambria" panose="02040503050406030204" pitchFamily="18" charset="0"/>
                  </a:endParaRPr>
                </a:p>
              </p:txBody>
            </p:sp>
          </p:grpSp>
          <p:grpSp>
            <p:nvGrpSpPr>
              <p:cNvPr id="8" name="Group 7"/>
              <p:cNvGrpSpPr/>
              <p:nvPr/>
            </p:nvGrpSpPr>
            <p:grpSpPr>
              <a:xfrm>
                <a:off x="4903029" y="13063"/>
                <a:ext cx="4993016" cy="3264960"/>
                <a:chOff x="4903029" y="13063"/>
                <a:chExt cx="4993016" cy="3264960"/>
              </a:xfrm>
            </p:grpSpPr>
            <p:grpSp>
              <p:nvGrpSpPr>
                <p:cNvPr id="9" name="Group 8"/>
                <p:cNvGrpSpPr/>
                <p:nvPr/>
              </p:nvGrpSpPr>
              <p:grpSpPr>
                <a:xfrm rot="10800000">
                  <a:off x="7347575" y="2414914"/>
                  <a:ext cx="2548470" cy="863109"/>
                  <a:chOff x="-110175" y="3543367"/>
                  <a:chExt cx="2548470" cy="863109"/>
                </a:xfrm>
              </p:grpSpPr>
              <p:sp>
                <p:nvSpPr>
                  <p:cNvPr id="17" name="Rectangle: Rounded Corners 100">
                    <a:extLst>
                      <a:ext uri="{FF2B5EF4-FFF2-40B4-BE49-F238E27FC236}">
                        <a16:creationId xmlns:a16="http://schemas.microsoft.com/office/drawing/2014/main" id="{FA1D14FE-34AC-4F70-8CFF-FAE0A6A9C1FC}"/>
                      </a:ext>
                    </a:extLst>
                  </p:cNvPr>
                  <p:cNvSpPr/>
                  <p:nvPr/>
                </p:nvSpPr>
                <p:spPr>
                  <a:xfrm rot="2439075" flipV="1">
                    <a:off x="1845667" y="3550255"/>
                    <a:ext cx="59262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18" name="Rectangle: Rounded Corners 100">
                    <a:extLst>
                      <a:ext uri="{FF2B5EF4-FFF2-40B4-BE49-F238E27FC236}">
                        <a16:creationId xmlns:a16="http://schemas.microsoft.com/office/drawing/2014/main" id="{FA1D14FE-34AC-4F70-8CFF-FAE0A6A9C1FC}"/>
                      </a:ext>
                    </a:extLst>
                  </p:cNvPr>
                  <p:cNvSpPr/>
                  <p:nvPr/>
                </p:nvSpPr>
                <p:spPr>
                  <a:xfrm rot="2439075" flipV="1">
                    <a:off x="1071271" y="3558411"/>
                    <a:ext cx="509157" cy="313754"/>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19" name="Rectangle: Rounded Corners 100">
                    <a:extLst>
                      <a:ext uri="{FF2B5EF4-FFF2-40B4-BE49-F238E27FC236}">
                        <a16:creationId xmlns:a16="http://schemas.microsoft.com/office/drawing/2014/main" id="{FA1D14FE-34AC-4F70-8CFF-FAE0A6A9C1FC}"/>
                      </a:ext>
                    </a:extLst>
                  </p:cNvPr>
                  <p:cNvSpPr/>
                  <p:nvPr/>
                </p:nvSpPr>
                <p:spPr>
                  <a:xfrm rot="2439075" flipV="1">
                    <a:off x="-110175" y="4050561"/>
                    <a:ext cx="60729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20" name="Rectangle: Rounded Corners 100">
                    <a:extLst>
                      <a:ext uri="{FF2B5EF4-FFF2-40B4-BE49-F238E27FC236}">
                        <a16:creationId xmlns:a16="http://schemas.microsoft.com/office/drawing/2014/main" id="{FA1D14FE-34AC-4F70-8CFF-FAE0A6A9C1FC}"/>
                      </a:ext>
                    </a:extLst>
                  </p:cNvPr>
                  <p:cNvSpPr/>
                  <p:nvPr/>
                </p:nvSpPr>
                <p:spPr>
                  <a:xfrm rot="2439075" flipV="1">
                    <a:off x="162799" y="3543367"/>
                    <a:ext cx="550466"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140D97A4-BCC7-45D8-AD07-132938C9C7F5}"/>
                    </a:ext>
                  </a:extLst>
                </p:cNvPr>
                <p:cNvSpPr txBox="1"/>
                <p:nvPr/>
              </p:nvSpPr>
              <p:spPr>
                <a:xfrm rot="2423119" flipV="1">
                  <a:off x="4903029" y="1804431"/>
                  <a:ext cx="2771054" cy="412022"/>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b="1" dirty="0">
                      <a:latin typeface="Cambria" panose="02040503050406030204" pitchFamily="18" charset="0"/>
                      <a:ea typeface="Cambria" panose="02040503050406030204" pitchFamily="18" charset="0"/>
                      <a:cs typeface="Arial" panose="020B0604020202020204" pitchFamily="34" charset="0"/>
                    </a:rPr>
                    <a:t> 1. </a:t>
                  </a:r>
                </a:p>
                <a:p>
                  <a:pPr>
                    <a:defRPr/>
                  </a:pPr>
                  <a:endParaRPr lang="en-US" sz="886" dirty="0">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5785567A-2810-485B-84C1-5BA0C4BD4C58}"/>
                    </a:ext>
                  </a:extLst>
                </p:cNvPr>
                <p:cNvSpPr txBox="1"/>
                <p:nvPr/>
              </p:nvSpPr>
              <p:spPr>
                <a:xfrm rot="2486043" flipV="1">
                  <a:off x="5649882" y="1507127"/>
                  <a:ext cx="3900174" cy="258128"/>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  3. </a:t>
                  </a:r>
                </a:p>
              </p:txBody>
            </p:sp>
            <p:sp>
              <p:nvSpPr>
                <p:cNvPr id="12" name="TextBox 11">
                  <a:extLst>
                    <a:ext uri="{FF2B5EF4-FFF2-40B4-BE49-F238E27FC236}">
                      <a16:creationId xmlns:a16="http://schemas.microsoft.com/office/drawing/2014/main" id="{5785567A-2810-485B-84C1-5BA0C4BD4C58}"/>
                    </a:ext>
                  </a:extLst>
                </p:cNvPr>
                <p:cNvSpPr txBox="1"/>
                <p:nvPr/>
              </p:nvSpPr>
              <p:spPr>
                <a:xfrm rot="2427534" flipV="1">
                  <a:off x="4934023" y="1534716"/>
                  <a:ext cx="3649552" cy="258128"/>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2. </a:t>
                  </a:r>
                </a:p>
              </p:txBody>
            </p:sp>
            <p:sp>
              <p:nvSpPr>
                <p:cNvPr id="13" name="Title 1"/>
                <p:cNvSpPr txBox="1">
                  <a:spLocks/>
                </p:cNvSpPr>
                <p:nvPr/>
              </p:nvSpPr>
              <p:spPr>
                <a:xfrm rot="13196088">
                  <a:off x="6600949" y="1127769"/>
                  <a:ext cx="3022944" cy="344764"/>
                </a:xfrm>
                <a:prstGeom prst="rect">
                  <a:avLst/>
                </a:prstGeom>
                <a:ln>
                  <a:solidFill>
                    <a:schemeClr val="tx1"/>
                  </a:solidFill>
                  <a:prstDash val="sysDot"/>
                </a:ln>
              </p:spPr>
              <p:txBody>
                <a:bodyPr vert="horz" lIns="80998" tIns="40499" rIns="80998" bIns="4049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6" dirty="0">
                      <a:latin typeface="Cambria" panose="02040503050406030204" pitchFamily="18" charset="0"/>
                      <a:ea typeface="Cambria" panose="02040503050406030204" pitchFamily="18" charset="0"/>
                    </a:rPr>
                    <a:t>4.                   </a:t>
                  </a:r>
                  <a:endParaRPr lang="vi-VN" sz="886" dirty="0">
                    <a:latin typeface="Cambria" panose="02040503050406030204" pitchFamily="18" charset="0"/>
                    <a:ea typeface="Cambria" panose="02040503050406030204" pitchFamily="18" charset="0"/>
                  </a:endParaRPr>
                </a:p>
              </p:txBody>
            </p:sp>
            <p:sp>
              <p:nvSpPr>
                <p:cNvPr id="14" name="Oval 13"/>
                <p:cNvSpPr/>
                <p:nvPr/>
              </p:nvSpPr>
              <p:spPr>
                <a:xfrm>
                  <a:off x="4923517" y="761148"/>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15" name="Oval 14"/>
                <p:cNvSpPr/>
                <p:nvPr/>
              </p:nvSpPr>
              <p:spPr>
                <a:xfrm>
                  <a:off x="5015466" y="178572"/>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16" name="Oval 15"/>
                <p:cNvSpPr/>
                <p:nvPr/>
              </p:nvSpPr>
              <p:spPr>
                <a:xfrm>
                  <a:off x="5789515" y="13063"/>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grpSp>
        </p:grpSp>
        <p:sp>
          <p:nvSpPr>
            <p:cNvPr id="6" name="Rectangle 5"/>
            <p:cNvSpPr/>
            <p:nvPr/>
          </p:nvSpPr>
          <p:spPr>
            <a:xfrm rot="2368187">
              <a:off x="7834914" y="407038"/>
              <a:ext cx="2050475" cy="922909"/>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b="1" dirty="0">
                <a:solidFill>
                  <a:schemeClr val="tx1"/>
                </a:solidFill>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57B8B4A5-DA4C-4779-8ADA-E7E09170654D}"/>
              </a:ext>
            </a:extLst>
          </p:cNvPr>
          <p:cNvCxnSpPr/>
          <p:nvPr/>
        </p:nvCxnSpPr>
        <p:spPr>
          <a:xfrm>
            <a:off x="5347017" y="183924"/>
            <a:ext cx="0" cy="60748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A11FDE-DBD8-4F11-BB7E-2CCC14CE1C8D}"/>
              </a:ext>
            </a:extLst>
          </p:cNvPr>
          <p:cNvCxnSpPr>
            <a:cxnSpLocks/>
          </p:cNvCxnSpPr>
          <p:nvPr/>
        </p:nvCxnSpPr>
        <p:spPr>
          <a:xfrm flipH="1">
            <a:off x="-54271" y="3221357"/>
            <a:ext cx="10799763"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230467" y="1330574"/>
            <a:ext cx="4274066" cy="3795586"/>
            <a:chOff x="2503919" y="1273323"/>
            <a:chExt cx="4825052" cy="4284889"/>
          </a:xfrm>
        </p:grpSpPr>
        <p:sp>
          <p:nvSpPr>
            <p:cNvPr id="26" name="Oval 25">
              <a:extLst>
                <a:ext uri="{FF2B5EF4-FFF2-40B4-BE49-F238E27FC236}">
                  <a16:creationId xmlns:a16="http://schemas.microsoft.com/office/drawing/2014/main" id="{FEC9266F-E86D-4C7F-A6F8-E57E6CE51C9E}"/>
                </a:ext>
              </a:extLst>
            </p:cNvPr>
            <p:cNvSpPr/>
            <p:nvPr/>
          </p:nvSpPr>
          <p:spPr>
            <a:xfrm>
              <a:off x="3162551" y="1999060"/>
              <a:ext cx="3456996" cy="2859079"/>
            </a:xfrm>
            <a:prstGeom prst="ellipse">
              <a:avLst/>
            </a:prstGeom>
            <a:solidFill>
              <a:schemeClr val="bg1"/>
            </a:solid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39A8E242-88C9-4AA9-B031-2BE700D328B4}"/>
                </a:ext>
              </a:extLst>
            </p:cNvPr>
            <p:cNvSpPr txBox="1"/>
            <p:nvPr/>
          </p:nvSpPr>
          <p:spPr>
            <a:xfrm>
              <a:off x="4225592" y="2165503"/>
              <a:ext cx="1187266" cy="590670"/>
            </a:xfrm>
            <a:prstGeom prst="rect">
              <a:avLst/>
            </a:prstGeom>
            <a:noFill/>
          </p:spPr>
          <p:txBody>
            <a:bodyPr wrap="square" rtlCol="0">
              <a:spAutoFit/>
            </a:bodyPr>
            <a:lstStyle/>
            <a:p>
              <a:r>
                <a:rPr lang="en-US" sz="1400" dirty="0">
                  <a:latin typeface="Times New Roman" panose="02020603050405020304" pitchFamily="18" charset="0"/>
                  <a:ea typeface="Cambria" panose="02040503050406030204" pitchFamily="18" charset="0"/>
                  <a:cs typeface="Times New Roman" panose="02020603050405020304" pitchFamily="18" charset="0"/>
                </a:rPr>
                <a:t>NHÓM……</a:t>
              </a:r>
            </a:p>
          </p:txBody>
        </p:sp>
        <p:sp>
          <p:nvSpPr>
            <p:cNvPr id="28" name="Diamond 27">
              <a:extLst>
                <a:ext uri="{FF2B5EF4-FFF2-40B4-BE49-F238E27FC236}">
                  <a16:creationId xmlns:a16="http://schemas.microsoft.com/office/drawing/2014/main" id="{4EF27D6B-FAB9-833F-989B-DFDB7E2669CE}"/>
                </a:ext>
              </a:extLst>
            </p:cNvPr>
            <p:cNvSpPr/>
            <p:nvPr/>
          </p:nvSpPr>
          <p:spPr>
            <a:xfrm>
              <a:off x="2503919" y="1273323"/>
              <a:ext cx="4825052" cy="4284889"/>
            </a:xfrm>
            <a:prstGeom prst="diamond">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grpSp>
      <p:grpSp>
        <p:nvGrpSpPr>
          <p:cNvPr id="29" name="Group 28"/>
          <p:cNvGrpSpPr/>
          <p:nvPr/>
        </p:nvGrpSpPr>
        <p:grpSpPr>
          <a:xfrm rot="10800000">
            <a:off x="192353" y="3333399"/>
            <a:ext cx="5342148" cy="4026981"/>
            <a:chOff x="4912351" y="-1194382"/>
            <a:chExt cx="6030824" cy="4546114"/>
          </a:xfrm>
        </p:grpSpPr>
        <p:grpSp>
          <p:nvGrpSpPr>
            <p:cNvPr id="30" name="Group 29"/>
            <p:cNvGrpSpPr/>
            <p:nvPr/>
          </p:nvGrpSpPr>
          <p:grpSpPr>
            <a:xfrm>
              <a:off x="4912351" y="-1194382"/>
              <a:ext cx="6030824" cy="4546114"/>
              <a:chOff x="4903029" y="-1210035"/>
              <a:chExt cx="5992583" cy="4546114"/>
            </a:xfrm>
          </p:grpSpPr>
          <p:grpSp>
            <p:nvGrpSpPr>
              <p:cNvPr id="32" name="Group 31"/>
              <p:cNvGrpSpPr/>
              <p:nvPr/>
            </p:nvGrpSpPr>
            <p:grpSpPr>
              <a:xfrm>
                <a:off x="9033363" y="-1210035"/>
                <a:ext cx="1862249" cy="1800000"/>
                <a:chOff x="-866547" y="4154548"/>
                <a:chExt cx="1862249" cy="1800000"/>
              </a:xfrm>
            </p:grpSpPr>
            <p:sp>
              <p:nvSpPr>
                <p:cNvPr id="46" name="Oval 45"/>
                <p:cNvSpPr/>
                <p:nvPr/>
              </p:nvSpPr>
              <p:spPr>
                <a:xfrm rot="17382697">
                  <a:off x="-804298" y="4154548"/>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47" name="TextBox 46"/>
                <p:cNvSpPr txBox="1"/>
                <p:nvPr/>
              </p:nvSpPr>
              <p:spPr>
                <a:xfrm rot="13310855">
                  <a:off x="-866547" y="5313222"/>
                  <a:ext cx="894142" cy="319656"/>
                </a:xfrm>
                <a:prstGeom prst="rect">
                  <a:avLst/>
                </a:prstGeom>
                <a:noFill/>
              </p:spPr>
              <p:txBody>
                <a:bodyPr wrap="square" rtlCol="0">
                  <a:spAutoFit/>
                </a:bodyPr>
                <a:lstStyle/>
                <a:p>
                  <a:r>
                    <a:rPr lang="en-US" sz="1240" dirty="0">
                      <a:latin typeface="#9Slide03 BoosterNextFYBlack" panose="02000A03000000020004" pitchFamily="2" charset="-93"/>
                      <a:ea typeface="Cambria" panose="02040503050406030204" pitchFamily="18" charset="0"/>
                    </a:rPr>
                    <a:t>ND1</a:t>
                  </a:r>
                  <a:endParaRPr lang="vi-VN" sz="1240" dirty="0">
                    <a:latin typeface="#9Slide03 BoosterNextFYBlack" panose="02000A03000000020004" pitchFamily="2" charset="-93"/>
                    <a:ea typeface="Cambria" panose="02040503050406030204" pitchFamily="18" charset="0"/>
                  </a:endParaRPr>
                </a:p>
              </p:txBody>
            </p:sp>
          </p:grpSp>
          <p:grpSp>
            <p:nvGrpSpPr>
              <p:cNvPr id="33" name="Group 32"/>
              <p:cNvGrpSpPr/>
              <p:nvPr/>
            </p:nvGrpSpPr>
            <p:grpSpPr>
              <a:xfrm>
                <a:off x="4903029" y="13063"/>
                <a:ext cx="4964172" cy="3323016"/>
                <a:chOff x="4903029" y="13063"/>
                <a:chExt cx="4964172" cy="3323016"/>
              </a:xfrm>
            </p:grpSpPr>
            <p:grpSp>
              <p:nvGrpSpPr>
                <p:cNvPr id="34" name="Group 33"/>
                <p:cNvGrpSpPr/>
                <p:nvPr/>
              </p:nvGrpSpPr>
              <p:grpSpPr>
                <a:xfrm rot="10800000">
                  <a:off x="7347575" y="2400400"/>
                  <a:ext cx="2519626" cy="935679"/>
                  <a:chOff x="-81331" y="3485311"/>
                  <a:chExt cx="2519626" cy="935679"/>
                </a:xfrm>
              </p:grpSpPr>
              <p:sp>
                <p:nvSpPr>
                  <p:cNvPr id="42" name="Rectangle: Rounded Corners 100">
                    <a:extLst>
                      <a:ext uri="{FF2B5EF4-FFF2-40B4-BE49-F238E27FC236}">
                        <a16:creationId xmlns:a16="http://schemas.microsoft.com/office/drawing/2014/main" id="{FA1D14FE-34AC-4F70-8CFF-FAE0A6A9C1FC}"/>
                      </a:ext>
                    </a:extLst>
                  </p:cNvPr>
                  <p:cNvSpPr/>
                  <p:nvPr/>
                </p:nvSpPr>
                <p:spPr>
                  <a:xfrm rot="2439075" flipV="1">
                    <a:off x="1845667" y="3550255"/>
                    <a:ext cx="59262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43" name="Rectangle: Rounded Corners 100">
                    <a:extLst>
                      <a:ext uri="{FF2B5EF4-FFF2-40B4-BE49-F238E27FC236}">
                        <a16:creationId xmlns:a16="http://schemas.microsoft.com/office/drawing/2014/main" id="{FA1D14FE-34AC-4F70-8CFF-FAE0A6A9C1FC}"/>
                      </a:ext>
                    </a:extLst>
                  </p:cNvPr>
                  <p:cNvSpPr/>
                  <p:nvPr/>
                </p:nvSpPr>
                <p:spPr>
                  <a:xfrm rot="2439075" flipV="1">
                    <a:off x="1071271" y="3558411"/>
                    <a:ext cx="509157" cy="313754"/>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44" name="Rectangle: Rounded Corners 100">
                    <a:extLst>
                      <a:ext uri="{FF2B5EF4-FFF2-40B4-BE49-F238E27FC236}">
                        <a16:creationId xmlns:a16="http://schemas.microsoft.com/office/drawing/2014/main" id="{FA1D14FE-34AC-4F70-8CFF-FAE0A6A9C1FC}"/>
                      </a:ext>
                    </a:extLst>
                  </p:cNvPr>
                  <p:cNvSpPr/>
                  <p:nvPr/>
                </p:nvSpPr>
                <p:spPr>
                  <a:xfrm rot="2439075" flipV="1">
                    <a:off x="-81331" y="4065075"/>
                    <a:ext cx="60729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45" name="Rectangle: Rounded Corners 100">
                    <a:extLst>
                      <a:ext uri="{FF2B5EF4-FFF2-40B4-BE49-F238E27FC236}">
                        <a16:creationId xmlns:a16="http://schemas.microsoft.com/office/drawing/2014/main" id="{FA1D14FE-34AC-4F70-8CFF-FAE0A6A9C1FC}"/>
                      </a:ext>
                    </a:extLst>
                  </p:cNvPr>
                  <p:cNvSpPr/>
                  <p:nvPr/>
                </p:nvSpPr>
                <p:spPr>
                  <a:xfrm rot="2439075" flipV="1">
                    <a:off x="177221" y="3485311"/>
                    <a:ext cx="550466"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grpSp>
            <p:sp>
              <p:nvSpPr>
                <p:cNvPr id="35" name="TextBox 34">
                  <a:extLst>
                    <a:ext uri="{FF2B5EF4-FFF2-40B4-BE49-F238E27FC236}">
                      <a16:creationId xmlns:a16="http://schemas.microsoft.com/office/drawing/2014/main" id="{140D97A4-BCC7-45D8-AD07-132938C9C7F5}"/>
                    </a:ext>
                  </a:extLst>
                </p:cNvPr>
                <p:cNvSpPr txBox="1"/>
                <p:nvPr/>
              </p:nvSpPr>
              <p:spPr>
                <a:xfrm rot="2423119" flipV="1">
                  <a:off x="4903029" y="1857166"/>
                  <a:ext cx="2771054" cy="306555"/>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lnSpc>
                      <a:spcPct val="150000"/>
                    </a:lnSpc>
                    <a:defRPr/>
                  </a:pPr>
                  <a:r>
                    <a:rPr lang="en-US" sz="886" dirty="0">
                      <a:latin typeface="Cambria" panose="02040503050406030204" pitchFamily="18" charset="0"/>
                      <a:ea typeface="Cambria" panose="02040503050406030204" pitchFamily="18" charset="0"/>
                      <a:cs typeface="Arial" panose="020B0604020202020204" pitchFamily="34" charset="0"/>
                    </a:rPr>
                    <a:t> 1. </a:t>
                  </a:r>
                </a:p>
              </p:txBody>
            </p:sp>
            <p:sp>
              <p:nvSpPr>
                <p:cNvPr id="36" name="TextBox 35">
                  <a:extLst>
                    <a:ext uri="{FF2B5EF4-FFF2-40B4-BE49-F238E27FC236}">
                      <a16:creationId xmlns:a16="http://schemas.microsoft.com/office/drawing/2014/main" id="{5785567A-2810-485B-84C1-5BA0C4BD4C58}"/>
                    </a:ext>
                  </a:extLst>
                </p:cNvPr>
                <p:cNvSpPr txBox="1"/>
                <p:nvPr/>
              </p:nvSpPr>
              <p:spPr>
                <a:xfrm rot="2486043" flipV="1">
                  <a:off x="5649884" y="1507127"/>
                  <a:ext cx="3900174" cy="258128"/>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  3. </a:t>
                  </a:r>
                </a:p>
              </p:txBody>
            </p:sp>
            <p:sp>
              <p:nvSpPr>
                <p:cNvPr id="37" name="TextBox 36">
                  <a:extLst>
                    <a:ext uri="{FF2B5EF4-FFF2-40B4-BE49-F238E27FC236}">
                      <a16:creationId xmlns:a16="http://schemas.microsoft.com/office/drawing/2014/main" id="{5785567A-2810-485B-84C1-5BA0C4BD4C58}"/>
                    </a:ext>
                  </a:extLst>
                </p:cNvPr>
                <p:cNvSpPr txBox="1"/>
                <p:nvPr/>
              </p:nvSpPr>
              <p:spPr>
                <a:xfrm rot="2427534" flipV="1">
                  <a:off x="4934023" y="1534717"/>
                  <a:ext cx="3649552" cy="258128"/>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2.</a:t>
                  </a:r>
                </a:p>
              </p:txBody>
            </p:sp>
            <p:sp>
              <p:nvSpPr>
                <p:cNvPr id="38" name="Title 1"/>
                <p:cNvSpPr txBox="1">
                  <a:spLocks/>
                </p:cNvSpPr>
                <p:nvPr/>
              </p:nvSpPr>
              <p:spPr>
                <a:xfrm rot="13196088">
                  <a:off x="6600949" y="1127769"/>
                  <a:ext cx="3022944" cy="344764"/>
                </a:xfrm>
                <a:prstGeom prst="rect">
                  <a:avLst/>
                </a:prstGeom>
                <a:ln>
                  <a:solidFill>
                    <a:schemeClr val="tx1"/>
                  </a:solidFill>
                  <a:prstDash val="sysDot"/>
                </a:ln>
              </p:spPr>
              <p:txBody>
                <a:bodyPr vert="horz" lIns="80998" tIns="40499" rIns="80998" bIns="4049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6" dirty="0">
                      <a:latin typeface="Cambria" panose="02040503050406030204" pitchFamily="18" charset="0"/>
                      <a:ea typeface="Cambria" panose="02040503050406030204" pitchFamily="18" charset="0"/>
                    </a:rPr>
                    <a:t>4.                   </a:t>
                  </a:r>
                  <a:endParaRPr lang="vi-VN" sz="886" dirty="0">
                    <a:latin typeface="Cambria" panose="02040503050406030204" pitchFamily="18" charset="0"/>
                    <a:ea typeface="Cambria" panose="02040503050406030204" pitchFamily="18" charset="0"/>
                  </a:endParaRPr>
                </a:p>
              </p:txBody>
            </p:sp>
            <p:sp>
              <p:nvSpPr>
                <p:cNvPr id="39" name="Oval 38"/>
                <p:cNvSpPr/>
                <p:nvPr/>
              </p:nvSpPr>
              <p:spPr>
                <a:xfrm>
                  <a:off x="4952361" y="775662"/>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40" name="Oval 39"/>
                <p:cNvSpPr/>
                <p:nvPr/>
              </p:nvSpPr>
              <p:spPr>
                <a:xfrm>
                  <a:off x="5015466" y="178572"/>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41" name="Oval 40"/>
                <p:cNvSpPr/>
                <p:nvPr/>
              </p:nvSpPr>
              <p:spPr>
                <a:xfrm>
                  <a:off x="5789515" y="13063"/>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grpSp>
        </p:grpSp>
        <p:sp>
          <p:nvSpPr>
            <p:cNvPr id="31" name="Rectangle 30"/>
            <p:cNvSpPr/>
            <p:nvPr/>
          </p:nvSpPr>
          <p:spPr>
            <a:xfrm rot="2368187">
              <a:off x="7834914" y="407038"/>
              <a:ext cx="2050475" cy="922909"/>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b="1" dirty="0">
                <a:solidFill>
                  <a:schemeClr val="tx1"/>
                </a:solidFill>
                <a:latin typeface="Cambria" panose="02040503050406030204" pitchFamily="18" charset="0"/>
                <a:ea typeface="Cambria" panose="02040503050406030204" pitchFamily="18" charset="0"/>
              </a:endParaRPr>
            </a:p>
          </p:txBody>
        </p:sp>
      </p:grpSp>
      <p:grpSp>
        <p:nvGrpSpPr>
          <p:cNvPr id="48" name="Group 47"/>
          <p:cNvGrpSpPr/>
          <p:nvPr/>
        </p:nvGrpSpPr>
        <p:grpSpPr>
          <a:xfrm rot="16695606">
            <a:off x="546850" y="-1216431"/>
            <a:ext cx="3970759" cy="5261206"/>
            <a:chOff x="4791402" y="-2504949"/>
            <a:chExt cx="4376899" cy="5935376"/>
          </a:xfrm>
        </p:grpSpPr>
        <p:grpSp>
          <p:nvGrpSpPr>
            <p:cNvPr id="49" name="Group 48"/>
            <p:cNvGrpSpPr/>
            <p:nvPr/>
          </p:nvGrpSpPr>
          <p:grpSpPr>
            <a:xfrm>
              <a:off x="4791402" y="-2504949"/>
              <a:ext cx="4376899" cy="5935376"/>
              <a:chOff x="4782844" y="-2520602"/>
              <a:chExt cx="4349140" cy="5935376"/>
            </a:xfrm>
          </p:grpSpPr>
          <p:grpSp>
            <p:nvGrpSpPr>
              <p:cNvPr id="51" name="Group 50"/>
              <p:cNvGrpSpPr/>
              <p:nvPr/>
            </p:nvGrpSpPr>
            <p:grpSpPr>
              <a:xfrm>
                <a:off x="7266290" y="-2520602"/>
                <a:ext cx="1865694" cy="1800000"/>
                <a:chOff x="-2633620" y="2843981"/>
                <a:chExt cx="1865694" cy="1800000"/>
              </a:xfrm>
            </p:grpSpPr>
            <p:sp>
              <p:nvSpPr>
                <p:cNvPr id="65" name="Oval 64"/>
                <p:cNvSpPr/>
                <p:nvPr/>
              </p:nvSpPr>
              <p:spPr>
                <a:xfrm rot="17382697">
                  <a:off x="-2567926" y="2843981"/>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66" name="TextBox 65"/>
                <p:cNvSpPr txBox="1"/>
                <p:nvPr/>
              </p:nvSpPr>
              <p:spPr>
                <a:xfrm rot="13310855">
                  <a:off x="-2633620" y="3968790"/>
                  <a:ext cx="894143" cy="319437"/>
                </a:xfrm>
                <a:prstGeom prst="rect">
                  <a:avLst/>
                </a:prstGeom>
                <a:noFill/>
              </p:spPr>
              <p:txBody>
                <a:bodyPr wrap="square" rtlCol="0">
                  <a:spAutoFit/>
                </a:bodyPr>
                <a:lstStyle/>
                <a:p>
                  <a:r>
                    <a:rPr lang="en-US" sz="1240" dirty="0">
                      <a:latin typeface="#9Slide03 BoosterNextFYBlack" panose="02000A03000000020004" pitchFamily="2" charset="-93"/>
                      <a:ea typeface="Cambria" panose="02040503050406030204" pitchFamily="18" charset="0"/>
                    </a:rPr>
                    <a:t>ND4</a:t>
                  </a:r>
                  <a:endParaRPr lang="vi-VN" sz="1240" dirty="0">
                    <a:latin typeface="#9Slide03 BoosterNextFYBlack" panose="02000A03000000020004" pitchFamily="2" charset="-93"/>
                    <a:ea typeface="Cambria" panose="02040503050406030204" pitchFamily="18" charset="0"/>
                  </a:endParaRPr>
                </a:p>
              </p:txBody>
            </p:sp>
          </p:grpSp>
          <p:grpSp>
            <p:nvGrpSpPr>
              <p:cNvPr id="52" name="Group 51"/>
              <p:cNvGrpSpPr/>
              <p:nvPr/>
            </p:nvGrpSpPr>
            <p:grpSpPr>
              <a:xfrm>
                <a:off x="4782844" y="-882968"/>
                <a:ext cx="3821508" cy="4297742"/>
                <a:chOff x="4782844" y="-882968"/>
                <a:chExt cx="3821508" cy="4297742"/>
              </a:xfrm>
            </p:grpSpPr>
            <p:grpSp>
              <p:nvGrpSpPr>
                <p:cNvPr id="53" name="Group 52"/>
                <p:cNvGrpSpPr/>
                <p:nvPr/>
              </p:nvGrpSpPr>
              <p:grpSpPr>
                <a:xfrm rot="10800000">
                  <a:off x="7368254" y="991562"/>
                  <a:ext cx="1236098" cy="2423212"/>
                  <a:chOff x="1181518" y="3406616"/>
                  <a:chExt cx="1236098" cy="2423212"/>
                </a:xfrm>
              </p:grpSpPr>
              <p:sp>
                <p:nvSpPr>
                  <p:cNvPr id="61" name="Rectangle: Rounded Corners 100">
                    <a:extLst>
                      <a:ext uri="{FF2B5EF4-FFF2-40B4-BE49-F238E27FC236}">
                        <a16:creationId xmlns:a16="http://schemas.microsoft.com/office/drawing/2014/main" id="{FA1D14FE-34AC-4F70-8CFF-FAE0A6A9C1FC}"/>
                      </a:ext>
                    </a:extLst>
                  </p:cNvPr>
                  <p:cNvSpPr/>
                  <p:nvPr/>
                </p:nvSpPr>
                <p:spPr>
                  <a:xfrm rot="2439075" flipV="1">
                    <a:off x="1824988" y="3406616"/>
                    <a:ext cx="59262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62" name="Rectangle: Rounded Corners 100">
                    <a:extLst>
                      <a:ext uri="{FF2B5EF4-FFF2-40B4-BE49-F238E27FC236}">
                        <a16:creationId xmlns:a16="http://schemas.microsoft.com/office/drawing/2014/main" id="{FA1D14FE-34AC-4F70-8CFF-FAE0A6A9C1FC}"/>
                      </a:ext>
                    </a:extLst>
                  </p:cNvPr>
                  <p:cNvSpPr/>
                  <p:nvPr/>
                </p:nvSpPr>
                <p:spPr>
                  <a:xfrm rot="2439075" flipV="1">
                    <a:off x="1181518" y="3615667"/>
                    <a:ext cx="509157" cy="313754"/>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63" name="Rectangle: Rounded Corners 100">
                    <a:extLst>
                      <a:ext uri="{FF2B5EF4-FFF2-40B4-BE49-F238E27FC236}">
                        <a16:creationId xmlns:a16="http://schemas.microsoft.com/office/drawing/2014/main" id="{FA1D14FE-34AC-4F70-8CFF-FAE0A6A9C1FC}"/>
                      </a:ext>
                    </a:extLst>
                  </p:cNvPr>
                  <p:cNvSpPr/>
                  <p:nvPr/>
                </p:nvSpPr>
                <p:spPr>
                  <a:xfrm rot="2439075" flipV="1">
                    <a:off x="1493734" y="5473913"/>
                    <a:ext cx="60729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64" name="Rectangle: Rounded Corners 100">
                    <a:extLst>
                      <a:ext uri="{FF2B5EF4-FFF2-40B4-BE49-F238E27FC236}">
                        <a16:creationId xmlns:a16="http://schemas.microsoft.com/office/drawing/2014/main" id="{FA1D14FE-34AC-4F70-8CFF-FAE0A6A9C1FC}"/>
                      </a:ext>
                    </a:extLst>
                  </p:cNvPr>
                  <p:cNvSpPr/>
                  <p:nvPr/>
                </p:nvSpPr>
                <p:spPr>
                  <a:xfrm rot="2439075" flipV="1">
                    <a:off x="1302076" y="4523754"/>
                    <a:ext cx="550466"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grpSp>
            <p:sp>
              <p:nvSpPr>
                <p:cNvPr id="54" name="TextBox 53">
                  <a:extLst>
                    <a:ext uri="{FF2B5EF4-FFF2-40B4-BE49-F238E27FC236}">
                      <a16:creationId xmlns:a16="http://schemas.microsoft.com/office/drawing/2014/main" id="{140D97A4-BCC7-45D8-AD07-132938C9C7F5}"/>
                    </a:ext>
                  </a:extLst>
                </p:cNvPr>
                <p:cNvSpPr txBox="1"/>
                <p:nvPr/>
              </p:nvSpPr>
              <p:spPr>
                <a:xfrm rot="2423119" flipV="1">
                  <a:off x="5167750" y="2006007"/>
                  <a:ext cx="2505509" cy="411739"/>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b="1" dirty="0">
                      <a:latin typeface="Cambria" panose="02040503050406030204" pitchFamily="18" charset="0"/>
                      <a:ea typeface="Cambria" panose="02040503050406030204" pitchFamily="18" charset="0"/>
                      <a:cs typeface="Arial" panose="020B0604020202020204" pitchFamily="34" charset="0"/>
                    </a:rPr>
                    <a:t> 1. </a:t>
                  </a:r>
                </a:p>
                <a:p>
                  <a:pPr>
                    <a:defRPr/>
                  </a:pPr>
                  <a:endParaRPr lang="en-US" sz="886" dirty="0">
                    <a:latin typeface="Cambria" panose="02040503050406030204" pitchFamily="18" charset="0"/>
                    <a:ea typeface="Cambria" panose="02040503050406030204" pitchFamily="18" charset="0"/>
                    <a:cs typeface="Arial" panose="020B0604020202020204" pitchFamily="34" charset="0"/>
                  </a:endParaRPr>
                </a:p>
              </p:txBody>
            </p:sp>
            <p:sp>
              <p:nvSpPr>
                <p:cNvPr id="55" name="TextBox 54">
                  <a:extLst>
                    <a:ext uri="{FF2B5EF4-FFF2-40B4-BE49-F238E27FC236}">
                      <a16:creationId xmlns:a16="http://schemas.microsoft.com/office/drawing/2014/main" id="{5785567A-2810-485B-84C1-5BA0C4BD4C58}"/>
                    </a:ext>
                  </a:extLst>
                </p:cNvPr>
                <p:cNvSpPr txBox="1"/>
                <p:nvPr/>
              </p:nvSpPr>
              <p:spPr>
                <a:xfrm rot="2486043" flipV="1">
                  <a:off x="4782844" y="560156"/>
                  <a:ext cx="3612125" cy="257951"/>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  3. </a:t>
                  </a:r>
                </a:p>
              </p:txBody>
            </p:sp>
            <p:sp>
              <p:nvSpPr>
                <p:cNvPr id="56" name="TextBox 55">
                  <a:extLst>
                    <a:ext uri="{FF2B5EF4-FFF2-40B4-BE49-F238E27FC236}">
                      <a16:creationId xmlns:a16="http://schemas.microsoft.com/office/drawing/2014/main" id="{5785567A-2810-485B-84C1-5BA0C4BD4C58}"/>
                    </a:ext>
                  </a:extLst>
                </p:cNvPr>
                <p:cNvSpPr txBox="1"/>
                <p:nvPr/>
              </p:nvSpPr>
              <p:spPr>
                <a:xfrm rot="2427534" flipV="1">
                  <a:off x="4971324" y="1534536"/>
                  <a:ext cx="3481262" cy="257951"/>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2. </a:t>
                  </a:r>
                </a:p>
              </p:txBody>
            </p:sp>
            <p:sp>
              <p:nvSpPr>
                <p:cNvPr id="57" name="Title 1"/>
                <p:cNvSpPr txBox="1">
                  <a:spLocks/>
                </p:cNvSpPr>
                <p:nvPr/>
              </p:nvSpPr>
              <p:spPr>
                <a:xfrm rot="13196088">
                  <a:off x="4997062" y="-295616"/>
                  <a:ext cx="3022944" cy="344764"/>
                </a:xfrm>
                <a:prstGeom prst="rect">
                  <a:avLst/>
                </a:prstGeom>
                <a:ln>
                  <a:solidFill>
                    <a:schemeClr val="tx1"/>
                  </a:solidFill>
                  <a:prstDash val="sysDot"/>
                </a:ln>
              </p:spPr>
              <p:txBody>
                <a:bodyPr vert="horz" lIns="80998" tIns="40499" rIns="80998" bIns="4049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6" dirty="0">
                      <a:latin typeface="Cambria" panose="02040503050406030204" pitchFamily="18" charset="0"/>
                      <a:ea typeface="Cambria" panose="02040503050406030204" pitchFamily="18" charset="0"/>
                    </a:rPr>
                    <a:t>4.                   </a:t>
                  </a:r>
                  <a:endParaRPr lang="vi-VN" sz="886" dirty="0">
                    <a:latin typeface="Cambria" panose="02040503050406030204" pitchFamily="18" charset="0"/>
                    <a:ea typeface="Cambria" panose="02040503050406030204" pitchFamily="18" charset="0"/>
                  </a:endParaRPr>
                </a:p>
              </p:txBody>
            </p:sp>
            <p:sp>
              <p:nvSpPr>
                <p:cNvPr id="58" name="Oval 57"/>
                <p:cNvSpPr/>
                <p:nvPr/>
              </p:nvSpPr>
              <p:spPr>
                <a:xfrm>
                  <a:off x="5100815" y="1013065"/>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59" name="Oval 58"/>
                <p:cNvSpPr/>
                <p:nvPr/>
              </p:nvSpPr>
              <p:spPr>
                <a:xfrm>
                  <a:off x="5007362" y="135292"/>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60" name="Oval 59"/>
                <p:cNvSpPr/>
                <p:nvPr/>
              </p:nvSpPr>
              <p:spPr>
                <a:xfrm>
                  <a:off x="4884152" y="-882968"/>
                  <a:ext cx="351009" cy="2986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grpSp>
        </p:grpSp>
        <p:sp>
          <p:nvSpPr>
            <p:cNvPr id="50" name="Rectangle 49"/>
            <p:cNvSpPr/>
            <p:nvPr/>
          </p:nvSpPr>
          <p:spPr>
            <a:xfrm rot="2368187">
              <a:off x="6282646" y="-865824"/>
              <a:ext cx="2050475" cy="922909"/>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b="1" dirty="0">
                <a:solidFill>
                  <a:schemeClr val="tx1"/>
                </a:solidFill>
                <a:latin typeface="Cambria" panose="02040503050406030204" pitchFamily="18" charset="0"/>
                <a:ea typeface="Cambria" panose="02040503050406030204" pitchFamily="18" charset="0"/>
              </a:endParaRPr>
            </a:p>
          </p:txBody>
        </p:sp>
      </p:grpSp>
      <p:grpSp>
        <p:nvGrpSpPr>
          <p:cNvPr id="67" name="Group 66"/>
          <p:cNvGrpSpPr/>
          <p:nvPr/>
        </p:nvGrpSpPr>
        <p:grpSpPr>
          <a:xfrm rot="5853756">
            <a:off x="6256404" y="2455681"/>
            <a:ext cx="4007264" cy="5214663"/>
            <a:chOff x="4617367" y="-2452442"/>
            <a:chExt cx="4417137" cy="5882869"/>
          </a:xfrm>
        </p:grpSpPr>
        <p:grpSp>
          <p:nvGrpSpPr>
            <p:cNvPr id="68" name="Group 67"/>
            <p:cNvGrpSpPr/>
            <p:nvPr/>
          </p:nvGrpSpPr>
          <p:grpSpPr>
            <a:xfrm>
              <a:off x="4617367" y="-2452442"/>
              <a:ext cx="4417137" cy="5882869"/>
              <a:chOff x="4609914" y="-2468095"/>
              <a:chExt cx="4389124" cy="5882869"/>
            </a:xfrm>
          </p:grpSpPr>
          <p:grpSp>
            <p:nvGrpSpPr>
              <p:cNvPr id="70" name="Group 69"/>
              <p:cNvGrpSpPr/>
              <p:nvPr/>
            </p:nvGrpSpPr>
            <p:grpSpPr>
              <a:xfrm>
                <a:off x="7049618" y="-2468095"/>
                <a:ext cx="1949420" cy="1800000"/>
                <a:chOff x="-2850292" y="2896488"/>
                <a:chExt cx="1949420" cy="1800000"/>
              </a:xfrm>
            </p:grpSpPr>
            <p:sp>
              <p:nvSpPr>
                <p:cNvPr id="84" name="Oval 83"/>
                <p:cNvSpPr/>
                <p:nvPr/>
              </p:nvSpPr>
              <p:spPr>
                <a:xfrm rot="17382697">
                  <a:off x="-2700872" y="2896488"/>
                  <a:ext cx="1800000" cy="180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85" name="TextBox 84"/>
                <p:cNvSpPr txBox="1"/>
                <p:nvPr/>
              </p:nvSpPr>
              <p:spPr>
                <a:xfrm rot="13310855">
                  <a:off x="-2850292" y="3988475"/>
                  <a:ext cx="894143" cy="319437"/>
                </a:xfrm>
                <a:prstGeom prst="rect">
                  <a:avLst/>
                </a:prstGeom>
                <a:noFill/>
              </p:spPr>
              <p:txBody>
                <a:bodyPr wrap="square" rtlCol="0">
                  <a:spAutoFit/>
                </a:bodyPr>
                <a:lstStyle/>
                <a:p>
                  <a:r>
                    <a:rPr lang="en-US" sz="1240" dirty="0">
                      <a:latin typeface="#9Slide03 BoosterNextFYBlack" panose="02000A03000000020004" pitchFamily="2" charset="-93"/>
                      <a:ea typeface="Cambria" panose="02040503050406030204" pitchFamily="18" charset="0"/>
                    </a:rPr>
                    <a:t>ND2</a:t>
                  </a:r>
                  <a:endParaRPr lang="vi-VN" sz="1240" dirty="0">
                    <a:latin typeface="#9Slide03 BoosterNextFYBlack" panose="02000A03000000020004" pitchFamily="2" charset="-93"/>
                    <a:ea typeface="Cambria" panose="02040503050406030204" pitchFamily="18" charset="0"/>
                  </a:endParaRPr>
                </a:p>
              </p:txBody>
            </p:sp>
          </p:grpSp>
          <p:grpSp>
            <p:nvGrpSpPr>
              <p:cNvPr id="71" name="Group 70"/>
              <p:cNvGrpSpPr/>
              <p:nvPr/>
            </p:nvGrpSpPr>
            <p:grpSpPr>
              <a:xfrm>
                <a:off x="4609914" y="-1031618"/>
                <a:ext cx="3960891" cy="4446392"/>
                <a:chOff x="4609914" y="-1031618"/>
                <a:chExt cx="3960891" cy="4446392"/>
              </a:xfrm>
            </p:grpSpPr>
            <p:grpSp>
              <p:nvGrpSpPr>
                <p:cNvPr id="72" name="Group 71"/>
                <p:cNvGrpSpPr/>
                <p:nvPr/>
              </p:nvGrpSpPr>
              <p:grpSpPr>
                <a:xfrm rot="10800000">
                  <a:off x="7368254" y="991562"/>
                  <a:ext cx="1202551" cy="2423212"/>
                  <a:chOff x="1215065" y="3406616"/>
                  <a:chExt cx="1202551" cy="2423212"/>
                </a:xfrm>
              </p:grpSpPr>
              <p:sp>
                <p:nvSpPr>
                  <p:cNvPr id="80" name="Rectangle: Rounded Corners 100">
                    <a:extLst>
                      <a:ext uri="{FF2B5EF4-FFF2-40B4-BE49-F238E27FC236}">
                        <a16:creationId xmlns:a16="http://schemas.microsoft.com/office/drawing/2014/main" id="{FA1D14FE-34AC-4F70-8CFF-FAE0A6A9C1FC}"/>
                      </a:ext>
                    </a:extLst>
                  </p:cNvPr>
                  <p:cNvSpPr/>
                  <p:nvPr/>
                </p:nvSpPr>
                <p:spPr>
                  <a:xfrm rot="2439075" flipV="1">
                    <a:off x="1824988" y="3406616"/>
                    <a:ext cx="59262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81" name="Rectangle: Rounded Corners 100">
                    <a:extLst>
                      <a:ext uri="{FF2B5EF4-FFF2-40B4-BE49-F238E27FC236}">
                        <a16:creationId xmlns:a16="http://schemas.microsoft.com/office/drawing/2014/main" id="{FA1D14FE-34AC-4F70-8CFF-FAE0A6A9C1FC}"/>
                      </a:ext>
                    </a:extLst>
                  </p:cNvPr>
                  <p:cNvSpPr/>
                  <p:nvPr/>
                </p:nvSpPr>
                <p:spPr>
                  <a:xfrm rot="2439075" flipV="1">
                    <a:off x="1215065" y="3537415"/>
                    <a:ext cx="509157" cy="313754"/>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82" name="Rectangle: Rounded Corners 100">
                    <a:extLst>
                      <a:ext uri="{FF2B5EF4-FFF2-40B4-BE49-F238E27FC236}">
                        <a16:creationId xmlns:a16="http://schemas.microsoft.com/office/drawing/2014/main" id="{FA1D14FE-34AC-4F70-8CFF-FAE0A6A9C1FC}"/>
                      </a:ext>
                    </a:extLst>
                  </p:cNvPr>
                  <p:cNvSpPr/>
                  <p:nvPr/>
                </p:nvSpPr>
                <p:spPr>
                  <a:xfrm rot="2439075" flipV="1">
                    <a:off x="1493734" y="5473913"/>
                    <a:ext cx="607298"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sp>
                <p:nvSpPr>
                  <p:cNvPr id="83" name="Rectangle: Rounded Corners 100">
                    <a:extLst>
                      <a:ext uri="{FF2B5EF4-FFF2-40B4-BE49-F238E27FC236}">
                        <a16:creationId xmlns:a16="http://schemas.microsoft.com/office/drawing/2014/main" id="{FA1D14FE-34AC-4F70-8CFF-FAE0A6A9C1FC}"/>
                      </a:ext>
                    </a:extLst>
                  </p:cNvPr>
                  <p:cNvSpPr/>
                  <p:nvPr/>
                </p:nvSpPr>
                <p:spPr>
                  <a:xfrm rot="2439075" flipV="1">
                    <a:off x="1345018" y="4516477"/>
                    <a:ext cx="550466" cy="355915"/>
                  </a:xfrm>
                  <a:prstGeom prst="roundRect">
                    <a:avLst/>
                  </a:prstGeom>
                  <a:noFill/>
                  <a:ln>
                    <a:solidFill>
                      <a:schemeClr val="tx1"/>
                    </a:solidFill>
                  </a:ln>
                </p:spPr>
                <p:txBody>
                  <a:bodyPr rtlCol="0" anchor="ctr"/>
                  <a:lstStyle/>
                  <a:p>
                    <a:pPr algn="ctr"/>
                    <a:endParaRPr lang="en-US" sz="886">
                      <a:latin typeface="Cambria" panose="02040503050406030204" pitchFamily="18" charset="0"/>
                      <a:ea typeface="Cambria" panose="02040503050406030204" pitchFamily="18" charset="0"/>
                    </a:endParaRPr>
                  </a:p>
                </p:txBody>
              </p:sp>
            </p:grpSp>
            <p:sp>
              <p:nvSpPr>
                <p:cNvPr id="73" name="TextBox 72">
                  <a:extLst>
                    <a:ext uri="{FF2B5EF4-FFF2-40B4-BE49-F238E27FC236}">
                      <a16:creationId xmlns:a16="http://schemas.microsoft.com/office/drawing/2014/main" id="{140D97A4-BCC7-45D8-AD07-132938C9C7F5}"/>
                    </a:ext>
                  </a:extLst>
                </p:cNvPr>
                <p:cNvSpPr txBox="1"/>
                <p:nvPr/>
              </p:nvSpPr>
              <p:spPr>
                <a:xfrm rot="2423119" flipV="1">
                  <a:off x="5169417" y="2006641"/>
                  <a:ext cx="2503617" cy="411739"/>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b="1" dirty="0">
                      <a:latin typeface="Cambria" panose="02040503050406030204" pitchFamily="18" charset="0"/>
                      <a:ea typeface="Cambria" panose="02040503050406030204" pitchFamily="18" charset="0"/>
                      <a:cs typeface="Arial" panose="020B0604020202020204" pitchFamily="34" charset="0"/>
                    </a:rPr>
                    <a:t> 1. </a:t>
                  </a:r>
                </a:p>
                <a:p>
                  <a:pPr>
                    <a:defRPr/>
                  </a:pPr>
                  <a:endParaRPr lang="en-US" sz="886" dirty="0">
                    <a:latin typeface="Cambria" panose="02040503050406030204" pitchFamily="18" charset="0"/>
                    <a:ea typeface="Cambria" panose="02040503050406030204" pitchFamily="18" charset="0"/>
                    <a:cs typeface="Arial" panose="020B0604020202020204" pitchFamily="34" charset="0"/>
                  </a:endParaRPr>
                </a:p>
              </p:txBody>
            </p:sp>
            <p:sp>
              <p:nvSpPr>
                <p:cNvPr id="74" name="TextBox 73">
                  <a:extLst>
                    <a:ext uri="{FF2B5EF4-FFF2-40B4-BE49-F238E27FC236}">
                      <a16:creationId xmlns:a16="http://schemas.microsoft.com/office/drawing/2014/main" id="{5785567A-2810-485B-84C1-5BA0C4BD4C58}"/>
                    </a:ext>
                  </a:extLst>
                </p:cNvPr>
                <p:cNvSpPr txBox="1"/>
                <p:nvPr/>
              </p:nvSpPr>
              <p:spPr>
                <a:xfrm rot="2486043" flipV="1">
                  <a:off x="4609914" y="506512"/>
                  <a:ext cx="3769798" cy="257951"/>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  3. </a:t>
                  </a:r>
                </a:p>
              </p:txBody>
            </p:sp>
            <p:sp>
              <p:nvSpPr>
                <p:cNvPr id="75" name="TextBox 74">
                  <a:extLst>
                    <a:ext uri="{FF2B5EF4-FFF2-40B4-BE49-F238E27FC236}">
                      <a16:creationId xmlns:a16="http://schemas.microsoft.com/office/drawing/2014/main" id="{5785567A-2810-485B-84C1-5BA0C4BD4C58}"/>
                    </a:ext>
                  </a:extLst>
                </p:cNvPr>
                <p:cNvSpPr txBox="1"/>
                <p:nvPr/>
              </p:nvSpPr>
              <p:spPr>
                <a:xfrm rot="2427534" flipV="1">
                  <a:off x="4823773" y="1477551"/>
                  <a:ext cx="3649552" cy="257951"/>
                </a:xfrm>
                <a:prstGeom prst="rect">
                  <a:avLst/>
                </a:prstGeom>
                <a:noFill/>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wrap="square">
                  <a:spAutoFit/>
                </a:bodyPr>
                <a:lstStyle/>
                <a:p>
                  <a:pPr>
                    <a:defRPr/>
                  </a:pPr>
                  <a:r>
                    <a:rPr lang="en-US" sz="886" dirty="0">
                      <a:latin typeface="Cambria" panose="02040503050406030204" pitchFamily="18" charset="0"/>
                      <a:ea typeface="Cambria" panose="02040503050406030204" pitchFamily="18" charset="0"/>
                      <a:cs typeface="Arial" panose="020B0604020202020204" pitchFamily="34" charset="0"/>
                    </a:rPr>
                    <a:t>2. </a:t>
                  </a:r>
                </a:p>
              </p:txBody>
            </p:sp>
            <p:sp>
              <p:nvSpPr>
                <p:cNvPr id="76" name="Title 1"/>
                <p:cNvSpPr txBox="1">
                  <a:spLocks/>
                </p:cNvSpPr>
                <p:nvPr/>
              </p:nvSpPr>
              <p:spPr>
                <a:xfrm rot="13196088">
                  <a:off x="4997062" y="-295616"/>
                  <a:ext cx="3022944" cy="344764"/>
                </a:xfrm>
                <a:prstGeom prst="rect">
                  <a:avLst/>
                </a:prstGeom>
                <a:ln>
                  <a:solidFill>
                    <a:schemeClr val="tx1"/>
                  </a:solidFill>
                  <a:prstDash val="sysDot"/>
                </a:ln>
              </p:spPr>
              <p:txBody>
                <a:bodyPr vert="horz" lIns="80998" tIns="40499" rIns="80998" bIns="4049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6" dirty="0">
                      <a:latin typeface="Cambria" panose="02040503050406030204" pitchFamily="18" charset="0"/>
                      <a:ea typeface="Cambria" panose="02040503050406030204" pitchFamily="18" charset="0"/>
                    </a:rPr>
                    <a:t>4.                   </a:t>
                  </a:r>
                  <a:endParaRPr lang="vi-VN" sz="886" dirty="0">
                    <a:latin typeface="Cambria" panose="02040503050406030204" pitchFamily="18" charset="0"/>
                    <a:ea typeface="Cambria" panose="02040503050406030204" pitchFamily="18" charset="0"/>
                  </a:endParaRPr>
                </a:p>
              </p:txBody>
            </p:sp>
            <p:sp>
              <p:nvSpPr>
                <p:cNvPr id="77" name="Oval 76"/>
                <p:cNvSpPr/>
                <p:nvPr/>
              </p:nvSpPr>
              <p:spPr>
                <a:xfrm>
                  <a:off x="5008637" y="959103"/>
                  <a:ext cx="351009" cy="3252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78" name="Oval 77"/>
                <p:cNvSpPr/>
                <p:nvPr/>
              </p:nvSpPr>
              <p:spPr>
                <a:xfrm>
                  <a:off x="4905217" y="53909"/>
                  <a:ext cx="351009" cy="3660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sp>
              <p:nvSpPr>
                <p:cNvPr id="79" name="Oval 78"/>
                <p:cNvSpPr/>
                <p:nvPr/>
              </p:nvSpPr>
              <p:spPr>
                <a:xfrm>
                  <a:off x="4706476" y="-1031618"/>
                  <a:ext cx="351009" cy="30301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a:latin typeface="Cambria" panose="02040503050406030204" pitchFamily="18" charset="0"/>
                    <a:ea typeface="Cambria" panose="02040503050406030204" pitchFamily="18" charset="0"/>
                  </a:endParaRPr>
                </a:p>
              </p:txBody>
            </p:sp>
          </p:grpSp>
        </p:grpSp>
        <p:sp>
          <p:nvSpPr>
            <p:cNvPr id="69" name="Rectangle 68"/>
            <p:cNvSpPr/>
            <p:nvPr/>
          </p:nvSpPr>
          <p:spPr>
            <a:xfrm rot="2368187">
              <a:off x="6282646" y="-865824"/>
              <a:ext cx="2050475" cy="922909"/>
            </a:xfrm>
            <a:prstGeom prst="rect">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886" b="1" dirty="0">
                <a:solidFill>
                  <a:schemeClr val="tx1"/>
                </a:solidFill>
                <a:latin typeface="Cambria" panose="02040503050406030204" pitchFamily="18" charset="0"/>
                <a:ea typeface="Cambria" panose="02040503050406030204" pitchFamily="18" charset="0"/>
              </a:endParaRPr>
            </a:p>
          </p:txBody>
        </p:sp>
      </p:grpSp>
      <p:sp>
        <p:nvSpPr>
          <p:cNvPr id="87" name="TextBox 86">
            <a:extLst>
              <a:ext uri="{FF2B5EF4-FFF2-40B4-BE49-F238E27FC236}">
                <a16:creationId xmlns:a16="http://schemas.microsoft.com/office/drawing/2014/main" id="{CE50E0A1-ADAA-F683-F2E2-6CC897821177}"/>
              </a:ext>
            </a:extLst>
          </p:cNvPr>
          <p:cNvSpPr txBox="1"/>
          <p:nvPr/>
        </p:nvSpPr>
        <p:spPr>
          <a:xfrm rot="19039502">
            <a:off x="7168633" y="3536481"/>
            <a:ext cx="5800718"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ƯCLN(2, 6, 8)</a:t>
            </a:r>
          </a:p>
        </p:txBody>
      </p:sp>
      <p:sp>
        <p:nvSpPr>
          <p:cNvPr id="89" name="TextBox 88">
            <a:extLst>
              <a:ext uri="{FF2B5EF4-FFF2-40B4-BE49-F238E27FC236}">
                <a16:creationId xmlns:a16="http://schemas.microsoft.com/office/drawing/2014/main" id="{430F3BAE-6969-66DA-07AB-95488A2FA206}"/>
              </a:ext>
            </a:extLst>
          </p:cNvPr>
          <p:cNvSpPr txBox="1"/>
          <p:nvPr/>
        </p:nvSpPr>
        <p:spPr>
          <a:xfrm rot="8324696">
            <a:off x="-1657769" y="2775763"/>
            <a:ext cx="6193247"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(9, 1)</a:t>
            </a:r>
          </a:p>
        </p:txBody>
      </p:sp>
      <p:sp>
        <p:nvSpPr>
          <p:cNvPr id="91" name="TextBox 90">
            <a:extLst>
              <a:ext uri="{FF2B5EF4-FFF2-40B4-BE49-F238E27FC236}">
                <a16:creationId xmlns:a16="http://schemas.microsoft.com/office/drawing/2014/main" id="{45BF54A8-7BAB-9C62-50F0-546D5C922149}"/>
              </a:ext>
            </a:extLst>
          </p:cNvPr>
          <p:cNvSpPr txBox="1"/>
          <p:nvPr/>
        </p:nvSpPr>
        <p:spPr>
          <a:xfrm rot="13341556">
            <a:off x="2029286" y="498418"/>
            <a:ext cx="6193247"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ƯCLN(2, 6, 8)</a:t>
            </a:r>
          </a:p>
        </p:txBody>
      </p:sp>
      <p:sp>
        <p:nvSpPr>
          <p:cNvPr id="93" name="TextBox 92">
            <a:extLst>
              <a:ext uri="{FF2B5EF4-FFF2-40B4-BE49-F238E27FC236}">
                <a16:creationId xmlns:a16="http://schemas.microsoft.com/office/drawing/2014/main" id="{0112C0A4-73E0-C361-32FB-68C6F234EEFB}"/>
              </a:ext>
            </a:extLst>
          </p:cNvPr>
          <p:cNvSpPr txBox="1"/>
          <p:nvPr/>
        </p:nvSpPr>
        <p:spPr>
          <a:xfrm rot="2330160">
            <a:off x="1084780" y="6206848"/>
            <a:ext cx="6193247"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(9, 1)</a:t>
            </a:r>
          </a:p>
        </p:txBody>
      </p:sp>
      <p:sp>
        <p:nvSpPr>
          <p:cNvPr id="95" name="TextBox 94">
            <a:extLst>
              <a:ext uri="{FF2B5EF4-FFF2-40B4-BE49-F238E27FC236}">
                <a16:creationId xmlns:a16="http://schemas.microsoft.com/office/drawing/2014/main" id="{8B21AB01-1F20-8455-A19A-ED3A400463E0}"/>
              </a:ext>
            </a:extLst>
          </p:cNvPr>
          <p:cNvSpPr txBox="1"/>
          <p:nvPr/>
        </p:nvSpPr>
        <p:spPr>
          <a:xfrm rot="19077552">
            <a:off x="5442311" y="3542703"/>
            <a:ext cx="6193247"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(4, 5, 1)</a:t>
            </a:r>
          </a:p>
        </p:txBody>
      </p:sp>
      <p:sp>
        <p:nvSpPr>
          <p:cNvPr id="100" name="TextBox 99">
            <a:extLst>
              <a:ext uri="{FF2B5EF4-FFF2-40B4-BE49-F238E27FC236}">
                <a16:creationId xmlns:a16="http://schemas.microsoft.com/office/drawing/2014/main" id="{399F69B7-7993-4A9E-5503-D603ECF19B0B}"/>
              </a:ext>
            </a:extLst>
          </p:cNvPr>
          <p:cNvSpPr txBox="1"/>
          <p:nvPr/>
        </p:nvSpPr>
        <p:spPr>
          <a:xfrm rot="19063267">
            <a:off x="5183110" y="2805711"/>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(9, 1)</a:t>
            </a:r>
          </a:p>
        </p:txBody>
      </p:sp>
      <p:sp>
        <p:nvSpPr>
          <p:cNvPr id="101" name="TextBox 100">
            <a:extLst>
              <a:ext uri="{FF2B5EF4-FFF2-40B4-BE49-F238E27FC236}">
                <a16:creationId xmlns:a16="http://schemas.microsoft.com/office/drawing/2014/main" id="{9CB62FD0-7A4C-9381-8E27-78C5F16E36D3}"/>
              </a:ext>
            </a:extLst>
          </p:cNvPr>
          <p:cNvSpPr txBox="1"/>
          <p:nvPr/>
        </p:nvSpPr>
        <p:spPr>
          <a:xfrm rot="8221759">
            <a:off x="1962706" y="1760328"/>
            <a:ext cx="305957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ƯCLN(2, 6, 8)</a:t>
            </a:r>
          </a:p>
        </p:txBody>
      </p:sp>
      <p:sp>
        <p:nvSpPr>
          <p:cNvPr id="102" name="TextBox 101">
            <a:extLst>
              <a:ext uri="{FF2B5EF4-FFF2-40B4-BE49-F238E27FC236}">
                <a16:creationId xmlns:a16="http://schemas.microsoft.com/office/drawing/2014/main" id="{D2BB4EA7-C2A6-D012-F392-6D4456DA1B8F}"/>
              </a:ext>
            </a:extLst>
          </p:cNvPr>
          <p:cNvSpPr txBox="1"/>
          <p:nvPr/>
        </p:nvSpPr>
        <p:spPr>
          <a:xfrm rot="13227853">
            <a:off x="3241434" y="-201105"/>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ƯCLN(6, 18)</a:t>
            </a:r>
          </a:p>
        </p:txBody>
      </p:sp>
      <p:sp>
        <p:nvSpPr>
          <p:cNvPr id="103" name="TextBox 102">
            <a:extLst>
              <a:ext uri="{FF2B5EF4-FFF2-40B4-BE49-F238E27FC236}">
                <a16:creationId xmlns:a16="http://schemas.microsoft.com/office/drawing/2014/main" id="{63B16444-5F46-7917-481D-13DA3FD75991}"/>
              </a:ext>
            </a:extLst>
          </p:cNvPr>
          <p:cNvSpPr txBox="1"/>
          <p:nvPr/>
        </p:nvSpPr>
        <p:spPr>
          <a:xfrm rot="2568232">
            <a:off x="1165805" y="6017214"/>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ƯCLN(2, 6, 8)</a:t>
            </a:r>
          </a:p>
        </p:txBody>
      </p:sp>
      <p:sp>
        <p:nvSpPr>
          <p:cNvPr id="104" name="TextBox 103">
            <a:extLst>
              <a:ext uri="{FF2B5EF4-FFF2-40B4-BE49-F238E27FC236}">
                <a16:creationId xmlns:a16="http://schemas.microsoft.com/office/drawing/2014/main" id="{831210E8-3295-5881-F0C4-95A617907CE7}"/>
              </a:ext>
            </a:extLst>
          </p:cNvPr>
          <p:cNvSpPr txBox="1"/>
          <p:nvPr/>
        </p:nvSpPr>
        <p:spPr>
          <a:xfrm rot="13191102">
            <a:off x="3441186" y="343698"/>
            <a:ext cx="5800718"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(4, 5, 1)</a:t>
            </a:r>
          </a:p>
        </p:txBody>
      </p:sp>
      <p:sp>
        <p:nvSpPr>
          <p:cNvPr id="105" name="TextBox 104">
            <a:extLst>
              <a:ext uri="{FF2B5EF4-FFF2-40B4-BE49-F238E27FC236}">
                <a16:creationId xmlns:a16="http://schemas.microsoft.com/office/drawing/2014/main" id="{293239BA-A6F4-7E44-F646-0BF2A145545A}"/>
              </a:ext>
            </a:extLst>
          </p:cNvPr>
          <p:cNvSpPr txBox="1"/>
          <p:nvPr/>
        </p:nvSpPr>
        <p:spPr>
          <a:xfrm rot="2462201">
            <a:off x="2094509" y="5661894"/>
            <a:ext cx="5800718"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ƯCLN(6, 18)</a:t>
            </a:r>
          </a:p>
        </p:txBody>
      </p:sp>
      <p:sp>
        <p:nvSpPr>
          <p:cNvPr id="106" name="TextBox 105">
            <a:extLst>
              <a:ext uri="{FF2B5EF4-FFF2-40B4-BE49-F238E27FC236}">
                <a16:creationId xmlns:a16="http://schemas.microsoft.com/office/drawing/2014/main" id="{1164D22A-D9A3-4223-FF7D-5BA2666CAE31}"/>
              </a:ext>
            </a:extLst>
          </p:cNvPr>
          <p:cNvSpPr txBox="1"/>
          <p:nvPr/>
        </p:nvSpPr>
        <p:spPr>
          <a:xfrm rot="8349746">
            <a:off x="2916644" y="2010825"/>
            <a:ext cx="1990186"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ƯCLN(6, 18)</a:t>
            </a:r>
          </a:p>
        </p:txBody>
      </p:sp>
      <p:sp>
        <p:nvSpPr>
          <p:cNvPr id="108" name="TextBox 107">
            <a:extLst>
              <a:ext uri="{FF2B5EF4-FFF2-40B4-BE49-F238E27FC236}">
                <a16:creationId xmlns:a16="http://schemas.microsoft.com/office/drawing/2014/main" id="{EA88E414-593E-3981-D9BC-E47C7DFCEB27}"/>
              </a:ext>
            </a:extLst>
          </p:cNvPr>
          <p:cNvSpPr txBox="1"/>
          <p:nvPr/>
        </p:nvSpPr>
        <p:spPr>
          <a:xfrm rot="8303033">
            <a:off x="-2904729" y="2943636"/>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(4, 5, 1)</a:t>
            </a:r>
          </a:p>
        </p:txBody>
      </p:sp>
      <p:sp>
        <p:nvSpPr>
          <p:cNvPr id="110" name="TextBox 109">
            <a:extLst>
              <a:ext uri="{FF2B5EF4-FFF2-40B4-BE49-F238E27FC236}">
                <a16:creationId xmlns:a16="http://schemas.microsoft.com/office/drawing/2014/main" id="{4F95CB9B-47FE-A06E-AB60-62FD70359D3B}"/>
              </a:ext>
            </a:extLst>
          </p:cNvPr>
          <p:cNvSpPr txBox="1"/>
          <p:nvPr/>
        </p:nvSpPr>
        <p:spPr>
          <a:xfrm rot="13149830">
            <a:off x="2124703" y="283276"/>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(9, 1)</a:t>
            </a:r>
          </a:p>
        </p:txBody>
      </p:sp>
      <p:sp>
        <p:nvSpPr>
          <p:cNvPr id="111" name="TextBox 110">
            <a:extLst>
              <a:ext uri="{FF2B5EF4-FFF2-40B4-BE49-F238E27FC236}">
                <a16:creationId xmlns:a16="http://schemas.microsoft.com/office/drawing/2014/main" id="{A4B7DAC0-3272-9791-8D4C-F86DB31E2F7C}"/>
              </a:ext>
            </a:extLst>
          </p:cNvPr>
          <p:cNvSpPr txBox="1"/>
          <p:nvPr/>
        </p:nvSpPr>
        <p:spPr>
          <a:xfrm rot="2353194">
            <a:off x="2691303" y="5758334"/>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 (4, 5, 1)</a:t>
            </a:r>
          </a:p>
        </p:txBody>
      </p:sp>
      <p:sp>
        <p:nvSpPr>
          <p:cNvPr id="112" name="TextBox 111">
            <a:extLst>
              <a:ext uri="{FF2B5EF4-FFF2-40B4-BE49-F238E27FC236}">
                <a16:creationId xmlns:a16="http://schemas.microsoft.com/office/drawing/2014/main" id="{352EDE10-4E74-9D7A-1E6A-E2841050C8ED}"/>
              </a:ext>
            </a:extLst>
          </p:cNvPr>
          <p:cNvSpPr txBox="1"/>
          <p:nvPr/>
        </p:nvSpPr>
        <p:spPr>
          <a:xfrm rot="19128796">
            <a:off x="6301854" y="3331508"/>
            <a:ext cx="6654314" cy="297517"/>
          </a:xfrm>
          <a:prstGeom prst="rect">
            <a:avLst/>
          </a:prstGeom>
          <a:noFill/>
        </p:spPr>
        <p:txBody>
          <a:bodyPr wrap="square">
            <a:spAutoFit/>
          </a:bodyPr>
          <a:lstStyle/>
          <a:p>
            <a:pPr marL="26999" marR="26999" algn="just">
              <a:lnSpc>
                <a:spcPts val="1594"/>
              </a:lnSpc>
              <a:spcAft>
                <a:spcPts val="1063"/>
              </a:spcAft>
            </a:pPr>
            <a:r>
              <a:rPr lang="en-US" sz="1500" dirty="0">
                <a:latin typeface="Times New Roman" panose="02020603050405020304" pitchFamily="18" charset="0"/>
                <a:ea typeface="Times New Roman" panose="02020603050405020304" pitchFamily="18" charset="0"/>
              </a:rPr>
              <a:t>ƯCLN(6, 18)</a:t>
            </a:r>
          </a:p>
        </p:txBody>
      </p:sp>
      <p:sp>
        <p:nvSpPr>
          <p:cNvPr id="2" name="Rectangle 1">
            <a:extLst>
              <a:ext uri="{FF2B5EF4-FFF2-40B4-BE49-F238E27FC236}">
                <a16:creationId xmlns:a16="http://schemas.microsoft.com/office/drawing/2014/main" id="{7C36D2F2-2135-4583-900A-123F9F51C11C}"/>
              </a:ext>
            </a:extLst>
          </p:cNvPr>
          <p:cNvSpPr/>
          <p:nvPr/>
        </p:nvSpPr>
        <p:spPr>
          <a:xfrm>
            <a:off x="4077913" y="2489419"/>
            <a:ext cx="1741823" cy="300339"/>
          </a:xfrm>
          <a:prstGeom prst="rect">
            <a:avLst/>
          </a:prstGeom>
        </p:spPr>
        <p:txBody>
          <a:bodyPr wrap="none">
            <a:spAutoFit/>
          </a:bodyPr>
          <a:lstStyle/>
          <a:p>
            <a:pPr marL="26999" marR="26999" algn="just">
              <a:lnSpc>
                <a:spcPts val="1594"/>
              </a:lnSpc>
              <a:spcAft>
                <a:spcPts val="1063"/>
              </a:spcAft>
            </a:pPr>
            <a:r>
              <a:rPr lang="en-US" sz="1800" dirty="0">
                <a:latin typeface="Times New Roman" panose="02020603050405020304" pitchFamily="18" charset="0"/>
                <a:ea typeface="Times New Roman" panose="02020603050405020304" pitchFamily="18" charset="0"/>
              </a:rPr>
              <a:t>ƯCLN (6, 18) =</a:t>
            </a:r>
          </a:p>
        </p:txBody>
      </p:sp>
      <p:sp>
        <p:nvSpPr>
          <p:cNvPr id="3" name="Rectangle 2">
            <a:extLst>
              <a:ext uri="{FF2B5EF4-FFF2-40B4-BE49-F238E27FC236}">
                <a16:creationId xmlns:a16="http://schemas.microsoft.com/office/drawing/2014/main" id="{E1EF3277-3DCE-4ED7-9650-32DD1E8F5657}"/>
              </a:ext>
            </a:extLst>
          </p:cNvPr>
          <p:cNvSpPr/>
          <p:nvPr/>
        </p:nvSpPr>
        <p:spPr>
          <a:xfrm>
            <a:off x="4074150" y="2926598"/>
            <a:ext cx="1857240" cy="300339"/>
          </a:xfrm>
          <a:prstGeom prst="rect">
            <a:avLst/>
          </a:prstGeom>
        </p:spPr>
        <p:txBody>
          <a:bodyPr wrap="none">
            <a:spAutoFit/>
          </a:bodyPr>
          <a:lstStyle/>
          <a:p>
            <a:pPr marL="26999" marR="26999" algn="just">
              <a:lnSpc>
                <a:spcPts val="1594"/>
              </a:lnSpc>
              <a:spcAft>
                <a:spcPts val="1063"/>
              </a:spcAft>
            </a:pPr>
            <a:r>
              <a:rPr lang="en-US" sz="1800" dirty="0">
                <a:latin typeface="Times New Roman" panose="02020603050405020304" pitchFamily="18" charset="0"/>
                <a:ea typeface="Times New Roman" panose="02020603050405020304" pitchFamily="18" charset="0"/>
              </a:rPr>
              <a:t>ƯCLN (2, 6, 8) =</a:t>
            </a:r>
          </a:p>
        </p:txBody>
      </p:sp>
      <p:sp>
        <p:nvSpPr>
          <p:cNvPr id="86" name="Rectangle 85">
            <a:extLst>
              <a:ext uri="{FF2B5EF4-FFF2-40B4-BE49-F238E27FC236}">
                <a16:creationId xmlns:a16="http://schemas.microsoft.com/office/drawing/2014/main" id="{51255032-A2BF-4C4A-B650-6E1D0ED0FA8D}"/>
              </a:ext>
            </a:extLst>
          </p:cNvPr>
          <p:cNvSpPr/>
          <p:nvPr/>
        </p:nvSpPr>
        <p:spPr>
          <a:xfrm>
            <a:off x="4089355" y="3784020"/>
            <a:ext cx="1857240" cy="300339"/>
          </a:xfrm>
          <a:prstGeom prst="rect">
            <a:avLst/>
          </a:prstGeom>
        </p:spPr>
        <p:txBody>
          <a:bodyPr wrap="none">
            <a:spAutoFit/>
          </a:bodyPr>
          <a:lstStyle/>
          <a:p>
            <a:pPr marL="26999" marR="26999" algn="just">
              <a:lnSpc>
                <a:spcPts val="1594"/>
              </a:lnSpc>
              <a:spcAft>
                <a:spcPts val="1063"/>
              </a:spcAft>
            </a:pPr>
            <a:r>
              <a:rPr lang="en-US" sz="1800" dirty="0">
                <a:latin typeface="Times New Roman" panose="02020603050405020304" pitchFamily="18" charset="0"/>
                <a:ea typeface="Times New Roman" panose="02020603050405020304" pitchFamily="18" charset="0"/>
              </a:rPr>
              <a:t>ƯCLN (4, 5, 1) =</a:t>
            </a:r>
          </a:p>
        </p:txBody>
      </p:sp>
      <p:sp>
        <p:nvSpPr>
          <p:cNvPr id="88" name="Rectangle 87">
            <a:extLst>
              <a:ext uri="{FF2B5EF4-FFF2-40B4-BE49-F238E27FC236}">
                <a16:creationId xmlns:a16="http://schemas.microsoft.com/office/drawing/2014/main" id="{582472C7-7F76-4245-808E-991CF70D928E}"/>
              </a:ext>
            </a:extLst>
          </p:cNvPr>
          <p:cNvSpPr/>
          <p:nvPr/>
        </p:nvSpPr>
        <p:spPr>
          <a:xfrm>
            <a:off x="4053322" y="3321844"/>
            <a:ext cx="1626407" cy="300339"/>
          </a:xfrm>
          <a:prstGeom prst="rect">
            <a:avLst/>
          </a:prstGeom>
        </p:spPr>
        <p:txBody>
          <a:bodyPr wrap="none">
            <a:spAutoFit/>
          </a:bodyPr>
          <a:lstStyle/>
          <a:p>
            <a:pPr marL="26999" marR="26999" algn="just">
              <a:lnSpc>
                <a:spcPts val="1594"/>
              </a:lnSpc>
              <a:spcAft>
                <a:spcPts val="1063"/>
              </a:spcAft>
            </a:pPr>
            <a:r>
              <a:rPr lang="en-US" sz="1800" dirty="0">
                <a:latin typeface="Times New Roman" panose="02020603050405020304" pitchFamily="18" charset="0"/>
                <a:ea typeface="Times New Roman" panose="02020603050405020304" pitchFamily="18" charset="0"/>
              </a:rPr>
              <a:t>ƯCLN (9, 1) =</a:t>
            </a:r>
          </a:p>
        </p:txBody>
      </p:sp>
      <p:sp>
        <p:nvSpPr>
          <p:cNvPr id="90" name="Rectangle 89">
            <a:extLst>
              <a:ext uri="{FF2B5EF4-FFF2-40B4-BE49-F238E27FC236}">
                <a16:creationId xmlns:a16="http://schemas.microsoft.com/office/drawing/2014/main" id="{915A8E87-7B7D-4639-AC9B-077BBFEC22C1}"/>
              </a:ext>
            </a:extLst>
          </p:cNvPr>
          <p:cNvSpPr/>
          <p:nvPr/>
        </p:nvSpPr>
        <p:spPr>
          <a:xfrm>
            <a:off x="5740577" y="2400258"/>
            <a:ext cx="300082" cy="369332"/>
          </a:xfrm>
          <a:prstGeom prst="rect">
            <a:avLst/>
          </a:prstGeom>
        </p:spPr>
        <p:txBody>
          <a:bodyPr wrap="none">
            <a:spAutoFit/>
          </a:bodyPr>
          <a:lstStyle/>
          <a:p>
            <a:r>
              <a:rPr lang="en-US" sz="1800" b="1" dirty="0">
                <a:solidFill>
                  <a:srgbClr val="FF0000"/>
                </a:solidFill>
                <a:latin typeface="Times New Roman" panose="02020603050405020304" pitchFamily="18" charset="0"/>
                <a:cs typeface="Times New Roman" panose="02020603050405020304" pitchFamily="18" charset="0"/>
              </a:rPr>
              <a:t>6</a:t>
            </a:r>
            <a:endParaRPr lang="en-US" dirty="0"/>
          </a:p>
        </p:txBody>
      </p:sp>
      <p:sp>
        <p:nvSpPr>
          <p:cNvPr id="92" name="Rectangle 91">
            <a:extLst>
              <a:ext uri="{FF2B5EF4-FFF2-40B4-BE49-F238E27FC236}">
                <a16:creationId xmlns:a16="http://schemas.microsoft.com/office/drawing/2014/main" id="{8DA6FEFD-C823-4ADD-A356-24BF475D13BD}"/>
              </a:ext>
            </a:extLst>
          </p:cNvPr>
          <p:cNvSpPr/>
          <p:nvPr/>
        </p:nvSpPr>
        <p:spPr>
          <a:xfrm>
            <a:off x="5835797" y="2850196"/>
            <a:ext cx="300082" cy="369332"/>
          </a:xfrm>
          <a:prstGeom prst="rect">
            <a:avLst/>
          </a:prstGeom>
        </p:spPr>
        <p:txBody>
          <a:bodyPr wrap="none">
            <a:spAutoFit/>
          </a:bodyPr>
          <a:lstStyle/>
          <a:p>
            <a:r>
              <a:rPr lang="en-US" sz="1800" b="1" dirty="0">
                <a:solidFill>
                  <a:srgbClr val="FF0000"/>
                </a:solidFill>
                <a:latin typeface="Times New Roman" panose="02020603050405020304" pitchFamily="18" charset="0"/>
                <a:cs typeface="Times New Roman" panose="02020603050405020304" pitchFamily="18" charset="0"/>
              </a:rPr>
              <a:t>2</a:t>
            </a:r>
            <a:endParaRPr lang="en-US" dirty="0"/>
          </a:p>
        </p:txBody>
      </p:sp>
      <p:sp>
        <p:nvSpPr>
          <p:cNvPr id="94" name="Rectangle 93">
            <a:extLst>
              <a:ext uri="{FF2B5EF4-FFF2-40B4-BE49-F238E27FC236}">
                <a16:creationId xmlns:a16="http://schemas.microsoft.com/office/drawing/2014/main" id="{2E47002E-4F55-4878-AB20-522538ACC648}"/>
              </a:ext>
            </a:extLst>
          </p:cNvPr>
          <p:cNvSpPr/>
          <p:nvPr/>
        </p:nvSpPr>
        <p:spPr>
          <a:xfrm>
            <a:off x="5523291" y="3259561"/>
            <a:ext cx="300082" cy="369332"/>
          </a:xfrm>
          <a:prstGeom prst="rect">
            <a:avLst/>
          </a:prstGeom>
        </p:spPr>
        <p:txBody>
          <a:bodyPr wrap="none">
            <a:spAutoFit/>
          </a:bodyPr>
          <a:lstStyle/>
          <a:p>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endParaRPr lang="en-US" dirty="0"/>
          </a:p>
        </p:txBody>
      </p:sp>
      <p:sp>
        <p:nvSpPr>
          <p:cNvPr id="96" name="Rectangle 95">
            <a:extLst>
              <a:ext uri="{FF2B5EF4-FFF2-40B4-BE49-F238E27FC236}">
                <a16:creationId xmlns:a16="http://schemas.microsoft.com/office/drawing/2014/main" id="{7CDF3CA9-6FDD-4F47-93D6-50DB3EE4F15A}"/>
              </a:ext>
            </a:extLst>
          </p:cNvPr>
          <p:cNvSpPr/>
          <p:nvPr/>
        </p:nvSpPr>
        <p:spPr>
          <a:xfrm>
            <a:off x="5836019" y="3710527"/>
            <a:ext cx="300082" cy="369332"/>
          </a:xfrm>
          <a:prstGeom prst="rect">
            <a:avLst/>
          </a:prstGeom>
        </p:spPr>
        <p:txBody>
          <a:bodyPr wrap="none">
            <a:spAutoFit/>
          </a:bodyPr>
          <a:lstStyle/>
          <a:p>
            <a:r>
              <a:rPr lang="en-US" sz="1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endParaRPr lang="en-US" dirty="0"/>
          </a:p>
        </p:txBody>
      </p:sp>
    </p:spTree>
    <p:extLst>
      <p:ext uri="{BB962C8B-B14F-4D97-AF65-F5344CB8AC3E}">
        <p14:creationId xmlns:p14="http://schemas.microsoft.com/office/powerpoint/2010/main" val="30170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94" grpId="0"/>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CB9F9A7-2226-4C97-8C3A-2B21057761CC}"/>
              </a:ext>
            </a:extLst>
          </p:cNvPr>
          <p:cNvSpPr>
            <a:spLocks noGrp="1"/>
          </p:cNvSpPr>
          <p:nvPr>
            <p:ph type="subTitle" idx="1"/>
          </p:nvPr>
        </p:nvSpPr>
        <p:spPr>
          <a:xfrm>
            <a:off x="714876" y="2585121"/>
            <a:ext cx="9435345" cy="1695613"/>
          </a:xfrm>
        </p:spPr>
        <p:txBody>
          <a:bodyPr/>
          <a:lstStyle/>
          <a:p>
            <a:pPr algn="l"/>
            <a:r>
              <a:rPr lang="en-US" dirty="0" err="1">
                <a:solidFill>
                  <a:schemeClr val="tx1"/>
                </a:solidFill>
                <a:latin typeface="Times New Roman" panose="02020603050405020304" pitchFamily="18" charset="0"/>
                <a:cs typeface="Times New Roman" panose="02020603050405020304" pitchFamily="18" charset="0"/>
              </a:rPr>
              <a:t>Ví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a:t>
            </a:r>
            <a:r>
              <a:rPr lang="en-US" dirty="0">
                <a:solidFill>
                  <a:schemeClr val="tx1"/>
                </a:solidFill>
                <a:latin typeface="Times New Roman" panose="02020603050405020304" pitchFamily="18" charset="0"/>
                <a:cs typeface="Times New Roman" panose="02020603050405020304" pitchFamily="18" charset="0"/>
              </a:rPr>
              <a:t>: </a:t>
            </a:r>
          </a:p>
          <a:p>
            <a:pPr algn="l"/>
            <a:r>
              <a:rPr lang="en-US" dirty="0">
                <a:solidFill>
                  <a:schemeClr val="tx1"/>
                </a:solidFill>
                <a:latin typeface="Times New Roman" panose="02020603050405020304" pitchFamily="18" charset="0"/>
                <a:cs typeface="Times New Roman" panose="02020603050405020304" pitchFamily="18" charset="0"/>
              </a:rPr>
              <a:t>a) ƯCLN(90; 10) =                       b) ƯCLN(45; 5) =</a:t>
            </a:r>
          </a:p>
          <a:p>
            <a:pPr algn="l"/>
            <a:endParaRPr lang="en-US" dirty="0">
              <a:solidFill>
                <a:schemeClr val="tx1"/>
              </a:solidFill>
              <a:latin typeface="Times New Roman" panose="02020603050405020304" pitchFamily="18" charset="0"/>
              <a:cs typeface="Times New Roman" panose="02020603050405020304" pitchFamily="18" charset="0"/>
            </a:endParaRPr>
          </a:p>
          <a:p>
            <a:pPr algn="l"/>
            <a:r>
              <a:rPr lang="en-US" dirty="0">
                <a:solidFill>
                  <a:schemeClr val="tx1"/>
                </a:solidFill>
                <a:latin typeface="Times New Roman" panose="02020603050405020304" pitchFamily="18" charset="0"/>
                <a:cs typeface="Times New Roman" panose="02020603050405020304" pitchFamily="18" charset="0"/>
              </a:rPr>
              <a:t>c) ƯCLN(2; 6; 8 ) =</a:t>
            </a:r>
          </a:p>
          <a:p>
            <a:pPr algn="l"/>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D84E9CB-7E37-40CE-936E-B8C962D3D7E4}"/>
                  </a:ext>
                </a:extLst>
              </p:cNvPr>
              <p:cNvSpPr/>
              <p:nvPr/>
            </p:nvSpPr>
            <p:spPr>
              <a:xfrm>
                <a:off x="384364" y="928753"/>
                <a:ext cx="9684327" cy="1815882"/>
              </a:xfrm>
              <a:prstGeom prst="rect">
                <a:avLst/>
              </a:prstGeom>
            </p:spPr>
            <p:txBody>
              <a:bodyPr wrap="square">
                <a:spAutoFit/>
              </a:bodyPr>
              <a:lstStyle/>
              <a:p>
                <a:r>
                  <a:rPr lang="en-US" sz="2800" b="1" i="1" dirty="0">
                    <a:latin typeface="Times New Roman" panose="02020603050405020304" pitchFamily="18" charset="0"/>
                    <a:cs typeface="Times New Roman" panose="02020603050405020304" pitchFamily="18" charset="0"/>
                  </a:rPr>
                  <a:t>Nhận </a:t>
                </a:r>
                <a:r>
                  <a:rPr lang="en-US" sz="2800" b="1" i="1" dirty="0" err="1">
                    <a:latin typeface="Times New Roman" panose="02020603050405020304" pitchFamily="18" charset="0"/>
                    <a:cs typeface="Times New Roman" panose="02020603050405020304" pitchFamily="18" charset="0"/>
                  </a:rPr>
                  <a:t>xét</a:t>
                </a:r>
                <a:r>
                  <a:rPr lang="en-US" sz="2800" b="1"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ƯCLN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p>
              <a:p>
                <a:pPr algn="ct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ea typeface="Cambria Math" panose="02040503050406030204" pitchFamily="18" charset="0"/>
                        <a:cs typeface="Times New Roman" panose="02020603050405020304" pitchFamily="18" charset="0"/>
                      </a:rPr>
                      <m:t>𝑏</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0" smtClean="0">
                        <a:latin typeface="Cambria Math" panose="02040503050406030204" pitchFamily="18" charset="0"/>
                        <a:cs typeface="Times New Roman" panose="02020603050405020304" pitchFamily="18" charset="0"/>
                      </a:rPr>
                      <m:t>Ư</m:t>
                    </m:r>
                    <m:r>
                      <a:rPr lang="en-US" sz="2800" b="0" i="1" smtClean="0">
                        <a:latin typeface="Cambria Math" panose="02040503050406030204" pitchFamily="18" charset="0"/>
                        <a:cs typeface="Times New Roman" panose="02020603050405020304" pitchFamily="18" charset="0"/>
                      </a:rPr>
                      <m:t>𝐶𝐿𝑁</m:t>
                    </m:r>
                    <m:d>
                      <m:dPr>
                        <m:ctrlPr>
                          <a:rPr lang="en-US" sz="2800" b="0" i="1" smtClean="0">
                            <a:latin typeface="Cambria Math" panose="02040503050406030204" pitchFamily="18" charset="0"/>
                            <a:cs typeface="Times New Roman" panose="02020603050405020304" pitchFamily="18" charset="0"/>
                          </a:rPr>
                        </m:ctrlPr>
                      </m:dPr>
                      <m:e>
                        <m:r>
                          <a:rPr lang="en-US" sz="2800" b="0" i="1" smtClean="0">
                            <a:latin typeface="Cambria Math" panose="02040503050406030204" pitchFamily="18" charset="0"/>
                            <a:cs typeface="Times New Roman" panose="02020603050405020304" pitchFamily="18" charset="0"/>
                          </a:rPr>
                          <m:t>𝑎</m:t>
                        </m:r>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e>
                    </m:d>
                    <m:r>
                      <a:rPr lang="en-US" sz="2800" b="0" i="1" smtClean="0">
                        <a:latin typeface="Cambria Math" panose="02040503050406030204" pitchFamily="18" charset="0"/>
                        <a:cs typeface="Times New Roman" panose="02020603050405020304" pitchFamily="18" charset="0"/>
                      </a:rPr>
                      <m:t>=</m:t>
                    </m:r>
                    <m:r>
                      <a:rPr lang="en-US" sz="2800" b="0" i="1" smtClean="0">
                        <a:latin typeface="Cambria Math" panose="02040503050406030204" pitchFamily="18" charset="0"/>
                        <a:cs typeface="Times New Roman" panose="02020603050405020304" pitchFamily="18" charset="0"/>
                      </a:rPr>
                      <m:t>𝑏</m:t>
                    </m:r>
                  </m:oMath>
                </a14:m>
                <a:endParaRPr lang="en-US" sz="2800" dirty="0">
                  <a:latin typeface="Times New Roman" panose="020206030504050203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DD84E9CB-7E37-40CE-936E-B8C962D3D7E4}"/>
                  </a:ext>
                </a:extLst>
              </p:cNvPr>
              <p:cNvSpPr>
                <a:spLocks noRot="1" noChangeAspect="1" noMove="1" noResize="1" noEditPoints="1" noAdjustHandles="1" noChangeArrowheads="1" noChangeShapeType="1" noTextEdit="1"/>
              </p:cNvSpPr>
              <p:nvPr/>
            </p:nvSpPr>
            <p:spPr>
              <a:xfrm>
                <a:off x="384364" y="928753"/>
                <a:ext cx="9684327" cy="1815882"/>
              </a:xfrm>
              <a:prstGeom prst="rect">
                <a:avLst/>
              </a:prstGeom>
              <a:blipFill>
                <a:blip r:embed="rId2"/>
                <a:stretch>
                  <a:fillRect l="-1259" t="-3356" b="-838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0F075A6F-9636-42FB-A421-8B7B21A91666}"/>
              </a:ext>
            </a:extLst>
          </p:cNvPr>
          <p:cNvSpPr/>
          <p:nvPr/>
        </p:nvSpPr>
        <p:spPr>
          <a:xfrm>
            <a:off x="433027" y="4174841"/>
            <a:ext cx="9902464"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1. Do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ƯCLN (a, 1) = 1;  ƯCLN (a, b, 1) = 1.</a:t>
            </a:r>
          </a:p>
        </p:txBody>
      </p:sp>
      <p:sp>
        <p:nvSpPr>
          <p:cNvPr id="6" name="Subtitle 2">
            <a:extLst>
              <a:ext uri="{FF2B5EF4-FFF2-40B4-BE49-F238E27FC236}">
                <a16:creationId xmlns:a16="http://schemas.microsoft.com/office/drawing/2014/main" id="{B740C292-1FAC-4A15-AA1F-7894196CDCA6}"/>
              </a:ext>
            </a:extLst>
          </p:cNvPr>
          <p:cNvSpPr txBox="1">
            <a:spLocks/>
          </p:cNvSpPr>
          <p:nvPr/>
        </p:nvSpPr>
        <p:spPr>
          <a:xfrm>
            <a:off x="714876" y="5180078"/>
            <a:ext cx="9120628" cy="16956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Patrick Hand"/>
              <a:buNone/>
              <a:defRPr sz="2500" b="0" i="0" u="none" strike="noStrike" cap="none">
                <a:solidFill>
                  <a:schemeClr val="dk2"/>
                </a:solidFill>
                <a:latin typeface="Patrick Hand"/>
                <a:ea typeface="Patrick Hand"/>
                <a:cs typeface="Patrick Hand"/>
                <a:sym typeface="Patrick Hand"/>
              </a:defRPr>
            </a:lvl1pPr>
            <a:lvl2pPr marL="914400" marR="0" lvl="1"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2pPr>
            <a:lvl3pPr marL="1371600" marR="0" lvl="2"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3pPr>
            <a:lvl4pPr marL="1828800" marR="0" lvl="3"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4pPr>
            <a:lvl5pPr marL="2286000" marR="0" lvl="4"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5pPr>
            <a:lvl6pPr marL="2743200" marR="0" lvl="5"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6pPr>
            <a:lvl7pPr marL="3200400" marR="0" lvl="6"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7pPr>
            <a:lvl8pPr marL="3657600" marR="0" lvl="7" indent="-317500" algn="ctr" rtl="0">
              <a:lnSpc>
                <a:spcPct val="100000"/>
              </a:lnSpc>
              <a:spcBef>
                <a:spcPts val="1600"/>
              </a:spcBef>
              <a:spcAft>
                <a:spcPts val="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8pPr>
            <a:lvl9pPr marL="4114800" marR="0" lvl="8" indent="-317500" algn="ctr" rtl="0">
              <a:lnSpc>
                <a:spcPct val="100000"/>
              </a:lnSpc>
              <a:spcBef>
                <a:spcPts val="1600"/>
              </a:spcBef>
              <a:spcAft>
                <a:spcPts val="1600"/>
              </a:spcAft>
              <a:buClr>
                <a:schemeClr val="dk2"/>
              </a:buClr>
              <a:buSzPts val="1400"/>
              <a:buFont typeface="Patrick Hand"/>
              <a:buNone/>
              <a:defRPr sz="1400" b="0" i="0" u="none" strike="noStrike" cap="none">
                <a:solidFill>
                  <a:schemeClr val="dk2"/>
                </a:solidFill>
                <a:latin typeface="Patrick Hand"/>
                <a:ea typeface="Patrick Hand"/>
                <a:cs typeface="Patrick Hand"/>
                <a:sym typeface="Patrick Hand"/>
              </a:defRPr>
            </a:lvl9pPr>
          </a:lstStyle>
          <a:p>
            <a:pPr algn="l"/>
            <a:r>
              <a:rPr lang="en-US" dirty="0" err="1">
                <a:solidFill>
                  <a:schemeClr val="tx1"/>
                </a:solidFill>
                <a:latin typeface="Times New Roman" panose="02020603050405020304" pitchFamily="18" charset="0"/>
                <a:cs typeface="Times New Roman" panose="02020603050405020304" pitchFamily="18" charset="0"/>
              </a:rPr>
              <a:t>Ví</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dụ</a:t>
            </a:r>
            <a:r>
              <a:rPr lang="en-US" dirty="0">
                <a:solidFill>
                  <a:schemeClr val="tx1"/>
                </a:solidFill>
                <a:latin typeface="Times New Roman" panose="02020603050405020304" pitchFamily="18" charset="0"/>
                <a:cs typeface="Times New Roman" panose="02020603050405020304" pitchFamily="18" charset="0"/>
              </a:rPr>
              <a:t>: </a:t>
            </a:r>
          </a:p>
          <a:p>
            <a:pPr algn="l"/>
            <a:r>
              <a:rPr lang="en-US" dirty="0">
                <a:solidFill>
                  <a:schemeClr val="tx1"/>
                </a:solidFill>
                <a:latin typeface="Times New Roman" panose="02020603050405020304" pitchFamily="18" charset="0"/>
                <a:cs typeface="Times New Roman" panose="02020603050405020304" pitchFamily="18" charset="0"/>
              </a:rPr>
              <a:t>a) ƯCLN(9; 1) =                          b) ƯCLN(40; 100; 1) =</a:t>
            </a:r>
          </a:p>
          <a:p>
            <a:pPr algn="l"/>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F20BBB-D20E-436E-A041-F1032DC946FC}"/>
              </a:ext>
            </a:extLst>
          </p:cNvPr>
          <p:cNvSpPr txBox="1"/>
          <p:nvPr/>
        </p:nvSpPr>
        <p:spPr>
          <a:xfrm>
            <a:off x="3418491" y="2910414"/>
            <a:ext cx="609600"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10</a:t>
            </a:r>
          </a:p>
        </p:txBody>
      </p:sp>
      <p:sp>
        <p:nvSpPr>
          <p:cNvPr id="8" name="TextBox 7">
            <a:extLst>
              <a:ext uri="{FF2B5EF4-FFF2-40B4-BE49-F238E27FC236}">
                <a16:creationId xmlns:a16="http://schemas.microsoft.com/office/drawing/2014/main" id="{B42B8CE9-6160-42E3-AA47-E3897DBC4B69}"/>
              </a:ext>
            </a:extLst>
          </p:cNvPr>
          <p:cNvSpPr txBox="1"/>
          <p:nvPr/>
        </p:nvSpPr>
        <p:spPr>
          <a:xfrm>
            <a:off x="7606973" y="2911379"/>
            <a:ext cx="609600"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5</a:t>
            </a:r>
          </a:p>
        </p:txBody>
      </p:sp>
      <p:sp>
        <p:nvSpPr>
          <p:cNvPr id="9" name="TextBox 8">
            <a:extLst>
              <a:ext uri="{FF2B5EF4-FFF2-40B4-BE49-F238E27FC236}">
                <a16:creationId xmlns:a16="http://schemas.microsoft.com/office/drawing/2014/main" id="{F45616EF-8181-4F3D-B43E-32BC2610CACD}"/>
              </a:ext>
            </a:extLst>
          </p:cNvPr>
          <p:cNvSpPr txBox="1"/>
          <p:nvPr/>
        </p:nvSpPr>
        <p:spPr>
          <a:xfrm>
            <a:off x="3506569" y="3578524"/>
            <a:ext cx="609600"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a16="http://schemas.microsoft.com/office/drawing/2014/main" id="{2EEDBDCD-5C8E-476B-9350-2A18B321CF15}"/>
              </a:ext>
            </a:extLst>
          </p:cNvPr>
          <p:cNvSpPr txBox="1"/>
          <p:nvPr/>
        </p:nvSpPr>
        <p:spPr>
          <a:xfrm>
            <a:off x="3201769" y="5584910"/>
            <a:ext cx="609600"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BFE490D1-AF4A-4CFB-9B57-106D03DC3A91}"/>
              </a:ext>
            </a:extLst>
          </p:cNvPr>
          <p:cNvSpPr txBox="1"/>
          <p:nvPr/>
        </p:nvSpPr>
        <p:spPr>
          <a:xfrm>
            <a:off x="8258679" y="5564748"/>
            <a:ext cx="609600" cy="477054"/>
          </a:xfrm>
          <a:prstGeom prst="rect">
            <a:avLst/>
          </a:prstGeom>
          <a:noFill/>
        </p:spPr>
        <p:txBody>
          <a:bodyPr wrap="square" rtlCol="0">
            <a:spAutoFit/>
          </a:bodyPr>
          <a:lstStyle/>
          <a:p>
            <a:r>
              <a:rPr lang="en-US" sz="2500" dirty="0">
                <a:solidFill>
                  <a:srgbClr val="FF0000"/>
                </a:solidFill>
                <a:latin typeface="Times New Roman" panose="02020603050405020304" pitchFamily="18" charset="0"/>
                <a:cs typeface="Times New Roman" panose="02020603050405020304" pitchFamily="18" charset="0"/>
              </a:rPr>
              <a:t>1</a:t>
            </a:r>
          </a:p>
        </p:txBody>
      </p:sp>
      <p:sp>
        <p:nvSpPr>
          <p:cNvPr id="12" name="TextBox 45">
            <a:extLst>
              <a:ext uri="{FF2B5EF4-FFF2-40B4-BE49-F238E27FC236}">
                <a16:creationId xmlns:a16="http://schemas.microsoft.com/office/drawing/2014/main" id="{4873ADB2-7604-499C-8AC1-B74F40D2B51E}"/>
              </a:ext>
            </a:extLst>
          </p:cNvPr>
          <p:cNvSpPr txBox="1"/>
          <p:nvPr/>
        </p:nvSpPr>
        <p:spPr>
          <a:xfrm>
            <a:off x="327563" y="310005"/>
            <a:ext cx="9797928" cy="5232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800" b="1" dirty="0">
                <a:solidFill>
                  <a:srgbClr val="FF0000"/>
                </a:solidFill>
                <a:latin typeface="Times New Roman" pitchFamily="18" charset="0"/>
                <a:cs typeface="Times New Roman" pitchFamily="18" charset="0"/>
              </a:rPr>
              <a:t>b. Tìm ƯCLN trong trường hợp đặc biệt.</a:t>
            </a:r>
            <a:endParaRPr lang="en-GB" sz="2800" dirty="0">
              <a:solidFill>
                <a:srgbClr val="FF0000"/>
              </a:solidFill>
            </a:endParaRPr>
          </a:p>
        </p:txBody>
      </p:sp>
    </p:spTree>
    <p:extLst>
      <p:ext uri="{BB962C8B-B14F-4D97-AF65-F5344CB8AC3E}">
        <p14:creationId xmlns:p14="http://schemas.microsoft.com/office/powerpoint/2010/main" val="687340"/>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49" name="TextBox 45">
            <a:extLst>
              <a:ext uri="{FF2B5EF4-FFF2-40B4-BE49-F238E27FC236}">
                <a16:creationId xmlns:a16="http://schemas.microsoft.com/office/drawing/2014/main" id="{31794E07-40B2-4208-8F6D-8C4BB23DC104}"/>
              </a:ext>
            </a:extLst>
          </p:cNvPr>
          <p:cNvSpPr txBox="1"/>
          <p:nvPr/>
        </p:nvSpPr>
        <p:spPr>
          <a:xfrm>
            <a:off x="315196" y="307100"/>
            <a:ext cx="9510755" cy="22415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lnSpc>
                <a:spcPct val="150000"/>
              </a:lnSpc>
            </a:pPr>
            <a:r>
              <a:rPr lang="en-US" sz="2400" b="1" dirty="0">
                <a:solidFill>
                  <a:schemeClr val="tx1"/>
                </a:solidFill>
                <a:latin typeface="Times New Roman" pitchFamily="18" charset="0"/>
                <a:cs typeface="Times New Roman" pitchFamily="18" charset="0"/>
              </a:rPr>
              <a:t>Luyện tập 1</a:t>
            </a:r>
          </a:p>
          <a:p>
            <a:pPr>
              <a:lnSpc>
                <a:spcPct val="150000"/>
              </a:lnSpc>
            </a:pPr>
            <a:r>
              <a:rPr lang="vi-VN" sz="2400" dirty="0">
                <a:latin typeface="+mj-lt"/>
              </a:rPr>
              <a:t>Bố có 12 quả bóng màu xanh và 15 quả bóng màu đỏ. Bố muốn chia số bóng cho ba anh em Việt, Hà và Nam đều như nhau gồm cả bóng màu xanh và b</a:t>
            </a:r>
            <a:r>
              <a:rPr lang="en-US" sz="2400" dirty="0">
                <a:latin typeface="+mj-lt"/>
              </a:rPr>
              <a:t>ó</a:t>
            </a:r>
            <a:r>
              <a:rPr lang="vi-VN" sz="2400" dirty="0">
                <a:latin typeface="+mj-lt"/>
              </a:rPr>
              <a:t>ng màu đỏ. Hỏi bố có thực hiện được điều đó hay không?</a:t>
            </a:r>
            <a:endParaRPr lang="en-GB" sz="2400" dirty="0">
              <a:solidFill>
                <a:schemeClr val="tx1"/>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1548B0D8-5638-4FAB-AE7D-98B524A24BEB}"/>
              </a:ext>
            </a:extLst>
          </p:cNvPr>
          <p:cNvPicPr>
            <a:picLocks noChangeAspect="1"/>
          </p:cNvPicPr>
          <p:nvPr/>
        </p:nvPicPr>
        <p:blipFill>
          <a:blip r:embed="rId3"/>
          <a:stretch>
            <a:fillRect/>
          </a:stretch>
        </p:blipFill>
        <p:spPr>
          <a:xfrm>
            <a:off x="6069890" y="2841923"/>
            <a:ext cx="4356788" cy="2790825"/>
          </a:xfrm>
          <a:prstGeom prst="rect">
            <a:avLst/>
          </a:prstGeom>
        </p:spPr>
      </p:pic>
    </p:spTree>
    <p:extLst>
      <p:ext uri="{BB962C8B-B14F-4D97-AF65-F5344CB8AC3E}">
        <p14:creationId xmlns:p14="http://schemas.microsoft.com/office/powerpoint/2010/main" val="1121359054"/>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49" name="TextBox 45">
            <a:extLst>
              <a:ext uri="{FF2B5EF4-FFF2-40B4-BE49-F238E27FC236}">
                <a16:creationId xmlns:a16="http://schemas.microsoft.com/office/drawing/2014/main" id="{31794E07-40B2-4208-8F6D-8C4BB23DC104}"/>
              </a:ext>
            </a:extLst>
          </p:cNvPr>
          <p:cNvSpPr txBox="1"/>
          <p:nvPr/>
        </p:nvSpPr>
        <p:spPr>
          <a:xfrm>
            <a:off x="644503" y="488852"/>
            <a:ext cx="9510755" cy="15696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2400" b="1" dirty="0">
                <a:solidFill>
                  <a:schemeClr val="tx1"/>
                </a:solidFill>
                <a:latin typeface="Times New Roman" pitchFamily="18" charset="0"/>
                <a:cs typeface="Times New Roman" pitchFamily="18" charset="0"/>
              </a:rPr>
              <a:t>Luyện tập 1</a:t>
            </a:r>
          </a:p>
          <a:p>
            <a:r>
              <a:rPr lang="vi-VN" sz="2400" dirty="0">
                <a:solidFill>
                  <a:schemeClr val="tx1"/>
                </a:solidFill>
                <a:latin typeface="+mj-lt"/>
              </a:rPr>
              <a:t>Bố có 12 quả bóng màu xanh và 15 quả bóng màu đỏ. Bố muốn chia số bóng cho ba anh em Việt, Hà và Nam đều như nhau gồm cả bóng màu xanh và bảng màu đỏ. Hỏi bố có thực hiện được điều đó hay không?</a:t>
            </a:r>
            <a:endParaRPr lang="en-GB" sz="2400" dirty="0">
              <a:solidFill>
                <a:schemeClr val="tx1"/>
              </a:solidFill>
              <a:latin typeface="Times New Roman" panose="02020603050405020304" pitchFamily="18" charset="0"/>
              <a:cs typeface="Times New Roman" panose="02020603050405020304" pitchFamily="18" charset="0"/>
            </a:endParaRPr>
          </a:p>
        </p:txBody>
      </p:sp>
      <p:sp>
        <p:nvSpPr>
          <p:cNvPr id="46" name="Hộp Văn bản 45">
            <a:extLst>
              <a:ext uri="{FF2B5EF4-FFF2-40B4-BE49-F238E27FC236}">
                <a16:creationId xmlns:a16="http://schemas.microsoft.com/office/drawing/2014/main" id="{F4F686DA-5267-4961-A67C-5F2AD375FFF3}"/>
              </a:ext>
            </a:extLst>
          </p:cNvPr>
          <p:cNvSpPr txBox="1"/>
          <p:nvPr/>
        </p:nvSpPr>
        <p:spPr>
          <a:xfrm>
            <a:off x="644503" y="2627090"/>
            <a:ext cx="9677133" cy="1954189"/>
          </a:xfrm>
          <a:prstGeom prst="rect">
            <a:avLst/>
          </a:prstGeom>
          <a:noFill/>
        </p:spPr>
        <p:txBody>
          <a:bodyPr wrap="square">
            <a:spAutoFit/>
          </a:bodyPr>
          <a:lstStyle/>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Vì 12   3 nên 3     Ư(12) </a:t>
            </a:r>
          </a:p>
          <a:p>
            <a:pPr algn="l">
              <a:lnSpc>
                <a:spcPct val="1070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15  3 nên  3     Ư(15).</a:t>
            </a: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Do đó 3    ƯC(12, 15).</a:t>
            </a: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Do vậy bố </a:t>
            </a:r>
            <a:r>
              <a:rPr lang="en-US" sz="2400"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hiện</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được việc chia đều số bóng cho 3 anh em.</a:t>
            </a:r>
          </a:p>
        </p:txBody>
      </p:sp>
      <p:graphicFrame>
        <p:nvGraphicFramePr>
          <p:cNvPr id="47" name="Đối tượng 46">
            <a:extLst>
              <a:ext uri="{FF2B5EF4-FFF2-40B4-BE49-F238E27FC236}">
                <a16:creationId xmlns:a16="http://schemas.microsoft.com/office/drawing/2014/main" id="{661339A5-6829-44CA-ACCE-0708EC57AE1D}"/>
              </a:ext>
            </a:extLst>
          </p:cNvPr>
          <p:cNvGraphicFramePr>
            <a:graphicFrameLocks noChangeAspect="1"/>
          </p:cNvGraphicFramePr>
          <p:nvPr>
            <p:extLst>
              <p:ext uri="{D42A27DB-BD31-4B8C-83A1-F6EECF244321}">
                <p14:modId xmlns:p14="http://schemas.microsoft.com/office/powerpoint/2010/main" val="2208693888"/>
              </p:ext>
            </p:extLst>
          </p:nvPr>
        </p:nvGraphicFramePr>
        <p:xfrm>
          <a:off x="1918810" y="2598954"/>
          <a:ext cx="292346" cy="472381"/>
        </p:xfrm>
        <a:graphic>
          <a:graphicData uri="http://schemas.openxmlformats.org/presentationml/2006/ole">
            <mc:AlternateContent xmlns:mc="http://schemas.openxmlformats.org/markup-compatibility/2006">
              <mc:Choice xmlns:v="urn:schemas-microsoft-com:vml" Requires="v">
                <p:oleObj spid="_x0000_s2310" name="Equation" r:id="rId4" imgW="75960" imgH="215640" progId="Equation.DSMT4">
                  <p:embed/>
                </p:oleObj>
              </mc:Choice>
              <mc:Fallback>
                <p:oleObj name="Equation" r:id="rId4" imgW="75960" imgH="215640" progId="Equation.DSMT4">
                  <p:embed/>
                  <p:pic>
                    <p:nvPicPr>
                      <p:cNvPr id="2" name="Đối tượng 1">
                        <a:extLst>
                          <a:ext uri="{FF2B5EF4-FFF2-40B4-BE49-F238E27FC236}">
                            <a16:creationId xmlns:a16="http://schemas.microsoft.com/office/drawing/2014/main" id="{3CE555B6-3616-420B-B67F-3970C726E1B9}"/>
                          </a:ext>
                        </a:extLst>
                      </p:cNvPr>
                      <p:cNvPicPr/>
                      <p:nvPr/>
                    </p:nvPicPr>
                    <p:blipFill>
                      <a:blip r:embed="rId5"/>
                      <a:stretch>
                        <a:fillRect/>
                      </a:stretch>
                    </p:blipFill>
                    <p:spPr>
                      <a:xfrm>
                        <a:off x="1918810" y="2598954"/>
                        <a:ext cx="292346" cy="472381"/>
                      </a:xfrm>
                      <a:prstGeom prst="rect">
                        <a:avLst/>
                      </a:prstGeom>
                    </p:spPr>
                  </p:pic>
                </p:oleObj>
              </mc:Fallback>
            </mc:AlternateContent>
          </a:graphicData>
        </a:graphic>
      </p:graphicFrame>
      <p:graphicFrame>
        <p:nvGraphicFramePr>
          <p:cNvPr id="3" name="Đối tượng 2">
            <a:extLst>
              <a:ext uri="{FF2B5EF4-FFF2-40B4-BE49-F238E27FC236}">
                <a16:creationId xmlns:a16="http://schemas.microsoft.com/office/drawing/2014/main" id="{9A1ACDDD-075E-4F7D-B125-E6235F84AC01}"/>
              </a:ext>
            </a:extLst>
          </p:cNvPr>
          <p:cNvGraphicFramePr>
            <a:graphicFrameLocks noChangeAspect="1"/>
          </p:cNvGraphicFramePr>
          <p:nvPr>
            <p:extLst>
              <p:ext uri="{D42A27DB-BD31-4B8C-83A1-F6EECF244321}">
                <p14:modId xmlns:p14="http://schemas.microsoft.com/office/powerpoint/2010/main" val="38341025"/>
              </p:ext>
            </p:extLst>
          </p:nvPr>
        </p:nvGraphicFramePr>
        <p:xfrm>
          <a:off x="1878562" y="3082784"/>
          <a:ext cx="294307" cy="473075"/>
        </p:xfrm>
        <a:graphic>
          <a:graphicData uri="http://schemas.openxmlformats.org/presentationml/2006/ole">
            <mc:AlternateContent xmlns:mc="http://schemas.openxmlformats.org/markup-compatibility/2006">
              <mc:Choice xmlns:v="urn:schemas-microsoft-com:vml" Requires="v">
                <p:oleObj spid="_x0000_s2311" name="Equation" r:id="rId6" imgW="248645" imgH="472637" progId="Equation.DSMT4">
                  <p:embed/>
                </p:oleObj>
              </mc:Choice>
              <mc:Fallback>
                <p:oleObj name="Equation" r:id="rId6" imgW="248645" imgH="472637" progId="Equation.DSMT4">
                  <p:embed/>
                  <p:pic>
                    <p:nvPicPr>
                      <p:cNvPr id="0" name=""/>
                      <p:cNvPicPr/>
                      <p:nvPr/>
                    </p:nvPicPr>
                    <p:blipFill>
                      <a:blip r:embed="rId7"/>
                      <a:stretch>
                        <a:fillRect/>
                      </a:stretch>
                    </p:blipFill>
                    <p:spPr>
                      <a:xfrm>
                        <a:off x="1878562" y="3082784"/>
                        <a:ext cx="294307" cy="473075"/>
                      </a:xfrm>
                      <a:prstGeom prst="rect">
                        <a:avLst/>
                      </a:prstGeom>
                    </p:spPr>
                  </p:pic>
                </p:oleObj>
              </mc:Fallback>
            </mc:AlternateContent>
          </a:graphicData>
        </a:graphic>
      </p:graphicFrame>
      <p:graphicFrame>
        <p:nvGraphicFramePr>
          <p:cNvPr id="4" name="Đối tượng 3">
            <a:extLst>
              <a:ext uri="{FF2B5EF4-FFF2-40B4-BE49-F238E27FC236}">
                <a16:creationId xmlns:a16="http://schemas.microsoft.com/office/drawing/2014/main" id="{173FEE58-5672-4279-81C3-82443C7C3726}"/>
              </a:ext>
            </a:extLst>
          </p:cNvPr>
          <p:cNvGraphicFramePr>
            <a:graphicFrameLocks noChangeAspect="1"/>
          </p:cNvGraphicFramePr>
          <p:nvPr>
            <p:extLst>
              <p:ext uri="{D42A27DB-BD31-4B8C-83A1-F6EECF244321}">
                <p14:modId xmlns:p14="http://schemas.microsoft.com/office/powerpoint/2010/main" val="363066468"/>
              </p:ext>
            </p:extLst>
          </p:nvPr>
        </p:nvGraphicFramePr>
        <p:xfrm>
          <a:off x="3035631" y="2729565"/>
          <a:ext cx="478355" cy="322848"/>
        </p:xfrm>
        <a:graphic>
          <a:graphicData uri="http://schemas.openxmlformats.org/presentationml/2006/ole">
            <mc:AlternateContent xmlns:mc="http://schemas.openxmlformats.org/markup-compatibility/2006">
              <mc:Choice xmlns:v="urn:schemas-microsoft-com:vml" Requires="v">
                <p:oleObj spid="_x0000_s2312" name="Equation" r:id="rId8" imgW="152280" imgH="152280" progId="Equation.DSMT4">
                  <p:embed/>
                </p:oleObj>
              </mc:Choice>
              <mc:Fallback>
                <p:oleObj name="Equation" r:id="rId8" imgW="152280" imgH="152280" progId="Equation.DSMT4">
                  <p:embed/>
                  <p:pic>
                    <p:nvPicPr>
                      <p:cNvPr id="0" name=""/>
                      <p:cNvPicPr/>
                      <p:nvPr/>
                    </p:nvPicPr>
                    <p:blipFill>
                      <a:blip r:embed="rId9"/>
                      <a:stretch>
                        <a:fillRect/>
                      </a:stretch>
                    </p:blipFill>
                    <p:spPr>
                      <a:xfrm>
                        <a:off x="3035631" y="2729565"/>
                        <a:ext cx="478355" cy="322848"/>
                      </a:xfrm>
                      <a:prstGeom prst="rect">
                        <a:avLst/>
                      </a:prstGeom>
                    </p:spPr>
                  </p:pic>
                </p:oleObj>
              </mc:Fallback>
            </mc:AlternateContent>
          </a:graphicData>
        </a:graphic>
      </p:graphicFrame>
      <p:graphicFrame>
        <p:nvGraphicFramePr>
          <p:cNvPr id="5" name="Đối tượng 4">
            <a:extLst>
              <a:ext uri="{FF2B5EF4-FFF2-40B4-BE49-F238E27FC236}">
                <a16:creationId xmlns:a16="http://schemas.microsoft.com/office/drawing/2014/main" id="{84125ABD-6F5C-4082-83F9-3F36647BCB5E}"/>
              </a:ext>
            </a:extLst>
          </p:cNvPr>
          <p:cNvGraphicFramePr>
            <a:graphicFrameLocks noChangeAspect="1"/>
          </p:cNvGraphicFramePr>
          <p:nvPr>
            <p:extLst>
              <p:ext uri="{D42A27DB-BD31-4B8C-83A1-F6EECF244321}">
                <p14:modId xmlns:p14="http://schemas.microsoft.com/office/powerpoint/2010/main" val="1169846652"/>
              </p:ext>
            </p:extLst>
          </p:nvPr>
        </p:nvGraphicFramePr>
        <p:xfrm>
          <a:off x="3076579" y="3214066"/>
          <a:ext cx="478017" cy="322262"/>
        </p:xfrm>
        <a:graphic>
          <a:graphicData uri="http://schemas.openxmlformats.org/presentationml/2006/ole">
            <mc:AlternateContent xmlns:mc="http://schemas.openxmlformats.org/markup-compatibility/2006">
              <mc:Choice xmlns:v="urn:schemas-microsoft-com:vml" Requires="v">
                <p:oleObj spid="_x0000_s2313" name="Equation" r:id="rId10" imgW="405532" imgH="321580" progId="Equation.DSMT4">
                  <p:embed/>
                </p:oleObj>
              </mc:Choice>
              <mc:Fallback>
                <p:oleObj name="Equation" r:id="rId10" imgW="405532" imgH="321580" progId="Equation.DSMT4">
                  <p:embed/>
                  <p:pic>
                    <p:nvPicPr>
                      <p:cNvPr id="0" name=""/>
                      <p:cNvPicPr/>
                      <p:nvPr/>
                    </p:nvPicPr>
                    <p:blipFill>
                      <a:blip r:embed="rId11"/>
                      <a:stretch>
                        <a:fillRect/>
                      </a:stretch>
                    </p:blipFill>
                    <p:spPr>
                      <a:xfrm>
                        <a:off x="3076579" y="3214066"/>
                        <a:ext cx="478017" cy="322262"/>
                      </a:xfrm>
                      <a:prstGeom prst="rect">
                        <a:avLst/>
                      </a:prstGeom>
                    </p:spPr>
                  </p:pic>
                </p:oleObj>
              </mc:Fallback>
            </mc:AlternateContent>
          </a:graphicData>
        </a:graphic>
      </p:graphicFrame>
      <p:graphicFrame>
        <p:nvGraphicFramePr>
          <p:cNvPr id="6" name="Đối tượng 5">
            <a:extLst>
              <a:ext uri="{FF2B5EF4-FFF2-40B4-BE49-F238E27FC236}">
                <a16:creationId xmlns:a16="http://schemas.microsoft.com/office/drawing/2014/main" id="{2C20151E-C8E4-47A8-9C95-7BF1C4CF5183}"/>
              </a:ext>
            </a:extLst>
          </p:cNvPr>
          <p:cNvGraphicFramePr>
            <a:graphicFrameLocks noChangeAspect="1"/>
          </p:cNvGraphicFramePr>
          <p:nvPr>
            <p:extLst>
              <p:ext uri="{D42A27DB-BD31-4B8C-83A1-F6EECF244321}">
                <p14:modId xmlns:p14="http://schemas.microsoft.com/office/powerpoint/2010/main" val="547227771"/>
              </p:ext>
            </p:extLst>
          </p:nvPr>
        </p:nvGraphicFramePr>
        <p:xfrm>
          <a:off x="2208590" y="3701797"/>
          <a:ext cx="478017" cy="323850"/>
        </p:xfrm>
        <a:graphic>
          <a:graphicData uri="http://schemas.openxmlformats.org/presentationml/2006/ole">
            <mc:AlternateContent xmlns:mc="http://schemas.openxmlformats.org/markup-compatibility/2006">
              <mc:Choice xmlns:v="urn:schemas-microsoft-com:vml" Requires="v">
                <p:oleObj spid="_x0000_s2314" name="Equation" r:id="rId12" imgW="404093" imgH="323383" progId="Equation.DSMT4">
                  <p:embed/>
                </p:oleObj>
              </mc:Choice>
              <mc:Fallback>
                <p:oleObj name="Equation" r:id="rId12" imgW="404093" imgH="323383" progId="Equation.DSMT4">
                  <p:embed/>
                  <p:pic>
                    <p:nvPicPr>
                      <p:cNvPr id="0" name=""/>
                      <p:cNvPicPr/>
                      <p:nvPr/>
                    </p:nvPicPr>
                    <p:blipFill>
                      <a:blip r:embed="rId13"/>
                      <a:stretch>
                        <a:fillRect/>
                      </a:stretch>
                    </p:blipFill>
                    <p:spPr>
                      <a:xfrm>
                        <a:off x="2208590" y="3701797"/>
                        <a:ext cx="478017" cy="323850"/>
                      </a:xfrm>
                      <a:prstGeom prst="rect">
                        <a:avLst/>
                      </a:prstGeom>
                    </p:spPr>
                  </p:pic>
                </p:oleObj>
              </mc:Fallback>
            </mc:AlternateContent>
          </a:graphicData>
        </a:graphic>
      </p:graphicFrame>
      <p:sp>
        <p:nvSpPr>
          <p:cNvPr id="7" name="Hộp Văn bản 6">
            <a:extLst>
              <a:ext uri="{FF2B5EF4-FFF2-40B4-BE49-F238E27FC236}">
                <a16:creationId xmlns:a16="http://schemas.microsoft.com/office/drawing/2014/main" id="{A679B72B-B805-47A0-B732-B0C4F4F8D406}"/>
              </a:ext>
            </a:extLst>
          </p:cNvPr>
          <p:cNvSpPr txBox="1"/>
          <p:nvPr/>
        </p:nvSpPr>
        <p:spPr>
          <a:xfrm>
            <a:off x="4273542" y="2144067"/>
            <a:ext cx="1318628"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2432556380"/>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8" name="Google Shape;398;p38"/>
          <p:cNvGrpSpPr/>
          <p:nvPr/>
        </p:nvGrpSpPr>
        <p:grpSpPr>
          <a:xfrm rot="345115" flipH="1">
            <a:off x="7635622" y="-125077"/>
            <a:ext cx="1799821" cy="132394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15" name="Google Shape;415;p38"/>
          <p:cNvGrpSpPr/>
          <p:nvPr/>
        </p:nvGrpSpPr>
        <p:grpSpPr>
          <a:xfrm>
            <a:off x="20131" y="-60481"/>
            <a:ext cx="806820" cy="910078"/>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59" name="Picture 12">
            <a:extLst>
              <a:ext uri="{FF2B5EF4-FFF2-40B4-BE49-F238E27FC236}">
                <a16:creationId xmlns:a16="http://schemas.microsoft.com/office/drawing/2014/main" id="{58D6E7FA-C95D-4B3E-96C7-A527B0D36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9" y="2914444"/>
            <a:ext cx="3724972" cy="190444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1">
            <a:extLst>
              <a:ext uri="{FF2B5EF4-FFF2-40B4-BE49-F238E27FC236}">
                <a16:creationId xmlns:a16="http://schemas.microsoft.com/office/drawing/2014/main" id="{C7E597AA-7EE5-475B-B572-1783102E3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819" y="2956380"/>
            <a:ext cx="3230620" cy="87925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a:extLst>
              <a:ext uri="{FF2B5EF4-FFF2-40B4-BE49-F238E27FC236}">
                <a16:creationId xmlns:a16="http://schemas.microsoft.com/office/drawing/2014/main" id="{CA44874D-5946-4334-B480-7C2066682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63" y="1622136"/>
            <a:ext cx="3389324" cy="146481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9">
            <a:extLst>
              <a:ext uri="{FF2B5EF4-FFF2-40B4-BE49-F238E27FC236}">
                <a16:creationId xmlns:a16="http://schemas.microsoft.com/office/drawing/2014/main" id="{F2DDB29C-14D8-4AC6-807A-40C6A30A6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3905" y="2679125"/>
            <a:ext cx="2497300" cy="158703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a:extLst>
              <a:ext uri="{FF2B5EF4-FFF2-40B4-BE49-F238E27FC236}">
                <a16:creationId xmlns:a16="http://schemas.microsoft.com/office/drawing/2014/main" id="{B99841C9-199B-4022-952E-D714537863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5785" y="2914444"/>
            <a:ext cx="2905915" cy="171472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a:extLst>
              <a:ext uri="{FF2B5EF4-FFF2-40B4-BE49-F238E27FC236}">
                <a16:creationId xmlns:a16="http://schemas.microsoft.com/office/drawing/2014/main" id="{70740193-72CA-42D1-935B-00E4D4EBA5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8956" y="2942045"/>
            <a:ext cx="3108399" cy="86648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a:extLst>
              <a:ext uri="{FF2B5EF4-FFF2-40B4-BE49-F238E27FC236}">
                <a16:creationId xmlns:a16="http://schemas.microsoft.com/office/drawing/2014/main" id="{8104D77C-6A5D-4AC6-A343-761419F539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5785" y="2035097"/>
            <a:ext cx="3113872" cy="104343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5">
            <a:extLst>
              <a:ext uri="{FF2B5EF4-FFF2-40B4-BE49-F238E27FC236}">
                <a16:creationId xmlns:a16="http://schemas.microsoft.com/office/drawing/2014/main" id="{A53191D8-DAED-4F5D-BB1D-9985F06D30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45094" y="2728378"/>
            <a:ext cx="2002948" cy="15377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a:extLst>
              <a:ext uri="{FF2B5EF4-FFF2-40B4-BE49-F238E27FC236}">
                <a16:creationId xmlns:a16="http://schemas.microsoft.com/office/drawing/2014/main" id="{7890771B-4B56-4FC8-9DC1-B18667B66F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4044" y="3361546"/>
            <a:ext cx="2125169" cy="1331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ou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ipe(left)">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right)">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wipe(right)">
                                      <p:cBhvr>
                                        <p:cTn id="42" dur="500"/>
                                        <p:tgtEl>
                                          <p:spTgt spid="6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wipe(right)">
                                      <p:cBhvr>
                                        <p:cTn id="4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4000" y1="64608" x2="5846" y2="75059"/>
                        <a14:foregroundMark x1="79846" y1="15202" x2="77538" y2="15439"/>
                        <a14:foregroundMark x1="83077" y1="14727" x2="83385" y2="13777"/>
                        <a14:foregroundMark x1="83385" y1="18527" x2="82923" y2="19715"/>
                        <a14:foregroundMark x1="81538" y1="27553" x2="81538" y2="27553"/>
                        <a14:foregroundMark x1="80154" y1="8076" x2="80154" y2="8076"/>
                        <a14:foregroundMark x1="76462" y1="9739" x2="76462" y2="9739"/>
                        <a14:foregroundMark x1="74615" y1="3563" x2="74615" y2="3563"/>
                        <a14:foregroundMark x1="90308" y1="23278" x2="89692" y2="26366"/>
                        <a14:foregroundMark x1="98154" y1="25653" x2="98154" y2="25653"/>
                        <a14:foregroundMark x1="95077" y1="22328" x2="95077" y2="22328"/>
                        <a14:foregroundMark x1="87231" y1="79572" x2="87692" y2="82423"/>
                      </a14:backgroundRemoval>
                    </a14:imgEffect>
                  </a14:imgLayer>
                </a14:imgProps>
              </a:ext>
              <a:ext uri="{28A0092B-C50C-407E-A947-70E740481C1C}">
                <a14:useLocalDpi xmlns:a14="http://schemas.microsoft.com/office/drawing/2010/main" val="0"/>
              </a:ext>
            </a:extLst>
          </a:blip>
          <a:stretch>
            <a:fillRect/>
          </a:stretch>
        </p:blipFill>
        <p:spPr>
          <a:xfrm>
            <a:off x="2382572" y="-987522"/>
            <a:ext cx="6382730" cy="4134045"/>
          </a:xfrm>
          <a:prstGeom prst="rect">
            <a:avLst/>
          </a:prstGeom>
        </p:spPr>
      </p:pic>
      <p:sp>
        <p:nvSpPr>
          <p:cNvPr id="39" name="TextBox 38"/>
          <p:cNvSpPr txBox="1"/>
          <p:nvPr/>
        </p:nvSpPr>
        <p:spPr>
          <a:xfrm>
            <a:off x="2738926" y="784346"/>
            <a:ext cx="5344733" cy="1292020"/>
          </a:xfrm>
          <a:prstGeom prst="rect">
            <a:avLst/>
          </a:prstGeom>
          <a:noFill/>
        </p:spPr>
        <p:txBody>
          <a:bodyPr wrap="none" rtlCol="0">
            <a:spAutoFit/>
          </a:bodyPr>
          <a:lstStyle/>
          <a:p>
            <a:pPr algn="ctr" defTabSz="404988">
              <a:buClrTx/>
            </a:pPr>
            <a:r>
              <a:rPr lang="en-US" sz="3898" kern="1200" dirty="0">
                <a:solidFill>
                  <a:prstClr val="white"/>
                </a:solidFill>
                <a:latin typeface="Times New Roman" panose="02020603050405020304" pitchFamily="18" charset="0"/>
                <a:ea typeface="+mn-ea"/>
                <a:cs typeface="Times New Roman" panose="02020603050405020304" pitchFamily="18" charset="0"/>
              </a:rPr>
              <a:t>HOA HỒNG TẶNG MẸ </a:t>
            </a:r>
            <a:br>
              <a:rPr lang="en-US" sz="3898" kern="1200" dirty="0">
                <a:solidFill>
                  <a:prstClr val="white"/>
                </a:solidFill>
                <a:latin typeface="Times New Roman" panose="02020603050405020304" pitchFamily="18" charset="0"/>
                <a:ea typeface="+mn-ea"/>
                <a:cs typeface="Times New Roman" panose="02020603050405020304" pitchFamily="18" charset="0"/>
              </a:rPr>
            </a:br>
            <a:r>
              <a:rPr lang="en-US" sz="3898" kern="1200" dirty="0">
                <a:solidFill>
                  <a:prstClr val="white"/>
                </a:solidFill>
                <a:latin typeface="Times New Roman" panose="02020603050405020304" pitchFamily="18" charset="0"/>
                <a:ea typeface="+mn-ea"/>
                <a:cs typeface="Times New Roman" panose="02020603050405020304" pitchFamily="18" charset="0"/>
              </a:rPr>
              <a:t>VÀ CÔ GIÁO</a:t>
            </a:r>
          </a:p>
        </p:txBody>
      </p:sp>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477158" y="411578"/>
            <a:ext cx="3829805" cy="7777972"/>
          </a:xfrm>
          <a:prstGeom prst="rect">
            <a:avLst/>
          </a:prstGeom>
        </p:spPr>
      </p:pic>
      <p:sp>
        <p:nvSpPr>
          <p:cNvPr id="41" name="TextBox 40"/>
          <p:cNvSpPr txBox="1"/>
          <p:nvPr/>
        </p:nvSpPr>
        <p:spPr>
          <a:xfrm>
            <a:off x="2886323" y="3358210"/>
            <a:ext cx="5037734" cy="1837426"/>
          </a:xfrm>
          <a:prstGeom prst="rect">
            <a:avLst/>
          </a:prstGeom>
          <a:noFill/>
        </p:spPr>
        <p:txBody>
          <a:bodyPr wrap="square" rtlCol="0">
            <a:spAutoFit/>
          </a:bodyPr>
          <a:lstStyle/>
          <a:p>
            <a:pPr algn="ctr" defTabSz="404988">
              <a:buClrTx/>
            </a:pPr>
            <a:r>
              <a:rPr lang="en-US" sz="2835" kern="1200">
                <a:solidFill>
                  <a:srgbClr val="0000FF"/>
                </a:solidFill>
                <a:latin typeface="Times New Roman" panose="02020603050405020304" pitchFamily="18" charset="0"/>
                <a:ea typeface="+mn-ea"/>
                <a:cs typeface="Times New Roman" panose="02020603050405020304" pitchFamily="18" charset="0"/>
              </a:rPr>
              <a:t>Các em hãy hái những bông hoa hồng đẹp nhất để dành tặng mẹ và cô giáo bằng cách trả lời nhanh và đúng các câu hỏi.</a:t>
            </a:r>
          </a:p>
        </p:txBody>
      </p:sp>
      <p:pic>
        <p:nvPicPr>
          <p:cNvPr id="42" name="Picture 2" descr="Káº¿t quáº£ hÃ¬nh áº£nh cho rose cartoon png pink">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8037651" y="4741969"/>
            <a:ext cx="1182896" cy="1366903"/>
          </a:xfrm>
          <a:prstGeom prst="rect">
            <a:avLst/>
          </a:prstGeom>
          <a:noFill/>
          <a:extLst>
            <a:ext uri="{909E8E84-426E-40DD-AFC4-6F175D3DCCD1}">
              <a14:hiddenFill xmlns:a14="http://schemas.microsoft.com/office/drawing/2010/main">
                <a:solidFill>
                  <a:srgbClr val="FFFFFF"/>
                </a:solidFill>
              </a14:hiddenFill>
            </a:ext>
          </a:extLst>
        </p:spPr>
      </p:pic>
      <p:pic>
        <p:nvPicPr>
          <p:cNvPr id="2" name="Hoa hong tang co (July - In Lo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994769" y="2385660"/>
            <a:ext cx="539988" cy="539988"/>
          </a:xfrm>
          <a:prstGeom prst="rect">
            <a:avLst/>
          </a:prstGeom>
        </p:spPr>
      </p:pic>
    </p:spTree>
    <p:extLst>
      <p:ext uri="{BB962C8B-B14F-4D97-AF65-F5344CB8AC3E}">
        <p14:creationId xmlns:p14="http://schemas.microsoft.com/office/powerpoint/2010/main" val="105618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anim calcmode="lin" valueType="num">
                                      <p:cBhvr>
                                        <p:cTn id="10" dur="1000" fill="hold"/>
                                        <p:tgtEl>
                                          <p:spTgt spid="39"/>
                                        </p:tgtEl>
                                        <p:attrNameLst>
                                          <p:attrName>ppt_x</p:attrName>
                                        </p:attrNameLst>
                                      </p:cBhvr>
                                      <p:tavLst>
                                        <p:tav tm="0">
                                          <p:val>
                                            <p:strVal val="#ppt_x"/>
                                          </p:val>
                                        </p:tav>
                                        <p:tav tm="100000">
                                          <p:val>
                                            <p:strVal val="#ppt_x"/>
                                          </p:val>
                                        </p:tav>
                                      </p:tavLst>
                                    </p:anim>
                                    <p:anim calcmode="lin" valueType="num">
                                      <p:cBhvr>
                                        <p:cTn id="11" dur="1000" fill="hold"/>
                                        <p:tgtEl>
                                          <p:spTgt spid="39"/>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2727" numSld="8">
                <p:cTn id="34" repeatCount="indefinite" fill="hold" display="0">
                  <p:stCondLst>
                    <p:cond delay="indefinite"/>
                  </p:stCondLst>
                  <p:endCondLst>
                    <p:cond evt="onStopAudio" delay="0">
                      <p:tgtEl>
                        <p:sldTgt/>
                      </p:tgtEl>
                    </p:cond>
                  </p:endCondLst>
                </p:cTn>
                <p:tgtEl>
                  <p:spTgt spid="2"/>
                </p:tgtEl>
              </p:cMediaNode>
            </p:audio>
          </p:childTnLst>
        </p:cTn>
      </p:par>
    </p:tnLst>
    <p:bldLst>
      <p:bldP spid="39"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6" name="Picture 3" descr="C:\Users\ADMIN\Desktop\Tai nguyen thiet ke tro choi\Bảng gỗ\1.jpg">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27531" y="161000"/>
            <a:ext cx="731890" cy="74797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C:\Users\ADMIN\Desktop\Tai nguyen thiet ke tro choi\Bảng gỗ\2.jp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262984" y="167765"/>
            <a:ext cx="692207" cy="74121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5" descr="C:\Users\ADMIN\Desktop\Tai nguyen thiet ke tro choi\Bảng gỗ\3.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80239" y="164083"/>
            <a:ext cx="700898" cy="75051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C:\Users\ADMIN\Desktop\Tai nguyen thiet ke tro choi\Bảng gỗ\4.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757596" y="167765"/>
            <a:ext cx="667753" cy="71502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7" descr="C:\Users\ADMIN\Desktop\Tai nguyen thiet ke tro choi\Bảng gỗ\5.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520105" y="185511"/>
            <a:ext cx="667753" cy="71502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26679" y="1313350"/>
            <a:ext cx="877603" cy="2160254"/>
          </a:xfrm>
          <a:prstGeom prst="rect">
            <a:avLst/>
          </a:prstGeom>
        </p:spPr>
      </p:pic>
      <p:pic>
        <p:nvPicPr>
          <p:cNvPr id="138" name="Picture 2" descr="Káº¿t quáº£ hÃ¬nh áº£nh cho rose cartoon png pin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7124254">
            <a:off x="1958228" y="4293126"/>
            <a:ext cx="666985" cy="77073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762004">
            <a:off x="7369289" y="1740003"/>
            <a:ext cx="877603" cy="2160254"/>
          </a:xfrm>
          <a:prstGeom prst="rect">
            <a:avLst/>
          </a:prstGeom>
        </p:spPr>
      </p:pic>
      <p:pic>
        <p:nvPicPr>
          <p:cNvPr id="140" name="Picture 2" descr="Káº¿t quáº£ hÃ¬nh áº£nh cho rose cartoon png pin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6795072">
            <a:off x="4549389" y="3171608"/>
            <a:ext cx="666985" cy="77073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4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619140">
            <a:off x="7635513" y="1694042"/>
            <a:ext cx="877603" cy="2160254"/>
          </a:xfrm>
          <a:prstGeom prst="rect">
            <a:avLst/>
          </a:prstGeom>
        </p:spPr>
      </p:pic>
      <p:pic>
        <p:nvPicPr>
          <p:cNvPr id="142" name="Picture 2" descr="Káº¿t quáº£ hÃ¬nh áº£nh cho rose cartoon png pin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6795072">
            <a:off x="2938382" y="5535740"/>
            <a:ext cx="666985" cy="77073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Káº¿t quáº£ hÃ¬nh áº£nh cho rose cartoon png pin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6795072">
            <a:off x="3751036" y="4175238"/>
            <a:ext cx="666985" cy="77073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4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9691390">
            <a:off x="7523348" y="2260719"/>
            <a:ext cx="877603" cy="2160254"/>
          </a:xfrm>
          <a:prstGeom prst="rect">
            <a:avLst/>
          </a:prstGeom>
        </p:spPr>
      </p:pic>
      <p:pic>
        <p:nvPicPr>
          <p:cNvPr id="151" name="Picture 1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431807">
            <a:off x="7704571" y="2283316"/>
            <a:ext cx="877603" cy="2160254"/>
          </a:xfrm>
          <a:prstGeom prst="rect">
            <a:avLst/>
          </a:prstGeom>
        </p:spPr>
      </p:pic>
      <p:pic>
        <p:nvPicPr>
          <p:cNvPr id="152" name="Picture 2" descr="Káº¿t quáº£ hÃ¬nh áº£nh cho rose cartoon png pin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9470369">
            <a:off x="5987955" y="4012757"/>
            <a:ext cx="666985" cy="77073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Káº¿t quáº£ hÃ¬nh áº£nh cho vase cartoon">
            <a:hlinkClick r:id="rId23" action="ppaction://hlinksldjump"/>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012504" y="3109035"/>
            <a:ext cx="1891881" cy="1891881"/>
          </a:xfrm>
          <a:prstGeom prst="rect">
            <a:avLst/>
          </a:prstGeom>
          <a:noFill/>
          <a:extLst>
            <a:ext uri="{909E8E84-426E-40DD-AFC4-6F175D3DCCD1}">
              <a14:hiddenFill xmlns:a14="http://schemas.microsoft.com/office/drawing/2010/main">
                <a:solidFill>
                  <a:srgbClr val="FFFFFF"/>
                </a:solidFill>
              </a14:hiddenFill>
            </a:ext>
          </a:extLst>
        </p:spPr>
      </p:pic>
      <p:pic>
        <p:nvPicPr>
          <p:cNvPr id="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058863" y="255284"/>
            <a:ext cx="539988" cy="539988"/>
          </a:xfrm>
          <a:prstGeom prst="rect">
            <a:avLst/>
          </a:prstGeom>
        </p:spPr>
      </p:pic>
      <p:pic>
        <p:nvPicPr>
          <p:cNvPr id="20"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058863" y="914602"/>
            <a:ext cx="539988" cy="539988"/>
          </a:xfrm>
          <a:prstGeom prst="rect">
            <a:avLst/>
          </a:prstGeom>
        </p:spPr>
      </p:pic>
      <p:pic>
        <p:nvPicPr>
          <p:cNvPr id="2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127326" y="1602787"/>
            <a:ext cx="539988" cy="539988"/>
          </a:xfrm>
          <a:prstGeom prst="rect">
            <a:avLst/>
          </a:prstGeom>
        </p:spPr>
      </p:pic>
      <p:pic>
        <p:nvPicPr>
          <p:cNvPr id="22"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165866" y="2290971"/>
            <a:ext cx="539988" cy="539988"/>
          </a:xfrm>
          <a:prstGeom prst="rect">
            <a:avLst/>
          </a:prstGeom>
        </p:spPr>
      </p:pic>
      <p:pic>
        <p:nvPicPr>
          <p:cNvPr id="2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089976" y="3093449"/>
            <a:ext cx="539988" cy="539988"/>
          </a:xfrm>
          <a:prstGeom prst="rect">
            <a:avLst/>
          </a:prstGeom>
        </p:spPr>
      </p:pic>
      <p:pic>
        <p:nvPicPr>
          <p:cNvPr id="5" name="Picture 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71876" y="3199195"/>
            <a:ext cx="4664217" cy="2998546"/>
          </a:xfrm>
          <a:prstGeom prst="rect">
            <a:avLst/>
          </a:prstGeom>
        </p:spPr>
      </p:pic>
      <p:sp>
        <p:nvSpPr>
          <p:cNvPr id="6" name="TextBox 5"/>
          <p:cNvSpPr txBox="1"/>
          <p:nvPr/>
        </p:nvSpPr>
        <p:spPr>
          <a:xfrm>
            <a:off x="3619142" y="4458942"/>
            <a:ext cx="3934090" cy="473976"/>
          </a:xfrm>
          <a:prstGeom prst="rect">
            <a:avLst/>
          </a:prstGeom>
          <a:noFill/>
        </p:spPr>
        <p:txBody>
          <a:bodyPr wrap="none" rtlCol="0">
            <a:spAutoFit/>
          </a:bodyPr>
          <a:lstStyle/>
          <a:p>
            <a:pPr defTabSz="404988">
              <a:buClrTx/>
            </a:pPr>
            <a:r>
              <a:rPr lang="en-US" sz="2480" kern="1200">
                <a:solidFill>
                  <a:srgbClr val="FF0000"/>
                </a:solidFill>
                <a:latin typeface="Times New Roman" panose="02020603050405020304" pitchFamily="18" charset="0"/>
                <a:ea typeface="+mn-ea"/>
                <a:cs typeface="Times New Roman" panose="02020603050405020304" pitchFamily="18" charset="0"/>
              </a:rPr>
              <a:t>CHÚC MỪNG NGÀY 20/10</a:t>
            </a:r>
          </a:p>
        </p:txBody>
      </p:sp>
    </p:spTree>
    <p:extLst>
      <p:ext uri="{BB962C8B-B14F-4D97-AF65-F5344CB8AC3E}">
        <p14:creationId xmlns:p14="http://schemas.microsoft.com/office/powerpoint/2010/main" val="1366008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042" fill="hold"/>
                                        <p:tgtEl>
                                          <p:spTgt spid="3"/>
                                        </p:tgtEl>
                                      </p:cBhvr>
                                    </p:cmd>
                                  </p:childTnLst>
                                </p:cTn>
                              </p:par>
                            </p:childTnLst>
                          </p:cTn>
                        </p:par>
                      </p:childTnLst>
                    </p:cTn>
                  </p:par>
                </p:childTnLst>
              </p:cTn>
              <p:nextCondLst>
                <p:cond evt="onClick" delay="0">
                  <p:tgtEl>
                    <p:spTgt spid="138"/>
                  </p:tgtEl>
                </p:cond>
              </p:nextCondLst>
            </p:seq>
            <p:seq concurrent="1" nextAc="seek">
              <p:cTn id="11" restart="whenNotActive" fill="hold" evtFilter="cancelBubble" nodeType="interactiveSeq">
                <p:stCondLst>
                  <p:cond evt="onClick" delay="0">
                    <p:tgtEl>
                      <p:spTgt spid="14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40"/>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5042" fill="hold"/>
                                        <p:tgtEl>
                                          <p:spTgt spid="20"/>
                                        </p:tgtEl>
                                      </p:cBhvr>
                                    </p:cmd>
                                  </p:childTnLst>
                                </p:cTn>
                              </p:par>
                            </p:childTnLst>
                          </p:cTn>
                        </p:par>
                      </p:childTnLst>
                    </p:cTn>
                  </p:par>
                </p:childTnLst>
              </p:cTn>
              <p:nextCondLst>
                <p:cond evt="onClick" delay="0">
                  <p:tgtEl>
                    <p:spTgt spid="140"/>
                  </p:tgtEl>
                </p:cond>
              </p:nextCondLst>
            </p:seq>
            <p:seq concurrent="1" nextAc="seek">
              <p:cTn id="20" restart="whenNotActive" fill="hold" evtFilter="cancelBubble" nodeType="interactiveSeq">
                <p:stCondLst>
                  <p:cond evt="onClick" delay="0">
                    <p:tgtEl>
                      <p:spTgt spid="142"/>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5042" fill="hold"/>
                                        <p:tgtEl>
                                          <p:spTgt spid="21"/>
                                        </p:tgtEl>
                                      </p:cBhvr>
                                    </p:cmd>
                                  </p:childTnLst>
                                </p:cTn>
                              </p:par>
                            </p:childTnLst>
                          </p:cTn>
                        </p:par>
                      </p:childTnLst>
                    </p:cTn>
                  </p:par>
                </p:childTnLst>
              </p:cTn>
              <p:nextCondLst>
                <p:cond evt="onClick" delay="0">
                  <p:tgtEl>
                    <p:spTgt spid="142"/>
                  </p:tgtEl>
                </p:cond>
              </p:nextCondLst>
            </p:seq>
            <p:seq concurrent="1" nextAc="seek">
              <p:cTn id="29" restart="whenNotActive" fill="hold" evtFilter="cancelBubble" nodeType="interactiveSeq">
                <p:stCondLst>
                  <p:cond evt="onClick" delay="0">
                    <p:tgtEl>
                      <p:spTgt spid="14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4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48"/>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5042" fill="hold"/>
                                        <p:tgtEl>
                                          <p:spTgt spid="23"/>
                                        </p:tgtEl>
                                      </p:cBhvr>
                                    </p:cmd>
                                  </p:childTnLst>
                                </p:cTn>
                              </p:par>
                            </p:childTnLst>
                          </p:cTn>
                        </p:par>
                      </p:childTnLst>
                    </p:cTn>
                  </p:par>
                </p:childTnLst>
              </p:cTn>
              <p:nextCondLst>
                <p:cond evt="onClick" delay="0">
                  <p:tgtEl>
                    <p:spTgt spid="147"/>
                  </p:tgtEl>
                </p:cond>
              </p:nextCondLst>
            </p:seq>
            <p:seq concurrent="1" nextAc="seek">
              <p:cTn id="38" restart="whenNotActive" fill="hold" evtFilter="cancelBubble" nodeType="interactiveSeq">
                <p:stCondLst>
                  <p:cond evt="onClick" delay="0">
                    <p:tgtEl>
                      <p:spTgt spid="152"/>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51"/>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5042" fill="hold"/>
                                        <p:tgtEl>
                                          <p:spTgt spid="22"/>
                                        </p:tgtEl>
                                      </p:cBhvr>
                                    </p:cmd>
                                  </p:childTnLst>
                                </p:cTn>
                              </p:par>
                            </p:childTnLst>
                          </p:cTn>
                        </p:par>
                      </p:childTnLst>
                    </p:cTn>
                  </p:par>
                </p:childTnLst>
              </p:cTn>
              <p:nextCondLst>
                <p:cond evt="onClick" delay="0">
                  <p:tgtEl>
                    <p:spTgt spid="152"/>
                  </p:tgtEl>
                </p:cond>
              </p:nextCondLst>
            </p:seq>
            <p:seq concurrent="1" nextAc="seek">
              <p:cTn id="47" restart="whenNotActive" fill="hold" evtFilter="cancelBubble" nodeType="interactiveSeq">
                <p:stCondLst>
                  <p:cond evt="onClick" delay="0">
                    <p:tgtEl>
                      <p:spTgt spid="126"/>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52" restart="whenNotActive" fill="hold" evtFilter="cancelBubble" nodeType="interactiveSeq">
                <p:stCondLst>
                  <p:cond evt="onClick" delay="0">
                    <p:tgtEl>
                      <p:spTgt spid="12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seq concurrent="1" nextAc="seek">
              <p:cTn id="57" restart="whenNotActive" fill="hold" evtFilter="cancelBubble" nodeType="interactiveSeq">
                <p:stCondLst>
                  <p:cond evt="onClick" delay="0">
                    <p:tgtEl>
                      <p:spTgt spid="128"/>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62" restart="whenNotActive" fill="hold" evtFilter="cancelBubble" nodeType="interactiveSeq">
                <p:stCondLst>
                  <p:cond evt="onClick" delay="0">
                    <p:tgtEl>
                      <p:spTgt spid="129"/>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29"/>
                                        </p:tgtEl>
                                        <p:attrNameLst>
                                          <p:attrName>style.visibility</p:attrName>
                                        </p:attrNameLst>
                                      </p:cBhvr>
                                      <p:to>
                                        <p:strVal val="hidden"/>
                                      </p:to>
                                    </p:set>
                                  </p:childTnLst>
                                </p:cTn>
                              </p:par>
                            </p:childTnLst>
                          </p:cTn>
                        </p:par>
                      </p:childTnLst>
                    </p:cTn>
                  </p:par>
                </p:childTnLst>
              </p:cTn>
              <p:nextCondLst>
                <p:cond evt="onClick" delay="0">
                  <p:tgtEl>
                    <p:spTgt spid="129"/>
                  </p:tgtEl>
                </p:cond>
              </p:nextCondLst>
            </p:seq>
            <p:seq concurrent="1" nextAc="seek">
              <p:cTn id="67" restart="whenNotActive" fill="hold" evtFilter="cancelBubble" nodeType="interactiveSeq">
                <p:stCondLst>
                  <p:cond evt="onClick" delay="0">
                    <p:tgtEl>
                      <p:spTgt spid="130"/>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audio>
              <p:cMediaNode vol="37879">
                <p:cTn id="72" fill="hold" display="0">
                  <p:stCondLst>
                    <p:cond delay="indefinite"/>
                  </p:stCondLst>
                  <p:endCondLst>
                    <p:cond evt="onStopAudio" delay="0">
                      <p:tgtEl>
                        <p:sldTgt/>
                      </p:tgtEl>
                    </p:cond>
                  </p:endCondLst>
                </p:cTn>
                <p:tgtEl>
                  <p:spTgt spid="3"/>
                </p:tgtEl>
              </p:cMediaNode>
            </p:audio>
            <p:audio>
              <p:cMediaNode vol="45455">
                <p:cTn id="73" fill="hold" display="0">
                  <p:stCondLst>
                    <p:cond delay="indefinite"/>
                  </p:stCondLst>
                  <p:endCondLst>
                    <p:cond evt="onStopAudio" delay="0">
                      <p:tgtEl>
                        <p:sldTgt/>
                      </p:tgtEl>
                    </p:cond>
                  </p:endCondLst>
                </p:cTn>
                <p:tgtEl>
                  <p:spTgt spid="20"/>
                </p:tgtEl>
              </p:cMediaNode>
            </p:audio>
            <p:audio>
              <p:cMediaNode vol="46970">
                <p:cTn id="74" fill="hold" display="0">
                  <p:stCondLst>
                    <p:cond delay="indefinite"/>
                  </p:stCondLst>
                  <p:endCondLst>
                    <p:cond evt="onStopAudio" delay="0">
                      <p:tgtEl>
                        <p:sldTgt/>
                      </p:tgtEl>
                    </p:cond>
                  </p:endCondLst>
                </p:cTn>
                <p:tgtEl>
                  <p:spTgt spid="21"/>
                </p:tgtEl>
              </p:cMediaNode>
            </p:audio>
            <p:audio>
              <p:cMediaNode vol="48485">
                <p:cTn id="75" fill="hold" display="0">
                  <p:stCondLst>
                    <p:cond delay="indefinite"/>
                  </p:stCondLst>
                  <p:endCondLst>
                    <p:cond evt="onStopAudio" delay="0">
                      <p:tgtEl>
                        <p:sldTgt/>
                      </p:tgtEl>
                    </p:cond>
                  </p:endCondLst>
                </p:cTn>
                <p:tgtEl>
                  <p:spTgt spid="22"/>
                </p:tgtEl>
              </p:cMediaNode>
            </p:audio>
            <p:audio>
              <p:cMediaNode vol="48485">
                <p:cTn id="76" fill="hold" display="0">
                  <p:stCondLst>
                    <p:cond delay="indefinite"/>
                  </p:stCondLst>
                  <p:endCondLst>
                    <p:cond evt="onStopAudio" delay="0">
                      <p:tgtEl>
                        <p:sldTgt/>
                      </p:tgtEl>
                    </p:cond>
                  </p:endCondLst>
                </p:cTn>
                <p:tgtEl>
                  <p:spTgt spid="23"/>
                </p:tgtEl>
              </p:cMediaNode>
            </p:audio>
            <p:seq concurrent="1" nextAc="seek">
              <p:cTn id="77" restart="whenNotActive" fill="hold" evtFilter="cancelBubble" nodeType="interactiveSeq">
                <p:stCondLst>
                  <p:cond evt="onClick" delay="0">
                    <p:tgtEl>
                      <p:spTgt spid="155"/>
                    </p:tgtEl>
                  </p:cond>
                </p:stCondLst>
                <p:endSync evt="end" delay="0">
                  <p:rtn val="all"/>
                </p:endSync>
                <p:childTnLst>
                  <p:par>
                    <p:cTn id="78" fill="hold">
                      <p:stCondLst>
                        <p:cond delay="0"/>
                      </p:stCondLst>
                      <p:childTnLst>
                        <p:par>
                          <p:cTn id="79" fill="hold">
                            <p:stCondLst>
                              <p:cond delay="0"/>
                            </p:stCondLst>
                            <p:childTnLst>
                              <p:par>
                                <p:cTn id="80" presetID="47"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1000"/>
                                        <p:tgtEl>
                                          <p:spTgt spid="5"/>
                                        </p:tgtEl>
                                      </p:cBhvr>
                                    </p:animEffect>
                                    <p:anim calcmode="lin" valueType="num">
                                      <p:cBhvr>
                                        <p:cTn id="83" dur="1000" fill="hold"/>
                                        <p:tgtEl>
                                          <p:spTgt spid="5"/>
                                        </p:tgtEl>
                                        <p:attrNameLst>
                                          <p:attrName>ppt_x</p:attrName>
                                        </p:attrNameLst>
                                      </p:cBhvr>
                                      <p:tavLst>
                                        <p:tav tm="0">
                                          <p:val>
                                            <p:strVal val="#ppt_x"/>
                                          </p:val>
                                        </p:tav>
                                        <p:tav tm="100000">
                                          <p:val>
                                            <p:strVal val="#ppt_x"/>
                                          </p:val>
                                        </p:tav>
                                      </p:tavLst>
                                    </p:anim>
                                    <p:anim calcmode="lin" valueType="num">
                                      <p:cBhvr>
                                        <p:cTn id="84" dur="1000" fill="hold"/>
                                        <p:tgtEl>
                                          <p:spTgt spid="5"/>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1000"/>
                                        <p:tgtEl>
                                          <p:spTgt spid="6"/>
                                        </p:tgtEl>
                                      </p:cBhvr>
                                    </p:animEffect>
                                    <p:anim calcmode="lin" valueType="num">
                                      <p:cBhvr>
                                        <p:cTn id="88" dur="1000" fill="hold"/>
                                        <p:tgtEl>
                                          <p:spTgt spid="6"/>
                                        </p:tgtEl>
                                        <p:attrNameLst>
                                          <p:attrName>ppt_x</p:attrName>
                                        </p:attrNameLst>
                                      </p:cBhvr>
                                      <p:tavLst>
                                        <p:tav tm="0">
                                          <p:val>
                                            <p:strVal val="#ppt_x"/>
                                          </p:val>
                                        </p:tav>
                                        <p:tav tm="100000">
                                          <p:val>
                                            <p:strVal val="#ppt_x"/>
                                          </p:val>
                                        </p:tav>
                                      </p:tavLst>
                                    </p:anim>
                                    <p:anim calcmode="lin" valueType="num">
                                      <p:cBhvr>
                                        <p:cTn id="8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5"/>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342549" y="-3439116"/>
            <a:ext cx="1787967" cy="91547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256100"/>
            <a:ext cx="794557" cy="7571909"/>
          </a:xfrm>
          <a:prstGeom prst="rect">
            <a:avLst/>
          </a:prstGeom>
        </p:spPr>
      </p:pic>
      <p:sp>
        <p:nvSpPr>
          <p:cNvPr id="14" name="TextBox 13"/>
          <p:cNvSpPr txBox="1"/>
          <p:nvPr/>
        </p:nvSpPr>
        <p:spPr>
          <a:xfrm>
            <a:off x="1537761" y="524816"/>
            <a:ext cx="7397541" cy="1237262"/>
          </a:xfrm>
          <a:prstGeom prst="rect">
            <a:avLst/>
          </a:prstGeom>
          <a:solidFill>
            <a:schemeClr val="bg1"/>
          </a:solidFill>
        </p:spPr>
        <p:txBody>
          <a:bodyPr wrap="square" rtlCol="0">
            <a:spAutoFit/>
          </a:bodyPr>
          <a:lstStyle/>
          <a:p>
            <a:pPr defTabSz="404988">
              <a:buClrTx/>
            </a:pPr>
            <a:r>
              <a:rPr lang="en-US" sz="2480" b="1" kern="1200" dirty="0">
                <a:solidFill>
                  <a:srgbClr val="0000FF"/>
                </a:solidFill>
                <a:latin typeface="Times New Roman" panose="02020603050405020304" pitchFamily="18" charset="0"/>
                <a:ea typeface="+mn-ea"/>
                <a:cs typeface="Times New Roman" panose="02020603050405020304" pitchFamily="18" charset="0"/>
              </a:rPr>
              <a:t>Câu 1: Biết tập hợp Ư(30) = {1; 2; 3; 5; 6; 10; 15; 30}</a:t>
            </a:r>
          </a:p>
          <a:p>
            <a:pPr defTabSz="404988">
              <a:buClrTx/>
            </a:pPr>
            <a:r>
              <a:rPr lang="en-US" sz="2480" b="1" kern="1200" dirty="0">
                <a:solidFill>
                  <a:srgbClr val="0000FF"/>
                </a:solidFill>
                <a:latin typeface="Times New Roman" panose="02020603050405020304" pitchFamily="18" charset="0"/>
                <a:ea typeface="+mn-ea"/>
                <a:cs typeface="Times New Roman" panose="02020603050405020304" pitchFamily="18" charset="0"/>
              </a:rPr>
              <a:t>                                 Ư(45) = {1; 3; 5; 9; 15; 45}. </a:t>
            </a:r>
          </a:p>
          <a:p>
            <a:pPr defTabSz="404988">
              <a:buClrTx/>
            </a:pPr>
            <a:r>
              <a:rPr lang="en-US" sz="2480" b="1" kern="1200" dirty="0">
                <a:solidFill>
                  <a:srgbClr val="0000FF"/>
                </a:solidFill>
                <a:latin typeface="Times New Roman" panose="02020603050405020304" pitchFamily="18" charset="0"/>
                <a:ea typeface="+mn-ea"/>
                <a:cs typeface="Times New Roman" panose="02020603050405020304" pitchFamily="18" charset="0"/>
              </a:rPr>
              <a:t>                                  Khẳng định nào sau đây đúng? </a:t>
            </a:r>
          </a:p>
        </p:txBody>
      </p:sp>
      <p:pic>
        <p:nvPicPr>
          <p:cNvPr id="16" name="Picture 2" descr="Káº¿t quáº£ hÃ¬nh áº£nh cho rose cartoon png pink">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9551625" y="4788962"/>
            <a:ext cx="1241038" cy="143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DEA2E54F-3259-48FE-BBE9-23A74EC33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260832"/>
            <a:ext cx="794557" cy="7571909"/>
          </a:xfrm>
          <a:prstGeom prst="rect">
            <a:avLst/>
          </a:prstGeom>
        </p:spPr>
      </p:pic>
      <p:pic>
        <p:nvPicPr>
          <p:cNvPr id="9" name="Picture 12">
            <a:extLst>
              <a:ext uri="{FF2B5EF4-FFF2-40B4-BE49-F238E27FC236}">
                <a16:creationId xmlns:a16="http://schemas.microsoft.com/office/drawing/2014/main" id="{224E33F5-1F3D-4A03-A32A-10E2A81AE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734435"/>
            <a:ext cx="794557" cy="7571909"/>
          </a:xfrm>
          <a:prstGeom prst="rect">
            <a:avLst/>
          </a:prstGeom>
        </p:spPr>
      </p:pic>
      <p:pic>
        <p:nvPicPr>
          <p:cNvPr id="10" name="Picture 12">
            <a:extLst>
              <a:ext uri="{FF2B5EF4-FFF2-40B4-BE49-F238E27FC236}">
                <a16:creationId xmlns:a16="http://schemas.microsoft.com/office/drawing/2014/main" id="{EAA6CADA-1487-4642-B437-0431B1040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729703"/>
            <a:ext cx="794557" cy="7571909"/>
          </a:xfrm>
          <a:prstGeom prst="rect">
            <a:avLst/>
          </a:prstGeom>
        </p:spPr>
      </p:pic>
      <p:sp>
        <p:nvSpPr>
          <p:cNvPr id="36" name="Rectangle 25">
            <a:extLst>
              <a:ext uri="{FF2B5EF4-FFF2-40B4-BE49-F238E27FC236}">
                <a16:creationId xmlns:a16="http://schemas.microsoft.com/office/drawing/2014/main" id="{7FF06A78-BFF8-4AA4-9790-2B542AB2D2A2}"/>
              </a:ext>
            </a:extLst>
          </p:cNvPr>
          <p:cNvSpPr/>
          <p:nvPr/>
        </p:nvSpPr>
        <p:spPr>
          <a:xfrm>
            <a:off x="1818207" y="2327357"/>
            <a:ext cx="6257785" cy="445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A. </a:t>
            </a:r>
            <a:r>
              <a:rPr lang="en-US" sz="2835" kern="1200" dirty="0">
                <a:solidFill>
                  <a:prstClr val="black"/>
                </a:solidFill>
                <a:latin typeface="Times New Roman" panose="02020603050405020304" pitchFamily="18" charset="0"/>
                <a:cs typeface="Times New Roman" panose="02020603050405020304" pitchFamily="18" charset="0"/>
              </a:rPr>
              <a:t>ƯC(30, 45) = 5. </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7" name="Rectangle 41">
            <a:extLst>
              <a:ext uri="{FF2B5EF4-FFF2-40B4-BE49-F238E27FC236}">
                <a16:creationId xmlns:a16="http://schemas.microsoft.com/office/drawing/2014/main" id="{0A640E60-AB70-4B30-AB12-D3DB2F5AAD59}"/>
              </a:ext>
            </a:extLst>
          </p:cNvPr>
          <p:cNvSpPr/>
          <p:nvPr/>
        </p:nvSpPr>
        <p:spPr>
          <a:xfrm>
            <a:off x="1818208" y="4198792"/>
            <a:ext cx="4779039" cy="65797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C. </a:t>
            </a:r>
            <a:r>
              <a:rPr lang="en-US" sz="2835" kern="1200" dirty="0">
                <a:solidFill>
                  <a:prstClr val="black"/>
                </a:solidFill>
                <a:latin typeface="Times New Roman" panose="02020603050405020304" pitchFamily="18" charset="0"/>
                <a:cs typeface="Times New Roman" panose="02020603050405020304" pitchFamily="18" charset="0"/>
              </a:rPr>
              <a:t>ƯC(30, 45) = {1; 3; 5; 15}. </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8" name="Rectangle 42">
            <a:extLst>
              <a:ext uri="{FF2B5EF4-FFF2-40B4-BE49-F238E27FC236}">
                <a16:creationId xmlns:a16="http://schemas.microsoft.com/office/drawing/2014/main" id="{76F27514-CDC7-4440-8E64-64D7CF51FC33}"/>
              </a:ext>
            </a:extLst>
          </p:cNvPr>
          <p:cNvSpPr/>
          <p:nvPr/>
        </p:nvSpPr>
        <p:spPr>
          <a:xfrm>
            <a:off x="1819525" y="3195464"/>
            <a:ext cx="4977282" cy="65797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B. </a:t>
            </a:r>
            <a:r>
              <a:rPr lang="en-US" sz="2835" kern="1200" dirty="0">
                <a:solidFill>
                  <a:prstClr val="black"/>
                </a:solidFill>
                <a:latin typeface="Times New Roman" panose="02020603050405020304" pitchFamily="18" charset="0"/>
                <a:cs typeface="Times New Roman" panose="02020603050405020304" pitchFamily="18" charset="0"/>
              </a:rPr>
              <a:t>ƯC(30, 45) = {1; 3; 5}. </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9" name="Rectangle 43">
            <a:extLst>
              <a:ext uri="{FF2B5EF4-FFF2-40B4-BE49-F238E27FC236}">
                <a16:creationId xmlns:a16="http://schemas.microsoft.com/office/drawing/2014/main" id="{D975A1D1-6082-47D9-8300-7237FB007926}"/>
              </a:ext>
            </a:extLst>
          </p:cNvPr>
          <p:cNvSpPr/>
          <p:nvPr/>
        </p:nvSpPr>
        <p:spPr>
          <a:xfrm>
            <a:off x="1818207" y="5195806"/>
            <a:ext cx="6062963" cy="63150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D. </a:t>
            </a:r>
            <a:r>
              <a:rPr lang="en-US" sz="2835" kern="1200" dirty="0">
                <a:solidFill>
                  <a:prstClr val="black"/>
                </a:solidFill>
                <a:latin typeface="Times New Roman" panose="02020603050405020304" pitchFamily="18" charset="0"/>
                <a:cs typeface="Times New Roman" panose="02020603050405020304" pitchFamily="18" charset="0"/>
              </a:rPr>
              <a:t>ƯC(30, 45) = 15. </a:t>
            </a:r>
            <a:endParaRPr lang="vi-VN" sz="2835" kern="1200" dirty="0">
              <a:solidFill>
                <a:prstClr val="black"/>
              </a:solidFill>
              <a:latin typeface="Times New Roman" panose="02020603050405020304" pitchFamily="18" charset="0"/>
              <a:cs typeface="Times New Roman" panose="02020603050405020304" pitchFamily="18" charset="0"/>
            </a:endParaRPr>
          </a:p>
        </p:txBody>
      </p:sp>
      <p:pic>
        <p:nvPicPr>
          <p:cNvPr id="40" name="Picture 46">
            <a:extLst>
              <a:ext uri="{FF2B5EF4-FFF2-40B4-BE49-F238E27FC236}">
                <a16:creationId xmlns:a16="http://schemas.microsoft.com/office/drawing/2014/main" id="{D69C14F2-FBA0-49C8-8F16-660DC130D117}"/>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28305" y="2134087"/>
            <a:ext cx="713714" cy="627204"/>
          </a:xfrm>
          <a:prstGeom prst="rect">
            <a:avLst/>
          </a:prstGeom>
          <a:ln>
            <a:solidFill>
              <a:srgbClr val="FF0000"/>
            </a:solidFill>
          </a:ln>
        </p:spPr>
      </p:pic>
      <p:pic>
        <p:nvPicPr>
          <p:cNvPr id="41" name="Picture 50">
            <a:extLst>
              <a:ext uri="{FF2B5EF4-FFF2-40B4-BE49-F238E27FC236}">
                <a16:creationId xmlns:a16="http://schemas.microsoft.com/office/drawing/2014/main" id="{72B7DEDE-9EE2-4026-9006-E9E3155B5A6F}"/>
              </a:ext>
            </a:extLst>
          </p:cNvPr>
          <p:cNvPicPr>
            <a:picLocks noChangeAspect="1"/>
          </p:cNvPicPr>
          <p:nvPr/>
        </p:nvPicPr>
        <p:blipFill rotWithShape="1">
          <a:blip r:embed="rId13" cstate="print">
            <a:duotone>
              <a:prstClr val="black"/>
              <a:srgbClr val="002060">
                <a:tint val="45000"/>
                <a:satMod val="400000"/>
              </a:srgbClr>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r="3472"/>
          <a:stretch/>
        </p:blipFill>
        <p:spPr>
          <a:xfrm>
            <a:off x="8528192" y="3270875"/>
            <a:ext cx="712664" cy="623686"/>
          </a:xfrm>
          <a:prstGeom prst="rect">
            <a:avLst/>
          </a:prstGeom>
        </p:spPr>
      </p:pic>
      <p:pic>
        <p:nvPicPr>
          <p:cNvPr id="42" name="Picture 48">
            <a:extLst>
              <a:ext uri="{FF2B5EF4-FFF2-40B4-BE49-F238E27FC236}">
                <a16:creationId xmlns:a16="http://schemas.microsoft.com/office/drawing/2014/main" id="{888D12F3-E773-4173-B039-0647FFD0C820}"/>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23116" y="5274895"/>
            <a:ext cx="718607" cy="631503"/>
          </a:xfrm>
          <a:prstGeom prst="rect">
            <a:avLst/>
          </a:prstGeom>
        </p:spPr>
      </p:pic>
      <p:pic>
        <p:nvPicPr>
          <p:cNvPr id="43" name="Picture 52">
            <a:extLst>
              <a:ext uri="{FF2B5EF4-FFF2-40B4-BE49-F238E27FC236}">
                <a16:creationId xmlns:a16="http://schemas.microsoft.com/office/drawing/2014/main" id="{86E11C94-EDA0-420B-B9BB-8E6F099B6D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60511" y="4286486"/>
            <a:ext cx="712846" cy="570277"/>
          </a:xfrm>
          <a:prstGeom prst="rect">
            <a:avLst/>
          </a:prstGeom>
        </p:spPr>
      </p:pic>
      <p:pic>
        <p:nvPicPr>
          <p:cNvPr id="44" name="Picture 28" descr="dong-ho-cat">
            <a:extLst>
              <a:ext uri="{FF2B5EF4-FFF2-40B4-BE49-F238E27FC236}">
                <a16:creationId xmlns:a16="http://schemas.microsoft.com/office/drawing/2014/main" id="{AF45279B-BF15-47CC-9353-8DE77AA1B7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51" y="4994230"/>
            <a:ext cx="871324" cy="1160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WordArt 29" descr="Purple mesh">
            <a:extLst>
              <a:ext uri="{FF2B5EF4-FFF2-40B4-BE49-F238E27FC236}">
                <a16:creationId xmlns:a16="http://schemas.microsoft.com/office/drawing/2014/main" id="{DF5F8DD9-7270-46B2-BF33-1C7457C784D7}"/>
              </a:ext>
            </a:extLst>
          </p:cNvPr>
          <p:cNvSpPr>
            <a:spLocks noChangeArrowheads="1" noChangeShapeType="1" noTextEdit="1"/>
          </p:cNvSpPr>
          <p:nvPr/>
        </p:nvSpPr>
        <p:spPr bwMode="auto">
          <a:xfrm>
            <a:off x="317467" y="5501183"/>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0</a:t>
            </a:r>
          </a:p>
        </p:txBody>
      </p:sp>
      <p:sp>
        <p:nvSpPr>
          <p:cNvPr id="46" name="WordArt 30" descr="Purple mesh">
            <a:extLst>
              <a:ext uri="{FF2B5EF4-FFF2-40B4-BE49-F238E27FC236}">
                <a16:creationId xmlns:a16="http://schemas.microsoft.com/office/drawing/2014/main" id="{F5230E06-50B6-45C3-927D-84D2DAEFE8D0}"/>
              </a:ext>
            </a:extLst>
          </p:cNvPr>
          <p:cNvSpPr>
            <a:spLocks noChangeArrowheads="1" noChangeShapeType="1" noTextEdit="1"/>
          </p:cNvSpPr>
          <p:nvPr/>
        </p:nvSpPr>
        <p:spPr bwMode="auto">
          <a:xfrm>
            <a:off x="317467"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a:t>
            </a:r>
          </a:p>
        </p:txBody>
      </p:sp>
      <p:sp>
        <p:nvSpPr>
          <p:cNvPr id="47" name="WordArt 31" descr="Purple mesh">
            <a:extLst>
              <a:ext uri="{FF2B5EF4-FFF2-40B4-BE49-F238E27FC236}">
                <a16:creationId xmlns:a16="http://schemas.microsoft.com/office/drawing/2014/main" id="{DE30DD0F-A417-4C67-BF6F-D5EA10EF549D}"/>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2</a:t>
            </a:r>
          </a:p>
        </p:txBody>
      </p:sp>
      <p:sp>
        <p:nvSpPr>
          <p:cNvPr id="48" name="WordArt 32" descr="Purple mesh">
            <a:extLst>
              <a:ext uri="{FF2B5EF4-FFF2-40B4-BE49-F238E27FC236}">
                <a16:creationId xmlns:a16="http://schemas.microsoft.com/office/drawing/2014/main" id="{4CE0A6D0-BBF5-430D-9A54-A3C7DE053801}"/>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3</a:t>
            </a:r>
          </a:p>
        </p:txBody>
      </p:sp>
      <p:sp>
        <p:nvSpPr>
          <p:cNvPr id="49" name="WordArt 33" descr="Purple mesh">
            <a:extLst>
              <a:ext uri="{FF2B5EF4-FFF2-40B4-BE49-F238E27FC236}">
                <a16:creationId xmlns:a16="http://schemas.microsoft.com/office/drawing/2014/main" id="{40F009D6-3749-4344-8614-0FF26A40B725}"/>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4</a:t>
            </a:r>
          </a:p>
        </p:txBody>
      </p:sp>
      <p:sp>
        <p:nvSpPr>
          <p:cNvPr id="50" name="WordArt 34" descr="Purple mesh">
            <a:extLst>
              <a:ext uri="{FF2B5EF4-FFF2-40B4-BE49-F238E27FC236}">
                <a16:creationId xmlns:a16="http://schemas.microsoft.com/office/drawing/2014/main" id="{7DF02B4B-0135-4013-BE1C-8EDFC49DC654}"/>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5</a:t>
            </a:r>
          </a:p>
        </p:txBody>
      </p:sp>
      <p:sp>
        <p:nvSpPr>
          <p:cNvPr id="51" name="WordArt 35" descr="Purple mesh">
            <a:extLst>
              <a:ext uri="{FF2B5EF4-FFF2-40B4-BE49-F238E27FC236}">
                <a16:creationId xmlns:a16="http://schemas.microsoft.com/office/drawing/2014/main" id="{D2C519DF-394E-48C3-9B3F-33D57847CA7B}"/>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6</a:t>
            </a:r>
          </a:p>
        </p:txBody>
      </p:sp>
      <p:sp>
        <p:nvSpPr>
          <p:cNvPr id="52" name="WordArt 36" descr="Purple mesh">
            <a:extLst>
              <a:ext uri="{FF2B5EF4-FFF2-40B4-BE49-F238E27FC236}">
                <a16:creationId xmlns:a16="http://schemas.microsoft.com/office/drawing/2014/main" id="{CF27A560-19D9-4CC5-9A59-C092BE6DC88B}"/>
              </a:ext>
            </a:extLst>
          </p:cNvPr>
          <p:cNvSpPr>
            <a:spLocks noChangeArrowheads="1" noChangeShapeType="1" noTextEdit="1"/>
          </p:cNvSpPr>
          <p:nvPr/>
        </p:nvSpPr>
        <p:spPr bwMode="auto">
          <a:xfrm>
            <a:off x="325904" y="5526495"/>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7</a:t>
            </a:r>
          </a:p>
        </p:txBody>
      </p:sp>
      <p:sp>
        <p:nvSpPr>
          <p:cNvPr id="53" name="WordArt 37" descr="Purple mesh">
            <a:extLst>
              <a:ext uri="{FF2B5EF4-FFF2-40B4-BE49-F238E27FC236}">
                <a16:creationId xmlns:a16="http://schemas.microsoft.com/office/drawing/2014/main" id="{53A7C3C3-2E71-488F-8AC7-8D4E10BF2AE7}"/>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8</a:t>
            </a:r>
          </a:p>
        </p:txBody>
      </p:sp>
      <p:sp>
        <p:nvSpPr>
          <p:cNvPr id="54" name="WordArt 38" descr="Purple mesh">
            <a:extLst>
              <a:ext uri="{FF2B5EF4-FFF2-40B4-BE49-F238E27FC236}">
                <a16:creationId xmlns:a16="http://schemas.microsoft.com/office/drawing/2014/main" id="{CCE78B84-6464-4AB0-B502-72734F4118D1}"/>
              </a:ext>
            </a:extLst>
          </p:cNvPr>
          <p:cNvSpPr>
            <a:spLocks noChangeArrowheads="1" noChangeShapeType="1" noTextEdit="1"/>
          </p:cNvSpPr>
          <p:nvPr/>
        </p:nvSpPr>
        <p:spPr bwMode="auto">
          <a:xfrm>
            <a:off x="330123" y="5522276"/>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9</a:t>
            </a:r>
          </a:p>
        </p:txBody>
      </p:sp>
      <p:sp>
        <p:nvSpPr>
          <p:cNvPr id="55" name="WordArt 39" descr="Purple mesh">
            <a:extLst>
              <a:ext uri="{FF2B5EF4-FFF2-40B4-BE49-F238E27FC236}">
                <a16:creationId xmlns:a16="http://schemas.microsoft.com/office/drawing/2014/main" id="{F69B6652-EC1D-4276-A0E3-CAB84AE0DF67}"/>
              </a:ext>
            </a:extLst>
          </p:cNvPr>
          <p:cNvSpPr>
            <a:spLocks noChangeArrowheads="1" noChangeShapeType="1" noTextEdit="1"/>
          </p:cNvSpPr>
          <p:nvPr/>
        </p:nvSpPr>
        <p:spPr bwMode="auto">
          <a:xfrm>
            <a:off x="321686" y="5526495"/>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dirty="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425102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16" fill="hold" nodeType="afterEffect">
                                  <p:stCondLst>
                                    <p:cond delay="0"/>
                                  </p:stCondLst>
                                  <p:childTnLst>
                                    <p:animEffect transition="out" filter="diamond(in)">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circle(out)">
                                      <p:cBhvr>
                                        <p:cTn id="23" dur="500"/>
                                        <p:tgtEl>
                                          <p:spTgt spid="53"/>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out)">
                                      <p:cBhvr>
                                        <p:cTn id="31" dur="5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circle(out)">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circle(out)">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ou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ircle(out)">
                                      <p:cBhvr>
                                        <p:cTn id="63" dur="500"/>
                                        <p:tgtEl>
                                          <p:spTgt spid="48"/>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out)">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out)">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2" name="ding.wav"/>
                                        </p:tgtEl>
                                      </p:cMediaNode>
                                    </p:audio>
                                  </p:subTnLst>
                                </p:cTn>
                              </p:par>
                            </p:childTnLst>
                          </p:cTn>
                        </p:par>
                        <p:par>
                          <p:cTn id="80" fill="hold">
                            <p:stCondLst>
                              <p:cond delay="9500"/>
                            </p:stCondLst>
                            <p:childTnLst>
                              <p:par>
                                <p:cTn id="81" presetID="8" presetClass="exit" presetSubtype="32" fill="hold" nodeType="afterEffect">
                                  <p:stCondLst>
                                    <p:cond delay="0"/>
                                  </p:stCondLst>
                                  <p:childTnLst>
                                    <p:animEffect transition="out" filter="diamond(out)">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10000"/>
                            </p:stCondLst>
                            <p:childTnLst>
                              <p:par>
                                <p:cTn id="85" presetID="6" presetClass="entr" presetSubtype="3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circle(out)">
                                      <p:cBhvr>
                                        <p:cTn id="87" dur="500"/>
                                        <p:tgtEl>
                                          <p:spTgt spid="45"/>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nodeType="clickEffect">
                                  <p:stCondLst>
                                    <p:cond delay="0"/>
                                  </p:stCondLst>
                                  <p:iterate type="lt">
                                    <p:tmPct val="4000"/>
                                  </p:iterate>
                                  <p:childTnLst>
                                    <p:set>
                                      <p:cBhvr override="childStyle">
                                        <p:cTn id="92" dur="500" fill="hold"/>
                                        <p:tgtEl>
                                          <p:spTgt spid="36"/>
                                        </p:tgtEl>
                                        <p:attrNameLst>
                                          <p:attrName>style.color</p:attrName>
                                        </p:attrNameLst>
                                      </p:cBhvr>
                                      <p:to>
                                        <p:clrVal>
                                          <a:srgbClr val="FF0000"/>
                                        </p:clrVal>
                                      </p:to>
                                    </p:set>
                                    <p:set>
                                      <p:cBhvr>
                                        <p:cTn id="93" dur="500" fill="hold"/>
                                        <p:tgtEl>
                                          <p:spTgt spid="36"/>
                                        </p:tgtEl>
                                        <p:attrNameLst>
                                          <p:attrName>fillcolor</p:attrName>
                                        </p:attrNameLst>
                                      </p:cBhvr>
                                      <p:to>
                                        <p:clrVal>
                                          <a:srgbClr val="FF0000"/>
                                        </p:clrVal>
                                      </p:to>
                                    </p:set>
                                    <p:set>
                                      <p:cBhvr>
                                        <p:cTn id="94" dur="500" fill="hold"/>
                                        <p:tgtEl>
                                          <p:spTgt spid="3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40"/>
                                        </p:tgtEl>
                                        <p:attrNameLst>
                                          <p:attrName>style.visibility</p:attrName>
                                        </p:attrNameLst>
                                      </p:cBhvr>
                                      <p:to>
                                        <p:strVal val="visible"/>
                                      </p:to>
                                    </p:set>
                                    <p:anim calcmode="lin" valueType="num">
                                      <p:cBhvr>
                                        <p:cTn id="97" dur="250" fill="hold"/>
                                        <p:tgtEl>
                                          <p:spTgt spid="40"/>
                                        </p:tgtEl>
                                        <p:attrNameLst>
                                          <p:attrName>ppt_w</p:attrName>
                                        </p:attrNameLst>
                                      </p:cBhvr>
                                      <p:tavLst>
                                        <p:tav tm="0">
                                          <p:val>
                                            <p:strVal val="4*#ppt_w"/>
                                          </p:val>
                                        </p:tav>
                                        <p:tav tm="100000">
                                          <p:val>
                                            <p:strVal val="#ppt_w"/>
                                          </p:val>
                                        </p:tav>
                                      </p:tavLst>
                                    </p:anim>
                                    <p:anim calcmode="lin" valueType="num">
                                      <p:cBhvr>
                                        <p:cTn id="98"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nodeType="clickEffect">
                                  <p:stCondLst>
                                    <p:cond delay="0"/>
                                  </p:stCondLst>
                                  <p:iterate type="lt">
                                    <p:tmPct val="4000"/>
                                  </p:iterate>
                                  <p:childTnLst>
                                    <p:set>
                                      <p:cBhvr override="childStyle">
                                        <p:cTn id="103" dur="500" fill="hold"/>
                                        <p:tgtEl>
                                          <p:spTgt spid="37"/>
                                        </p:tgtEl>
                                        <p:attrNameLst>
                                          <p:attrName>style.color</p:attrName>
                                        </p:attrNameLst>
                                      </p:cBhvr>
                                      <p:to>
                                        <p:clrVal>
                                          <a:srgbClr val="FF0000"/>
                                        </p:clrVal>
                                      </p:to>
                                    </p:set>
                                    <p:set>
                                      <p:cBhvr>
                                        <p:cTn id="104" dur="500" fill="hold"/>
                                        <p:tgtEl>
                                          <p:spTgt spid="37"/>
                                        </p:tgtEl>
                                        <p:attrNameLst>
                                          <p:attrName>fillcolor</p:attrName>
                                        </p:attrNameLst>
                                      </p:cBhvr>
                                      <p:to>
                                        <p:clrVal>
                                          <a:srgbClr val="FF0000"/>
                                        </p:clrVal>
                                      </p:to>
                                    </p:set>
                                    <p:set>
                                      <p:cBhvr>
                                        <p:cTn id="105" dur="500" fill="hold"/>
                                        <p:tgtEl>
                                          <p:spTgt spid="37"/>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250" fill="hold"/>
                                        <p:tgtEl>
                                          <p:spTgt spid="43"/>
                                        </p:tgtEl>
                                        <p:attrNameLst>
                                          <p:attrName>ppt_w</p:attrName>
                                        </p:attrNameLst>
                                      </p:cBhvr>
                                      <p:tavLst>
                                        <p:tav tm="0">
                                          <p:val>
                                            <p:strVal val="4*#ppt_w"/>
                                          </p:val>
                                        </p:tav>
                                        <p:tav tm="100000">
                                          <p:val>
                                            <p:strVal val="#ppt_w"/>
                                          </p:val>
                                        </p:tav>
                                      </p:tavLst>
                                    </p:anim>
                                    <p:anim calcmode="lin" valueType="num">
                                      <p:cBhvr>
                                        <p:cTn id="10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6" presetClass="emph" presetSubtype="0" fill="hold" nodeType="clickEffect">
                                  <p:stCondLst>
                                    <p:cond delay="0"/>
                                  </p:stCondLst>
                                  <p:iterate type="lt">
                                    <p:tmPct val="4000"/>
                                  </p:iterate>
                                  <p:childTnLst>
                                    <p:set>
                                      <p:cBhvr override="childStyle">
                                        <p:cTn id="114" dur="500" fill="hold"/>
                                        <p:tgtEl>
                                          <p:spTgt spid="38"/>
                                        </p:tgtEl>
                                        <p:attrNameLst>
                                          <p:attrName>style.color</p:attrName>
                                        </p:attrNameLst>
                                      </p:cBhvr>
                                      <p:to>
                                        <p:clrVal>
                                          <a:srgbClr val="FF0000"/>
                                        </p:clrVal>
                                      </p:to>
                                    </p:set>
                                    <p:set>
                                      <p:cBhvr>
                                        <p:cTn id="115" dur="500" fill="hold"/>
                                        <p:tgtEl>
                                          <p:spTgt spid="38"/>
                                        </p:tgtEl>
                                        <p:attrNameLst>
                                          <p:attrName>fillcolor</p:attrName>
                                        </p:attrNameLst>
                                      </p:cBhvr>
                                      <p:to>
                                        <p:clrVal>
                                          <a:srgbClr val="FF0000"/>
                                        </p:clrVal>
                                      </p:to>
                                    </p:set>
                                    <p:set>
                                      <p:cBhvr>
                                        <p:cTn id="116" dur="500" fill="hold"/>
                                        <p:tgtEl>
                                          <p:spTgt spid="38"/>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1"/>
                                        </p:tgtEl>
                                        <p:attrNameLst>
                                          <p:attrName>style.visibility</p:attrName>
                                        </p:attrNameLst>
                                      </p:cBhvr>
                                      <p:to>
                                        <p:strVal val="visible"/>
                                      </p:to>
                                    </p:set>
                                    <p:anim calcmode="lin" valueType="num">
                                      <p:cBhvr>
                                        <p:cTn id="119" dur="250" fill="hold"/>
                                        <p:tgtEl>
                                          <p:spTgt spid="41"/>
                                        </p:tgtEl>
                                        <p:attrNameLst>
                                          <p:attrName>ppt_w</p:attrName>
                                        </p:attrNameLst>
                                      </p:cBhvr>
                                      <p:tavLst>
                                        <p:tav tm="0">
                                          <p:val>
                                            <p:strVal val="4*#ppt_w"/>
                                          </p:val>
                                        </p:tav>
                                        <p:tav tm="100000">
                                          <p:val>
                                            <p:strVal val="#ppt_w"/>
                                          </p:val>
                                        </p:tav>
                                      </p:tavLst>
                                    </p:anim>
                                    <p:anim calcmode="lin" valueType="num">
                                      <p:cBhvr>
                                        <p:cTn id="12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8"/>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nodeType="clickEffect">
                                  <p:stCondLst>
                                    <p:cond delay="0"/>
                                  </p:stCondLst>
                                  <p:iterate type="lt">
                                    <p:tmPct val="4000"/>
                                  </p:iterate>
                                  <p:childTnLst>
                                    <p:set>
                                      <p:cBhvr override="childStyle">
                                        <p:cTn id="125" dur="500" fill="hold"/>
                                        <p:tgtEl>
                                          <p:spTgt spid="39"/>
                                        </p:tgtEl>
                                        <p:attrNameLst>
                                          <p:attrName>style.color</p:attrName>
                                        </p:attrNameLst>
                                      </p:cBhvr>
                                      <p:to>
                                        <p:clrVal>
                                          <a:srgbClr val="FF0000"/>
                                        </p:clrVal>
                                      </p:to>
                                    </p:set>
                                    <p:set>
                                      <p:cBhvr>
                                        <p:cTn id="126" dur="500" fill="hold"/>
                                        <p:tgtEl>
                                          <p:spTgt spid="39"/>
                                        </p:tgtEl>
                                        <p:attrNameLst>
                                          <p:attrName>fillcolor</p:attrName>
                                        </p:attrNameLst>
                                      </p:cBhvr>
                                      <p:to>
                                        <p:clrVal>
                                          <a:srgbClr val="FF0000"/>
                                        </p:clrVal>
                                      </p:to>
                                    </p:set>
                                    <p:set>
                                      <p:cBhvr>
                                        <p:cTn id="127" dur="500" fill="hold"/>
                                        <p:tgtEl>
                                          <p:spTgt spid="39"/>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par>
                                <p:cTn id="128" presetID="23" presetClass="entr" presetSubtype="32" fill="hold" nodeType="withEffect">
                                  <p:stCondLst>
                                    <p:cond delay="1000"/>
                                  </p:stCondLst>
                                  <p:childTnLst>
                                    <p:set>
                                      <p:cBhvr>
                                        <p:cTn id="129" dur="1" fill="hold">
                                          <p:stCondLst>
                                            <p:cond delay="0"/>
                                          </p:stCondLst>
                                        </p:cTn>
                                        <p:tgtEl>
                                          <p:spTgt spid="42"/>
                                        </p:tgtEl>
                                        <p:attrNameLst>
                                          <p:attrName>style.visibility</p:attrName>
                                        </p:attrNameLst>
                                      </p:cBhvr>
                                      <p:to>
                                        <p:strVal val="visible"/>
                                      </p:to>
                                    </p:set>
                                    <p:anim calcmode="lin" valueType="num">
                                      <p:cBhvr>
                                        <p:cTn id="130" dur="250" fill="hold"/>
                                        <p:tgtEl>
                                          <p:spTgt spid="42"/>
                                        </p:tgtEl>
                                        <p:attrNameLst>
                                          <p:attrName>ppt_w</p:attrName>
                                        </p:attrNameLst>
                                      </p:cBhvr>
                                      <p:tavLst>
                                        <p:tav tm="0">
                                          <p:val>
                                            <p:strVal val="4*#ppt_w"/>
                                          </p:val>
                                        </p:tav>
                                        <p:tav tm="100000">
                                          <p:val>
                                            <p:strVal val="#ppt_w"/>
                                          </p:val>
                                        </p:tav>
                                      </p:tavLst>
                                    </p:anim>
                                    <p:anim calcmode="lin" valueType="num">
                                      <p:cBhvr>
                                        <p:cTn id="131"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05898" y="-3357495"/>
            <a:ext cx="1787967" cy="91547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185282"/>
            <a:ext cx="794557" cy="7571909"/>
          </a:xfrm>
          <a:prstGeom prst="rect">
            <a:avLst/>
          </a:prstGeom>
        </p:spPr>
      </p:pic>
      <p:sp>
        <p:nvSpPr>
          <p:cNvPr id="14" name="TextBox 13"/>
          <p:cNvSpPr txBox="1"/>
          <p:nvPr/>
        </p:nvSpPr>
        <p:spPr>
          <a:xfrm>
            <a:off x="1154793" y="559154"/>
            <a:ext cx="8619667" cy="1401153"/>
          </a:xfrm>
          <a:prstGeom prst="rect">
            <a:avLst/>
          </a:prstGeom>
          <a:solidFill>
            <a:schemeClr val="bg1"/>
          </a:solidFill>
        </p:spPr>
        <p:txBody>
          <a:bodyPr wrap="none" rtlCol="0">
            <a:spAutoFit/>
          </a:bodyPr>
          <a:lstStyle/>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Câu 2: Biết tập hợp Ư(42) = {1; 2; 3; 6; 7; 14; 21; 42}</a:t>
            </a:r>
          </a:p>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                                 Ư(70) = {1; 2; 5; 7; 10; 14; 35; 70}. </a:t>
            </a:r>
          </a:p>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                                  Khẳng định nào sau đây đúng? </a:t>
            </a:r>
          </a:p>
        </p:txBody>
      </p:sp>
      <p:pic>
        <p:nvPicPr>
          <p:cNvPr id="16" name="Picture 2" descr="Káº¿t quáº£ hÃ¬nh áº£nh cho rose cartoon png pink">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9551625" y="4788962"/>
            <a:ext cx="1241038" cy="143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DEA2E54F-3259-48FE-BBE9-23A74EC33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90015"/>
            <a:ext cx="794557" cy="7571909"/>
          </a:xfrm>
          <a:prstGeom prst="rect">
            <a:avLst/>
          </a:prstGeom>
        </p:spPr>
      </p:pic>
      <p:pic>
        <p:nvPicPr>
          <p:cNvPr id="9" name="Picture 12">
            <a:extLst>
              <a:ext uri="{FF2B5EF4-FFF2-40B4-BE49-F238E27FC236}">
                <a16:creationId xmlns:a16="http://schemas.microsoft.com/office/drawing/2014/main" id="{224E33F5-1F3D-4A03-A32A-10E2A81AE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805253"/>
            <a:ext cx="794557" cy="7571909"/>
          </a:xfrm>
          <a:prstGeom prst="rect">
            <a:avLst/>
          </a:prstGeom>
        </p:spPr>
      </p:pic>
      <p:pic>
        <p:nvPicPr>
          <p:cNvPr id="10" name="Picture 12">
            <a:extLst>
              <a:ext uri="{FF2B5EF4-FFF2-40B4-BE49-F238E27FC236}">
                <a16:creationId xmlns:a16="http://schemas.microsoft.com/office/drawing/2014/main" id="{EAA6CADA-1487-4642-B437-0431B1040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800521"/>
            <a:ext cx="794557" cy="7571909"/>
          </a:xfrm>
          <a:prstGeom prst="rect">
            <a:avLst/>
          </a:prstGeom>
        </p:spPr>
      </p:pic>
      <p:sp>
        <p:nvSpPr>
          <p:cNvPr id="36" name="Rectangle 25">
            <a:extLst>
              <a:ext uri="{FF2B5EF4-FFF2-40B4-BE49-F238E27FC236}">
                <a16:creationId xmlns:a16="http://schemas.microsoft.com/office/drawing/2014/main" id="{7FF06A78-BFF8-4AA4-9790-2B542AB2D2A2}"/>
              </a:ext>
            </a:extLst>
          </p:cNvPr>
          <p:cNvSpPr/>
          <p:nvPr/>
        </p:nvSpPr>
        <p:spPr>
          <a:xfrm>
            <a:off x="1780473" y="2378110"/>
            <a:ext cx="6257785" cy="445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A. </a:t>
            </a:r>
            <a:r>
              <a:rPr lang="en-US" sz="2835" kern="1200" dirty="0">
                <a:solidFill>
                  <a:prstClr val="black"/>
                </a:solidFill>
                <a:latin typeface="Times New Roman" panose="02020603050405020304" pitchFamily="18" charset="0"/>
                <a:cs typeface="Times New Roman" panose="02020603050405020304" pitchFamily="18" charset="0"/>
              </a:rPr>
              <a:t>ƯC(42, 70) = {1; 2; 7}. </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7" name="Rectangle 41">
            <a:extLst>
              <a:ext uri="{FF2B5EF4-FFF2-40B4-BE49-F238E27FC236}">
                <a16:creationId xmlns:a16="http://schemas.microsoft.com/office/drawing/2014/main" id="{0A640E60-AB70-4B30-AB12-D3DB2F5AAD59}"/>
              </a:ext>
            </a:extLst>
          </p:cNvPr>
          <p:cNvSpPr/>
          <p:nvPr/>
        </p:nvSpPr>
        <p:spPr>
          <a:xfrm>
            <a:off x="1776667" y="3282258"/>
            <a:ext cx="6086627"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Times New Roman" panose="02020603050405020304" pitchFamily="18" charset="0"/>
                <a:cs typeface="Times New Roman" panose="02020603050405020304" pitchFamily="18" charset="0"/>
              </a:rPr>
              <a:t>B</a:t>
            </a:r>
            <a:r>
              <a:rPr lang="vi-VN" sz="2835" kern="1200" dirty="0">
                <a:solidFill>
                  <a:prstClr val="black"/>
                </a:solidFill>
                <a:latin typeface="Times New Roman" panose="02020603050405020304" pitchFamily="18" charset="0"/>
                <a:cs typeface="Times New Roman" panose="02020603050405020304" pitchFamily="18" charset="0"/>
              </a:rPr>
              <a:t>. </a:t>
            </a:r>
            <a:r>
              <a:rPr lang="en-US" sz="2835" kern="1200" dirty="0">
                <a:solidFill>
                  <a:prstClr val="black"/>
                </a:solidFill>
                <a:latin typeface="Times New Roman" panose="02020603050405020304" pitchFamily="18" charset="0"/>
                <a:cs typeface="Times New Roman" panose="02020603050405020304" pitchFamily="18" charset="0"/>
              </a:rPr>
              <a:t>ƯC(42, 70) = {1; 2; 7; 14}.</a:t>
            </a:r>
            <a:r>
              <a:rPr lang="vi-VN" sz="2835" kern="1200" dirty="0">
                <a:solidFill>
                  <a:prstClr val="black"/>
                </a:solidFill>
                <a:latin typeface="Times New Roman" panose="02020603050405020304" pitchFamily="18" charset="0"/>
                <a:cs typeface="Times New Roman" panose="02020603050405020304" pitchFamily="18" charset="0"/>
              </a:rPr>
              <a:t> </a:t>
            </a:r>
          </a:p>
        </p:txBody>
      </p:sp>
      <p:sp>
        <p:nvSpPr>
          <p:cNvPr id="38" name="Rectangle 42">
            <a:extLst>
              <a:ext uri="{FF2B5EF4-FFF2-40B4-BE49-F238E27FC236}">
                <a16:creationId xmlns:a16="http://schemas.microsoft.com/office/drawing/2014/main" id="{76F27514-CDC7-4440-8E64-64D7CF51FC33}"/>
              </a:ext>
            </a:extLst>
          </p:cNvPr>
          <p:cNvSpPr/>
          <p:nvPr/>
        </p:nvSpPr>
        <p:spPr>
          <a:xfrm>
            <a:off x="1729723" y="4247036"/>
            <a:ext cx="6169169"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Times New Roman" panose="02020603050405020304" pitchFamily="18" charset="0"/>
                <a:cs typeface="Times New Roman" panose="02020603050405020304" pitchFamily="18" charset="0"/>
              </a:rPr>
              <a:t>C</a:t>
            </a:r>
            <a:r>
              <a:rPr lang="vi-VN" sz="2835" kern="1200" dirty="0">
                <a:solidFill>
                  <a:prstClr val="black"/>
                </a:solidFill>
                <a:latin typeface="Times New Roman" panose="02020603050405020304" pitchFamily="18" charset="0"/>
                <a:cs typeface="Times New Roman" panose="02020603050405020304" pitchFamily="18" charset="0"/>
              </a:rPr>
              <a:t>. </a:t>
            </a:r>
            <a:r>
              <a:rPr lang="en-US" sz="2835" kern="1200" dirty="0">
                <a:solidFill>
                  <a:prstClr val="black"/>
                </a:solidFill>
                <a:latin typeface="Times New Roman" panose="02020603050405020304" pitchFamily="18" charset="0"/>
                <a:cs typeface="Times New Roman" panose="02020603050405020304" pitchFamily="18" charset="0"/>
              </a:rPr>
              <a:t>ƯC(42, 70) = 14.</a:t>
            </a:r>
            <a:r>
              <a:rPr lang="vi-VN" sz="2835" kern="1200" dirty="0">
                <a:solidFill>
                  <a:prstClr val="black"/>
                </a:solidFill>
                <a:latin typeface="Times New Roman" panose="02020603050405020304" pitchFamily="18" charset="0"/>
                <a:cs typeface="Times New Roman" panose="02020603050405020304" pitchFamily="18" charset="0"/>
              </a:rPr>
              <a:t> </a:t>
            </a:r>
          </a:p>
        </p:txBody>
      </p:sp>
      <p:sp>
        <p:nvSpPr>
          <p:cNvPr id="39" name="Rectangle 43">
            <a:extLst>
              <a:ext uri="{FF2B5EF4-FFF2-40B4-BE49-F238E27FC236}">
                <a16:creationId xmlns:a16="http://schemas.microsoft.com/office/drawing/2014/main" id="{D975A1D1-6082-47D9-8300-7237FB007926}"/>
              </a:ext>
            </a:extLst>
          </p:cNvPr>
          <p:cNvSpPr/>
          <p:nvPr/>
        </p:nvSpPr>
        <p:spPr>
          <a:xfrm>
            <a:off x="1780473" y="5266624"/>
            <a:ext cx="6100697" cy="68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D. </a:t>
            </a:r>
            <a:r>
              <a:rPr lang="en-US" sz="2835" kern="1200" dirty="0">
                <a:solidFill>
                  <a:prstClr val="black"/>
                </a:solidFill>
                <a:latin typeface="Times New Roman" panose="02020603050405020304" pitchFamily="18" charset="0"/>
                <a:cs typeface="Times New Roman" panose="02020603050405020304" pitchFamily="18" charset="0"/>
              </a:rPr>
              <a:t>ƯC(42, 70) = 7.</a:t>
            </a:r>
            <a:endParaRPr lang="vi-VN" sz="2835" kern="1200" dirty="0">
              <a:solidFill>
                <a:prstClr val="black"/>
              </a:solidFill>
              <a:latin typeface="Times New Roman" panose="02020603050405020304" pitchFamily="18" charset="0"/>
              <a:cs typeface="Times New Roman" panose="02020603050405020304" pitchFamily="18" charset="0"/>
            </a:endParaRPr>
          </a:p>
        </p:txBody>
      </p:sp>
      <p:pic>
        <p:nvPicPr>
          <p:cNvPr id="40" name="Picture 46">
            <a:extLst>
              <a:ext uri="{FF2B5EF4-FFF2-40B4-BE49-F238E27FC236}">
                <a16:creationId xmlns:a16="http://schemas.microsoft.com/office/drawing/2014/main" id="{D69C14F2-FBA0-49C8-8F16-660DC130D117}"/>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28305" y="2204905"/>
            <a:ext cx="713714" cy="627204"/>
          </a:xfrm>
          <a:prstGeom prst="rect">
            <a:avLst/>
          </a:prstGeom>
          <a:ln>
            <a:solidFill>
              <a:srgbClr val="FF0000"/>
            </a:solidFill>
          </a:ln>
        </p:spPr>
      </p:pic>
      <p:pic>
        <p:nvPicPr>
          <p:cNvPr id="41" name="Picture 50">
            <a:extLst>
              <a:ext uri="{FF2B5EF4-FFF2-40B4-BE49-F238E27FC236}">
                <a16:creationId xmlns:a16="http://schemas.microsoft.com/office/drawing/2014/main" id="{72B7DEDE-9EE2-4026-9006-E9E3155B5A6F}"/>
              </a:ext>
            </a:extLst>
          </p:cNvPr>
          <p:cNvPicPr>
            <a:picLocks noChangeAspect="1"/>
          </p:cNvPicPr>
          <p:nvPr/>
        </p:nvPicPr>
        <p:blipFill rotWithShape="1">
          <a:blip r:embed="rId13" cstate="print">
            <a:duotone>
              <a:prstClr val="black"/>
              <a:srgbClr val="002060">
                <a:tint val="45000"/>
                <a:satMod val="400000"/>
              </a:srgbClr>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r="3472"/>
          <a:stretch/>
        </p:blipFill>
        <p:spPr>
          <a:xfrm>
            <a:off x="8523116" y="4364800"/>
            <a:ext cx="712664" cy="623686"/>
          </a:xfrm>
          <a:prstGeom prst="rect">
            <a:avLst/>
          </a:prstGeom>
        </p:spPr>
      </p:pic>
      <p:pic>
        <p:nvPicPr>
          <p:cNvPr id="42" name="Picture 48">
            <a:extLst>
              <a:ext uri="{FF2B5EF4-FFF2-40B4-BE49-F238E27FC236}">
                <a16:creationId xmlns:a16="http://schemas.microsoft.com/office/drawing/2014/main" id="{888D12F3-E773-4173-B039-0647FFD0C820}"/>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23116" y="5345713"/>
            <a:ext cx="718607" cy="631503"/>
          </a:xfrm>
          <a:prstGeom prst="rect">
            <a:avLst/>
          </a:prstGeom>
        </p:spPr>
      </p:pic>
      <p:pic>
        <p:nvPicPr>
          <p:cNvPr id="43" name="Picture 52">
            <a:extLst>
              <a:ext uri="{FF2B5EF4-FFF2-40B4-BE49-F238E27FC236}">
                <a16:creationId xmlns:a16="http://schemas.microsoft.com/office/drawing/2014/main" id="{86E11C94-EDA0-420B-B9BB-8E6F099B6D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8970" y="3369953"/>
            <a:ext cx="712846" cy="570277"/>
          </a:xfrm>
          <a:prstGeom prst="rect">
            <a:avLst/>
          </a:prstGeom>
        </p:spPr>
      </p:pic>
      <p:pic>
        <p:nvPicPr>
          <p:cNvPr id="44" name="Picture 28" descr="dong-ho-cat">
            <a:extLst>
              <a:ext uri="{FF2B5EF4-FFF2-40B4-BE49-F238E27FC236}">
                <a16:creationId xmlns:a16="http://schemas.microsoft.com/office/drawing/2014/main" id="{AF45279B-BF15-47CC-9353-8DE77AA1B7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51" y="4994230"/>
            <a:ext cx="871324" cy="1160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WordArt 29" descr="Purple mesh">
            <a:extLst>
              <a:ext uri="{FF2B5EF4-FFF2-40B4-BE49-F238E27FC236}">
                <a16:creationId xmlns:a16="http://schemas.microsoft.com/office/drawing/2014/main" id="{DF5F8DD9-7270-46B2-BF33-1C7457C784D7}"/>
              </a:ext>
            </a:extLst>
          </p:cNvPr>
          <p:cNvSpPr>
            <a:spLocks noChangeArrowheads="1" noChangeShapeType="1" noTextEdit="1"/>
          </p:cNvSpPr>
          <p:nvPr/>
        </p:nvSpPr>
        <p:spPr bwMode="auto">
          <a:xfrm>
            <a:off x="317467" y="5501183"/>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0</a:t>
            </a:r>
          </a:p>
        </p:txBody>
      </p:sp>
      <p:sp>
        <p:nvSpPr>
          <p:cNvPr id="46" name="WordArt 30" descr="Purple mesh">
            <a:extLst>
              <a:ext uri="{FF2B5EF4-FFF2-40B4-BE49-F238E27FC236}">
                <a16:creationId xmlns:a16="http://schemas.microsoft.com/office/drawing/2014/main" id="{F5230E06-50B6-45C3-927D-84D2DAEFE8D0}"/>
              </a:ext>
            </a:extLst>
          </p:cNvPr>
          <p:cNvSpPr>
            <a:spLocks noChangeArrowheads="1" noChangeShapeType="1" noTextEdit="1"/>
          </p:cNvSpPr>
          <p:nvPr/>
        </p:nvSpPr>
        <p:spPr bwMode="auto">
          <a:xfrm>
            <a:off x="317467"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a:t>
            </a:r>
          </a:p>
        </p:txBody>
      </p:sp>
      <p:sp>
        <p:nvSpPr>
          <p:cNvPr id="47" name="WordArt 31" descr="Purple mesh">
            <a:extLst>
              <a:ext uri="{FF2B5EF4-FFF2-40B4-BE49-F238E27FC236}">
                <a16:creationId xmlns:a16="http://schemas.microsoft.com/office/drawing/2014/main" id="{DE30DD0F-A417-4C67-BF6F-D5EA10EF549D}"/>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2</a:t>
            </a:r>
          </a:p>
        </p:txBody>
      </p:sp>
      <p:sp>
        <p:nvSpPr>
          <p:cNvPr id="48" name="WordArt 32" descr="Purple mesh">
            <a:extLst>
              <a:ext uri="{FF2B5EF4-FFF2-40B4-BE49-F238E27FC236}">
                <a16:creationId xmlns:a16="http://schemas.microsoft.com/office/drawing/2014/main" id="{4CE0A6D0-BBF5-430D-9A54-A3C7DE053801}"/>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3</a:t>
            </a:r>
          </a:p>
        </p:txBody>
      </p:sp>
      <p:sp>
        <p:nvSpPr>
          <p:cNvPr id="49" name="WordArt 33" descr="Purple mesh">
            <a:extLst>
              <a:ext uri="{FF2B5EF4-FFF2-40B4-BE49-F238E27FC236}">
                <a16:creationId xmlns:a16="http://schemas.microsoft.com/office/drawing/2014/main" id="{40F009D6-3749-4344-8614-0FF26A40B725}"/>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4</a:t>
            </a:r>
          </a:p>
        </p:txBody>
      </p:sp>
      <p:sp>
        <p:nvSpPr>
          <p:cNvPr id="50" name="WordArt 34" descr="Purple mesh">
            <a:extLst>
              <a:ext uri="{FF2B5EF4-FFF2-40B4-BE49-F238E27FC236}">
                <a16:creationId xmlns:a16="http://schemas.microsoft.com/office/drawing/2014/main" id="{7DF02B4B-0135-4013-BE1C-8EDFC49DC654}"/>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5</a:t>
            </a:r>
          </a:p>
        </p:txBody>
      </p:sp>
      <p:sp>
        <p:nvSpPr>
          <p:cNvPr id="51" name="WordArt 35" descr="Purple mesh">
            <a:extLst>
              <a:ext uri="{FF2B5EF4-FFF2-40B4-BE49-F238E27FC236}">
                <a16:creationId xmlns:a16="http://schemas.microsoft.com/office/drawing/2014/main" id="{D2C519DF-394E-48C3-9B3F-33D57847CA7B}"/>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6</a:t>
            </a:r>
          </a:p>
        </p:txBody>
      </p:sp>
      <p:sp>
        <p:nvSpPr>
          <p:cNvPr id="52" name="WordArt 36" descr="Purple mesh">
            <a:extLst>
              <a:ext uri="{FF2B5EF4-FFF2-40B4-BE49-F238E27FC236}">
                <a16:creationId xmlns:a16="http://schemas.microsoft.com/office/drawing/2014/main" id="{CF27A560-19D9-4CC5-9A59-C092BE6DC88B}"/>
              </a:ext>
            </a:extLst>
          </p:cNvPr>
          <p:cNvSpPr>
            <a:spLocks noChangeArrowheads="1" noChangeShapeType="1" noTextEdit="1"/>
          </p:cNvSpPr>
          <p:nvPr/>
        </p:nvSpPr>
        <p:spPr bwMode="auto">
          <a:xfrm>
            <a:off x="325904" y="5526495"/>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7</a:t>
            </a:r>
          </a:p>
        </p:txBody>
      </p:sp>
      <p:sp>
        <p:nvSpPr>
          <p:cNvPr id="53" name="WordArt 37" descr="Purple mesh">
            <a:extLst>
              <a:ext uri="{FF2B5EF4-FFF2-40B4-BE49-F238E27FC236}">
                <a16:creationId xmlns:a16="http://schemas.microsoft.com/office/drawing/2014/main" id="{53A7C3C3-2E71-488F-8AC7-8D4E10BF2AE7}"/>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8</a:t>
            </a:r>
          </a:p>
        </p:txBody>
      </p:sp>
      <p:sp>
        <p:nvSpPr>
          <p:cNvPr id="54" name="WordArt 38" descr="Purple mesh">
            <a:extLst>
              <a:ext uri="{FF2B5EF4-FFF2-40B4-BE49-F238E27FC236}">
                <a16:creationId xmlns:a16="http://schemas.microsoft.com/office/drawing/2014/main" id="{CCE78B84-6464-4AB0-B502-72734F4118D1}"/>
              </a:ext>
            </a:extLst>
          </p:cNvPr>
          <p:cNvSpPr>
            <a:spLocks noChangeArrowheads="1" noChangeShapeType="1" noTextEdit="1"/>
          </p:cNvSpPr>
          <p:nvPr/>
        </p:nvSpPr>
        <p:spPr bwMode="auto">
          <a:xfrm>
            <a:off x="330123" y="5522276"/>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9</a:t>
            </a:r>
          </a:p>
        </p:txBody>
      </p:sp>
      <p:sp>
        <p:nvSpPr>
          <p:cNvPr id="55" name="WordArt 39" descr="Purple mesh">
            <a:extLst>
              <a:ext uri="{FF2B5EF4-FFF2-40B4-BE49-F238E27FC236}">
                <a16:creationId xmlns:a16="http://schemas.microsoft.com/office/drawing/2014/main" id="{F69B6652-EC1D-4276-A0E3-CAB84AE0DF67}"/>
              </a:ext>
            </a:extLst>
          </p:cNvPr>
          <p:cNvSpPr>
            <a:spLocks noChangeArrowheads="1" noChangeShapeType="1" noTextEdit="1"/>
          </p:cNvSpPr>
          <p:nvPr/>
        </p:nvSpPr>
        <p:spPr bwMode="auto">
          <a:xfrm>
            <a:off x="321686" y="5526495"/>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dirty="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145630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16" fill="hold" nodeType="afterEffect">
                                  <p:stCondLst>
                                    <p:cond delay="0"/>
                                  </p:stCondLst>
                                  <p:childTnLst>
                                    <p:animEffect transition="out" filter="diamond(in)">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circle(out)">
                                      <p:cBhvr>
                                        <p:cTn id="23" dur="500"/>
                                        <p:tgtEl>
                                          <p:spTgt spid="53"/>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out)">
                                      <p:cBhvr>
                                        <p:cTn id="31" dur="5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circle(out)">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circle(out)">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ou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ircle(out)">
                                      <p:cBhvr>
                                        <p:cTn id="63" dur="500"/>
                                        <p:tgtEl>
                                          <p:spTgt spid="48"/>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out)">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out)">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2" name="ding.wav"/>
                                        </p:tgtEl>
                                      </p:cMediaNode>
                                    </p:audio>
                                  </p:subTnLst>
                                </p:cTn>
                              </p:par>
                            </p:childTnLst>
                          </p:cTn>
                        </p:par>
                        <p:par>
                          <p:cTn id="80" fill="hold">
                            <p:stCondLst>
                              <p:cond delay="9500"/>
                            </p:stCondLst>
                            <p:childTnLst>
                              <p:par>
                                <p:cTn id="81" presetID="8" presetClass="exit" presetSubtype="32" fill="hold" nodeType="afterEffect">
                                  <p:stCondLst>
                                    <p:cond delay="0"/>
                                  </p:stCondLst>
                                  <p:childTnLst>
                                    <p:animEffect transition="out" filter="diamond(out)">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10000"/>
                            </p:stCondLst>
                            <p:childTnLst>
                              <p:par>
                                <p:cTn id="85" presetID="6" presetClass="entr" presetSubtype="3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circle(out)">
                                      <p:cBhvr>
                                        <p:cTn id="87" dur="500"/>
                                        <p:tgtEl>
                                          <p:spTgt spid="45"/>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nodeType="clickEffect">
                                  <p:stCondLst>
                                    <p:cond delay="0"/>
                                  </p:stCondLst>
                                  <p:iterate type="lt">
                                    <p:tmPct val="4000"/>
                                  </p:iterate>
                                  <p:childTnLst>
                                    <p:set>
                                      <p:cBhvr override="childStyle">
                                        <p:cTn id="92" dur="500" fill="hold"/>
                                        <p:tgtEl>
                                          <p:spTgt spid="36"/>
                                        </p:tgtEl>
                                        <p:attrNameLst>
                                          <p:attrName>style.color</p:attrName>
                                        </p:attrNameLst>
                                      </p:cBhvr>
                                      <p:to>
                                        <p:clrVal>
                                          <a:schemeClr val="accent2"/>
                                        </p:clrVal>
                                      </p:to>
                                    </p:set>
                                    <p:set>
                                      <p:cBhvr>
                                        <p:cTn id="93" dur="500" fill="hold"/>
                                        <p:tgtEl>
                                          <p:spTgt spid="36"/>
                                        </p:tgtEl>
                                        <p:attrNameLst>
                                          <p:attrName>fillcolor</p:attrName>
                                        </p:attrNameLst>
                                      </p:cBhvr>
                                      <p:to>
                                        <p:clrVal>
                                          <a:schemeClr val="accent2"/>
                                        </p:clrVal>
                                      </p:to>
                                    </p:set>
                                    <p:set>
                                      <p:cBhvr>
                                        <p:cTn id="94" dur="500" fill="hold"/>
                                        <p:tgtEl>
                                          <p:spTgt spid="3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40"/>
                                        </p:tgtEl>
                                        <p:attrNameLst>
                                          <p:attrName>style.visibility</p:attrName>
                                        </p:attrNameLst>
                                      </p:cBhvr>
                                      <p:to>
                                        <p:strVal val="visible"/>
                                      </p:to>
                                    </p:set>
                                    <p:anim calcmode="lin" valueType="num">
                                      <p:cBhvr>
                                        <p:cTn id="97" dur="250" fill="hold"/>
                                        <p:tgtEl>
                                          <p:spTgt spid="40"/>
                                        </p:tgtEl>
                                        <p:attrNameLst>
                                          <p:attrName>ppt_w</p:attrName>
                                        </p:attrNameLst>
                                      </p:cBhvr>
                                      <p:tavLst>
                                        <p:tav tm="0">
                                          <p:val>
                                            <p:strVal val="4*#ppt_w"/>
                                          </p:val>
                                        </p:tav>
                                        <p:tav tm="100000">
                                          <p:val>
                                            <p:strVal val="#ppt_w"/>
                                          </p:val>
                                        </p:tav>
                                      </p:tavLst>
                                    </p:anim>
                                    <p:anim calcmode="lin" valueType="num">
                                      <p:cBhvr>
                                        <p:cTn id="98"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nodeType="clickEffect">
                                  <p:stCondLst>
                                    <p:cond delay="0"/>
                                  </p:stCondLst>
                                  <p:iterate type="lt">
                                    <p:tmPct val="4000"/>
                                  </p:iterate>
                                  <p:childTnLst>
                                    <p:set>
                                      <p:cBhvr override="childStyle">
                                        <p:cTn id="103" dur="500" fill="hold"/>
                                        <p:tgtEl>
                                          <p:spTgt spid="37"/>
                                        </p:tgtEl>
                                        <p:attrNameLst>
                                          <p:attrName>style.color</p:attrName>
                                        </p:attrNameLst>
                                      </p:cBhvr>
                                      <p:to>
                                        <p:clrVal>
                                          <a:schemeClr val="accent2"/>
                                        </p:clrVal>
                                      </p:to>
                                    </p:set>
                                    <p:set>
                                      <p:cBhvr>
                                        <p:cTn id="104" dur="500" fill="hold"/>
                                        <p:tgtEl>
                                          <p:spTgt spid="37"/>
                                        </p:tgtEl>
                                        <p:attrNameLst>
                                          <p:attrName>fillcolor</p:attrName>
                                        </p:attrNameLst>
                                      </p:cBhvr>
                                      <p:to>
                                        <p:clrVal>
                                          <a:schemeClr val="accent2"/>
                                        </p:clrVal>
                                      </p:to>
                                    </p:set>
                                    <p:set>
                                      <p:cBhvr>
                                        <p:cTn id="105" dur="500" fill="hold"/>
                                        <p:tgtEl>
                                          <p:spTgt spid="37"/>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250" fill="hold"/>
                                        <p:tgtEl>
                                          <p:spTgt spid="43"/>
                                        </p:tgtEl>
                                        <p:attrNameLst>
                                          <p:attrName>ppt_w</p:attrName>
                                        </p:attrNameLst>
                                      </p:cBhvr>
                                      <p:tavLst>
                                        <p:tav tm="0">
                                          <p:val>
                                            <p:strVal val="4*#ppt_w"/>
                                          </p:val>
                                        </p:tav>
                                        <p:tav tm="100000">
                                          <p:val>
                                            <p:strVal val="#ppt_w"/>
                                          </p:val>
                                        </p:tav>
                                      </p:tavLst>
                                    </p:anim>
                                    <p:anim calcmode="lin" valueType="num">
                                      <p:cBhvr>
                                        <p:cTn id="10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6" presetClass="emph" presetSubtype="0" fill="hold" nodeType="clickEffect">
                                  <p:stCondLst>
                                    <p:cond delay="0"/>
                                  </p:stCondLst>
                                  <p:iterate type="lt">
                                    <p:tmPct val="4000"/>
                                  </p:iterate>
                                  <p:childTnLst>
                                    <p:set>
                                      <p:cBhvr override="childStyle">
                                        <p:cTn id="114" dur="500" fill="hold"/>
                                        <p:tgtEl>
                                          <p:spTgt spid="38"/>
                                        </p:tgtEl>
                                        <p:attrNameLst>
                                          <p:attrName>style.color</p:attrName>
                                        </p:attrNameLst>
                                      </p:cBhvr>
                                      <p:to>
                                        <p:clrVal>
                                          <a:schemeClr val="accent2"/>
                                        </p:clrVal>
                                      </p:to>
                                    </p:set>
                                    <p:set>
                                      <p:cBhvr>
                                        <p:cTn id="115" dur="500" fill="hold"/>
                                        <p:tgtEl>
                                          <p:spTgt spid="38"/>
                                        </p:tgtEl>
                                        <p:attrNameLst>
                                          <p:attrName>fillcolor</p:attrName>
                                        </p:attrNameLst>
                                      </p:cBhvr>
                                      <p:to>
                                        <p:clrVal>
                                          <a:schemeClr val="accent2"/>
                                        </p:clrVal>
                                      </p:to>
                                    </p:set>
                                    <p:set>
                                      <p:cBhvr>
                                        <p:cTn id="116" dur="500" fill="hold"/>
                                        <p:tgtEl>
                                          <p:spTgt spid="38"/>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1"/>
                                        </p:tgtEl>
                                        <p:attrNameLst>
                                          <p:attrName>style.visibility</p:attrName>
                                        </p:attrNameLst>
                                      </p:cBhvr>
                                      <p:to>
                                        <p:strVal val="visible"/>
                                      </p:to>
                                    </p:set>
                                    <p:anim calcmode="lin" valueType="num">
                                      <p:cBhvr>
                                        <p:cTn id="119" dur="250" fill="hold"/>
                                        <p:tgtEl>
                                          <p:spTgt spid="41"/>
                                        </p:tgtEl>
                                        <p:attrNameLst>
                                          <p:attrName>ppt_w</p:attrName>
                                        </p:attrNameLst>
                                      </p:cBhvr>
                                      <p:tavLst>
                                        <p:tav tm="0">
                                          <p:val>
                                            <p:strVal val="4*#ppt_w"/>
                                          </p:val>
                                        </p:tav>
                                        <p:tav tm="100000">
                                          <p:val>
                                            <p:strVal val="#ppt_w"/>
                                          </p:val>
                                        </p:tav>
                                      </p:tavLst>
                                    </p:anim>
                                    <p:anim calcmode="lin" valueType="num">
                                      <p:cBhvr>
                                        <p:cTn id="12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8"/>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nodeType="clickEffect">
                                  <p:stCondLst>
                                    <p:cond delay="0"/>
                                  </p:stCondLst>
                                  <p:iterate type="lt">
                                    <p:tmPct val="4000"/>
                                  </p:iterate>
                                  <p:childTnLst>
                                    <p:set>
                                      <p:cBhvr override="childStyle">
                                        <p:cTn id="125" dur="500" fill="hold"/>
                                        <p:tgtEl>
                                          <p:spTgt spid="39"/>
                                        </p:tgtEl>
                                        <p:attrNameLst>
                                          <p:attrName>style.color</p:attrName>
                                        </p:attrNameLst>
                                      </p:cBhvr>
                                      <p:to>
                                        <p:clrVal>
                                          <a:schemeClr val="accent2"/>
                                        </p:clrVal>
                                      </p:to>
                                    </p:set>
                                    <p:set>
                                      <p:cBhvr>
                                        <p:cTn id="126" dur="500" fill="hold"/>
                                        <p:tgtEl>
                                          <p:spTgt spid="39"/>
                                        </p:tgtEl>
                                        <p:attrNameLst>
                                          <p:attrName>fillcolor</p:attrName>
                                        </p:attrNameLst>
                                      </p:cBhvr>
                                      <p:to>
                                        <p:clrVal>
                                          <a:schemeClr val="accent2"/>
                                        </p:clrVal>
                                      </p:to>
                                    </p:set>
                                    <p:set>
                                      <p:cBhvr>
                                        <p:cTn id="127" dur="500" fill="hold"/>
                                        <p:tgtEl>
                                          <p:spTgt spid="39"/>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par>
                                <p:cTn id="128" presetID="23" presetClass="entr" presetSubtype="32" fill="hold" nodeType="withEffect">
                                  <p:stCondLst>
                                    <p:cond delay="1000"/>
                                  </p:stCondLst>
                                  <p:childTnLst>
                                    <p:set>
                                      <p:cBhvr>
                                        <p:cTn id="129" dur="1" fill="hold">
                                          <p:stCondLst>
                                            <p:cond delay="0"/>
                                          </p:stCondLst>
                                        </p:cTn>
                                        <p:tgtEl>
                                          <p:spTgt spid="42"/>
                                        </p:tgtEl>
                                        <p:attrNameLst>
                                          <p:attrName>style.visibility</p:attrName>
                                        </p:attrNameLst>
                                      </p:cBhvr>
                                      <p:to>
                                        <p:strVal val="visible"/>
                                      </p:to>
                                    </p:set>
                                    <p:anim calcmode="lin" valueType="num">
                                      <p:cBhvr>
                                        <p:cTn id="130" dur="250" fill="hold"/>
                                        <p:tgtEl>
                                          <p:spTgt spid="42"/>
                                        </p:tgtEl>
                                        <p:attrNameLst>
                                          <p:attrName>ppt_w</p:attrName>
                                        </p:attrNameLst>
                                      </p:cBhvr>
                                      <p:tavLst>
                                        <p:tav tm="0">
                                          <p:val>
                                            <p:strVal val="4*#ppt_w"/>
                                          </p:val>
                                        </p:tav>
                                        <p:tav tm="100000">
                                          <p:val>
                                            <p:strVal val="#ppt_w"/>
                                          </p:val>
                                        </p:tav>
                                      </p:tavLst>
                                    </p:anim>
                                    <p:anim calcmode="lin" valueType="num">
                                      <p:cBhvr>
                                        <p:cTn id="131"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hạc khởi động để bắt đầu tiết học thú vị hơn nè -v #khoidong #amnhac">
            <a:hlinkClick r:id="" action="ppaction://media"/>
            <a:extLst>
              <a:ext uri="{FF2B5EF4-FFF2-40B4-BE49-F238E27FC236}">
                <a16:creationId xmlns:a16="http://schemas.microsoft.com/office/drawing/2014/main" id="{CDD38301-AB93-41F1-B2C9-8FC9C3B8D7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6472" y="0"/>
            <a:ext cx="5663821" cy="6480175"/>
          </a:xfrm>
          <a:prstGeom prst="rect">
            <a:avLst/>
          </a:prstGeom>
        </p:spPr>
      </p:pic>
    </p:spTree>
    <p:extLst>
      <p:ext uri="{BB962C8B-B14F-4D97-AF65-F5344CB8AC3E}">
        <p14:creationId xmlns:p14="http://schemas.microsoft.com/office/powerpoint/2010/main" val="15363126"/>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05898" y="-3357495"/>
            <a:ext cx="1787967" cy="91547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145442"/>
            <a:ext cx="794557" cy="7571909"/>
          </a:xfrm>
          <a:prstGeom prst="rect">
            <a:avLst/>
          </a:prstGeom>
        </p:spPr>
      </p:pic>
      <p:sp>
        <p:nvSpPr>
          <p:cNvPr id="14" name="TextBox 13"/>
          <p:cNvSpPr txBox="1"/>
          <p:nvPr/>
        </p:nvSpPr>
        <p:spPr>
          <a:xfrm>
            <a:off x="3416777" y="911191"/>
            <a:ext cx="3990195" cy="528606"/>
          </a:xfrm>
          <a:prstGeom prst="rect">
            <a:avLst/>
          </a:prstGeom>
          <a:solidFill>
            <a:schemeClr val="bg1"/>
          </a:solidFill>
        </p:spPr>
        <p:txBody>
          <a:bodyPr wrap="none" rtlCol="0">
            <a:spAutoFit/>
          </a:bodyPr>
          <a:lstStyle/>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Câu 3: ƯCLN(200, 1) là </a:t>
            </a:r>
          </a:p>
        </p:txBody>
      </p:sp>
      <p:pic>
        <p:nvPicPr>
          <p:cNvPr id="16" name="Picture 2" descr="Káº¿t quáº£ hÃ¬nh áº£nh cho rose cartoon png pink">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9551625" y="4788962"/>
            <a:ext cx="1241038" cy="143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DEA2E54F-3259-48FE-BBE9-23A74EC33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50175"/>
            <a:ext cx="794557" cy="7571909"/>
          </a:xfrm>
          <a:prstGeom prst="rect">
            <a:avLst/>
          </a:prstGeom>
        </p:spPr>
      </p:pic>
      <p:pic>
        <p:nvPicPr>
          <p:cNvPr id="9" name="Picture 12">
            <a:extLst>
              <a:ext uri="{FF2B5EF4-FFF2-40B4-BE49-F238E27FC236}">
                <a16:creationId xmlns:a16="http://schemas.microsoft.com/office/drawing/2014/main" id="{224E33F5-1F3D-4A03-A32A-10E2A81AE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845093"/>
            <a:ext cx="794557" cy="7571909"/>
          </a:xfrm>
          <a:prstGeom prst="rect">
            <a:avLst/>
          </a:prstGeom>
        </p:spPr>
      </p:pic>
      <p:pic>
        <p:nvPicPr>
          <p:cNvPr id="10" name="Picture 12">
            <a:extLst>
              <a:ext uri="{FF2B5EF4-FFF2-40B4-BE49-F238E27FC236}">
                <a16:creationId xmlns:a16="http://schemas.microsoft.com/office/drawing/2014/main" id="{EAA6CADA-1487-4642-B437-0431B1040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840361"/>
            <a:ext cx="794557" cy="7571909"/>
          </a:xfrm>
          <a:prstGeom prst="rect">
            <a:avLst/>
          </a:prstGeom>
        </p:spPr>
      </p:pic>
      <p:sp>
        <p:nvSpPr>
          <p:cNvPr id="36" name="Rectangle 25">
            <a:extLst>
              <a:ext uri="{FF2B5EF4-FFF2-40B4-BE49-F238E27FC236}">
                <a16:creationId xmlns:a16="http://schemas.microsoft.com/office/drawing/2014/main" id="{7FF06A78-BFF8-4AA4-9790-2B542AB2D2A2}"/>
              </a:ext>
            </a:extLst>
          </p:cNvPr>
          <p:cNvSpPr/>
          <p:nvPr/>
        </p:nvSpPr>
        <p:spPr>
          <a:xfrm>
            <a:off x="1710524" y="4415891"/>
            <a:ext cx="6257785" cy="445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Times New Roman" panose="02020603050405020304" pitchFamily="18" charset="0"/>
                <a:cs typeface="Times New Roman" panose="02020603050405020304" pitchFamily="18" charset="0"/>
              </a:rPr>
              <a:t>C</a:t>
            </a:r>
            <a:r>
              <a:rPr lang="vi-VN" sz="2835" kern="1200" dirty="0">
                <a:solidFill>
                  <a:prstClr val="black"/>
                </a:solidFill>
                <a:latin typeface="Times New Roman" panose="02020603050405020304" pitchFamily="18" charset="0"/>
                <a:cs typeface="Times New Roman" panose="02020603050405020304" pitchFamily="18" charset="0"/>
              </a:rPr>
              <a:t>. </a:t>
            </a:r>
            <a:r>
              <a:rPr lang="en-US" sz="2835" kern="1200" dirty="0">
                <a:solidFill>
                  <a:prstClr val="black"/>
                </a:solidFill>
                <a:latin typeface="Times New Roman" panose="02020603050405020304" pitchFamily="18" charset="0"/>
                <a:cs typeface="Times New Roman" panose="02020603050405020304" pitchFamily="18" charset="0"/>
              </a:rPr>
              <a:t>100.</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7" name="Rectangle 41">
            <a:extLst>
              <a:ext uri="{FF2B5EF4-FFF2-40B4-BE49-F238E27FC236}">
                <a16:creationId xmlns:a16="http://schemas.microsoft.com/office/drawing/2014/main" id="{0A640E60-AB70-4B30-AB12-D3DB2F5AAD59}"/>
              </a:ext>
            </a:extLst>
          </p:cNvPr>
          <p:cNvSpPr/>
          <p:nvPr/>
        </p:nvSpPr>
        <p:spPr>
          <a:xfrm>
            <a:off x="1734799" y="2328579"/>
            <a:ext cx="6086627"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Arial" panose="020B0604020202020204" pitchFamily="34" charset="0"/>
              </a:rPr>
              <a:t>A</a:t>
            </a:r>
            <a:r>
              <a:rPr lang="vi-VN" sz="2835" kern="1200" dirty="0">
                <a:solidFill>
                  <a:prstClr val="black"/>
                </a:solidFill>
                <a:latin typeface="Arial" panose="020B0604020202020204" pitchFamily="34" charset="0"/>
              </a:rPr>
              <a:t>. </a:t>
            </a:r>
            <a:r>
              <a:rPr lang="en-US" sz="2835" kern="1200" dirty="0">
                <a:solidFill>
                  <a:prstClr val="black"/>
                </a:solidFill>
                <a:latin typeface="Times New Roman" panose="02020603050405020304" pitchFamily="18" charset="0"/>
                <a:cs typeface="Times New Roman" panose="02020603050405020304" pitchFamily="18" charset="0"/>
              </a:rPr>
              <a:t>1.</a:t>
            </a:r>
            <a:endParaRPr lang="vi-VN" sz="2835" kern="1200" dirty="0">
              <a:solidFill>
                <a:prstClr val="black"/>
              </a:solidFill>
              <a:latin typeface="Arial" panose="020B0604020202020204" pitchFamily="34" charset="0"/>
            </a:endParaRPr>
          </a:p>
        </p:txBody>
      </p:sp>
      <p:sp>
        <p:nvSpPr>
          <p:cNvPr id="38" name="Rectangle 42">
            <a:extLst>
              <a:ext uri="{FF2B5EF4-FFF2-40B4-BE49-F238E27FC236}">
                <a16:creationId xmlns:a16="http://schemas.microsoft.com/office/drawing/2014/main" id="{76F27514-CDC7-4440-8E64-64D7CF51FC33}"/>
              </a:ext>
            </a:extLst>
          </p:cNvPr>
          <p:cNvSpPr/>
          <p:nvPr/>
        </p:nvSpPr>
        <p:spPr>
          <a:xfrm>
            <a:off x="1734799" y="3263768"/>
            <a:ext cx="6169169"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Arial" panose="020B0604020202020204" pitchFamily="34" charset="0"/>
              </a:rPr>
              <a:t>B. </a:t>
            </a:r>
            <a:r>
              <a:rPr lang="en-US" sz="2835" kern="1200" dirty="0">
                <a:solidFill>
                  <a:prstClr val="black"/>
                </a:solidFill>
                <a:latin typeface="Times New Roman" panose="02020603050405020304" pitchFamily="18" charset="0"/>
                <a:cs typeface="Times New Roman" panose="02020603050405020304" pitchFamily="18" charset="0"/>
              </a:rPr>
              <a:t>2.</a:t>
            </a:r>
            <a:endParaRPr lang="vi-VN" sz="2835" kern="1200" dirty="0">
              <a:solidFill>
                <a:prstClr val="black"/>
              </a:solidFill>
              <a:latin typeface="Arial" panose="020B0604020202020204" pitchFamily="34" charset="0"/>
            </a:endParaRPr>
          </a:p>
        </p:txBody>
      </p:sp>
      <p:sp>
        <p:nvSpPr>
          <p:cNvPr id="39" name="Rectangle 43">
            <a:extLst>
              <a:ext uri="{FF2B5EF4-FFF2-40B4-BE49-F238E27FC236}">
                <a16:creationId xmlns:a16="http://schemas.microsoft.com/office/drawing/2014/main" id="{D975A1D1-6082-47D9-8300-7237FB007926}"/>
              </a:ext>
            </a:extLst>
          </p:cNvPr>
          <p:cNvSpPr/>
          <p:nvPr/>
        </p:nvSpPr>
        <p:spPr>
          <a:xfrm>
            <a:off x="1780473" y="5306464"/>
            <a:ext cx="6100697" cy="68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Arial" panose="020B0604020202020204" pitchFamily="34" charset="0"/>
              </a:rPr>
              <a:t>D. </a:t>
            </a:r>
            <a:r>
              <a:rPr lang="en-US" sz="2835" kern="1200" dirty="0">
                <a:solidFill>
                  <a:prstClr val="black"/>
                </a:solidFill>
                <a:latin typeface="Times New Roman" panose="02020603050405020304" pitchFamily="18" charset="0"/>
                <a:cs typeface="Times New Roman" panose="02020603050405020304" pitchFamily="18" charset="0"/>
              </a:rPr>
              <a:t>200.</a:t>
            </a:r>
            <a:endParaRPr lang="vi-VN" sz="2835" kern="1200" dirty="0">
              <a:solidFill>
                <a:prstClr val="black"/>
              </a:solidFill>
              <a:latin typeface="Arial" panose="020B0604020202020204" pitchFamily="34" charset="0"/>
            </a:endParaRPr>
          </a:p>
        </p:txBody>
      </p:sp>
      <p:pic>
        <p:nvPicPr>
          <p:cNvPr id="40" name="Picture 46">
            <a:extLst>
              <a:ext uri="{FF2B5EF4-FFF2-40B4-BE49-F238E27FC236}">
                <a16:creationId xmlns:a16="http://schemas.microsoft.com/office/drawing/2014/main" id="{D69C14F2-FBA0-49C8-8F16-660DC130D117}"/>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23116" y="4346549"/>
            <a:ext cx="713714" cy="627204"/>
          </a:xfrm>
          <a:prstGeom prst="rect">
            <a:avLst/>
          </a:prstGeom>
          <a:ln>
            <a:solidFill>
              <a:srgbClr val="FF0000"/>
            </a:solidFill>
          </a:ln>
        </p:spPr>
      </p:pic>
      <p:pic>
        <p:nvPicPr>
          <p:cNvPr id="41" name="Picture 50">
            <a:extLst>
              <a:ext uri="{FF2B5EF4-FFF2-40B4-BE49-F238E27FC236}">
                <a16:creationId xmlns:a16="http://schemas.microsoft.com/office/drawing/2014/main" id="{72B7DEDE-9EE2-4026-9006-E9E3155B5A6F}"/>
              </a:ext>
            </a:extLst>
          </p:cNvPr>
          <p:cNvPicPr>
            <a:picLocks noChangeAspect="1"/>
          </p:cNvPicPr>
          <p:nvPr/>
        </p:nvPicPr>
        <p:blipFill rotWithShape="1">
          <a:blip r:embed="rId13" cstate="print">
            <a:duotone>
              <a:prstClr val="black"/>
              <a:srgbClr val="002060">
                <a:tint val="45000"/>
                <a:satMod val="400000"/>
              </a:srgbClr>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r="3472"/>
          <a:stretch/>
        </p:blipFill>
        <p:spPr>
          <a:xfrm>
            <a:off x="8528192" y="3381533"/>
            <a:ext cx="712664" cy="623686"/>
          </a:xfrm>
          <a:prstGeom prst="rect">
            <a:avLst/>
          </a:prstGeom>
        </p:spPr>
      </p:pic>
      <p:pic>
        <p:nvPicPr>
          <p:cNvPr id="42" name="Picture 48">
            <a:extLst>
              <a:ext uri="{FF2B5EF4-FFF2-40B4-BE49-F238E27FC236}">
                <a16:creationId xmlns:a16="http://schemas.microsoft.com/office/drawing/2014/main" id="{888D12F3-E773-4173-B039-0647FFD0C820}"/>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23116" y="5385553"/>
            <a:ext cx="718607" cy="631503"/>
          </a:xfrm>
          <a:prstGeom prst="rect">
            <a:avLst/>
          </a:prstGeom>
        </p:spPr>
      </p:pic>
      <p:pic>
        <p:nvPicPr>
          <p:cNvPr id="43" name="Picture 52">
            <a:extLst>
              <a:ext uri="{FF2B5EF4-FFF2-40B4-BE49-F238E27FC236}">
                <a16:creationId xmlns:a16="http://schemas.microsoft.com/office/drawing/2014/main" id="{86E11C94-EDA0-420B-B9BB-8E6F099B6D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77103" y="2416274"/>
            <a:ext cx="712846" cy="570277"/>
          </a:xfrm>
          <a:prstGeom prst="rect">
            <a:avLst/>
          </a:prstGeom>
        </p:spPr>
      </p:pic>
      <p:pic>
        <p:nvPicPr>
          <p:cNvPr id="44" name="Picture 28" descr="dong-ho-cat">
            <a:extLst>
              <a:ext uri="{FF2B5EF4-FFF2-40B4-BE49-F238E27FC236}">
                <a16:creationId xmlns:a16="http://schemas.microsoft.com/office/drawing/2014/main" id="{AF45279B-BF15-47CC-9353-8DE77AA1B7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51" y="4994230"/>
            <a:ext cx="871324" cy="1160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WordArt 29" descr="Purple mesh">
            <a:extLst>
              <a:ext uri="{FF2B5EF4-FFF2-40B4-BE49-F238E27FC236}">
                <a16:creationId xmlns:a16="http://schemas.microsoft.com/office/drawing/2014/main" id="{DF5F8DD9-7270-46B2-BF33-1C7457C784D7}"/>
              </a:ext>
            </a:extLst>
          </p:cNvPr>
          <p:cNvSpPr>
            <a:spLocks noChangeArrowheads="1" noChangeShapeType="1" noTextEdit="1"/>
          </p:cNvSpPr>
          <p:nvPr/>
        </p:nvSpPr>
        <p:spPr bwMode="auto">
          <a:xfrm>
            <a:off x="317467" y="5501183"/>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0</a:t>
            </a:r>
          </a:p>
        </p:txBody>
      </p:sp>
      <p:sp>
        <p:nvSpPr>
          <p:cNvPr id="46" name="WordArt 30" descr="Purple mesh">
            <a:extLst>
              <a:ext uri="{FF2B5EF4-FFF2-40B4-BE49-F238E27FC236}">
                <a16:creationId xmlns:a16="http://schemas.microsoft.com/office/drawing/2014/main" id="{F5230E06-50B6-45C3-927D-84D2DAEFE8D0}"/>
              </a:ext>
            </a:extLst>
          </p:cNvPr>
          <p:cNvSpPr>
            <a:spLocks noChangeArrowheads="1" noChangeShapeType="1" noTextEdit="1"/>
          </p:cNvSpPr>
          <p:nvPr/>
        </p:nvSpPr>
        <p:spPr bwMode="auto">
          <a:xfrm>
            <a:off x="317467"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a:t>
            </a:r>
          </a:p>
        </p:txBody>
      </p:sp>
      <p:sp>
        <p:nvSpPr>
          <p:cNvPr id="47" name="WordArt 31" descr="Purple mesh">
            <a:extLst>
              <a:ext uri="{FF2B5EF4-FFF2-40B4-BE49-F238E27FC236}">
                <a16:creationId xmlns:a16="http://schemas.microsoft.com/office/drawing/2014/main" id="{DE30DD0F-A417-4C67-BF6F-D5EA10EF549D}"/>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2</a:t>
            </a:r>
          </a:p>
        </p:txBody>
      </p:sp>
      <p:sp>
        <p:nvSpPr>
          <p:cNvPr id="48" name="WordArt 32" descr="Purple mesh">
            <a:extLst>
              <a:ext uri="{FF2B5EF4-FFF2-40B4-BE49-F238E27FC236}">
                <a16:creationId xmlns:a16="http://schemas.microsoft.com/office/drawing/2014/main" id="{4CE0A6D0-BBF5-430D-9A54-A3C7DE053801}"/>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3</a:t>
            </a:r>
          </a:p>
        </p:txBody>
      </p:sp>
      <p:sp>
        <p:nvSpPr>
          <p:cNvPr id="49" name="WordArt 33" descr="Purple mesh">
            <a:extLst>
              <a:ext uri="{FF2B5EF4-FFF2-40B4-BE49-F238E27FC236}">
                <a16:creationId xmlns:a16="http://schemas.microsoft.com/office/drawing/2014/main" id="{40F009D6-3749-4344-8614-0FF26A40B725}"/>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4</a:t>
            </a:r>
          </a:p>
        </p:txBody>
      </p:sp>
      <p:sp>
        <p:nvSpPr>
          <p:cNvPr id="50" name="WordArt 34" descr="Purple mesh">
            <a:extLst>
              <a:ext uri="{FF2B5EF4-FFF2-40B4-BE49-F238E27FC236}">
                <a16:creationId xmlns:a16="http://schemas.microsoft.com/office/drawing/2014/main" id="{7DF02B4B-0135-4013-BE1C-8EDFC49DC654}"/>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5</a:t>
            </a:r>
          </a:p>
        </p:txBody>
      </p:sp>
      <p:sp>
        <p:nvSpPr>
          <p:cNvPr id="51" name="WordArt 35" descr="Purple mesh">
            <a:extLst>
              <a:ext uri="{FF2B5EF4-FFF2-40B4-BE49-F238E27FC236}">
                <a16:creationId xmlns:a16="http://schemas.microsoft.com/office/drawing/2014/main" id="{D2C519DF-394E-48C3-9B3F-33D57847CA7B}"/>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6</a:t>
            </a:r>
          </a:p>
        </p:txBody>
      </p:sp>
      <p:sp>
        <p:nvSpPr>
          <p:cNvPr id="52" name="WordArt 36" descr="Purple mesh">
            <a:extLst>
              <a:ext uri="{FF2B5EF4-FFF2-40B4-BE49-F238E27FC236}">
                <a16:creationId xmlns:a16="http://schemas.microsoft.com/office/drawing/2014/main" id="{CF27A560-19D9-4CC5-9A59-C092BE6DC88B}"/>
              </a:ext>
            </a:extLst>
          </p:cNvPr>
          <p:cNvSpPr>
            <a:spLocks noChangeArrowheads="1" noChangeShapeType="1" noTextEdit="1"/>
          </p:cNvSpPr>
          <p:nvPr/>
        </p:nvSpPr>
        <p:spPr bwMode="auto">
          <a:xfrm>
            <a:off x="325904" y="5526495"/>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7</a:t>
            </a:r>
          </a:p>
        </p:txBody>
      </p:sp>
      <p:sp>
        <p:nvSpPr>
          <p:cNvPr id="53" name="WordArt 37" descr="Purple mesh">
            <a:extLst>
              <a:ext uri="{FF2B5EF4-FFF2-40B4-BE49-F238E27FC236}">
                <a16:creationId xmlns:a16="http://schemas.microsoft.com/office/drawing/2014/main" id="{53A7C3C3-2E71-488F-8AC7-8D4E10BF2AE7}"/>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8</a:t>
            </a:r>
          </a:p>
        </p:txBody>
      </p:sp>
      <p:sp>
        <p:nvSpPr>
          <p:cNvPr id="54" name="WordArt 38" descr="Purple mesh">
            <a:extLst>
              <a:ext uri="{FF2B5EF4-FFF2-40B4-BE49-F238E27FC236}">
                <a16:creationId xmlns:a16="http://schemas.microsoft.com/office/drawing/2014/main" id="{CCE78B84-6464-4AB0-B502-72734F4118D1}"/>
              </a:ext>
            </a:extLst>
          </p:cNvPr>
          <p:cNvSpPr>
            <a:spLocks noChangeArrowheads="1" noChangeShapeType="1" noTextEdit="1"/>
          </p:cNvSpPr>
          <p:nvPr/>
        </p:nvSpPr>
        <p:spPr bwMode="auto">
          <a:xfrm>
            <a:off x="330123" y="5522276"/>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9</a:t>
            </a:r>
          </a:p>
        </p:txBody>
      </p:sp>
      <p:sp>
        <p:nvSpPr>
          <p:cNvPr id="55" name="WordArt 39" descr="Purple mesh">
            <a:extLst>
              <a:ext uri="{FF2B5EF4-FFF2-40B4-BE49-F238E27FC236}">
                <a16:creationId xmlns:a16="http://schemas.microsoft.com/office/drawing/2014/main" id="{F69B6652-EC1D-4276-A0E3-CAB84AE0DF67}"/>
              </a:ext>
            </a:extLst>
          </p:cNvPr>
          <p:cNvSpPr>
            <a:spLocks noChangeArrowheads="1" noChangeShapeType="1" noTextEdit="1"/>
          </p:cNvSpPr>
          <p:nvPr/>
        </p:nvSpPr>
        <p:spPr bwMode="auto">
          <a:xfrm>
            <a:off x="321686" y="5526495"/>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dirty="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200011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16" fill="hold" nodeType="afterEffect">
                                  <p:stCondLst>
                                    <p:cond delay="0"/>
                                  </p:stCondLst>
                                  <p:childTnLst>
                                    <p:animEffect transition="out" filter="diamond(in)">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circle(out)">
                                      <p:cBhvr>
                                        <p:cTn id="23" dur="500"/>
                                        <p:tgtEl>
                                          <p:spTgt spid="53"/>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out)">
                                      <p:cBhvr>
                                        <p:cTn id="31" dur="5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circle(out)">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circle(out)">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ou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ircle(out)">
                                      <p:cBhvr>
                                        <p:cTn id="63" dur="500"/>
                                        <p:tgtEl>
                                          <p:spTgt spid="48"/>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out)">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out)">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2" name="ding.wav"/>
                                        </p:tgtEl>
                                      </p:cMediaNode>
                                    </p:audio>
                                  </p:subTnLst>
                                </p:cTn>
                              </p:par>
                            </p:childTnLst>
                          </p:cTn>
                        </p:par>
                        <p:par>
                          <p:cTn id="80" fill="hold">
                            <p:stCondLst>
                              <p:cond delay="9500"/>
                            </p:stCondLst>
                            <p:childTnLst>
                              <p:par>
                                <p:cTn id="81" presetID="8" presetClass="exit" presetSubtype="32" fill="hold" nodeType="afterEffect">
                                  <p:stCondLst>
                                    <p:cond delay="0"/>
                                  </p:stCondLst>
                                  <p:childTnLst>
                                    <p:animEffect transition="out" filter="diamond(out)">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10000"/>
                            </p:stCondLst>
                            <p:childTnLst>
                              <p:par>
                                <p:cTn id="85" presetID="6" presetClass="entr" presetSubtype="3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circle(out)">
                                      <p:cBhvr>
                                        <p:cTn id="87" dur="500"/>
                                        <p:tgtEl>
                                          <p:spTgt spid="45"/>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nodeType="clickEffect">
                                  <p:stCondLst>
                                    <p:cond delay="0"/>
                                  </p:stCondLst>
                                  <p:iterate type="lt">
                                    <p:tmPct val="4000"/>
                                  </p:iterate>
                                  <p:childTnLst>
                                    <p:set>
                                      <p:cBhvr override="childStyle">
                                        <p:cTn id="92" dur="500" fill="hold"/>
                                        <p:tgtEl>
                                          <p:spTgt spid="36"/>
                                        </p:tgtEl>
                                        <p:attrNameLst>
                                          <p:attrName>style.color</p:attrName>
                                        </p:attrNameLst>
                                      </p:cBhvr>
                                      <p:to>
                                        <p:clrVal>
                                          <a:schemeClr val="accent2"/>
                                        </p:clrVal>
                                      </p:to>
                                    </p:set>
                                    <p:set>
                                      <p:cBhvr>
                                        <p:cTn id="93" dur="500" fill="hold"/>
                                        <p:tgtEl>
                                          <p:spTgt spid="36"/>
                                        </p:tgtEl>
                                        <p:attrNameLst>
                                          <p:attrName>fillcolor</p:attrName>
                                        </p:attrNameLst>
                                      </p:cBhvr>
                                      <p:to>
                                        <p:clrVal>
                                          <a:schemeClr val="accent2"/>
                                        </p:clrVal>
                                      </p:to>
                                    </p:set>
                                    <p:set>
                                      <p:cBhvr>
                                        <p:cTn id="94" dur="500" fill="hold"/>
                                        <p:tgtEl>
                                          <p:spTgt spid="3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40"/>
                                        </p:tgtEl>
                                        <p:attrNameLst>
                                          <p:attrName>style.visibility</p:attrName>
                                        </p:attrNameLst>
                                      </p:cBhvr>
                                      <p:to>
                                        <p:strVal val="visible"/>
                                      </p:to>
                                    </p:set>
                                    <p:anim calcmode="lin" valueType="num">
                                      <p:cBhvr>
                                        <p:cTn id="97" dur="250" fill="hold"/>
                                        <p:tgtEl>
                                          <p:spTgt spid="40"/>
                                        </p:tgtEl>
                                        <p:attrNameLst>
                                          <p:attrName>ppt_w</p:attrName>
                                        </p:attrNameLst>
                                      </p:cBhvr>
                                      <p:tavLst>
                                        <p:tav tm="0">
                                          <p:val>
                                            <p:strVal val="4*#ppt_w"/>
                                          </p:val>
                                        </p:tav>
                                        <p:tav tm="100000">
                                          <p:val>
                                            <p:strVal val="#ppt_w"/>
                                          </p:val>
                                        </p:tav>
                                      </p:tavLst>
                                    </p:anim>
                                    <p:anim calcmode="lin" valueType="num">
                                      <p:cBhvr>
                                        <p:cTn id="98"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nodeType="clickEffect">
                                  <p:stCondLst>
                                    <p:cond delay="0"/>
                                  </p:stCondLst>
                                  <p:iterate type="lt">
                                    <p:tmPct val="4000"/>
                                  </p:iterate>
                                  <p:childTnLst>
                                    <p:set>
                                      <p:cBhvr override="childStyle">
                                        <p:cTn id="103" dur="500" fill="hold"/>
                                        <p:tgtEl>
                                          <p:spTgt spid="37"/>
                                        </p:tgtEl>
                                        <p:attrNameLst>
                                          <p:attrName>style.color</p:attrName>
                                        </p:attrNameLst>
                                      </p:cBhvr>
                                      <p:to>
                                        <p:clrVal>
                                          <a:schemeClr val="accent2"/>
                                        </p:clrVal>
                                      </p:to>
                                    </p:set>
                                    <p:set>
                                      <p:cBhvr>
                                        <p:cTn id="104" dur="500" fill="hold"/>
                                        <p:tgtEl>
                                          <p:spTgt spid="37"/>
                                        </p:tgtEl>
                                        <p:attrNameLst>
                                          <p:attrName>fillcolor</p:attrName>
                                        </p:attrNameLst>
                                      </p:cBhvr>
                                      <p:to>
                                        <p:clrVal>
                                          <a:schemeClr val="accent2"/>
                                        </p:clrVal>
                                      </p:to>
                                    </p:set>
                                    <p:set>
                                      <p:cBhvr>
                                        <p:cTn id="105" dur="500" fill="hold"/>
                                        <p:tgtEl>
                                          <p:spTgt spid="37"/>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250" fill="hold"/>
                                        <p:tgtEl>
                                          <p:spTgt spid="43"/>
                                        </p:tgtEl>
                                        <p:attrNameLst>
                                          <p:attrName>ppt_w</p:attrName>
                                        </p:attrNameLst>
                                      </p:cBhvr>
                                      <p:tavLst>
                                        <p:tav tm="0">
                                          <p:val>
                                            <p:strVal val="4*#ppt_w"/>
                                          </p:val>
                                        </p:tav>
                                        <p:tav tm="100000">
                                          <p:val>
                                            <p:strVal val="#ppt_w"/>
                                          </p:val>
                                        </p:tav>
                                      </p:tavLst>
                                    </p:anim>
                                    <p:anim calcmode="lin" valueType="num">
                                      <p:cBhvr>
                                        <p:cTn id="10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6" presetClass="emph" presetSubtype="0" fill="hold" nodeType="clickEffect">
                                  <p:stCondLst>
                                    <p:cond delay="0"/>
                                  </p:stCondLst>
                                  <p:iterate type="lt">
                                    <p:tmPct val="4000"/>
                                  </p:iterate>
                                  <p:childTnLst>
                                    <p:set>
                                      <p:cBhvr override="childStyle">
                                        <p:cTn id="114" dur="500" fill="hold"/>
                                        <p:tgtEl>
                                          <p:spTgt spid="38"/>
                                        </p:tgtEl>
                                        <p:attrNameLst>
                                          <p:attrName>style.color</p:attrName>
                                        </p:attrNameLst>
                                      </p:cBhvr>
                                      <p:to>
                                        <p:clrVal>
                                          <a:schemeClr val="accent2"/>
                                        </p:clrVal>
                                      </p:to>
                                    </p:set>
                                    <p:set>
                                      <p:cBhvr>
                                        <p:cTn id="115" dur="500" fill="hold"/>
                                        <p:tgtEl>
                                          <p:spTgt spid="38"/>
                                        </p:tgtEl>
                                        <p:attrNameLst>
                                          <p:attrName>fillcolor</p:attrName>
                                        </p:attrNameLst>
                                      </p:cBhvr>
                                      <p:to>
                                        <p:clrVal>
                                          <a:schemeClr val="accent2"/>
                                        </p:clrVal>
                                      </p:to>
                                    </p:set>
                                    <p:set>
                                      <p:cBhvr>
                                        <p:cTn id="116" dur="500" fill="hold"/>
                                        <p:tgtEl>
                                          <p:spTgt spid="38"/>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1"/>
                                        </p:tgtEl>
                                        <p:attrNameLst>
                                          <p:attrName>style.visibility</p:attrName>
                                        </p:attrNameLst>
                                      </p:cBhvr>
                                      <p:to>
                                        <p:strVal val="visible"/>
                                      </p:to>
                                    </p:set>
                                    <p:anim calcmode="lin" valueType="num">
                                      <p:cBhvr>
                                        <p:cTn id="119" dur="250" fill="hold"/>
                                        <p:tgtEl>
                                          <p:spTgt spid="41"/>
                                        </p:tgtEl>
                                        <p:attrNameLst>
                                          <p:attrName>ppt_w</p:attrName>
                                        </p:attrNameLst>
                                      </p:cBhvr>
                                      <p:tavLst>
                                        <p:tav tm="0">
                                          <p:val>
                                            <p:strVal val="4*#ppt_w"/>
                                          </p:val>
                                        </p:tav>
                                        <p:tav tm="100000">
                                          <p:val>
                                            <p:strVal val="#ppt_w"/>
                                          </p:val>
                                        </p:tav>
                                      </p:tavLst>
                                    </p:anim>
                                    <p:anim calcmode="lin" valueType="num">
                                      <p:cBhvr>
                                        <p:cTn id="12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8"/>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nodeType="clickEffect">
                                  <p:stCondLst>
                                    <p:cond delay="0"/>
                                  </p:stCondLst>
                                  <p:iterate type="lt">
                                    <p:tmPct val="4000"/>
                                  </p:iterate>
                                  <p:childTnLst>
                                    <p:set>
                                      <p:cBhvr override="childStyle">
                                        <p:cTn id="125" dur="500" fill="hold"/>
                                        <p:tgtEl>
                                          <p:spTgt spid="39"/>
                                        </p:tgtEl>
                                        <p:attrNameLst>
                                          <p:attrName>style.color</p:attrName>
                                        </p:attrNameLst>
                                      </p:cBhvr>
                                      <p:to>
                                        <p:clrVal>
                                          <a:schemeClr val="accent2"/>
                                        </p:clrVal>
                                      </p:to>
                                    </p:set>
                                    <p:set>
                                      <p:cBhvr>
                                        <p:cTn id="126" dur="500" fill="hold"/>
                                        <p:tgtEl>
                                          <p:spTgt spid="39"/>
                                        </p:tgtEl>
                                        <p:attrNameLst>
                                          <p:attrName>fillcolor</p:attrName>
                                        </p:attrNameLst>
                                      </p:cBhvr>
                                      <p:to>
                                        <p:clrVal>
                                          <a:schemeClr val="accent2"/>
                                        </p:clrVal>
                                      </p:to>
                                    </p:set>
                                    <p:set>
                                      <p:cBhvr>
                                        <p:cTn id="127" dur="500" fill="hold"/>
                                        <p:tgtEl>
                                          <p:spTgt spid="39"/>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par>
                                <p:cTn id="128" presetID="23" presetClass="entr" presetSubtype="32" fill="hold" nodeType="withEffect">
                                  <p:stCondLst>
                                    <p:cond delay="1000"/>
                                  </p:stCondLst>
                                  <p:childTnLst>
                                    <p:set>
                                      <p:cBhvr>
                                        <p:cTn id="129" dur="1" fill="hold">
                                          <p:stCondLst>
                                            <p:cond delay="0"/>
                                          </p:stCondLst>
                                        </p:cTn>
                                        <p:tgtEl>
                                          <p:spTgt spid="42"/>
                                        </p:tgtEl>
                                        <p:attrNameLst>
                                          <p:attrName>style.visibility</p:attrName>
                                        </p:attrNameLst>
                                      </p:cBhvr>
                                      <p:to>
                                        <p:strVal val="visible"/>
                                      </p:to>
                                    </p:set>
                                    <p:anim calcmode="lin" valueType="num">
                                      <p:cBhvr>
                                        <p:cTn id="130" dur="250" fill="hold"/>
                                        <p:tgtEl>
                                          <p:spTgt spid="42"/>
                                        </p:tgtEl>
                                        <p:attrNameLst>
                                          <p:attrName>ppt_w</p:attrName>
                                        </p:attrNameLst>
                                      </p:cBhvr>
                                      <p:tavLst>
                                        <p:tav tm="0">
                                          <p:val>
                                            <p:strVal val="4*#ppt_w"/>
                                          </p:val>
                                        </p:tav>
                                        <p:tav tm="100000">
                                          <p:val>
                                            <p:strVal val="#ppt_w"/>
                                          </p:val>
                                        </p:tav>
                                      </p:tavLst>
                                    </p:anim>
                                    <p:anim calcmode="lin" valueType="num">
                                      <p:cBhvr>
                                        <p:cTn id="131"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505898" y="-3357495"/>
            <a:ext cx="1787967" cy="91547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145447"/>
            <a:ext cx="794557" cy="7571909"/>
          </a:xfrm>
          <a:prstGeom prst="rect">
            <a:avLst/>
          </a:prstGeom>
        </p:spPr>
      </p:pic>
      <p:sp>
        <p:nvSpPr>
          <p:cNvPr id="14" name="TextBox 13"/>
          <p:cNvSpPr txBox="1"/>
          <p:nvPr/>
        </p:nvSpPr>
        <p:spPr>
          <a:xfrm>
            <a:off x="1111485" y="508785"/>
            <a:ext cx="8619667" cy="1401153"/>
          </a:xfrm>
          <a:prstGeom prst="rect">
            <a:avLst/>
          </a:prstGeom>
          <a:solidFill>
            <a:schemeClr val="bg1"/>
          </a:solidFill>
        </p:spPr>
        <p:txBody>
          <a:bodyPr wrap="none" rtlCol="0">
            <a:spAutoFit/>
          </a:bodyPr>
          <a:lstStyle/>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Câu 4: Biết tập hợp Ư(40) = {1; 2; 4; 5; 8; 10; 20; 40}</a:t>
            </a:r>
          </a:p>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                                 Ư(70) = {1; 2; 5; 7; 10; 14; 35; 70}. </a:t>
            </a:r>
          </a:p>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                                  Khẳng định nào sau đây đúng? </a:t>
            </a:r>
          </a:p>
        </p:txBody>
      </p:sp>
      <p:pic>
        <p:nvPicPr>
          <p:cNvPr id="16" name="Picture 2" descr="Káº¿t quáº£ hÃ¬nh áº£nh cho rose cartoon png pink">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9551625" y="4788962"/>
            <a:ext cx="1241038" cy="143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DEA2E54F-3259-48FE-BBE9-23A74EC33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50179"/>
            <a:ext cx="794557" cy="7571909"/>
          </a:xfrm>
          <a:prstGeom prst="rect">
            <a:avLst/>
          </a:prstGeom>
        </p:spPr>
      </p:pic>
      <p:pic>
        <p:nvPicPr>
          <p:cNvPr id="9" name="Picture 12">
            <a:extLst>
              <a:ext uri="{FF2B5EF4-FFF2-40B4-BE49-F238E27FC236}">
                <a16:creationId xmlns:a16="http://schemas.microsoft.com/office/drawing/2014/main" id="{224E33F5-1F3D-4A03-A32A-10E2A81AE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845088"/>
            <a:ext cx="794557" cy="7571909"/>
          </a:xfrm>
          <a:prstGeom prst="rect">
            <a:avLst/>
          </a:prstGeom>
        </p:spPr>
      </p:pic>
      <p:pic>
        <p:nvPicPr>
          <p:cNvPr id="10" name="Picture 12">
            <a:extLst>
              <a:ext uri="{FF2B5EF4-FFF2-40B4-BE49-F238E27FC236}">
                <a16:creationId xmlns:a16="http://schemas.microsoft.com/office/drawing/2014/main" id="{EAA6CADA-1487-4642-B437-0431B1040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840357"/>
            <a:ext cx="794557" cy="7571909"/>
          </a:xfrm>
          <a:prstGeom prst="rect">
            <a:avLst/>
          </a:prstGeom>
        </p:spPr>
      </p:pic>
      <p:sp>
        <p:nvSpPr>
          <p:cNvPr id="36" name="Rectangle 25">
            <a:extLst>
              <a:ext uri="{FF2B5EF4-FFF2-40B4-BE49-F238E27FC236}">
                <a16:creationId xmlns:a16="http://schemas.microsoft.com/office/drawing/2014/main" id="{7FF06A78-BFF8-4AA4-9790-2B542AB2D2A2}"/>
              </a:ext>
            </a:extLst>
          </p:cNvPr>
          <p:cNvSpPr/>
          <p:nvPr/>
        </p:nvSpPr>
        <p:spPr>
          <a:xfrm>
            <a:off x="1715713" y="2314082"/>
            <a:ext cx="6257785" cy="445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A. </a:t>
            </a:r>
            <a:r>
              <a:rPr lang="en-US" sz="2835" kern="1200" dirty="0">
                <a:solidFill>
                  <a:prstClr val="black"/>
                </a:solidFill>
                <a:latin typeface="Times New Roman" panose="02020603050405020304" pitchFamily="18" charset="0"/>
                <a:cs typeface="Times New Roman" panose="02020603050405020304" pitchFamily="18" charset="0"/>
              </a:rPr>
              <a:t>ƯCLN(40, 70) = 5</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7" name="Rectangle 41">
            <a:extLst>
              <a:ext uri="{FF2B5EF4-FFF2-40B4-BE49-F238E27FC236}">
                <a16:creationId xmlns:a16="http://schemas.microsoft.com/office/drawing/2014/main" id="{0A640E60-AB70-4B30-AB12-D3DB2F5AAD59}"/>
              </a:ext>
            </a:extLst>
          </p:cNvPr>
          <p:cNvSpPr/>
          <p:nvPr/>
        </p:nvSpPr>
        <p:spPr>
          <a:xfrm>
            <a:off x="1818207" y="4309444"/>
            <a:ext cx="6086627"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C. </a:t>
            </a:r>
            <a:r>
              <a:rPr lang="en-US" sz="2835" kern="1200" dirty="0">
                <a:solidFill>
                  <a:prstClr val="black"/>
                </a:solidFill>
                <a:latin typeface="Times New Roman" panose="02020603050405020304" pitchFamily="18" charset="0"/>
                <a:cs typeface="Times New Roman" panose="02020603050405020304" pitchFamily="18" charset="0"/>
              </a:rPr>
              <a:t>ƯCLN(40, 70) = 10</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8" name="Rectangle 42">
            <a:extLst>
              <a:ext uri="{FF2B5EF4-FFF2-40B4-BE49-F238E27FC236}">
                <a16:creationId xmlns:a16="http://schemas.microsoft.com/office/drawing/2014/main" id="{76F27514-CDC7-4440-8E64-64D7CF51FC33}"/>
              </a:ext>
            </a:extLst>
          </p:cNvPr>
          <p:cNvSpPr/>
          <p:nvPr/>
        </p:nvSpPr>
        <p:spPr>
          <a:xfrm>
            <a:off x="1734799" y="3263764"/>
            <a:ext cx="6169169"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B. </a:t>
            </a:r>
            <a:r>
              <a:rPr lang="en-US" sz="2835" kern="1200" dirty="0">
                <a:solidFill>
                  <a:prstClr val="black"/>
                </a:solidFill>
                <a:latin typeface="Times New Roman" panose="02020603050405020304" pitchFamily="18" charset="0"/>
                <a:cs typeface="Times New Roman" panose="02020603050405020304" pitchFamily="18" charset="0"/>
              </a:rPr>
              <a:t>ƯCLN(40, 70) = {1; 2; 5; 10}. </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9" name="Rectangle 43">
            <a:extLst>
              <a:ext uri="{FF2B5EF4-FFF2-40B4-BE49-F238E27FC236}">
                <a16:creationId xmlns:a16="http://schemas.microsoft.com/office/drawing/2014/main" id="{D975A1D1-6082-47D9-8300-7237FB007926}"/>
              </a:ext>
            </a:extLst>
          </p:cNvPr>
          <p:cNvSpPr/>
          <p:nvPr/>
        </p:nvSpPr>
        <p:spPr>
          <a:xfrm>
            <a:off x="1780473" y="5306460"/>
            <a:ext cx="6100697" cy="68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D. </a:t>
            </a:r>
            <a:r>
              <a:rPr lang="en-US" sz="2835" kern="1200" dirty="0">
                <a:solidFill>
                  <a:prstClr val="black"/>
                </a:solidFill>
                <a:latin typeface="Times New Roman" panose="02020603050405020304" pitchFamily="18" charset="0"/>
                <a:cs typeface="Times New Roman" panose="02020603050405020304" pitchFamily="18" charset="0"/>
              </a:rPr>
              <a:t>ƯCLN(40, 70) = {1; 2; 5}. </a:t>
            </a:r>
            <a:endParaRPr lang="vi-VN" sz="2835" kern="1200" dirty="0">
              <a:solidFill>
                <a:prstClr val="black"/>
              </a:solidFill>
              <a:latin typeface="Times New Roman" panose="02020603050405020304" pitchFamily="18" charset="0"/>
              <a:cs typeface="Times New Roman" panose="02020603050405020304" pitchFamily="18" charset="0"/>
            </a:endParaRPr>
          </a:p>
        </p:txBody>
      </p:sp>
      <p:pic>
        <p:nvPicPr>
          <p:cNvPr id="40" name="Picture 46">
            <a:extLst>
              <a:ext uri="{FF2B5EF4-FFF2-40B4-BE49-F238E27FC236}">
                <a16:creationId xmlns:a16="http://schemas.microsoft.com/office/drawing/2014/main" id="{D69C14F2-FBA0-49C8-8F16-660DC130D117}"/>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28305" y="2244740"/>
            <a:ext cx="713714" cy="627204"/>
          </a:xfrm>
          <a:prstGeom prst="rect">
            <a:avLst/>
          </a:prstGeom>
          <a:ln>
            <a:solidFill>
              <a:srgbClr val="FF0000"/>
            </a:solidFill>
          </a:ln>
        </p:spPr>
      </p:pic>
      <p:pic>
        <p:nvPicPr>
          <p:cNvPr id="41" name="Picture 50">
            <a:extLst>
              <a:ext uri="{FF2B5EF4-FFF2-40B4-BE49-F238E27FC236}">
                <a16:creationId xmlns:a16="http://schemas.microsoft.com/office/drawing/2014/main" id="{72B7DEDE-9EE2-4026-9006-E9E3155B5A6F}"/>
              </a:ext>
            </a:extLst>
          </p:cNvPr>
          <p:cNvPicPr>
            <a:picLocks noChangeAspect="1"/>
          </p:cNvPicPr>
          <p:nvPr/>
        </p:nvPicPr>
        <p:blipFill rotWithShape="1">
          <a:blip r:embed="rId13" cstate="print">
            <a:duotone>
              <a:prstClr val="black"/>
              <a:srgbClr val="002060">
                <a:tint val="45000"/>
                <a:satMod val="400000"/>
              </a:srgbClr>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r="3472"/>
          <a:stretch/>
        </p:blipFill>
        <p:spPr>
          <a:xfrm>
            <a:off x="8528192" y="3381528"/>
            <a:ext cx="712664" cy="623686"/>
          </a:xfrm>
          <a:prstGeom prst="rect">
            <a:avLst/>
          </a:prstGeom>
        </p:spPr>
      </p:pic>
      <p:pic>
        <p:nvPicPr>
          <p:cNvPr id="42" name="Picture 48">
            <a:extLst>
              <a:ext uri="{FF2B5EF4-FFF2-40B4-BE49-F238E27FC236}">
                <a16:creationId xmlns:a16="http://schemas.microsoft.com/office/drawing/2014/main" id="{888D12F3-E773-4173-B039-0647FFD0C820}"/>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523116" y="5385548"/>
            <a:ext cx="718607" cy="631503"/>
          </a:xfrm>
          <a:prstGeom prst="rect">
            <a:avLst/>
          </a:prstGeom>
        </p:spPr>
      </p:pic>
      <p:pic>
        <p:nvPicPr>
          <p:cNvPr id="43" name="Picture 52">
            <a:extLst>
              <a:ext uri="{FF2B5EF4-FFF2-40B4-BE49-F238E27FC236}">
                <a16:creationId xmlns:a16="http://schemas.microsoft.com/office/drawing/2014/main" id="{86E11C94-EDA0-420B-B9BB-8E6F099B6D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60511" y="4397139"/>
            <a:ext cx="712846" cy="570277"/>
          </a:xfrm>
          <a:prstGeom prst="rect">
            <a:avLst/>
          </a:prstGeom>
        </p:spPr>
      </p:pic>
      <p:pic>
        <p:nvPicPr>
          <p:cNvPr id="44" name="Picture 28" descr="dong-ho-cat">
            <a:extLst>
              <a:ext uri="{FF2B5EF4-FFF2-40B4-BE49-F238E27FC236}">
                <a16:creationId xmlns:a16="http://schemas.microsoft.com/office/drawing/2014/main" id="{AF45279B-BF15-47CC-9353-8DE77AA1B7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51" y="4994230"/>
            <a:ext cx="871324" cy="1160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WordArt 29" descr="Purple mesh">
            <a:extLst>
              <a:ext uri="{FF2B5EF4-FFF2-40B4-BE49-F238E27FC236}">
                <a16:creationId xmlns:a16="http://schemas.microsoft.com/office/drawing/2014/main" id="{DF5F8DD9-7270-46B2-BF33-1C7457C784D7}"/>
              </a:ext>
            </a:extLst>
          </p:cNvPr>
          <p:cNvSpPr>
            <a:spLocks noChangeArrowheads="1" noChangeShapeType="1" noTextEdit="1"/>
          </p:cNvSpPr>
          <p:nvPr/>
        </p:nvSpPr>
        <p:spPr bwMode="auto">
          <a:xfrm>
            <a:off x="317467" y="5501183"/>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0</a:t>
            </a:r>
          </a:p>
        </p:txBody>
      </p:sp>
      <p:sp>
        <p:nvSpPr>
          <p:cNvPr id="46" name="WordArt 30" descr="Purple mesh">
            <a:extLst>
              <a:ext uri="{FF2B5EF4-FFF2-40B4-BE49-F238E27FC236}">
                <a16:creationId xmlns:a16="http://schemas.microsoft.com/office/drawing/2014/main" id="{F5230E06-50B6-45C3-927D-84D2DAEFE8D0}"/>
              </a:ext>
            </a:extLst>
          </p:cNvPr>
          <p:cNvSpPr>
            <a:spLocks noChangeArrowheads="1" noChangeShapeType="1" noTextEdit="1"/>
          </p:cNvSpPr>
          <p:nvPr/>
        </p:nvSpPr>
        <p:spPr bwMode="auto">
          <a:xfrm>
            <a:off x="317467"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a:t>
            </a:r>
          </a:p>
        </p:txBody>
      </p:sp>
      <p:sp>
        <p:nvSpPr>
          <p:cNvPr id="47" name="WordArt 31" descr="Purple mesh">
            <a:extLst>
              <a:ext uri="{FF2B5EF4-FFF2-40B4-BE49-F238E27FC236}">
                <a16:creationId xmlns:a16="http://schemas.microsoft.com/office/drawing/2014/main" id="{DE30DD0F-A417-4C67-BF6F-D5EA10EF549D}"/>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2</a:t>
            </a:r>
          </a:p>
        </p:txBody>
      </p:sp>
      <p:sp>
        <p:nvSpPr>
          <p:cNvPr id="48" name="WordArt 32" descr="Purple mesh">
            <a:extLst>
              <a:ext uri="{FF2B5EF4-FFF2-40B4-BE49-F238E27FC236}">
                <a16:creationId xmlns:a16="http://schemas.microsoft.com/office/drawing/2014/main" id="{4CE0A6D0-BBF5-430D-9A54-A3C7DE053801}"/>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3</a:t>
            </a:r>
          </a:p>
        </p:txBody>
      </p:sp>
      <p:sp>
        <p:nvSpPr>
          <p:cNvPr id="49" name="WordArt 33" descr="Purple mesh">
            <a:extLst>
              <a:ext uri="{FF2B5EF4-FFF2-40B4-BE49-F238E27FC236}">
                <a16:creationId xmlns:a16="http://schemas.microsoft.com/office/drawing/2014/main" id="{40F009D6-3749-4344-8614-0FF26A40B725}"/>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4</a:t>
            </a:r>
          </a:p>
        </p:txBody>
      </p:sp>
      <p:sp>
        <p:nvSpPr>
          <p:cNvPr id="50" name="WordArt 34" descr="Purple mesh">
            <a:extLst>
              <a:ext uri="{FF2B5EF4-FFF2-40B4-BE49-F238E27FC236}">
                <a16:creationId xmlns:a16="http://schemas.microsoft.com/office/drawing/2014/main" id="{7DF02B4B-0135-4013-BE1C-8EDFC49DC654}"/>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5</a:t>
            </a:r>
          </a:p>
        </p:txBody>
      </p:sp>
      <p:sp>
        <p:nvSpPr>
          <p:cNvPr id="51" name="WordArt 35" descr="Purple mesh">
            <a:extLst>
              <a:ext uri="{FF2B5EF4-FFF2-40B4-BE49-F238E27FC236}">
                <a16:creationId xmlns:a16="http://schemas.microsoft.com/office/drawing/2014/main" id="{D2C519DF-394E-48C3-9B3F-33D57847CA7B}"/>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6</a:t>
            </a:r>
          </a:p>
        </p:txBody>
      </p:sp>
      <p:sp>
        <p:nvSpPr>
          <p:cNvPr id="52" name="WordArt 36" descr="Purple mesh">
            <a:extLst>
              <a:ext uri="{FF2B5EF4-FFF2-40B4-BE49-F238E27FC236}">
                <a16:creationId xmlns:a16="http://schemas.microsoft.com/office/drawing/2014/main" id="{CF27A560-19D9-4CC5-9A59-C092BE6DC88B}"/>
              </a:ext>
            </a:extLst>
          </p:cNvPr>
          <p:cNvSpPr>
            <a:spLocks noChangeArrowheads="1" noChangeShapeType="1" noTextEdit="1"/>
          </p:cNvSpPr>
          <p:nvPr/>
        </p:nvSpPr>
        <p:spPr bwMode="auto">
          <a:xfrm>
            <a:off x="325904" y="5526495"/>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7</a:t>
            </a:r>
          </a:p>
        </p:txBody>
      </p:sp>
      <p:sp>
        <p:nvSpPr>
          <p:cNvPr id="53" name="WordArt 37" descr="Purple mesh">
            <a:extLst>
              <a:ext uri="{FF2B5EF4-FFF2-40B4-BE49-F238E27FC236}">
                <a16:creationId xmlns:a16="http://schemas.microsoft.com/office/drawing/2014/main" id="{53A7C3C3-2E71-488F-8AC7-8D4E10BF2AE7}"/>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8</a:t>
            </a:r>
          </a:p>
        </p:txBody>
      </p:sp>
      <p:sp>
        <p:nvSpPr>
          <p:cNvPr id="54" name="WordArt 38" descr="Purple mesh">
            <a:extLst>
              <a:ext uri="{FF2B5EF4-FFF2-40B4-BE49-F238E27FC236}">
                <a16:creationId xmlns:a16="http://schemas.microsoft.com/office/drawing/2014/main" id="{CCE78B84-6464-4AB0-B502-72734F4118D1}"/>
              </a:ext>
            </a:extLst>
          </p:cNvPr>
          <p:cNvSpPr>
            <a:spLocks noChangeArrowheads="1" noChangeShapeType="1" noTextEdit="1"/>
          </p:cNvSpPr>
          <p:nvPr/>
        </p:nvSpPr>
        <p:spPr bwMode="auto">
          <a:xfrm>
            <a:off x="330123" y="5522276"/>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9</a:t>
            </a:r>
          </a:p>
        </p:txBody>
      </p:sp>
      <p:sp>
        <p:nvSpPr>
          <p:cNvPr id="55" name="WordArt 39" descr="Purple mesh">
            <a:extLst>
              <a:ext uri="{FF2B5EF4-FFF2-40B4-BE49-F238E27FC236}">
                <a16:creationId xmlns:a16="http://schemas.microsoft.com/office/drawing/2014/main" id="{F69B6652-EC1D-4276-A0E3-CAB84AE0DF67}"/>
              </a:ext>
            </a:extLst>
          </p:cNvPr>
          <p:cNvSpPr>
            <a:spLocks noChangeArrowheads="1" noChangeShapeType="1" noTextEdit="1"/>
          </p:cNvSpPr>
          <p:nvPr/>
        </p:nvSpPr>
        <p:spPr bwMode="auto">
          <a:xfrm>
            <a:off x="321686" y="5526495"/>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dirty="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23061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16" fill="hold" nodeType="afterEffect">
                                  <p:stCondLst>
                                    <p:cond delay="0"/>
                                  </p:stCondLst>
                                  <p:childTnLst>
                                    <p:animEffect transition="out" filter="diamond(in)">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circle(out)">
                                      <p:cBhvr>
                                        <p:cTn id="23" dur="500"/>
                                        <p:tgtEl>
                                          <p:spTgt spid="53"/>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out)">
                                      <p:cBhvr>
                                        <p:cTn id="31" dur="5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circle(out)">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circle(out)">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ou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ircle(out)">
                                      <p:cBhvr>
                                        <p:cTn id="63" dur="500"/>
                                        <p:tgtEl>
                                          <p:spTgt spid="48"/>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out)">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out)">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2" name="ding.wav"/>
                                        </p:tgtEl>
                                      </p:cMediaNode>
                                    </p:audio>
                                  </p:subTnLst>
                                </p:cTn>
                              </p:par>
                            </p:childTnLst>
                          </p:cTn>
                        </p:par>
                        <p:par>
                          <p:cTn id="80" fill="hold">
                            <p:stCondLst>
                              <p:cond delay="9500"/>
                            </p:stCondLst>
                            <p:childTnLst>
                              <p:par>
                                <p:cTn id="81" presetID="8" presetClass="exit" presetSubtype="32" fill="hold" nodeType="afterEffect">
                                  <p:stCondLst>
                                    <p:cond delay="0"/>
                                  </p:stCondLst>
                                  <p:childTnLst>
                                    <p:animEffect transition="out" filter="diamond(out)">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10000"/>
                            </p:stCondLst>
                            <p:childTnLst>
                              <p:par>
                                <p:cTn id="85" presetID="6" presetClass="entr" presetSubtype="3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circle(out)">
                                      <p:cBhvr>
                                        <p:cTn id="87" dur="500"/>
                                        <p:tgtEl>
                                          <p:spTgt spid="45"/>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nodeType="clickEffect">
                                  <p:stCondLst>
                                    <p:cond delay="0"/>
                                  </p:stCondLst>
                                  <p:iterate type="lt">
                                    <p:tmPct val="4000"/>
                                  </p:iterate>
                                  <p:childTnLst>
                                    <p:set>
                                      <p:cBhvr override="childStyle">
                                        <p:cTn id="92" dur="500" fill="hold"/>
                                        <p:tgtEl>
                                          <p:spTgt spid="36"/>
                                        </p:tgtEl>
                                        <p:attrNameLst>
                                          <p:attrName>style.color</p:attrName>
                                        </p:attrNameLst>
                                      </p:cBhvr>
                                      <p:to>
                                        <p:clrVal>
                                          <a:schemeClr val="accent2"/>
                                        </p:clrVal>
                                      </p:to>
                                    </p:set>
                                    <p:set>
                                      <p:cBhvr>
                                        <p:cTn id="93" dur="500" fill="hold"/>
                                        <p:tgtEl>
                                          <p:spTgt spid="36"/>
                                        </p:tgtEl>
                                        <p:attrNameLst>
                                          <p:attrName>fillcolor</p:attrName>
                                        </p:attrNameLst>
                                      </p:cBhvr>
                                      <p:to>
                                        <p:clrVal>
                                          <a:schemeClr val="accent2"/>
                                        </p:clrVal>
                                      </p:to>
                                    </p:set>
                                    <p:set>
                                      <p:cBhvr>
                                        <p:cTn id="94" dur="500" fill="hold"/>
                                        <p:tgtEl>
                                          <p:spTgt spid="3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40"/>
                                        </p:tgtEl>
                                        <p:attrNameLst>
                                          <p:attrName>style.visibility</p:attrName>
                                        </p:attrNameLst>
                                      </p:cBhvr>
                                      <p:to>
                                        <p:strVal val="visible"/>
                                      </p:to>
                                    </p:set>
                                    <p:anim calcmode="lin" valueType="num">
                                      <p:cBhvr>
                                        <p:cTn id="97" dur="250" fill="hold"/>
                                        <p:tgtEl>
                                          <p:spTgt spid="40"/>
                                        </p:tgtEl>
                                        <p:attrNameLst>
                                          <p:attrName>ppt_w</p:attrName>
                                        </p:attrNameLst>
                                      </p:cBhvr>
                                      <p:tavLst>
                                        <p:tav tm="0">
                                          <p:val>
                                            <p:strVal val="4*#ppt_w"/>
                                          </p:val>
                                        </p:tav>
                                        <p:tav tm="100000">
                                          <p:val>
                                            <p:strVal val="#ppt_w"/>
                                          </p:val>
                                        </p:tav>
                                      </p:tavLst>
                                    </p:anim>
                                    <p:anim calcmode="lin" valueType="num">
                                      <p:cBhvr>
                                        <p:cTn id="98"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nodeType="clickEffect">
                                  <p:stCondLst>
                                    <p:cond delay="0"/>
                                  </p:stCondLst>
                                  <p:iterate type="lt">
                                    <p:tmPct val="4000"/>
                                  </p:iterate>
                                  <p:childTnLst>
                                    <p:set>
                                      <p:cBhvr override="childStyle">
                                        <p:cTn id="103" dur="500" fill="hold"/>
                                        <p:tgtEl>
                                          <p:spTgt spid="37"/>
                                        </p:tgtEl>
                                        <p:attrNameLst>
                                          <p:attrName>style.color</p:attrName>
                                        </p:attrNameLst>
                                      </p:cBhvr>
                                      <p:to>
                                        <p:clrVal>
                                          <a:schemeClr val="accent2"/>
                                        </p:clrVal>
                                      </p:to>
                                    </p:set>
                                    <p:set>
                                      <p:cBhvr>
                                        <p:cTn id="104" dur="500" fill="hold"/>
                                        <p:tgtEl>
                                          <p:spTgt spid="37"/>
                                        </p:tgtEl>
                                        <p:attrNameLst>
                                          <p:attrName>fillcolor</p:attrName>
                                        </p:attrNameLst>
                                      </p:cBhvr>
                                      <p:to>
                                        <p:clrVal>
                                          <a:schemeClr val="accent2"/>
                                        </p:clrVal>
                                      </p:to>
                                    </p:set>
                                    <p:set>
                                      <p:cBhvr>
                                        <p:cTn id="105" dur="500" fill="hold"/>
                                        <p:tgtEl>
                                          <p:spTgt spid="37"/>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250" fill="hold"/>
                                        <p:tgtEl>
                                          <p:spTgt spid="43"/>
                                        </p:tgtEl>
                                        <p:attrNameLst>
                                          <p:attrName>ppt_w</p:attrName>
                                        </p:attrNameLst>
                                      </p:cBhvr>
                                      <p:tavLst>
                                        <p:tav tm="0">
                                          <p:val>
                                            <p:strVal val="4*#ppt_w"/>
                                          </p:val>
                                        </p:tav>
                                        <p:tav tm="100000">
                                          <p:val>
                                            <p:strVal val="#ppt_w"/>
                                          </p:val>
                                        </p:tav>
                                      </p:tavLst>
                                    </p:anim>
                                    <p:anim calcmode="lin" valueType="num">
                                      <p:cBhvr>
                                        <p:cTn id="10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6" presetClass="emph" presetSubtype="0" fill="hold" nodeType="clickEffect">
                                  <p:stCondLst>
                                    <p:cond delay="0"/>
                                  </p:stCondLst>
                                  <p:iterate type="lt">
                                    <p:tmPct val="4000"/>
                                  </p:iterate>
                                  <p:childTnLst>
                                    <p:set>
                                      <p:cBhvr override="childStyle">
                                        <p:cTn id="114" dur="500" fill="hold"/>
                                        <p:tgtEl>
                                          <p:spTgt spid="38"/>
                                        </p:tgtEl>
                                        <p:attrNameLst>
                                          <p:attrName>style.color</p:attrName>
                                        </p:attrNameLst>
                                      </p:cBhvr>
                                      <p:to>
                                        <p:clrVal>
                                          <a:schemeClr val="accent2"/>
                                        </p:clrVal>
                                      </p:to>
                                    </p:set>
                                    <p:set>
                                      <p:cBhvr>
                                        <p:cTn id="115" dur="500" fill="hold"/>
                                        <p:tgtEl>
                                          <p:spTgt spid="38"/>
                                        </p:tgtEl>
                                        <p:attrNameLst>
                                          <p:attrName>fillcolor</p:attrName>
                                        </p:attrNameLst>
                                      </p:cBhvr>
                                      <p:to>
                                        <p:clrVal>
                                          <a:schemeClr val="accent2"/>
                                        </p:clrVal>
                                      </p:to>
                                    </p:set>
                                    <p:set>
                                      <p:cBhvr>
                                        <p:cTn id="116" dur="500" fill="hold"/>
                                        <p:tgtEl>
                                          <p:spTgt spid="38"/>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1"/>
                                        </p:tgtEl>
                                        <p:attrNameLst>
                                          <p:attrName>style.visibility</p:attrName>
                                        </p:attrNameLst>
                                      </p:cBhvr>
                                      <p:to>
                                        <p:strVal val="visible"/>
                                      </p:to>
                                    </p:set>
                                    <p:anim calcmode="lin" valueType="num">
                                      <p:cBhvr>
                                        <p:cTn id="119" dur="250" fill="hold"/>
                                        <p:tgtEl>
                                          <p:spTgt spid="41"/>
                                        </p:tgtEl>
                                        <p:attrNameLst>
                                          <p:attrName>ppt_w</p:attrName>
                                        </p:attrNameLst>
                                      </p:cBhvr>
                                      <p:tavLst>
                                        <p:tav tm="0">
                                          <p:val>
                                            <p:strVal val="4*#ppt_w"/>
                                          </p:val>
                                        </p:tav>
                                        <p:tav tm="100000">
                                          <p:val>
                                            <p:strVal val="#ppt_w"/>
                                          </p:val>
                                        </p:tav>
                                      </p:tavLst>
                                    </p:anim>
                                    <p:anim calcmode="lin" valueType="num">
                                      <p:cBhvr>
                                        <p:cTn id="12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8"/>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nodeType="clickEffect">
                                  <p:stCondLst>
                                    <p:cond delay="0"/>
                                  </p:stCondLst>
                                  <p:iterate type="lt">
                                    <p:tmPct val="4000"/>
                                  </p:iterate>
                                  <p:childTnLst>
                                    <p:set>
                                      <p:cBhvr override="childStyle">
                                        <p:cTn id="125" dur="500" fill="hold"/>
                                        <p:tgtEl>
                                          <p:spTgt spid="39"/>
                                        </p:tgtEl>
                                        <p:attrNameLst>
                                          <p:attrName>style.color</p:attrName>
                                        </p:attrNameLst>
                                      </p:cBhvr>
                                      <p:to>
                                        <p:clrVal>
                                          <a:schemeClr val="accent2"/>
                                        </p:clrVal>
                                      </p:to>
                                    </p:set>
                                    <p:set>
                                      <p:cBhvr>
                                        <p:cTn id="126" dur="500" fill="hold"/>
                                        <p:tgtEl>
                                          <p:spTgt spid="39"/>
                                        </p:tgtEl>
                                        <p:attrNameLst>
                                          <p:attrName>fillcolor</p:attrName>
                                        </p:attrNameLst>
                                      </p:cBhvr>
                                      <p:to>
                                        <p:clrVal>
                                          <a:schemeClr val="accent2"/>
                                        </p:clrVal>
                                      </p:to>
                                    </p:set>
                                    <p:set>
                                      <p:cBhvr>
                                        <p:cTn id="127" dur="500" fill="hold"/>
                                        <p:tgtEl>
                                          <p:spTgt spid="39"/>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par>
                                <p:cTn id="128" presetID="23" presetClass="entr" presetSubtype="32" fill="hold" nodeType="withEffect">
                                  <p:stCondLst>
                                    <p:cond delay="1000"/>
                                  </p:stCondLst>
                                  <p:childTnLst>
                                    <p:set>
                                      <p:cBhvr>
                                        <p:cTn id="129" dur="1" fill="hold">
                                          <p:stCondLst>
                                            <p:cond delay="0"/>
                                          </p:stCondLst>
                                        </p:cTn>
                                        <p:tgtEl>
                                          <p:spTgt spid="42"/>
                                        </p:tgtEl>
                                        <p:attrNameLst>
                                          <p:attrName>style.visibility</p:attrName>
                                        </p:attrNameLst>
                                      </p:cBhvr>
                                      <p:to>
                                        <p:strVal val="visible"/>
                                      </p:to>
                                    </p:set>
                                    <p:anim calcmode="lin" valueType="num">
                                      <p:cBhvr>
                                        <p:cTn id="130" dur="250" fill="hold"/>
                                        <p:tgtEl>
                                          <p:spTgt spid="42"/>
                                        </p:tgtEl>
                                        <p:attrNameLst>
                                          <p:attrName>ppt_w</p:attrName>
                                        </p:attrNameLst>
                                      </p:cBhvr>
                                      <p:tavLst>
                                        <p:tav tm="0">
                                          <p:val>
                                            <p:strVal val="4*#ppt_w"/>
                                          </p:val>
                                        </p:tav>
                                        <p:tav tm="100000">
                                          <p:val>
                                            <p:strVal val="#ppt_w"/>
                                          </p:val>
                                        </p:tav>
                                      </p:tavLst>
                                    </p:anim>
                                    <p:anim calcmode="lin" valueType="num">
                                      <p:cBhvr>
                                        <p:cTn id="131"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02654"/>
            <a:ext cx="10799763" cy="607486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828132" y="-3679728"/>
            <a:ext cx="1143499" cy="9154706"/>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796082"/>
            <a:ext cx="794557" cy="7571909"/>
          </a:xfrm>
          <a:prstGeom prst="rect">
            <a:avLst/>
          </a:prstGeom>
        </p:spPr>
      </p:pic>
      <p:sp>
        <p:nvSpPr>
          <p:cNvPr id="14" name="TextBox 13"/>
          <p:cNvSpPr txBox="1"/>
          <p:nvPr/>
        </p:nvSpPr>
        <p:spPr>
          <a:xfrm>
            <a:off x="3343649" y="562333"/>
            <a:ext cx="4171335" cy="528606"/>
          </a:xfrm>
          <a:prstGeom prst="rect">
            <a:avLst/>
          </a:prstGeom>
          <a:noFill/>
        </p:spPr>
        <p:txBody>
          <a:bodyPr wrap="none" rtlCol="0">
            <a:spAutoFit/>
          </a:bodyPr>
          <a:lstStyle/>
          <a:p>
            <a:pPr defTabSz="404988">
              <a:buClrTx/>
            </a:pPr>
            <a:r>
              <a:rPr lang="en-US" sz="2835" b="1" kern="1200" dirty="0">
                <a:solidFill>
                  <a:srgbClr val="0000FF"/>
                </a:solidFill>
                <a:latin typeface="Times New Roman" panose="02020603050405020304" pitchFamily="18" charset="0"/>
                <a:ea typeface="+mn-ea"/>
                <a:cs typeface="Times New Roman" panose="02020603050405020304" pitchFamily="18" charset="0"/>
              </a:rPr>
              <a:t>Câu 5: ƯCLN(100, 20) là </a:t>
            </a:r>
          </a:p>
        </p:txBody>
      </p:sp>
      <p:pic>
        <p:nvPicPr>
          <p:cNvPr id="16" name="Picture 2" descr="Káº¿t quáº£ hÃ¬nh áº£nh cho rose cartoon png pink">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4222" y1="35673" x2="41333" y2="92212"/>
                        <a14:foregroundMark x1="35111" y1="50288" x2="5778" y2="79519"/>
                        <a14:foregroundMark x1="19556" y1="38365" x2="33778" y2="69904"/>
                        <a14:foregroundMark x1="6667" y1="71154" x2="9111" y2="64808"/>
                        <a14:foregroundMark x1="6111" y1="64904" x2="6333" y2="60481"/>
                        <a14:foregroundMark x1="58730" y1="81787" x2="61111" y2="47766"/>
                        <a14:foregroundMark x1="73810" y1="79725" x2="75000" y2="56701"/>
                        <a14:foregroundMark x1="71429" y1="75945" x2="54762" y2="63230"/>
                        <a14:foregroundMark x1="40476" y1="85911" x2="59127" y2="42955"/>
                        <a14:foregroundMark x1="58730" y1="36082" x2="18254" y2="34021"/>
                        <a14:foregroundMark x1="65079" y1="34364" x2="83730" y2="26117"/>
                        <a14:foregroundMark x1="57143" y1="22680" x2="55159" y2="10997"/>
                        <a14:foregroundMark x1="56746" y1="12027" x2="57937" y2="3436"/>
                        <a14:foregroundMark x1="42063" y1="69072" x2="48810" y2="40550"/>
                        <a14:foregroundMark x1="21429" y1="67698" x2="19048" y2="51203"/>
                        <a14:foregroundMark x1="29762" y1="89347" x2="9524" y2="76976"/>
                        <a14:foregroundMark x1="25397" y1="88660" x2="18254" y2="85567"/>
                        <a14:foregroundMark x1="47222" y1="87629" x2="70238" y2="74914"/>
                        <a14:foregroundMark x1="73810" y1="80412" x2="47222" y2="84880"/>
                        <a14:foregroundMark x1="51984" y1="86942" x2="72222" y2="81787"/>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rot="17978891">
            <a:off x="9551625" y="4788962"/>
            <a:ext cx="1241038" cy="143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DEA2E54F-3259-48FE-BBE9-23A74EC33F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800814"/>
            <a:ext cx="794557" cy="7571909"/>
          </a:xfrm>
          <a:prstGeom prst="rect">
            <a:avLst/>
          </a:prstGeom>
        </p:spPr>
      </p:pic>
      <p:pic>
        <p:nvPicPr>
          <p:cNvPr id="9" name="Picture 12">
            <a:extLst>
              <a:ext uri="{FF2B5EF4-FFF2-40B4-BE49-F238E27FC236}">
                <a16:creationId xmlns:a16="http://schemas.microsoft.com/office/drawing/2014/main" id="{224E33F5-1F3D-4A03-A32A-10E2A81AE2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94453"/>
            <a:ext cx="794557" cy="7571909"/>
          </a:xfrm>
          <a:prstGeom prst="rect">
            <a:avLst/>
          </a:prstGeom>
        </p:spPr>
      </p:pic>
      <p:pic>
        <p:nvPicPr>
          <p:cNvPr id="10" name="Picture 12">
            <a:extLst>
              <a:ext uri="{FF2B5EF4-FFF2-40B4-BE49-F238E27FC236}">
                <a16:creationId xmlns:a16="http://schemas.microsoft.com/office/drawing/2014/main" id="{EAA6CADA-1487-4642-B437-0431B1040A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58787" y="1189721"/>
            <a:ext cx="794557" cy="7571909"/>
          </a:xfrm>
          <a:prstGeom prst="rect">
            <a:avLst/>
          </a:prstGeom>
        </p:spPr>
      </p:pic>
      <p:sp>
        <p:nvSpPr>
          <p:cNvPr id="36" name="Rectangle 25">
            <a:extLst>
              <a:ext uri="{FF2B5EF4-FFF2-40B4-BE49-F238E27FC236}">
                <a16:creationId xmlns:a16="http://schemas.microsoft.com/office/drawing/2014/main" id="{7FF06A78-BFF8-4AA4-9790-2B542AB2D2A2}"/>
              </a:ext>
            </a:extLst>
          </p:cNvPr>
          <p:cNvSpPr/>
          <p:nvPr/>
        </p:nvSpPr>
        <p:spPr>
          <a:xfrm>
            <a:off x="1715713" y="1663447"/>
            <a:ext cx="6257785" cy="44512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A. </a:t>
            </a:r>
            <a:r>
              <a:rPr lang="en-US" sz="2835" kern="1200" dirty="0">
                <a:solidFill>
                  <a:prstClr val="black"/>
                </a:solidFill>
                <a:latin typeface="Times New Roman" panose="02020603050405020304" pitchFamily="18" charset="0"/>
                <a:cs typeface="Times New Roman" panose="02020603050405020304" pitchFamily="18" charset="0"/>
              </a:rPr>
              <a:t>5.</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7" name="Rectangle 41">
            <a:extLst>
              <a:ext uri="{FF2B5EF4-FFF2-40B4-BE49-F238E27FC236}">
                <a16:creationId xmlns:a16="http://schemas.microsoft.com/office/drawing/2014/main" id="{0A640E60-AB70-4B30-AB12-D3DB2F5AAD59}"/>
              </a:ext>
            </a:extLst>
          </p:cNvPr>
          <p:cNvSpPr/>
          <p:nvPr/>
        </p:nvSpPr>
        <p:spPr>
          <a:xfrm>
            <a:off x="1726379" y="4690161"/>
            <a:ext cx="6086627"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Times New Roman" panose="02020603050405020304" pitchFamily="18" charset="0"/>
                <a:cs typeface="Times New Roman" panose="02020603050405020304" pitchFamily="18" charset="0"/>
              </a:rPr>
              <a:t>D</a:t>
            </a:r>
            <a:r>
              <a:rPr lang="vi-VN" sz="2835" kern="1200" dirty="0">
                <a:solidFill>
                  <a:prstClr val="black"/>
                </a:solidFill>
                <a:latin typeface="Times New Roman" panose="02020603050405020304" pitchFamily="18" charset="0"/>
                <a:cs typeface="Times New Roman" panose="02020603050405020304" pitchFamily="18" charset="0"/>
              </a:rPr>
              <a:t>. </a:t>
            </a:r>
            <a:r>
              <a:rPr lang="en-US" sz="2835" kern="1200" dirty="0">
                <a:solidFill>
                  <a:prstClr val="black"/>
                </a:solidFill>
                <a:latin typeface="Times New Roman" panose="02020603050405020304" pitchFamily="18" charset="0"/>
                <a:cs typeface="Times New Roman" panose="02020603050405020304" pitchFamily="18" charset="0"/>
              </a:rPr>
              <a:t>20.</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8" name="Rectangle 42">
            <a:extLst>
              <a:ext uri="{FF2B5EF4-FFF2-40B4-BE49-F238E27FC236}">
                <a16:creationId xmlns:a16="http://schemas.microsoft.com/office/drawing/2014/main" id="{76F27514-CDC7-4440-8E64-64D7CF51FC33}"/>
              </a:ext>
            </a:extLst>
          </p:cNvPr>
          <p:cNvSpPr/>
          <p:nvPr/>
        </p:nvSpPr>
        <p:spPr>
          <a:xfrm>
            <a:off x="1734799" y="2613129"/>
            <a:ext cx="6169169" cy="68279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vi-VN" sz="2835" kern="1200" dirty="0">
                <a:solidFill>
                  <a:prstClr val="black"/>
                </a:solidFill>
                <a:latin typeface="Times New Roman" panose="02020603050405020304" pitchFamily="18" charset="0"/>
                <a:cs typeface="Times New Roman" panose="02020603050405020304" pitchFamily="18" charset="0"/>
              </a:rPr>
              <a:t>B. </a:t>
            </a:r>
            <a:r>
              <a:rPr lang="en-US" sz="2835" kern="1200" dirty="0">
                <a:solidFill>
                  <a:prstClr val="black"/>
                </a:solidFill>
                <a:latin typeface="Times New Roman" panose="02020603050405020304" pitchFamily="18" charset="0"/>
                <a:cs typeface="Times New Roman" panose="02020603050405020304" pitchFamily="18" charset="0"/>
              </a:rPr>
              <a:t>10.</a:t>
            </a:r>
            <a:endParaRPr lang="vi-VN" sz="2835" kern="1200" dirty="0">
              <a:solidFill>
                <a:prstClr val="black"/>
              </a:solidFill>
              <a:latin typeface="Times New Roman" panose="02020603050405020304" pitchFamily="18" charset="0"/>
              <a:cs typeface="Times New Roman" panose="02020603050405020304" pitchFamily="18" charset="0"/>
            </a:endParaRPr>
          </a:p>
        </p:txBody>
      </p:sp>
      <p:sp>
        <p:nvSpPr>
          <p:cNvPr id="39" name="Rectangle 43">
            <a:extLst>
              <a:ext uri="{FF2B5EF4-FFF2-40B4-BE49-F238E27FC236}">
                <a16:creationId xmlns:a16="http://schemas.microsoft.com/office/drawing/2014/main" id="{D975A1D1-6082-47D9-8300-7237FB007926}"/>
              </a:ext>
            </a:extLst>
          </p:cNvPr>
          <p:cNvSpPr/>
          <p:nvPr/>
        </p:nvSpPr>
        <p:spPr>
          <a:xfrm>
            <a:off x="1726379" y="3621621"/>
            <a:ext cx="6100697" cy="68831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09976">
              <a:buClrTx/>
              <a:defRPr/>
            </a:pPr>
            <a:r>
              <a:rPr lang="en-US" sz="2835" kern="1200" dirty="0">
                <a:solidFill>
                  <a:prstClr val="black"/>
                </a:solidFill>
                <a:latin typeface="Times New Roman" panose="02020603050405020304" pitchFamily="18" charset="0"/>
                <a:cs typeface="Times New Roman" panose="02020603050405020304" pitchFamily="18" charset="0"/>
              </a:rPr>
              <a:t>C</a:t>
            </a:r>
            <a:r>
              <a:rPr lang="vi-VN" sz="2835" kern="1200" dirty="0">
                <a:solidFill>
                  <a:prstClr val="black"/>
                </a:solidFill>
                <a:latin typeface="Times New Roman" panose="02020603050405020304" pitchFamily="18" charset="0"/>
                <a:cs typeface="Times New Roman" panose="02020603050405020304" pitchFamily="18" charset="0"/>
              </a:rPr>
              <a:t>. </a:t>
            </a:r>
            <a:r>
              <a:rPr lang="en-US" sz="2835" kern="1200" dirty="0">
                <a:solidFill>
                  <a:prstClr val="black"/>
                </a:solidFill>
                <a:latin typeface="Times New Roman" panose="02020603050405020304" pitchFamily="18" charset="0"/>
                <a:cs typeface="Times New Roman" panose="02020603050405020304" pitchFamily="18" charset="0"/>
              </a:rPr>
              <a:t>15.</a:t>
            </a:r>
            <a:endParaRPr lang="vi-VN" sz="2835" kern="1200" dirty="0">
              <a:solidFill>
                <a:prstClr val="black"/>
              </a:solidFill>
              <a:latin typeface="Times New Roman" panose="02020603050405020304" pitchFamily="18" charset="0"/>
              <a:cs typeface="Times New Roman" panose="02020603050405020304" pitchFamily="18" charset="0"/>
            </a:endParaRPr>
          </a:p>
        </p:txBody>
      </p:sp>
      <p:pic>
        <p:nvPicPr>
          <p:cNvPr id="40" name="Picture 46">
            <a:extLst>
              <a:ext uri="{FF2B5EF4-FFF2-40B4-BE49-F238E27FC236}">
                <a16:creationId xmlns:a16="http://schemas.microsoft.com/office/drawing/2014/main" id="{D69C14F2-FBA0-49C8-8F16-660DC130D117}"/>
              </a:ext>
            </a:extLst>
          </p:cNvPr>
          <p:cNvPicPr>
            <a:picLocks noChangeAspect="1"/>
          </p:cNvPicPr>
          <p:nvPr/>
        </p:nvPicPr>
        <p:blipFill>
          <a:blip r:embed="rId12">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28305" y="1594105"/>
            <a:ext cx="713714" cy="627204"/>
          </a:xfrm>
          <a:prstGeom prst="rect">
            <a:avLst/>
          </a:prstGeom>
          <a:ln>
            <a:solidFill>
              <a:srgbClr val="FF0000"/>
            </a:solidFill>
          </a:ln>
        </p:spPr>
      </p:pic>
      <p:pic>
        <p:nvPicPr>
          <p:cNvPr id="41" name="Picture 50">
            <a:extLst>
              <a:ext uri="{FF2B5EF4-FFF2-40B4-BE49-F238E27FC236}">
                <a16:creationId xmlns:a16="http://schemas.microsoft.com/office/drawing/2014/main" id="{72B7DEDE-9EE2-4026-9006-E9E3155B5A6F}"/>
              </a:ext>
            </a:extLst>
          </p:cNvPr>
          <p:cNvPicPr>
            <a:picLocks noChangeAspect="1"/>
          </p:cNvPicPr>
          <p:nvPr/>
        </p:nvPicPr>
        <p:blipFill rotWithShape="1">
          <a:blip r:embed="rId13" cstate="print">
            <a:duotone>
              <a:prstClr val="black"/>
              <a:srgbClr val="002060">
                <a:tint val="45000"/>
                <a:satMod val="400000"/>
              </a:srgbClr>
            </a:duotone>
            <a:extLst>
              <a:ext uri="{BEBA8EAE-BF5A-486C-A8C5-ECC9F3942E4B}">
                <a14:imgProps xmlns:a14="http://schemas.microsoft.com/office/drawing/2010/main">
                  <a14:imgLayer r:embed="rId14">
                    <a14:imgEffect>
                      <a14:colorTemperature colorTemp="8800"/>
                    </a14:imgEffect>
                  </a14:imgLayer>
                </a14:imgProps>
              </a:ext>
              <a:ext uri="{28A0092B-C50C-407E-A947-70E740481C1C}">
                <a14:useLocalDpi xmlns:a14="http://schemas.microsoft.com/office/drawing/2010/main" val="0"/>
              </a:ext>
            </a:extLst>
          </a:blip>
          <a:srcRect r="3472"/>
          <a:stretch/>
        </p:blipFill>
        <p:spPr>
          <a:xfrm>
            <a:off x="8528192" y="2730893"/>
            <a:ext cx="712664" cy="623686"/>
          </a:xfrm>
          <a:prstGeom prst="rect">
            <a:avLst/>
          </a:prstGeom>
        </p:spPr>
      </p:pic>
      <p:pic>
        <p:nvPicPr>
          <p:cNvPr id="42" name="Picture 48">
            <a:extLst>
              <a:ext uri="{FF2B5EF4-FFF2-40B4-BE49-F238E27FC236}">
                <a16:creationId xmlns:a16="http://schemas.microsoft.com/office/drawing/2014/main" id="{888D12F3-E773-4173-B039-0647FFD0C820}"/>
              </a:ext>
            </a:extLst>
          </p:cNvPr>
          <p:cNvPicPr>
            <a:picLocks noChangeAspect="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469022" y="3700709"/>
            <a:ext cx="718607" cy="631503"/>
          </a:xfrm>
          <a:prstGeom prst="rect">
            <a:avLst/>
          </a:prstGeom>
        </p:spPr>
      </p:pic>
      <p:pic>
        <p:nvPicPr>
          <p:cNvPr id="43" name="Picture 52">
            <a:extLst>
              <a:ext uri="{FF2B5EF4-FFF2-40B4-BE49-F238E27FC236}">
                <a16:creationId xmlns:a16="http://schemas.microsoft.com/office/drawing/2014/main" id="{86E11C94-EDA0-420B-B9BB-8E6F099B6D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68682" y="4777856"/>
            <a:ext cx="712846" cy="570277"/>
          </a:xfrm>
          <a:prstGeom prst="rect">
            <a:avLst/>
          </a:prstGeom>
        </p:spPr>
      </p:pic>
      <p:pic>
        <p:nvPicPr>
          <p:cNvPr id="44" name="Picture 28" descr="dong-ho-cat">
            <a:extLst>
              <a:ext uri="{FF2B5EF4-FFF2-40B4-BE49-F238E27FC236}">
                <a16:creationId xmlns:a16="http://schemas.microsoft.com/office/drawing/2014/main" id="{AF45279B-BF15-47CC-9353-8DE77AA1B77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151" y="4994230"/>
            <a:ext cx="871324" cy="11600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 name="WordArt 29" descr="Purple mesh">
            <a:extLst>
              <a:ext uri="{FF2B5EF4-FFF2-40B4-BE49-F238E27FC236}">
                <a16:creationId xmlns:a16="http://schemas.microsoft.com/office/drawing/2014/main" id="{DF5F8DD9-7270-46B2-BF33-1C7457C784D7}"/>
              </a:ext>
            </a:extLst>
          </p:cNvPr>
          <p:cNvSpPr>
            <a:spLocks noChangeArrowheads="1" noChangeShapeType="1" noTextEdit="1"/>
          </p:cNvSpPr>
          <p:nvPr/>
        </p:nvSpPr>
        <p:spPr bwMode="auto">
          <a:xfrm>
            <a:off x="317467" y="5501183"/>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0</a:t>
            </a:r>
          </a:p>
        </p:txBody>
      </p:sp>
      <p:sp>
        <p:nvSpPr>
          <p:cNvPr id="46" name="WordArt 30" descr="Purple mesh">
            <a:extLst>
              <a:ext uri="{FF2B5EF4-FFF2-40B4-BE49-F238E27FC236}">
                <a16:creationId xmlns:a16="http://schemas.microsoft.com/office/drawing/2014/main" id="{F5230E06-50B6-45C3-927D-84D2DAEFE8D0}"/>
              </a:ext>
            </a:extLst>
          </p:cNvPr>
          <p:cNvSpPr>
            <a:spLocks noChangeArrowheads="1" noChangeShapeType="1" noTextEdit="1"/>
          </p:cNvSpPr>
          <p:nvPr/>
        </p:nvSpPr>
        <p:spPr bwMode="auto">
          <a:xfrm>
            <a:off x="317467"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a:t>
            </a:r>
          </a:p>
        </p:txBody>
      </p:sp>
      <p:sp>
        <p:nvSpPr>
          <p:cNvPr id="47" name="WordArt 31" descr="Purple mesh">
            <a:extLst>
              <a:ext uri="{FF2B5EF4-FFF2-40B4-BE49-F238E27FC236}">
                <a16:creationId xmlns:a16="http://schemas.microsoft.com/office/drawing/2014/main" id="{DE30DD0F-A417-4C67-BF6F-D5EA10EF549D}"/>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2</a:t>
            </a:r>
          </a:p>
        </p:txBody>
      </p:sp>
      <p:sp>
        <p:nvSpPr>
          <p:cNvPr id="48" name="WordArt 32" descr="Purple mesh">
            <a:extLst>
              <a:ext uri="{FF2B5EF4-FFF2-40B4-BE49-F238E27FC236}">
                <a16:creationId xmlns:a16="http://schemas.microsoft.com/office/drawing/2014/main" id="{4CE0A6D0-BBF5-430D-9A54-A3C7DE053801}"/>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3</a:t>
            </a:r>
          </a:p>
        </p:txBody>
      </p:sp>
      <p:sp>
        <p:nvSpPr>
          <p:cNvPr id="49" name="WordArt 33" descr="Purple mesh">
            <a:extLst>
              <a:ext uri="{FF2B5EF4-FFF2-40B4-BE49-F238E27FC236}">
                <a16:creationId xmlns:a16="http://schemas.microsoft.com/office/drawing/2014/main" id="{40F009D6-3749-4344-8614-0FF26A40B725}"/>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4</a:t>
            </a:r>
          </a:p>
        </p:txBody>
      </p:sp>
      <p:sp>
        <p:nvSpPr>
          <p:cNvPr id="50" name="WordArt 34" descr="Purple mesh">
            <a:extLst>
              <a:ext uri="{FF2B5EF4-FFF2-40B4-BE49-F238E27FC236}">
                <a16:creationId xmlns:a16="http://schemas.microsoft.com/office/drawing/2014/main" id="{7DF02B4B-0135-4013-BE1C-8EDFC49DC654}"/>
              </a:ext>
            </a:extLst>
          </p:cNvPr>
          <p:cNvSpPr>
            <a:spLocks noChangeArrowheads="1" noChangeShapeType="1" noTextEdit="1"/>
          </p:cNvSpPr>
          <p:nvPr/>
        </p:nvSpPr>
        <p:spPr bwMode="auto">
          <a:xfrm>
            <a:off x="334341" y="5518058"/>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5</a:t>
            </a:r>
          </a:p>
        </p:txBody>
      </p:sp>
      <p:sp>
        <p:nvSpPr>
          <p:cNvPr id="51" name="WordArt 35" descr="Purple mesh">
            <a:extLst>
              <a:ext uri="{FF2B5EF4-FFF2-40B4-BE49-F238E27FC236}">
                <a16:creationId xmlns:a16="http://schemas.microsoft.com/office/drawing/2014/main" id="{D2C519DF-394E-48C3-9B3F-33D57847CA7B}"/>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6</a:t>
            </a:r>
          </a:p>
        </p:txBody>
      </p:sp>
      <p:sp>
        <p:nvSpPr>
          <p:cNvPr id="52" name="WordArt 36" descr="Purple mesh">
            <a:extLst>
              <a:ext uri="{FF2B5EF4-FFF2-40B4-BE49-F238E27FC236}">
                <a16:creationId xmlns:a16="http://schemas.microsoft.com/office/drawing/2014/main" id="{CF27A560-19D9-4CC5-9A59-C092BE6DC88B}"/>
              </a:ext>
            </a:extLst>
          </p:cNvPr>
          <p:cNvSpPr>
            <a:spLocks noChangeArrowheads="1" noChangeShapeType="1" noTextEdit="1"/>
          </p:cNvSpPr>
          <p:nvPr/>
        </p:nvSpPr>
        <p:spPr bwMode="auto">
          <a:xfrm>
            <a:off x="325904" y="5526495"/>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7</a:t>
            </a:r>
          </a:p>
        </p:txBody>
      </p:sp>
      <p:sp>
        <p:nvSpPr>
          <p:cNvPr id="53" name="WordArt 37" descr="Purple mesh">
            <a:extLst>
              <a:ext uri="{FF2B5EF4-FFF2-40B4-BE49-F238E27FC236}">
                <a16:creationId xmlns:a16="http://schemas.microsoft.com/office/drawing/2014/main" id="{53A7C3C3-2E71-488F-8AC7-8D4E10BF2AE7}"/>
              </a:ext>
            </a:extLst>
          </p:cNvPr>
          <p:cNvSpPr>
            <a:spLocks noChangeArrowheads="1" noChangeShapeType="1" noTextEdit="1"/>
          </p:cNvSpPr>
          <p:nvPr/>
        </p:nvSpPr>
        <p:spPr bwMode="auto">
          <a:xfrm>
            <a:off x="334341" y="5522276"/>
            <a:ext cx="324838"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8</a:t>
            </a:r>
          </a:p>
        </p:txBody>
      </p:sp>
      <p:sp>
        <p:nvSpPr>
          <p:cNvPr id="54" name="WordArt 38" descr="Purple mesh">
            <a:extLst>
              <a:ext uri="{FF2B5EF4-FFF2-40B4-BE49-F238E27FC236}">
                <a16:creationId xmlns:a16="http://schemas.microsoft.com/office/drawing/2014/main" id="{CCE78B84-6464-4AB0-B502-72734F4118D1}"/>
              </a:ext>
            </a:extLst>
          </p:cNvPr>
          <p:cNvSpPr>
            <a:spLocks noChangeArrowheads="1" noChangeShapeType="1" noTextEdit="1"/>
          </p:cNvSpPr>
          <p:nvPr/>
        </p:nvSpPr>
        <p:spPr bwMode="auto">
          <a:xfrm>
            <a:off x="330123" y="5522276"/>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a:blipFill dpi="0" rotWithShape="0">
                  <a:blip r:embed="rId17"/>
                  <a:srcRect/>
                  <a:tile tx="0" ty="0" sx="100000" sy="100000" flip="none" algn="tl"/>
                </a:blipFill>
                <a:latin typeface="Arial" panose="020B0604020202020204" pitchFamily="34" charset="0"/>
                <a:ea typeface="+mn-ea"/>
                <a:cs typeface="Arial" panose="020B0604020202020204" pitchFamily="34" charset="0"/>
              </a:rPr>
              <a:t>9</a:t>
            </a:r>
          </a:p>
        </p:txBody>
      </p:sp>
      <p:sp>
        <p:nvSpPr>
          <p:cNvPr id="55" name="WordArt 39" descr="Purple mesh">
            <a:extLst>
              <a:ext uri="{FF2B5EF4-FFF2-40B4-BE49-F238E27FC236}">
                <a16:creationId xmlns:a16="http://schemas.microsoft.com/office/drawing/2014/main" id="{F69B6652-EC1D-4276-A0E3-CAB84AE0DF67}"/>
              </a:ext>
            </a:extLst>
          </p:cNvPr>
          <p:cNvSpPr>
            <a:spLocks noChangeArrowheads="1" noChangeShapeType="1" noTextEdit="1"/>
          </p:cNvSpPr>
          <p:nvPr/>
        </p:nvSpPr>
        <p:spPr bwMode="auto">
          <a:xfrm>
            <a:off x="321686" y="5526495"/>
            <a:ext cx="324837" cy="45914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404988">
              <a:buClrTx/>
            </a:pPr>
            <a:r>
              <a:rPr lang="vi-VN" sz="3189" kern="10" dirty="0">
                <a:blipFill dpi="0" rotWithShape="0">
                  <a:blip r:embed="rId17"/>
                  <a:srcRect/>
                  <a:tile tx="0" ty="0" sx="100000" sy="100000" flip="none" algn="tl"/>
                </a:blipFill>
                <a:latin typeface="Arial" panose="020B0604020202020204" pitchFamily="34" charset="0"/>
                <a:ea typeface="+mn-ea"/>
                <a:cs typeface="Arial" panose="020B0604020202020204" pitchFamily="34" charset="0"/>
              </a:rPr>
              <a:t>10</a:t>
            </a:r>
          </a:p>
        </p:txBody>
      </p:sp>
    </p:spTree>
    <p:extLst>
      <p:ext uri="{BB962C8B-B14F-4D97-AF65-F5344CB8AC3E}">
        <p14:creationId xmlns:p14="http://schemas.microsoft.com/office/powerpoint/2010/main" val="8268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circle(out)">
                                      <p:cBhvr>
                                        <p:cTn id="7" dur="500"/>
                                        <p:tgtEl>
                                          <p:spTgt spid="55"/>
                                        </p:tgtEl>
                                      </p:cBhvr>
                                    </p:animEffect>
                                  </p:childTnLst>
                                  <p:subTnLst>
                                    <p:audio>
                                      <p:cMediaNode>
                                        <p:cTn display="0" masterRel="sameClick">
                                          <p:stCondLst>
                                            <p:cond evt="begin" delay="0">
                                              <p:tn val="5"/>
                                            </p:cond>
                                          </p:stCondLst>
                                          <p:endCondLst>
                                            <p:cond evt="onStopAudio" delay="0">
                                              <p:tgtEl>
                                                <p:sldTgt/>
                                              </p:tgtEl>
                                            </p:cond>
                                          </p:endCondLst>
                                        </p:cTn>
                                        <p:tgtEl>
                                          <p:sndTgt r:embed="rId2" name="ding.wav"/>
                                        </p:tgtEl>
                                      </p:cMediaNode>
                                    </p:audio>
                                  </p:subTnLst>
                                </p:cTn>
                              </p:par>
                            </p:childTnLst>
                          </p:cTn>
                        </p:par>
                        <p:par>
                          <p:cTn id="8" fill="hold">
                            <p:stCondLst>
                              <p:cond delay="500"/>
                            </p:stCondLst>
                            <p:childTnLst>
                              <p:par>
                                <p:cTn id="9" presetID="8" presetClass="exit" presetSubtype="16" fill="hold" nodeType="afterEffect">
                                  <p:stCondLst>
                                    <p:cond delay="0"/>
                                  </p:stCondLst>
                                  <p:childTnLst>
                                    <p:animEffect transition="out" filter="diamond(in)">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childTnLst>
                          </p:cTn>
                        </p:par>
                        <p:par>
                          <p:cTn id="12" fill="hold">
                            <p:stCondLst>
                              <p:cond delay="1000"/>
                            </p:stCondLst>
                            <p:childTnLst>
                              <p:par>
                                <p:cTn id="13" presetID="6" presetClass="entr" presetSubtype="32" fill="hold" nodeType="after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circle(out)">
                                      <p:cBhvr>
                                        <p:cTn id="15" dur="500"/>
                                        <p:tgtEl>
                                          <p:spTgt spid="54"/>
                                        </p:tgtEl>
                                      </p:cBhvr>
                                    </p:animEffect>
                                  </p:childTnLst>
                                  <p:subTnLst>
                                    <p:audio>
                                      <p:cMediaNode>
                                        <p:cTn display="0" masterRel="sameClick">
                                          <p:stCondLst>
                                            <p:cond evt="begin" delay="0">
                                              <p:tn val="13"/>
                                            </p:cond>
                                          </p:stCondLst>
                                          <p:endCondLst>
                                            <p:cond evt="onStopAudio" delay="0">
                                              <p:tgtEl>
                                                <p:sldTgt/>
                                              </p:tgtEl>
                                            </p:cond>
                                          </p:endCondLst>
                                        </p:cTn>
                                        <p:tgtEl>
                                          <p:sndTgt r:embed="rId2" name="ding.wav"/>
                                        </p:tgtEl>
                                      </p:cMediaNode>
                                    </p:audio>
                                  </p:subTnLst>
                                </p:cTn>
                              </p:par>
                            </p:childTnLst>
                          </p:cTn>
                        </p:par>
                        <p:par>
                          <p:cTn id="16" fill="hold">
                            <p:stCondLst>
                              <p:cond delay="1500"/>
                            </p:stCondLst>
                            <p:childTnLst>
                              <p:par>
                                <p:cTn id="17" presetID="8" presetClass="exit" presetSubtype="32" fill="hold" nodeType="afterEffect">
                                  <p:stCondLst>
                                    <p:cond delay="0"/>
                                  </p:stCondLst>
                                  <p:childTnLst>
                                    <p:animEffect transition="out" filter="diamond(out)">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par>
                          <p:cTn id="20" fill="hold">
                            <p:stCondLst>
                              <p:cond delay="2000"/>
                            </p:stCondLst>
                            <p:childTnLst>
                              <p:par>
                                <p:cTn id="21" presetID="6" presetClass="entr" presetSubtype="32"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circle(out)">
                                      <p:cBhvr>
                                        <p:cTn id="23" dur="500"/>
                                        <p:tgtEl>
                                          <p:spTgt spid="53"/>
                                        </p:tgtEl>
                                      </p:cBhvr>
                                    </p:animEffect>
                                  </p:childTnLst>
                                  <p:subTnLst>
                                    <p:audio>
                                      <p:cMediaNode>
                                        <p:cTn display="0" masterRel="sameClick">
                                          <p:stCondLst>
                                            <p:cond evt="begin" delay="0">
                                              <p:tn val="21"/>
                                            </p:cond>
                                          </p:stCondLst>
                                          <p:endCondLst>
                                            <p:cond evt="onStopAudio" delay="0">
                                              <p:tgtEl>
                                                <p:sldTgt/>
                                              </p:tgtEl>
                                            </p:cond>
                                          </p:endCondLst>
                                        </p:cTn>
                                        <p:tgtEl>
                                          <p:sndTgt r:embed="rId2" name="ding.wav"/>
                                        </p:tgtEl>
                                      </p:cMediaNode>
                                    </p:audio>
                                  </p:subTnLst>
                                </p:cTn>
                              </p:par>
                            </p:childTnLst>
                          </p:cTn>
                        </p:par>
                        <p:par>
                          <p:cTn id="24" fill="hold">
                            <p:stCondLst>
                              <p:cond delay="2500"/>
                            </p:stCondLst>
                            <p:childTnLst>
                              <p:par>
                                <p:cTn id="25" presetID="8" presetClass="exit" presetSubtype="32" fill="hold" nodeType="afterEffect">
                                  <p:stCondLst>
                                    <p:cond delay="0"/>
                                  </p:stCondLst>
                                  <p:childTnLst>
                                    <p:animEffect transition="out" filter="diamond(out)">
                                      <p:cBhvr>
                                        <p:cTn id="26" dur="500"/>
                                        <p:tgtEl>
                                          <p:spTgt spid="53"/>
                                        </p:tgtEl>
                                      </p:cBhvr>
                                    </p:animEffect>
                                    <p:set>
                                      <p:cBhvr>
                                        <p:cTn id="27" dur="1" fill="hold">
                                          <p:stCondLst>
                                            <p:cond delay="499"/>
                                          </p:stCondLst>
                                        </p:cTn>
                                        <p:tgtEl>
                                          <p:spTgt spid="53"/>
                                        </p:tgtEl>
                                        <p:attrNameLst>
                                          <p:attrName>style.visibility</p:attrName>
                                        </p:attrNameLst>
                                      </p:cBhvr>
                                      <p:to>
                                        <p:strVal val="hidden"/>
                                      </p:to>
                                    </p:set>
                                  </p:childTnLst>
                                </p:cTn>
                              </p:par>
                            </p:childTnLst>
                          </p:cTn>
                        </p:par>
                        <p:par>
                          <p:cTn id="28" fill="hold">
                            <p:stCondLst>
                              <p:cond delay="3000"/>
                            </p:stCondLst>
                            <p:childTnLst>
                              <p:par>
                                <p:cTn id="29" presetID="6" presetClass="entr" presetSubtype="32" fill="hold"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circle(out)">
                                      <p:cBhvr>
                                        <p:cTn id="31" dur="5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2" name="ding.wav"/>
                                        </p:tgtEl>
                                      </p:cMediaNode>
                                    </p:audio>
                                  </p:subTnLst>
                                </p:cTn>
                              </p:par>
                            </p:childTnLst>
                          </p:cTn>
                        </p:par>
                        <p:par>
                          <p:cTn id="32" fill="hold">
                            <p:stCondLst>
                              <p:cond delay="3500"/>
                            </p:stCondLst>
                            <p:childTnLst>
                              <p:par>
                                <p:cTn id="33" presetID="8" presetClass="exit" presetSubtype="32" fill="hold" nodeType="afterEffect">
                                  <p:stCondLst>
                                    <p:cond delay="0"/>
                                  </p:stCondLst>
                                  <p:childTnLst>
                                    <p:animEffect transition="out" filter="diamond(out)">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childTnLst>
                          </p:cTn>
                        </p:par>
                        <p:par>
                          <p:cTn id="36" fill="hold">
                            <p:stCondLst>
                              <p:cond delay="4000"/>
                            </p:stCondLst>
                            <p:childTnLst>
                              <p:par>
                                <p:cTn id="37" presetID="6" presetClass="entr" presetSubtype="3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circle(out)">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ding.wav"/>
                                        </p:tgtEl>
                                      </p:cMediaNode>
                                    </p:audio>
                                  </p:subTnLst>
                                </p:cTn>
                              </p:par>
                            </p:childTnLst>
                          </p:cTn>
                        </p:par>
                        <p:par>
                          <p:cTn id="40" fill="hold">
                            <p:stCondLst>
                              <p:cond delay="4500"/>
                            </p:stCondLst>
                            <p:childTnLst>
                              <p:par>
                                <p:cTn id="41" presetID="8" presetClass="exit" presetSubtype="32" fill="hold" nodeType="afterEffect">
                                  <p:stCondLst>
                                    <p:cond delay="0"/>
                                  </p:stCondLst>
                                  <p:childTnLst>
                                    <p:animEffect transition="out" filter="diamond(out)">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childTnLst>
                          </p:cTn>
                        </p:par>
                        <p:par>
                          <p:cTn id="44" fill="hold">
                            <p:stCondLst>
                              <p:cond delay="5000"/>
                            </p:stCondLst>
                            <p:childTnLst>
                              <p:par>
                                <p:cTn id="45" presetID="6" presetClass="entr" presetSubtype="32" fill="hold"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circle(out)">
                                      <p:cBhvr>
                                        <p:cTn id="47" dur="500"/>
                                        <p:tgtEl>
                                          <p:spTgt spid="50"/>
                                        </p:tgtEl>
                                      </p:cBhvr>
                                    </p:animEffect>
                                  </p:childTnLst>
                                  <p:subTnLst>
                                    <p:audio>
                                      <p:cMediaNode>
                                        <p:cTn display="0" masterRel="sameClick">
                                          <p:stCondLst>
                                            <p:cond evt="begin" delay="0">
                                              <p:tn val="45"/>
                                            </p:cond>
                                          </p:stCondLst>
                                          <p:endCondLst>
                                            <p:cond evt="onStopAudio" delay="0">
                                              <p:tgtEl>
                                                <p:sldTgt/>
                                              </p:tgtEl>
                                            </p:cond>
                                          </p:endCondLst>
                                        </p:cTn>
                                        <p:tgtEl>
                                          <p:sndTgt r:embed="rId2" name="ding.wav"/>
                                        </p:tgtEl>
                                      </p:cMediaNode>
                                    </p:audio>
                                  </p:subTnLst>
                                </p:cTn>
                              </p:par>
                            </p:childTnLst>
                          </p:cTn>
                        </p:par>
                        <p:par>
                          <p:cTn id="48" fill="hold">
                            <p:stCondLst>
                              <p:cond delay="5500"/>
                            </p:stCondLst>
                            <p:childTnLst>
                              <p:par>
                                <p:cTn id="49" presetID="8" presetClass="exit" presetSubtype="32" fill="hold" nodeType="afterEffect">
                                  <p:stCondLst>
                                    <p:cond delay="0"/>
                                  </p:stCondLst>
                                  <p:childTnLst>
                                    <p:animEffect transition="out" filter="diamond(out)">
                                      <p:cBhvr>
                                        <p:cTn id="50" dur="500"/>
                                        <p:tgtEl>
                                          <p:spTgt spid="50"/>
                                        </p:tgtEl>
                                      </p:cBhvr>
                                    </p:animEffect>
                                    <p:set>
                                      <p:cBhvr>
                                        <p:cTn id="51" dur="1" fill="hold">
                                          <p:stCondLst>
                                            <p:cond delay="499"/>
                                          </p:stCondLst>
                                        </p:cTn>
                                        <p:tgtEl>
                                          <p:spTgt spid="50"/>
                                        </p:tgtEl>
                                        <p:attrNameLst>
                                          <p:attrName>style.visibility</p:attrName>
                                        </p:attrNameLst>
                                      </p:cBhvr>
                                      <p:to>
                                        <p:strVal val="hidden"/>
                                      </p:to>
                                    </p:set>
                                  </p:childTnLst>
                                </p:cTn>
                              </p:par>
                            </p:childTnLst>
                          </p:cTn>
                        </p:par>
                        <p:par>
                          <p:cTn id="52" fill="hold">
                            <p:stCondLst>
                              <p:cond delay="6000"/>
                            </p:stCondLst>
                            <p:childTnLst>
                              <p:par>
                                <p:cTn id="53" presetID="6" presetClass="entr" presetSubtype="32" fill="hold"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circle(out)">
                                      <p:cBhvr>
                                        <p:cTn id="55" dur="500"/>
                                        <p:tgtEl>
                                          <p:spTgt spid="49"/>
                                        </p:tgtEl>
                                      </p:cBhvr>
                                    </p:animEffect>
                                  </p:childTnLst>
                                  <p:subTnLst>
                                    <p:audio>
                                      <p:cMediaNode>
                                        <p:cTn display="0" masterRel="sameClick">
                                          <p:stCondLst>
                                            <p:cond evt="begin" delay="0">
                                              <p:tn val="53"/>
                                            </p:cond>
                                          </p:stCondLst>
                                          <p:endCondLst>
                                            <p:cond evt="onStopAudio" delay="0">
                                              <p:tgtEl>
                                                <p:sldTgt/>
                                              </p:tgtEl>
                                            </p:cond>
                                          </p:endCondLst>
                                        </p:cTn>
                                        <p:tgtEl>
                                          <p:sndTgt r:embed="rId2" name="ding.wav"/>
                                        </p:tgtEl>
                                      </p:cMediaNode>
                                    </p:audio>
                                  </p:subTnLst>
                                </p:cTn>
                              </p:par>
                            </p:childTnLst>
                          </p:cTn>
                        </p:par>
                        <p:par>
                          <p:cTn id="56" fill="hold">
                            <p:stCondLst>
                              <p:cond delay="6500"/>
                            </p:stCondLst>
                            <p:childTnLst>
                              <p:par>
                                <p:cTn id="57" presetID="8" presetClass="exit" presetSubtype="32" fill="hold" nodeType="afterEffect">
                                  <p:stCondLst>
                                    <p:cond delay="0"/>
                                  </p:stCondLst>
                                  <p:childTnLst>
                                    <p:animEffect transition="out" filter="diamond(out)">
                                      <p:cBhvr>
                                        <p:cTn id="58" dur="500"/>
                                        <p:tgtEl>
                                          <p:spTgt spid="49"/>
                                        </p:tgtEl>
                                      </p:cBhvr>
                                    </p:animEffect>
                                    <p:set>
                                      <p:cBhvr>
                                        <p:cTn id="59" dur="1" fill="hold">
                                          <p:stCondLst>
                                            <p:cond delay="499"/>
                                          </p:stCondLst>
                                        </p:cTn>
                                        <p:tgtEl>
                                          <p:spTgt spid="49"/>
                                        </p:tgtEl>
                                        <p:attrNameLst>
                                          <p:attrName>style.visibility</p:attrName>
                                        </p:attrNameLst>
                                      </p:cBhvr>
                                      <p:to>
                                        <p:strVal val="hidden"/>
                                      </p:to>
                                    </p:set>
                                  </p:childTnLst>
                                </p:cTn>
                              </p:par>
                            </p:childTnLst>
                          </p:cTn>
                        </p:par>
                        <p:par>
                          <p:cTn id="60" fill="hold">
                            <p:stCondLst>
                              <p:cond delay="7000"/>
                            </p:stCondLst>
                            <p:childTnLst>
                              <p:par>
                                <p:cTn id="61" presetID="6" presetClass="entr" presetSubtype="32"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ircle(out)">
                                      <p:cBhvr>
                                        <p:cTn id="63" dur="500"/>
                                        <p:tgtEl>
                                          <p:spTgt spid="48"/>
                                        </p:tgtEl>
                                      </p:cBhvr>
                                    </p:animEffect>
                                  </p:childTnLst>
                                  <p:subTnLst>
                                    <p:audio>
                                      <p:cMediaNode>
                                        <p:cTn display="0" masterRel="sameClick">
                                          <p:stCondLst>
                                            <p:cond evt="begin" delay="0">
                                              <p:tn val="61"/>
                                            </p:cond>
                                          </p:stCondLst>
                                          <p:endCondLst>
                                            <p:cond evt="onStopAudio" delay="0">
                                              <p:tgtEl>
                                                <p:sldTgt/>
                                              </p:tgtEl>
                                            </p:cond>
                                          </p:endCondLst>
                                        </p:cTn>
                                        <p:tgtEl>
                                          <p:sndTgt r:embed="rId2" name="ding.wav"/>
                                        </p:tgtEl>
                                      </p:cMediaNode>
                                    </p:audio>
                                  </p:subTnLst>
                                </p:cTn>
                              </p:par>
                            </p:childTnLst>
                          </p:cTn>
                        </p:par>
                        <p:par>
                          <p:cTn id="64" fill="hold">
                            <p:stCondLst>
                              <p:cond delay="7500"/>
                            </p:stCondLst>
                            <p:childTnLst>
                              <p:par>
                                <p:cTn id="65" presetID="8" presetClass="exit" presetSubtype="32" fill="hold" nodeType="afterEffect">
                                  <p:stCondLst>
                                    <p:cond delay="0"/>
                                  </p:stCondLst>
                                  <p:childTnLst>
                                    <p:animEffect transition="out" filter="diamond(out)">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childTnLst>
                          </p:cTn>
                        </p:par>
                        <p:par>
                          <p:cTn id="68" fill="hold">
                            <p:stCondLst>
                              <p:cond delay="8000"/>
                            </p:stCondLst>
                            <p:childTnLst>
                              <p:par>
                                <p:cTn id="69" presetID="6" presetClass="entr" presetSubtype="32" fill="hold" nodeType="after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out)">
                                      <p:cBhvr>
                                        <p:cTn id="71" dur="500"/>
                                        <p:tgtEl>
                                          <p:spTgt spid="47"/>
                                        </p:tgtEl>
                                      </p:cBhvr>
                                    </p:animEffect>
                                  </p:childTnLst>
                                  <p:subTnLst>
                                    <p:audio>
                                      <p:cMediaNode>
                                        <p:cTn display="0" masterRel="sameClick">
                                          <p:stCondLst>
                                            <p:cond evt="begin" delay="0">
                                              <p:tn val="69"/>
                                            </p:cond>
                                          </p:stCondLst>
                                          <p:endCondLst>
                                            <p:cond evt="onStopAudio" delay="0">
                                              <p:tgtEl>
                                                <p:sldTgt/>
                                              </p:tgtEl>
                                            </p:cond>
                                          </p:endCondLst>
                                        </p:cTn>
                                        <p:tgtEl>
                                          <p:sndTgt r:embed="rId2" name="ding.wav"/>
                                        </p:tgtEl>
                                      </p:cMediaNode>
                                    </p:audio>
                                  </p:subTnLst>
                                </p:cTn>
                              </p:par>
                            </p:childTnLst>
                          </p:cTn>
                        </p:par>
                        <p:par>
                          <p:cTn id="72" fill="hold">
                            <p:stCondLst>
                              <p:cond delay="8500"/>
                            </p:stCondLst>
                            <p:childTnLst>
                              <p:par>
                                <p:cTn id="73" presetID="8" presetClass="exit" presetSubtype="32" fill="hold" nodeType="afterEffect">
                                  <p:stCondLst>
                                    <p:cond delay="0"/>
                                  </p:stCondLst>
                                  <p:childTnLst>
                                    <p:animEffect transition="out" filter="diamond(out)">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childTnLst>
                          </p:cTn>
                        </p:par>
                        <p:par>
                          <p:cTn id="76" fill="hold">
                            <p:stCondLst>
                              <p:cond delay="9000"/>
                            </p:stCondLst>
                            <p:childTnLst>
                              <p:par>
                                <p:cTn id="77" presetID="6" presetClass="entr" presetSubtype="32" fill="hold" nodeType="after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circle(out)">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2" name="ding.wav"/>
                                        </p:tgtEl>
                                      </p:cMediaNode>
                                    </p:audio>
                                  </p:subTnLst>
                                </p:cTn>
                              </p:par>
                            </p:childTnLst>
                          </p:cTn>
                        </p:par>
                        <p:par>
                          <p:cTn id="80" fill="hold">
                            <p:stCondLst>
                              <p:cond delay="9500"/>
                            </p:stCondLst>
                            <p:childTnLst>
                              <p:par>
                                <p:cTn id="81" presetID="8" presetClass="exit" presetSubtype="32" fill="hold" nodeType="afterEffect">
                                  <p:stCondLst>
                                    <p:cond delay="0"/>
                                  </p:stCondLst>
                                  <p:childTnLst>
                                    <p:animEffect transition="out" filter="diamond(out)">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childTnLst>
                          </p:cTn>
                        </p:par>
                        <p:par>
                          <p:cTn id="84" fill="hold">
                            <p:stCondLst>
                              <p:cond delay="10000"/>
                            </p:stCondLst>
                            <p:childTnLst>
                              <p:par>
                                <p:cTn id="85" presetID="6" presetClass="entr" presetSubtype="32"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circle(out)">
                                      <p:cBhvr>
                                        <p:cTn id="87" dur="500"/>
                                        <p:tgtEl>
                                          <p:spTgt spid="45"/>
                                        </p:tgtEl>
                                      </p:cBhvr>
                                    </p:animEffect>
                                  </p:childTnLst>
                                  <p:subTnLst>
                                    <p:audio>
                                      <p:cMediaNode>
                                        <p:cTn display="0" masterRel="sameClick">
                                          <p:stCondLst>
                                            <p:cond evt="begin" delay="0">
                                              <p:tn val="85"/>
                                            </p:cond>
                                          </p:stCondLst>
                                          <p:endCondLst>
                                            <p:cond evt="onStopAudio" delay="0">
                                              <p:tgtEl>
                                                <p:sldTgt/>
                                              </p:tgtEl>
                                            </p:cond>
                                          </p:endCondLst>
                                        </p:cTn>
                                        <p:tgtEl>
                                          <p:sndTgt r:embed="rId3" name="tad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36"/>
                    </p:tgtEl>
                  </p:cond>
                </p:stCondLst>
                <p:endSync evt="end" delay="0">
                  <p:rtn val="all"/>
                </p:endSync>
                <p:childTnLst>
                  <p:par>
                    <p:cTn id="89" fill="hold">
                      <p:stCondLst>
                        <p:cond delay="0"/>
                      </p:stCondLst>
                      <p:childTnLst>
                        <p:par>
                          <p:cTn id="90" fill="hold">
                            <p:stCondLst>
                              <p:cond delay="0"/>
                            </p:stCondLst>
                            <p:childTnLst>
                              <p:par>
                                <p:cTn id="91" presetID="16" presetClass="emph" presetSubtype="0" fill="hold" nodeType="clickEffect">
                                  <p:stCondLst>
                                    <p:cond delay="0"/>
                                  </p:stCondLst>
                                  <p:iterate type="lt">
                                    <p:tmPct val="4000"/>
                                  </p:iterate>
                                  <p:childTnLst>
                                    <p:set>
                                      <p:cBhvr override="childStyle">
                                        <p:cTn id="92" dur="500" fill="hold"/>
                                        <p:tgtEl>
                                          <p:spTgt spid="36"/>
                                        </p:tgtEl>
                                        <p:attrNameLst>
                                          <p:attrName>style.color</p:attrName>
                                        </p:attrNameLst>
                                      </p:cBhvr>
                                      <p:to>
                                        <p:clrVal>
                                          <a:schemeClr val="accent2"/>
                                        </p:clrVal>
                                      </p:to>
                                    </p:set>
                                    <p:set>
                                      <p:cBhvr>
                                        <p:cTn id="93" dur="500" fill="hold"/>
                                        <p:tgtEl>
                                          <p:spTgt spid="36"/>
                                        </p:tgtEl>
                                        <p:attrNameLst>
                                          <p:attrName>fillcolor</p:attrName>
                                        </p:attrNameLst>
                                      </p:cBhvr>
                                      <p:to>
                                        <p:clrVal>
                                          <a:schemeClr val="accent2"/>
                                        </p:clrVal>
                                      </p:to>
                                    </p:set>
                                    <p:set>
                                      <p:cBhvr>
                                        <p:cTn id="94" dur="500" fill="hold"/>
                                        <p:tgtEl>
                                          <p:spTgt spid="36"/>
                                        </p:tgtEl>
                                        <p:attrNameLst>
                                          <p:attrName>fill.type</p:attrName>
                                        </p:attrNameLst>
                                      </p:cBhvr>
                                      <p:to>
                                        <p:strVal val="solid"/>
                                      </p:to>
                                    </p:set>
                                  </p:childTnLst>
                                  <p:subTnLst>
                                    <p:audio>
                                      <p:cMediaNode>
                                        <p:cTn display="0" masterRel="sameClick">
                                          <p:stCondLst>
                                            <p:cond evt="begin" delay="0">
                                              <p:tn val="91"/>
                                            </p:cond>
                                          </p:stCondLst>
                                          <p:endCondLst>
                                            <p:cond evt="onStopAudio" delay="0">
                                              <p:tgtEl>
                                                <p:sldTgt/>
                                              </p:tgtEl>
                                            </p:cond>
                                          </p:endCondLst>
                                        </p:cTn>
                                        <p:tgtEl>
                                          <p:sndTgt r:embed="rId4"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40"/>
                                        </p:tgtEl>
                                        <p:attrNameLst>
                                          <p:attrName>style.visibility</p:attrName>
                                        </p:attrNameLst>
                                      </p:cBhvr>
                                      <p:to>
                                        <p:strVal val="visible"/>
                                      </p:to>
                                    </p:set>
                                    <p:anim calcmode="lin" valueType="num">
                                      <p:cBhvr>
                                        <p:cTn id="97" dur="250" fill="hold"/>
                                        <p:tgtEl>
                                          <p:spTgt spid="40"/>
                                        </p:tgtEl>
                                        <p:attrNameLst>
                                          <p:attrName>ppt_w</p:attrName>
                                        </p:attrNameLst>
                                      </p:cBhvr>
                                      <p:tavLst>
                                        <p:tav tm="0">
                                          <p:val>
                                            <p:strVal val="4*#ppt_w"/>
                                          </p:val>
                                        </p:tav>
                                        <p:tav tm="100000">
                                          <p:val>
                                            <p:strVal val="#ppt_w"/>
                                          </p:val>
                                        </p:tav>
                                      </p:tavLst>
                                    </p:anim>
                                    <p:anim calcmode="lin" valueType="num">
                                      <p:cBhvr>
                                        <p:cTn id="98" dur="25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6"/>
                  </p:tgtEl>
                </p:cond>
              </p:nextCondLst>
            </p:seq>
            <p:seq concurrent="1" nextAc="seek">
              <p:cTn id="99" restart="whenNotActive" fill="hold" evtFilter="cancelBubble" nodeType="interactiveSeq">
                <p:stCondLst>
                  <p:cond evt="onClick" delay="0">
                    <p:tgtEl>
                      <p:spTgt spid="37"/>
                    </p:tgtEl>
                  </p:cond>
                </p:stCondLst>
                <p:endSync evt="end" delay="0">
                  <p:rtn val="all"/>
                </p:endSync>
                <p:childTnLst>
                  <p:par>
                    <p:cTn id="100" fill="hold">
                      <p:stCondLst>
                        <p:cond delay="0"/>
                      </p:stCondLst>
                      <p:childTnLst>
                        <p:par>
                          <p:cTn id="101" fill="hold">
                            <p:stCondLst>
                              <p:cond delay="0"/>
                            </p:stCondLst>
                            <p:childTnLst>
                              <p:par>
                                <p:cTn id="102" presetID="16" presetClass="emph" presetSubtype="0" fill="hold" nodeType="clickEffect">
                                  <p:stCondLst>
                                    <p:cond delay="0"/>
                                  </p:stCondLst>
                                  <p:iterate type="lt">
                                    <p:tmPct val="4000"/>
                                  </p:iterate>
                                  <p:childTnLst>
                                    <p:set>
                                      <p:cBhvr override="childStyle">
                                        <p:cTn id="103" dur="500" fill="hold"/>
                                        <p:tgtEl>
                                          <p:spTgt spid="37"/>
                                        </p:tgtEl>
                                        <p:attrNameLst>
                                          <p:attrName>style.color</p:attrName>
                                        </p:attrNameLst>
                                      </p:cBhvr>
                                      <p:to>
                                        <p:clrVal>
                                          <a:schemeClr val="accent2"/>
                                        </p:clrVal>
                                      </p:to>
                                    </p:set>
                                    <p:set>
                                      <p:cBhvr>
                                        <p:cTn id="104" dur="500" fill="hold"/>
                                        <p:tgtEl>
                                          <p:spTgt spid="37"/>
                                        </p:tgtEl>
                                        <p:attrNameLst>
                                          <p:attrName>fillcolor</p:attrName>
                                        </p:attrNameLst>
                                      </p:cBhvr>
                                      <p:to>
                                        <p:clrVal>
                                          <a:schemeClr val="accent2"/>
                                        </p:clrVal>
                                      </p:to>
                                    </p:set>
                                    <p:set>
                                      <p:cBhvr>
                                        <p:cTn id="105" dur="500" fill="hold"/>
                                        <p:tgtEl>
                                          <p:spTgt spid="37"/>
                                        </p:tgtEl>
                                        <p:attrNameLst>
                                          <p:attrName>fill.type</p:attrName>
                                        </p:attrNameLst>
                                      </p:cBhvr>
                                      <p:to>
                                        <p:strVal val="solid"/>
                                      </p:to>
                                    </p:set>
                                  </p:childTnLst>
                                  <p:subTnLst>
                                    <p:audio>
                                      <p:cMediaNode>
                                        <p:cTn display="0" masterRel="sameClick">
                                          <p:stCondLst>
                                            <p:cond evt="begin" delay="0">
                                              <p:tn val="102"/>
                                            </p:cond>
                                          </p:stCondLst>
                                          <p:endCondLst>
                                            <p:cond evt="onStopAudio" delay="0">
                                              <p:tgtEl>
                                                <p:sldTgt/>
                                              </p:tgtEl>
                                            </p:cond>
                                          </p:endCondLst>
                                        </p:cTn>
                                        <p:tgtEl>
                                          <p:sndTgt r:embed="rId4" name="click.wav"/>
                                        </p:tgtEl>
                                      </p:cMediaNode>
                                    </p:audio>
                                  </p:subTnLst>
                                </p:cTn>
                              </p:par>
                              <p:par>
                                <p:cTn id="106" presetID="23" presetClass="entr" presetSubtype="32" fill="hold" nodeType="withEffect">
                                  <p:stCondLst>
                                    <p:cond delay="1000"/>
                                  </p:stCondLst>
                                  <p:childTnLst>
                                    <p:set>
                                      <p:cBhvr>
                                        <p:cTn id="107" dur="1" fill="hold">
                                          <p:stCondLst>
                                            <p:cond delay="0"/>
                                          </p:stCondLst>
                                        </p:cTn>
                                        <p:tgtEl>
                                          <p:spTgt spid="43"/>
                                        </p:tgtEl>
                                        <p:attrNameLst>
                                          <p:attrName>style.visibility</p:attrName>
                                        </p:attrNameLst>
                                      </p:cBhvr>
                                      <p:to>
                                        <p:strVal val="visible"/>
                                      </p:to>
                                    </p:set>
                                    <p:anim calcmode="lin" valueType="num">
                                      <p:cBhvr>
                                        <p:cTn id="108" dur="250" fill="hold"/>
                                        <p:tgtEl>
                                          <p:spTgt spid="43"/>
                                        </p:tgtEl>
                                        <p:attrNameLst>
                                          <p:attrName>ppt_w</p:attrName>
                                        </p:attrNameLst>
                                      </p:cBhvr>
                                      <p:tavLst>
                                        <p:tav tm="0">
                                          <p:val>
                                            <p:strVal val="4*#ppt_w"/>
                                          </p:val>
                                        </p:tav>
                                        <p:tav tm="100000">
                                          <p:val>
                                            <p:strVal val="#ppt_w"/>
                                          </p:val>
                                        </p:tav>
                                      </p:tavLst>
                                    </p:anim>
                                    <p:anim calcmode="lin" valueType="num">
                                      <p:cBhvr>
                                        <p:cTn id="109"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7"/>
                  </p:tgtEl>
                </p:cond>
              </p:nextCondLst>
            </p:seq>
            <p:seq concurrent="1" nextAc="seek">
              <p:cTn id="110" restart="whenNotActive" fill="hold" evtFilter="cancelBubble" nodeType="interactiveSeq">
                <p:stCondLst>
                  <p:cond evt="onClick" delay="0">
                    <p:tgtEl>
                      <p:spTgt spid="38"/>
                    </p:tgtEl>
                  </p:cond>
                </p:stCondLst>
                <p:endSync evt="end" delay="0">
                  <p:rtn val="all"/>
                </p:endSync>
                <p:childTnLst>
                  <p:par>
                    <p:cTn id="111" fill="hold">
                      <p:stCondLst>
                        <p:cond delay="0"/>
                      </p:stCondLst>
                      <p:childTnLst>
                        <p:par>
                          <p:cTn id="112" fill="hold">
                            <p:stCondLst>
                              <p:cond delay="0"/>
                            </p:stCondLst>
                            <p:childTnLst>
                              <p:par>
                                <p:cTn id="113" presetID="16" presetClass="emph" presetSubtype="0" fill="hold" nodeType="clickEffect">
                                  <p:stCondLst>
                                    <p:cond delay="0"/>
                                  </p:stCondLst>
                                  <p:iterate type="lt">
                                    <p:tmPct val="4000"/>
                                  </p:iterate>
                                  <p:childTnLst>
                                    <p:set>
                                      <p:cBhvr override="childStyle">
                                        <p:cTn id="114" dur="500" fill="hold"/>
                                        <p:tgtEl>
                                          <p:spTgt spid="38"/>
                                        </p:tgtEl>
                                        <p:attrNameLst>
                                          <p:attrName>style.color</p:attrName>
                                        </p:attrNameLst>
                                      </p:cBhvr>
                                      <p:to>
                                        <p:clrVal>
                                          <a:schemeClr val="accent2"/>
                                        </p:clrVal>
                                      </p:to>
                                    </p:set>
                                    <p:set>
                                      <p:cBhvr>
                                        <p:cTn id="115" dur="500" fill="hold"/>
                                        <p:tgtEl>
                                          <p:spTgt spid="38"/>
                                        </p:tgtEl>
                                        <p:attrNameLst>
                                          <p:attrName>fillcolor</p:attrName>
                                        </p:attrNameLst>
                                      </p:cBhvr>
                                      <p:to>
                                        <p:clrVal>
                                          <a:schemeClr val="accent2"/>
                                        </p:clrVal>
                                      </p:to>
                                    </p:set>
                                    <p:set>
                                      <p:cBhvr>
                                        <p:cTn id="116" dur="500" fill="hold"/>
                                        <p:tgtEl>
                                          <p:spTgt spid="38"/>
                                        </p:tgtEl>
                                        <p:attrNameLst>
                                          <p:attrName>fill.type</p:attrName>
                                        </p:attrNameLst>
                                      </p:cBhvr>
                                      <p:to>
                                        <p:strVal val="solid"/>
                                      </p:to>
                                    </p:set>
                                  </p:childTnLst>
                                  <p:subTnLst>
                                    <p:audio>
                                      <p:cMediaNode>
                                        <p:cTn display="0" masterRel="sameClick">
                                          <p:stCondLst>
                                            <p:cond evt="begin" delay="0">
                                              <p:tn val="113"/>
                                            </p:cond>
                                          </p:stCondLst>
                                          <p:endCondLst>
                                            <p:cond evt="onStopAudio" delay="0">
                                              <p:tgtEl>
                                                <p:sldTgt/>
                                              </p:tgtEl>
                                            </p:cond>
                                          </p:endCondLst>
                                        </p:cTn>
                                        <p:tgtEl>
                                          <p:sndTgt r:embed="rId4"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1"/>
                                        </p:tgtEl>
                                        <p:attrNameLst>
                                          <p:attrName>style.visibility</p:attrName>
                                        </p:attrNameLst>
                                      </p:cBhvr>
                                      <p:to>
                                        <p:strVal val="visible"/>
                                      </p:to>
                                    </p:set>
                                    <p:anim calcmode="lin" valueType="num">
                                      <p:cBhvr>
                                        <p:cTn id="119" dur="250" fill="hold"/>
                                        <p:tgtEl>
                                          <p:spTgt spid="41"/>
                                        </p:tgtEl>
                                        <p:attrNameLst>
                                          <p:attrName>ppt_w</p:attrName>
                                        </p:attrNameLst>
                                      </p:cBhvr>
                                      <p:tavLst>
                                        <p:tav tm="0">
                                          <p:val>
                                            <p:strVal val="4*#ppt_w"/>
                                          </p:val>
                                        </p:tav>
                                        <p:tav tm="100000">
                                          <p:val>
                                            <p:strVal val="#ppt_w"/>
                                          </p:val>
                                        </p:tav>
                                      </p:tavLst>
                                    </p:anim>
                                    <p:anim calcmode="lin" valueType="num">
                                      <p:cBhvr>
                                        <p:cTn id="120" dur="25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8"/>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6" presetClass="emph" presetSubtype="0" fill="hold" nodeType="clickEffect">
                                  <p:stCondLst>
                                    <p:cond delay="0"/>
                                  </p:stCondLst>
                                  <p:iterate type="lt">
                                    <p:tmPct val="4000"/>
                                  </p:iterate>
                                  <p:childTnLst>
                                    <p:set>
                                      <p:cBhvr override="childStyle">
                                        <p:cTn id="125" dur="500" fill="hold"/>
                                        <p:tgtEl>
                                          <p:spTgt spid="39"/>
                                        </p:tgtEl>
                                        <p:attrNameLst>
                                          <p:attrName>style.color</p:attrName>
                                        </p:attrNameLst>
                                      </p:cBhvr>
                                      <p:to>
                                        <p:clrVal>
                                          <a:schemeClr val="accent2"/>
                                        </p:clrVal>
                                      </p:to>
                                    </p:set>
                                    <p:set>
                                      <p:cBhvr>
                                        <p:cTn id="126" dur="500" fill="hold"/>
                                        <p:tgtEl>
                                          <p:spTgt spid="39"/>
                                        </p:tgtEl>
                                        <p:attrNameLst>
                                          <p:attrName>fillcolor</p:attrName>
                                        </p:attrNameLst>
                                      </p:cBhvr>
                                      <p:to>
                                        <p:clrVal>
                                          <a:schemeClr val="accent2"/>
                                        </p:clrVal>
                                      </p:to>
                                    </p:set>
                                    <p:set>
                                      <p:cBhvr>
                                        <p:cTn id="127" dur="500" fill="hold"/>
                                        <p:tgtEl>
                                          <p:spTgt spid="39"/>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4" name="click.wav"/>
                                        </p:tgtEl>
                                      </p:cMediaNode>
                                    </p:audio>
                                  </p:subTnLst>
                                </p:cTn>
                              </p:par>
                              <p:par>
                                <p:cTn id="128" presetID="23" presetClass="entr" presetSubtype="32" fill="hold" nodeType="withEffect">
                                  <p:stCondLst>
                                    <p:cond delay="1000"/>
                                  </p:stCondLst>
                                  <p:childTnLst>
                                    <p:set>
                                      <p:cBhvr>
                                        <p:cTn id="129" dur="1" fill="hold">
                                          <p:stCondLst>
                                            <p:cond delay="0"/>
                                          </p:stCondLst>
                                        </p:cTn>
                                        <p:tgtEl>
                                          <p:spTgt spid="42"/>
                                        </p:tgtEl>
                                        <p:attrNameLst>
                                          <p:attrName>style.visibility</p:attrName>
                                        </p:attrNameLst>
                                      </p:cBhvr>
                                      <p:to>
                                        <p:strVal val="visible"/>
                                      </p:to>
                                    </p:set>
                                    <p:anim calcmode="lin" valueType="num">
                                      <p:cBhvr>
                                        <p:cTn id="130" dur="250" fill="hold"/>
                                        <p:tgtEl>
                                          <p:spTgt spid="42"/>
                                        </p:tgtEl>
                                        <p:attrNameLst>
                                          <p:attrName>ppt_w</p:attrName>
                                        </p:attrNameLst>
                                      </p:cBhvr>
                                      <p:tavLst>
                                        <p:tav tm="0">
                                          <p:val>
                                            <p:strVal val="4*#ppt_w"/>
                                          </p:val>
                                        </p:tav>
                                        <p:tav tm="100000">
                                          <p:val>
                                            <p:strVal val="#ppt_w"/>
                                          </p:val>
                                        </p:tav>
                                      </p:tavLst>
                                    </p:anim>
                                    <p:anim calcmode="lin" valueType="num">
                                      <p:cBhvr>
                                        <p:cTn id="131"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grpSp>
        <p:nvGrpSpPr>
          <p:cNvPr id="454" name="Đám mây"/>
          <p:cNvGrpSpPr/>
          <p:nvPr/>
        </p:nvGrpSpPr>
        <p:grpSpPr>
          <a:xfrm>
            <a:off x="8715287" y="755826"/>
            <a:ext cx="626705" cy="229744"/>
            <a:chOff x="370000" y="161225"/>
            <a:chExt cx="608900" cy="407500"/>
          </a:xfrm>
        </p:grpSpPr>
        <p:sp>
          <p:nvSpPr>
            <p:cNvPr id="455" name="Google Shape;455;p40"/>
            <p:cNvSpPr/>
            <p:nvPr/>
          </p:nvSpPr>
          <p:spPr>
            <a:xfrm>
              <a:off x="400350" y="1952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56" name="Google Shape;456;p40"/>
            <p:cNvSpPr/>
            <p:nvPr/>
          </p:nvSpPr>
          <p:spPr>
            <a:xfrm>
              <a:off x="370000" y="1612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9" name="Google Shape;415;p38">
            <a:extLst>
              <a:ext uri="{FF2B5EF4-FFF2-40B4-BE49-F238E27FC236}">
                <a16:creationId xmlns:a16="http://schemas.microsoft.com/office/drawing/2014/main" id="{6522FE8E-9E99-46F8-A624-0667CF5EFF8E}"/>
              </a:ext>
            </a:extLst>
          </p:cNvPr>
          <p:cNvGrpSpPr/>
          <p:nvPr/>
        </p:nvGrpSpPr>
        <p:grpSpPr>
          <a:xfrm>
            <a:off x="9224168" y="95243"/>
            <a:ext cx="741250" cy="792000"/>
            <a:chOff x="-3118700" y="2365900"/>
            <a:chExt cx="741250" cy="792000"/>
          </a:xfrm>
        </p:grpSpPr>
        <p:sp>
          <p:nvSpPr>
            <p:cNvPr id="140" name="Google Shape;416;p38">
              <a:extLst>
                <a:ext uri="{FF2B5EF4-FFF2-40B4-BE49-F238E27FC236}">
                  <a16:creationId xmlns:a16="http://schemas.microsoft.com/office/drawing/2014/main" id="{E1D921A3-1B08-4B31-BAB8-8342ED9CDB47}"/>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417;p38">
              <a:extLst>
                <a:ext uri="{FF2B5EF4-FFF2-40B4-BE49-F238E27FC236}">
                  <a16:creationId xmlns:a16="http://schemas.microsoft.com/office/drawing/2014/main" id="{E3A08EDF-B9F0-4067-BD0F-1F3AA20B8D5A}"/>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418;p38">
              <a:extLst>
                <a:ext uri="{FF2B5EF4-FFF2-40B4-BE49-F238E27FC236}">
                  <a16:creationId xmlns:a16="http://schemas.microsoft.com/office/drawing/2014/main" id="{DDD3D35A-01E0-4F00-A912-6BE1806891F3}"/>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3" name="Google Shape;419;p38">
              <a:extLst>
                <a:ext uri="{FF2B5EF4-FFF2-40B4-BE49-F238E27FC236}">
                  <a16:creationId xmlns:a16="http://schemas.microsoft.com/office/drawing/2014/main" id="{DDF7A6B1-DB87-4593-8699-6C3DB8540410}"/>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4" name="Google Shape;420;p38">
              <a:extLst>
                <a:ext uri="{FF2B5EF4-FFF2-40B4-BE49-F238E27FC236}">
                  <a16:creationId xmlns:a16="http://schemas.microsoft.com/office/drawing/2014/main" id="{F622859D-2B88-449F-98AF-CCA4ADA2E33A}"/>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 name="Google Shape;421;p38">
              <a:extLst>
                <a:ext uri="{FF2B5EF4-FFF2-40B4-BE49-F238E27FC236}">
                  <a16:creationId xmlns:a16="http://schemas.microsoft.com/office/drawing/2014/main" id="{05822AEA-B957-4843-BE7C-AAFB435C476E}"/>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 name="Google Shape;422;p38">
              <a:extLst>
                <a:ext uri="{FF2B5EF4-FFF2-40B4-BE49-F238E27FC236}">
                  <a16:creationId xmlns:a16="http://schemas.microsoft.com/office/drawing/2014/main" id="{78CF5EB0-7F68-4E26-8047-92E84D9DD9B4}"/>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 name="Google Shape;423;p38">
              <a:extLst>
                <a:ext uri="{FF2B5EF4-FFF2-40B4-BE49-F238E27FC236}">
                  <a16:creationId xmlns:a16="http://schemas.microsoft.com/office/drawing/2014/main" id="{521D498D-5390-4F05-92F3-5B304D9761A7}"/>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 name="Google Shape;424;p38">
              <a:extLst>
                <a:ext uri="{FF2B5EF4-FFF2-40B4-BE49-F238E27FC236}">
                  <a16:creationId xmlns:a16="http://schemas.microsoft.com/office/drawing/2014/main" id="{44EEB2E5-142B-4585-A3B0-EEDE9D82D315}"/>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9" name="Google Shape;425;p38">
              <a:extLst>
                <a:ext uri="{FF2B5EF4-FFF2-40B4-BE49-F238E27FC236}">
                  <a16:creationId xmlns:a16="http://schemas.microsoft.com/office/drawing/2014/main" id="{27FEEDA5-134C-4A8E-AC0F-7D68A0B1AF20}"/>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0" name="Đám mây">
            <a:extLst>
              <a:ext uri="{FF2B5EF4-FFF2-40B4-BE49-F238E27FC236}">
                <a16:creationId xmlns:a16="http://schemas.microsoft.com/office/drawing/2014/main" id="{09C75F64-DB8B-45FF-934E-019E20E7A030}"/>
              </a:ext>
            </a:extLst>
          </p:cNvPr>
          <p:cNvGrpSpPr/>
          <p:nvPr/>
        </p:nvGrpSpPr>
        <p:grpSpPr>
          <a:xfrm>
            <a:off x="9802605" y="1084849"/>
            <a:ext cx="608900" cy="407500"/>
            <a:chOff x="370000" y="161225"/>
            <a:chExt cx="608900" cy="407500"/>
          </a:xfrm>
        </p:grpSpPr>
        <p:sp>
          <p:nvSpPr>
            <p:cNvPr id="151" name="Google Shape;455;p40">
              <a:extLst>
                <a:ext uri="{FF2B5EF4-FFF2-40B4-BE49-F238E27FC236}">
                  <a16:creationId xmlns:a16="http://schemas.microsoft.com/office/drawing/2014/main" id="{F65D5C77-7397-4C0A-8441-ABFE6FC6A918}"/>
                </a:ext>
              </a:extLst>
            </p:cNvPr>
            <p:cNvSpPr/>
            <p:nvPr/>
          </p:nvSpPr>
          <p:spPr>
            <a:xfrm>
              <a:off x="400350" y="1952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 name="Google Shape;456;p40">
              <a:extLst>
                <a:ext uri="{FF2B5EF4-FFF2-40B4-BE49-F238E27FC236}">
                  <a16:creationId xmlns:a16="http://schemas.microsoft.com/office/drawing/2014/main" id="{6FCFD1F4-D9B5-4B31-986E-7CC06EDF3425}"/>
                </a:ext>
              </a:extLst>
            </p:cNvPr>
            <p:cNvSpPr/>
            <p:nvPr/>
          </p:nvSpPr>
          <p:spPr>
            <a:xfrm>
              <a:off x="370000" y="1612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3" name="Đám mây">
            <a:extLst>
              <a:ext uri="{FF2B5EF4-FFF2-40B4-BE49-F238E27FC236}">
                <a16:creationId xmlns:a16="http://schemas.microsoft.com/office/drawing/2014/main" id="{7AA47BD4-CDC8-4AFF-9DD8-E0BD7EE40BAA}"/>
              </a:ext>
            </a:extLst>
          </p:cNvPr>
          <p:cNvGrpSpPr/>
          <p:nvPr/>
        </p:nvGrpSpPr>
        <p:grpSpPr>
          <a:xfrm>
            <a:off x="70067" y="206262"/>
            <a:ext cx="490908" cy="353100"/>
            <a:chOff x="370000" y="161225"/>
            <a:chExt cx="608900" cy="407500"/>
          </a:xfrm>
        </p:grpSpPr>
        <p:sp>
          <p:nvSpPr>
            <p:cNvPr id="154" name="Google Shape;455;p40">
              <a:extLst>
                <a:ext uri="{FF2B5EF4-FFF2-40B4-BE49-F238E27FC236}">
                  <a16:creationId xmlns:a16="http://schemas.microsoft.com/office/drawing/2014/main" id="{BF55B49B-043D-47F5-9833-7D8B98E1CEAB}"/>
                </a:ext>
              </a:extLst>
            </p:cNvPr>
            <p:cNvSpPr/>
            <p:nvPr/>
          </p:nvSpPr>
          <p:spPr>
            <a:xfrm>
              <a:off x="400350" y="1952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5" name="Google Shape;456;p40">
              <a:extLst>
                <a:ext uri="{FF2B5EF4-FFF2-40B4-BE49-F238E27FC236}">
                  <a16:creationId xmlns:a16="http://schemas.microsoft.com/office/drawing/2014/main" id="{08A30700-607D-4E36-B1D8-4FAF566999CA}"/>
                </a:ext>
              </a:extLst>
            </p:cNvPr>
            <p:cNvSpPr/>
            <p:nvPr/>
          </p:nvSpPr>
          <p:spPr>
            <a:xfrm>
              <a:off x="370000" y="1612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08" name="Rectangle: Rounded Corners 107">
            <a:extLst>
              <a:ext uri="{FF2B5EF4-FFF2-40B4-BE49-F238E27FC236}">
                <a16:creationId xmlns:a16="http://schemas.microsoft.com/office/drawing/2014/main" id="{C94F165B-DEFF-4CE1-9BFE-B6DA526D6DFA}"/>
              </a:ext>
            </a:extLst>
          </p:cNvPr>
          <p:cNvSpPr/>
          <p:nvPr/>
        </p:nvSpPr>
        <p:spPr>
          <a:xfrm>
            <a:off x="1128237" y="1910593"/>
            <a:ext cx="8048259" cy="3441526"/>
          </a:xfrm>
          <a:prstGeom prst="roundRect">
            <a:avLst/>
          </a:prstGeom>
          <a:solidFill>
            <a:schemeClr val="accent6">
              <a:lumMod val="20000"/>
              <a:lumOff val="80000"/>
            </a:schemeClr>
          </a:solidFill>
          <a:ln>
            <a:no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B6A2E"/>
              </a:solidFill>
            </a:endParaRPr>
          </a:p>
        </p:txBody>
      </p:sp>
      <p:grpSp>
        <p:nvGrpSpPr>
          <p:cNvPr id="62" name="Google Shape;976;p51">
            <a:extLst>
              <a:ext uri="{FF2B5EF4-FFF2-40B4-BE49-F238E27FC236}">
                <a16:creationId xmlns:a16="http://schemas.microsoft.com/office/drawing/2014/main" id="{A81EAD87-1D6D-49B3-BD3F-5F0866DDFC7D}"/>
              </a:ext>
            </a:extLst>
          </p:cNvPr>
          <p:cNvGrpSpPr/>
          <p:nvPr/>
        </p:nvGrpSpPr>
        <p:grpSpPr>
          <a:xfrm>
            <a:off x="9017967" y="4285538"/>
            <a:ext cx="2178175" cy="2151575"/>
            <a:chOff x="5948275" y="2297825"/>
            <a:chExt cx="2178175" cy="2151575"/>
          </a:xfrm>
        </p:grpSpPr>
        <p:sp>
          <p:nvSpPr>
            <p:cNvPr id="63" name="Google Shape;977;p51">
              <a:extLst>
                <a:ext uri="{FF2B5EF4-FFF2-40B4-BE49-F238E27FC236}">
                  <a16:creationId xmlns:a16="http://schemas.microsoft.com/office/drawing/2014/main" id="{961F6DD1-5733-465A-8C23-A2334E8302BF}"/>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 name="Google Shape;978;p51">
              <a:extLst>
                <a:ext uri="{FF2B5EF4-FFF2-40B4-BE49-F238E27FC236}">
                  <a16:creationId xmlns:a16="http://schemas.microsoft.com/office/drawing/2014/main" id="{20A26F9C-7051-430E-914C-E0CBFF7B098C}"/>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979;p51">
              <a:extLst>
                <a:ext uri="{FF2B5EF4-FFF2-40B4-BE49-F238E27FC236}">
                  <a16:creationId xmlns:a16="http://schemas.microsoft.com/office/drawing/2014/main" id="{10E7E4BA-FE27-4E7A-A875-4B8596C4E83B}"/>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6" name="Google Shape;980;p51">
              <a:extLst>
                <a:ext uri="{FF2B5EF4-FFF2-40B4-BE49-F238E27FC236}">
                  <a16:creationId xmlns:a16="http://schemas.microsoft.com/office/drawing/2014/main" id="{C3F9E804-C3F1-4F9F-A4A2-7C1284CE8C1F}"/>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 name="Google Shape;981;p51">
              <a:extLst>
                <a:ext uri="{FF2B5EF4-FFF2-40B4-BE49-F238E27FC236}">
                  <a16:creationId xmlns:a16="http://schemas.microsoft.com/office/drawing/2014/main" id="{BD114363-9B70-4896-A420-31D7F2CA4664}"/>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 name="Google Shape;982;p51">
              <a:extLst>
                <a:ext uri="{FF2B5EF4-FFF2-40B4-BE49-F238E27FC236}">
                  <a16:creationId xmlns:a16="http://schemas.microsoft.com/office/drawing/2014/main" id="{ACED4D1A-49E3-4F32-BA13-F5373A94D7DD}"/>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9" name="Google Shape;983;p51">
              <a:extLst>
                <a:ext uri="{FF2B5EF4-FFF2-40B4-BE49-F238E27FC236}">
                  <a16:creationId xmlns:a16="http://schemas.microsoft.com/office/drawing/2014/main" id="{C09A5E25-6D34-460F-901B-83E525C1299B}"/>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0" name="Google Shape;984;p51">
              <a:extLst>
                <a:ext uri="{FF2B5EF4-FFF2-40B4-BE49-F238E27FC236}">
                  <a16:creationId xmlns:a16="http://schemas.microsoft.com/office/drawing/2014/main" id="{E775DD64-D2D2-4E8A-8703-D8BF6677D5E0}"/>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1" name="Google Shape;985;p51">
              <a:extLst>
                <a:ext uri="{FF2B5EF4-FFF2-40B4-BE49-F238E27FC236}">
                  <a16:creationId xmlns:a16="http://schemas.microsoft.com/office/drawing/2014/main" id="{1EF97CDA-B187-40FF-BBDC-84128006434E}"/>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 name="Google Shape;986;p51">
              <a:extLst>
                <a:ext uri="{FF2B5EF4-FFF2-40B4-BE49-F238E27FC236}">
                  <a16:creationId xmlns:a16="http://schemas.microsoft.com/office/drawing/2014/main" id="{AACE285B-DC5A-4316-96BA-C4B73BEA6A71}"/>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3" name="Google Shape;987;p51">
              <a:extLst>
                <a:ext uri="{FF2B5EF4-FFF2-40B4-BE49-F238E27FC236}">
                  <a16:creationId xmlns:a16="http://schemas.microsoft.com/office/drawing/2014/main" id="{316384C9-99A2-42AD-875E-BFA4A7FBFFA9}"/>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4" name="Google Shape;988;p51">
              <a:extLst>
                <a:ext uri="{FF2B5EF4-FFF2-40B4-BE49-F238E27FC236}">
                  <a16:creationId xmlns:a16="http://schemas.microsoft.com/office/drawing/2014/main" id="{67A474C7-3320-4B77-AC81-D039B3F1BAF5}"/>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5" name="Google Shape;989;p51">
              <a:extLst>
                <a:ext uri="{FF2B5EF4-FFF2-40B4-BE49-F238E27FC236}">
                  <a16:creationId xmlns:a16="http://schemas.microsoft.com/office/drawing/2014/main" id="{7FA35486-FD2D-430B-87BB-48EE79E369E7}"/>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6" name="Google Shape;990;p51">
              <a:extLst>
                <a:ext uri="{FF2B5EF4-FFF2-40B4-BE49-F238E27FC236}">
                  <a16:creationId xmlns:a16="http://schemas.microsoft.com/office/drawing/2014/main" id="{0B0ECFE3-8F5D-4953-8B51-42050DDAE92D}"/>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7" name="Google Shape;991;p51">
              <a:extLst>
                <a:ext uri="{FF2B5EF4-FFF2-40B4-BE49-F238E27FC236}">
                  <a16:creationId xmlns:a16="http://schemas.microsoft.com/office/drawing/2014/main" id="{371C4503-E7A6-48A2-B210-F7F06CFEBBA4}"/>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8" name="Google Shape;992;p51">
              <a:extLst>
                <a:ext uri="{FF2B5EF4-FFF2-40B4-BE49-F238E27FC236}">
                  <a16:creationId xmlns:a16="http://schemas.microsoft.com/office/drawing/2014/main" id="{2F732F57-4131-4ADA-941B-BD5999C0754D}"/>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9" name="Google Shape;993;p51">
              <a:extLst>
                <a:ext uri="{FF2B5EF4-FFF2-40B4-BE49-F238E27FC236}">
                  <a16:creationId xmlns:a16="http://schemas.microsoft.com/office/drawing/2014/main" id="{800D8EDC-DF86-4180-954C-6FB6B058F10C}"/>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0" name="Google Shape;994;p51">
              <a:extLst>
                <a:ext uri="{FF2B5EF4-FFF2-40B4-BE49-F238E27FC236}">
                  <a16:creationId xmlns:a16="http://schemas.microsoft.com/office/drawing/2014/main" id="{9A7410A6-30A4-4ECE-94CC-24B8E033F00F}"/>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endParaRPr/>
            </a:p>
          </p:txBody>
        </p:sp>
        <p:sp>
          <p:nvSpPr>
            <p:cNvPr id="81" name="Google Shape;995;p51">
              <a:extLst>
                <a:ext uri="{FF2B5EF4-FFF2-40B4-BE49-F238E27FC236}">
                  <a16:creationId xmlns:a16="http://schemas.microsoft.com/office/drawing/2014/main" id="{5CD8DD75-D17C-4827-A6FB-BF58F30CC732}"/>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endParaRPr/>
            </a:p>
          </p:txBody>
        </p:sp>
        <p:sp>
          <p:nvSpPr>
            <p:cNvPr id="110" name="Google Shape;996;p51">
              <a:extLst>
                <a:ext uri="{FF2B5EF4-FFF2-40B4-BE49-F238E27FC236}">
                  <a16:creationId xmlns:a16="http://schemas.microsoft.com/office/drawing/2014/main" id="{99C014F5-B936-4D0E-ACEF-A7089D726616}"/>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endParaRPr/>
            </a:p>
          </p:txBody>
        </p:sp>
        <p:sp>
          <p:nvSpPr>
            <p:cNvPr id="111" name="Google Shape;997;p51">
              <a:extLst>
                <a:ext uri="{FF2B5EF4-FFF2-40B4-BE49-F238E27FC236}">
                  <a16:creationId xmlns:a16="http://schemas.microsoft.com/office/drawing/2014/main" id="{85C03175-B6DA-429F-BF73-487EC237A6E5}"/>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endParaRPr/>
            </a:p>
          </p:txBody>
        </p:sp>
        <p:sp>
          <p:nvSpPr>
            <p:cNvPr id="112" name="Google Shape;998;p51">
              <a:extLst>
                <a:ext uri="{FF2B5EF4-FFF2-40B4-BE49-F238E27FC236}">
                  <a16:creationId xmlns:a16="http://schemas.microsoft.com/office/drawing/2014/main" id="{45D77AC3-F89A-4135-B82A-D90ACE03CC33}"/>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endParaRPr/>
            </a:p>
          </p:txBody>
        </p:sp>
        <p:sp>
          <p:nvSpPr>
            <p:cNvPr id="113" name="Google Shape;999;p51">
              <a:extLst>
                <a:ext uri="{FF2B5EF4-FFF2-40B4-BE49-F238E27FC236}">
                  <a16:creationId xmlns:a16="http://schemas.microsoft.com/office/drawing/2014/main" id="{DE81C8AA-DEA4-4AA3-B5E9-ED767E69613A}"/>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1000;p51">
              <a:extLst>
                <a:ext uri="{FF2B5EF4-FFF2-40B4-BE49-F238E27FC236}">
                  <a16:creationId xmlns:a16="http://schemas.microsoft.com/office/drawing/2014/main" id="{6139D700-8D65-4582-890B-843681367410}"/>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1001;p51">
              <a:extLst>
                <a:ext uri="{FF2B5EF4-FFF2-40B4-BE49-F238E27FC236}">
                  <a16:creationId xmlns:a16="http://schemas.microsoft.com/office/drawing/2014/main" id="{27A2B8E5-01A3-435A-B897-A24E32397FAB}"/>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002;p51">
              <a:extLst>
                <a:ext uri="{FF2B5EF4-FFF2-40B4-BE49-F238E27FC236}">
                  <a16:creationId xmlns:a16="http://schemas.microsoft.com/office/drawing/2014/main" id="{E192A133-E29E-4092-8D21-39C6A9E2A51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 name="Google Shape;1003;p51">
              <a:extLst>
                <a:ext uri="{FF2B5EF4-FFF2-40B4-BE49-F238E27FC236}">
                  <a16:creationId xmlns:a16="http://schemas.microsoft.com/office/drawing/2014/main" id="{306D642D-AF03-4CF2-A792-B5E58EE71D44}"/>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 name="Google Shape;1004;p51">
              <a:extLst>
                <a:ext uri="{FF2B5EF4-FFF2-40B4-BE49-F238E27FC236}">
                  <a16:creationId xmlns:a16="http://schemas.microsoft.com/office/drawing/2014/main" id="{3E0D7AEE-576C-436D-8D95-5FA84796171F}"/>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 name="Google Shape;1005;p51">
              <a:extLst>
                <a:ext uri="{FF2B5EF4-FFF2-40B4-BE49-F238E27FC236}">
                  <a16:creationId xmlns:a16="http://schemas.microsoft.com/office/drawing/2014/main" id="{3577701E-7C36-4010-99A8-1666B30C3B53}"/>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0" name="Google Shape;1006;p51">
              <a:extLst>
                <a:ext uri="{FF2B5EF4-FFF2-40B4-BE49-F238E27FC236}">
                  <a16:creationId xmlns:a16="http://schemas.microsoft.com/office/drawing/2014/main" id="{04B7FE83-BAE4-45F0-8354-F2FD59612B2A}"/>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1" name="Google Shape;1007;p51">
              <a:extLst>
                <a:ext uri="{FF2B5EF4-FFF2-40B4-BE49-F238E27FC236}">
                  <a16:creationId xmlns:a16="http://schemas.microsoft.com/office/drawing/2014/main" id="{E7F7F473-9C4F-4C73-95D5-23DDAF0D1002}"/>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2" name="Google Shape;1008;p51">
              <a:extLst>
                <a:ext uri="{FF2B5EF4-FFF2-40B4-BE49-F238E27FC236}">
                  <a16:creationId xmlns:a16="http://schemas.microsoft.com/office/drawing/2014/main" id="{D45D26D7-3234-48D6-B607-300A5FAC6BCD}"/>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6" name="TextBox 5">
            <a:extLst>
              <a:ext uri="{FF2B5EF4-FFF2-40B4-BE49-F238E27FC236}">
                <a16:creationId xmlns:a16="http://schemas.microsoft.com/office/drawing/2014/main" id="{E7B878A0-89BF-4CE1-B2A7-A5AB927D79D6}"/>
              </a:ext>
            </a:extLst>
          </p:cNvPr>
          <p:cNvSpPr txBox="1"/>
          <p:nvPr/>
        </p:nvSpPr>
        <p:spPr>
          <a:xfrm>
            <a:off x="1554444" y="2196613"/>
            <a:ext cx="7039008" cy="2862322"/>
          </a:xfrm>
          <a:prstGeom prst="rect">
            <a:avLst/>
          </a:prstGeom>
          <a:noFill/>
        </p:spPr>
        <p:txBody>
          <a:bodyPr wrap="square" rtlCol="0">
            <a:spAutoFit/>
          </a:bodyPr>
          <a:lstStyle/>
          <a:p>
            <a:pPr marL="457200" indent="-457200" algn="just">
              <a:buFont typeface="Wingdings" panose="05000000000000000000" pitchFamily="2" charset="2"/>
              <a:buChar char="ü"/>
            </a:pPr>
            <a:r>
              <a:rPr lang="en-US" sz="3000" b="1" dirty="0" err="1">
                <a:latin typeface="Times New Roman" panose="02020603050405020304" pitchFamily="18" charset="0"/>
                <a:cs typeface="Times New Roman" panose="02020603050405020304" pitchFamily="18" charset="0"/>
              </a:rPr>
              <a:t>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nội</a:t>
            </a:r>
            <a:r>
              <a:rPr lang="en-US" sz="3000" b="1" dirty="0">
                <a:latin typeface="Times New Roman" panose="02020603050405020304" pitchFamily="18" charset="0"/>
                <a:cs typeface="Times New Roman" panose="02020603050405020304" pitchFamily="18" charset="0"/>
              </a:rPr>
              <a:t> dung </a:t>
            </a:r>
            <a:r>
              <a:rPr lang="en-US" sz="3000" b="1" dirty="0" err="1">
                <a:latin typeface="Times New Roman" panose="02020603050405020304" pitchFamily="18" charset="0"/>
                <a:cs typeface="Times New Roman" panose="02020603050405020304" pitchFamily="18" charset="0"/>
              </a:rPr>
              <a:t>kiến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bài</a:t>
            </a:r>
            <a:r>
              <a:rPr lang="en-US" sz="3000" b="1"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sz="3000" b="1" dirty="0">
                <a:latin typeface="Times New Roman" panose="02020603050405020304" pitchFamily="18" charset="0"/>
                <a:cs typeface="Times New Roman" panose="02020603050405020304" pitchFamily="18" charset="0"/>
              </a:rPr>
              <a:t>Làm các bài tập vận dụng 1 </a:t>
            </a:r>
            <a:r>
              <a:rPr lang="en-US" sz="3000" b="1" dirty="0" err="1">
                <a:latin typeface="Times New Roman" panose="02020603050405020304" pitchFamily="18" charset="0"/>
                <a:cs typeface="Times New Roman" panose="02020603050405020304" pitchFamily="18" charset="0"/>
              </a:rPr>
              <a:t>sgk</a:t>
            </a:r>
            <a:r>
              <a:rPr lang="en-US" sz="3000" b="1" dirty="0">
                <a:latin typeface="Times New Roman" panose="02020603050405020304" pitchFamily="18" charset="0"/>
                <a:cs typeface="Times New Roman" panose="02020603050405020304" pitchFamily="18" charset="0"/>
              </a:rPr>
              <a:t> trang 45, bài 2.30, 2.31 </a:t>
            </a:r>
            <a:r>
              <a:rPr lang="en-US" sz="3000" b="1" dirty="0" err="1">
                <a:latin typeface="Times New Roman" panose="02020603050405020304" pitchFamily="18" charset="0"/>
                <a:cs typeface="Times New Roman" panose="02020603050405020304" pitchFamily="18" charset="0"/>
              </a:rPr>
              <a:t>sgk</a:t>
            </a:r>
            <a:r>
              <a:rPr lang="en-US" sz="3000" b="1" dirty="0">
                <a:latin typeface="Times New Roman" panose="02020603050405020304" pitchFamily="18" charset="0"/>
                <a:cs typeface="Times New Roman" panose="02020603050405020304" pitchFamily="18" charset="0"/>
              </a:rPr>
              <a:t> trang 48</a:t>
            </a:r>
          </a:p>
          <a:p>
            <a:pPr marL="457200" indent="-457200" algn="just">
              <a:buFont typeface="Wingdings" panose="05000000000000000000" pitchFamily="2" charset="2"/>
              <a:buChar char="ü"/>
            </a:pPr>
            <a:r>
              <a:rPr lang="en-US" sz="3000" b="1" dirty="0">
                <a:latin typeface="Times New Roman" panose="02020603050405020304" pitchFamily="18" charset="0"/>
                <a:cs typeface="Times New Roman" panose="02020603050405020304" pitchFamily="18" charset="0"/>
              </a:rPr>
              <a:t>Tìm hiểu soạn hai mục: 2. Cách tìm ước chung lớn nhất và 3. Rút gọn phân số tối giản.</a:t>
            </a:r>
            <a:endParaRPr lang="en-GB" sz="3000" b="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CB51753-A8DA-4947-927C-2B78B04FD267}"/>
              </a:ext>
            </a:extLst>
          </p:cNvPr>
          <p:cNvSpPr/>
          <p:nvPr/>
        </p:nvSpPr>
        <p:spPr>
          <a:xfrm>
            <a:off x="1649961" y="645595"/>
            <a:ext cx="6681637" cy="1015663"/>
          </a:xfrm>
          <a:prstGeom prst="rect">
            <a:avLst/>
          </a:prstGeom>
          <a:noFill/>
        </p:spPr>
        <p:txBody>
          <a:bodyPr wrap="none" lIns="91440" tIns="45720" rIns="91440" bIns="45720">
            <a:spAutoFit/>
          </a:bodyPr>
          <a:lstStyle/>
          <a:p>
            <a:pPr algn="ctr"/>
            <a:r>
              <a:rPr lang="en-US" sz="6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Hướng</a:t>
            </a: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 </a:t>
            </a:r>
            <a:r>
              <a:rPr lang="en-US" sz="6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dẫn</a:t>
            </a: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 </a:t>
            </a:r>
            <a:r>
              <a:rPr lang="en-US" sz="6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về</a:t>
            </a: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 </a:t>
            </a:r>
            <a:r>
              <a:rPr lang="en-US" sz="6000" b="1" cap="none" spc="0"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rPr>
              <a:t>nhà</a:t>
            </a:r>
            <a:endPar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HP001 4 hàng" panose="020B0603050302020204" pitchFamily="34" charset="0"/>
            </a:endParaRPr>
          </a:p>
        </p:txBody>
      </p:sp>
      <p:grpSp>
        <p:nvGrpSpPr>
          <p:cNvPr id="123" name="Con bướm">
            <a:extLst>
              <a:ext uri="{FF2B5EF4-FFF2-40B4-BE49-F238E27FC236}">
                <a16:creationId xmlns:a16="http://schemas.microsoft.com/office/drawing/2014/main" id="{37D6C45D-03C0-4D90-8975-3DD01980C803}"/>
              </a:ext>
            </a:extLst>
          </p:cNvPr>
          <p:cNvGrpSpPr/>
          <p:nvPr/>
        </p:nvGrpSpPr>
        <p:grpSpPr>
          <a:xfrm flipH="1">
            <a:off x="454521" y="4850513"/>
            <a:ext cx="1226945" cy="1002666"/>
            <a:chOff x="7711700" y="384600"/>
            <a:chExt cx="855800" cy="746475"/>
          </a:xfrm>
        </p:grpSpPr>
        <p:sp>
          <p:nvSpPr>
            <p:cNvPr id="124" name="Google Shape;458;p40">
              <a:extLst>
                <a:ext uri="{FF2B5EF4-FFF2-40B4-BE49-F238E27FC236}">
                  <a16:creationId xmlns:a16="http://schemas.microsoft.com/office/drawing/2014/main" id="{D4BC2B07-0D4D-4616-8C66-6B3AAEBCE675}"/>
                </a:ext>
              </a:extLst>
            </p:cNvPr>
            <p:cNvSpPr/>
            <p:nvPr/>
          </p:nvSpPr>
          <p:spPr>
            <a:xfrm>
              <a:off x="7996275" y="410750"/>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459;p40">
              <a:extLst>
                <a:ext uri="{FF2B5EF4-FFF2-40B4-BE49-F238E27FC236}">
                  <a16:creationId xmlns:a16="http://schemas.microsoft.com/office/drawing/2014/main" id="{83FBECD8-6ACB-495F-8BDB-20B0ECCA8EDF}"/>
                </a:ext>
              </a:extLst>
            </p:cNvPr>
            <p:cNvSpPr/>
            <p:nvPr/>
          </p:nvSpPr>
          <p:spPr>
            <a:xfrm>
              <a:off x="7733675" y="580750"/>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6" name="Google Shape;460;p40">
              <a:extLst>
                <a:ext uri="{FF2B5EF4-FFF2-40B4-BE49-F238E27FC236}">
                  <a16:creationId xmlns:a16="http://schemas.microsoft.com/office/drawing/2014/main" id="{735E0734-7D3C-4CFD-838B-7710B139A8F4}"/>
                </a:ext>
              </a:extLst>
            </p:cNvPr>
            <p:cNvSpPr/>
            <p:nvPr/>
          </p:nvSpPr>
          <p:spPr>
            <a:xfrm>
              <a:off x="7951275" y="568725"/>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7" name="Google Shape;461;p40">
              <a:extLst>
                <a:ext uri="{FF2B5EF4-FFF2-40B4-BE49-F238E27FC236}">
                  <a16:creationId xmlns:a16="http://schemas.microsoft.com/office/drawing/2014/main" id="{6A947702-359B-4A3D-AB23-93995DC6AAE7}"/>
                </a:ext>
              </a:extLst>
            </p:cNvPr>
            <p:cNvSpPr/>
            <p:nvPr/>
          </p:nvSpPr>
          <p:spPr>
            <a:xfrm>
              <a:off x="7711700" y="384600"/>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462;p40">
              <a:extLst>
                <a:ext uri="{FF2B5EF4-FFF2-40B4-BE49-F238E27FC236}">
                  <a16:creationId xmlns:a16="http://schemas.microsoft.com/office/drawing/2014/main" id="{A38BF04D-5D01-4DAD-8E1A-361F0DA89AE6}"/>
                </a:ext>
              </a:extLst>
            </p:cNvPr>
            <p:cNvSpPr/>
            <p:nvPr/>
          </p:nvSpPr>
          <p:spPr>
            <a:xfrm>
              <a:off x="8365575" y="904025"/>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463;p40">
              <a:extLst>
                <a:ext uri="{FF2B5EF4-FFF2-40B4-BE49-F238E27FC236}">
                  <a16:creationId xmlns:a16="http://schemas.microsoft.com/office/drawing/2014/main" id="{202F05C8-19CA-47D6-B9AD-FE5AC48A2E38}"/>
                </a:ext>
              </a:extLst>
            </p:cNvPr>
            <p:cNvSpPr/>
            <p:nvPr/>
          </p:nvSpPr>
          <p:spPr>
            <a:xfrm>
              <a:off x="8156325" y="868450"/>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 name="Google Shape;464;p40">
              <a:extLst>
                <a:ext uri="{FF2B5EF4-FFF2-40B4-BE49-F238E27FC236}">
                  <a16:creationId xmlns:a16="http://schemas.microsoft.com/office/drawing/2014/main" id="{00995861-B4C5-4850-8AEF-DBAE6FB7253C}"/>
                </a:ext>
              </a:extLst>
            </p:cNvPr>
            <p:cNvSpPr/>
            <p:nvPr/>
          </p:nvSpPr>
          <p:spPr>
            <a:xfrm>
              <a:off x="8513600" y="990325"/>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465;p40">
              <a:extLst>
                <a:ext uri="{FF2B5EF4-FFF2-40B4-BE49-F238E27FC236}">
                  <a16:creationId xmlns:a16="http://schemas.microsoft.com/office/drawing/2014/main" id="{60037D16-D5CE-4B84-882C-827FA92AC5E6}"/>
                </a:ext>
              </a:extLst>
            </p:cNvPr>
            <p:cNvSpPr/>
            <p:nvPr/>
          </p:nvSpPr>
          <p:spPr>
            <a:xfrm>
              <a:off x="8464425" y="918150"/>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 name="Google Shape;466;p40">
              <a:extLst>
                <a:ext uri="{FF2B5EF4-FFF2-40B4-BE49-F238E27FC236}">
                  <a16:creationId xmlns:a16="http://schemas.microsoft.com/office/drawing/2014/main" id="{79FDD72D-4D77-47D1-9E1B-A83850C6E0B5}"/>
                </a:ext>
              </a:extLst>
            </p:cNvPr>
            <p:cNvSpPr/>
            <p:nvPr/>
          </p:nvSpPr>
          <p:spPr>
            <a:xfrm>
              <a:off x="8255200" y="894600"/>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 name="Google Shape;467;p40">
              <a:extLst>
                <a:ext uri="{FF2B5EF4-FFF2-40B4-BE49-F238E27FC236}">
                  <a16:creationId xmlns:a16="http://schemas.microsoft.com/office/drawing/2014/main" id="{E59301A8-06D5-47AA-8C37-39DAC598A39B}"/>
                </a:ext>
              </a:extLst>
            </p:cNvPr>
            <p:cNvSpPr/>
            <p:nvPr/>
          </p:nvSpPr>
          <p:spPr>
            <a:xfrm>
              <a:off x="8539250" y="1095475"/>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4" name="Google Shape;468;p40">
              <a:extLst>
                <a:ext uri="{FF2B5EF4-FFF2-40B4-BE49-F238E27FC236}">
                  <a16:creationId xmlns:a16="http://schemas.microsoft.com/office/drawing/2014/main" id="{34F9AD59-930C-4415-8C3A-5A1823E1BC3A}"/>
                </a:ext>
              </a:extLst>
            </p:cNvPr>
            <p:cNvSpPr/>
            <p:nvPr/>
          </p:nvSpPr>
          <p:spPr>
            <a:xfrm>
              <a:off x="8098275" y="803575"/>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5" name="Google Shape;1602;p61">
            <a:extLst>
              <a:ext uri="{FF2B5EF4-FFF2-40B4-BE49-F238E27FC236}">
                <a16:creationId xmlns:a16="http://schemas.microsoft.com/office/drawing/2014/main" id="{1429F962-2D75-4207-B1DC-10B4064D8811}"/>
              </a:ext>
            </a:extLst>
          </p:cNvPr>
          <p:cNvGrpSpPr/>
          <p:nvPr/>
        </p:nvGrpSpPr>
        <p:grpSpPr>
          <a:xfrm>
            <a:off x="9648523" y="2035043"/>
            <a:ext cx="855800" cy="746475"/>
            <a:chOff x="7461875" y="1143275"/>
            <a:chExt cx="855800" cy="746475"/>
          </a:xfrm>
        </p:grpSpPr>
        <p:sp>
          <p:nvSpPr>
            <p:cNvPr id="136" name="Google Shape;1603;p61">
              <a:extLst>
                <a:ext uri="{FF2B5EF4-FFF2-40B4-BE49-F238E27FC236}">
                  <a16:creationId xmlns:a16="http://schemas.microsoft.com/office/drawing/2014/main" id="{BF6A7424-D36E-4F2B-B122-1EBAD8FE29A1}"/>
                </a:ext>
              </a:extLst>
            </p:cNvPr>
            <p:cNvSpPr/>
            <p:nvPr/>
          </p:nvSpPr>
          <p:spPr>
            <a:xfrm>
              <a:off x="7746450" y="1169425"/>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7" name="Google Shape;1604;p61">
              <a:extLst>
                <a:ext uri="{FF2B5EF4-FFF2-40B4-BE49-F238E27FC236}">
                  <a16:creationId xmlns:a16="http://schemas.microsoft.com/office/drawing/2014/main" id="{B2D6B3CE-2D1F-49AE-8601-F9138C8BCC26}"/>
                </a:ext>
              </a:extLst>
            </p:cNvPr>
            <p:cNvSpPr/>
            <p:nvPr/>
          </p:nvSpPr>
          <p:spPr>
            <a:xfrm>
              <a:off x="7483850" y="1339425"/>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8" name="Google Shape;1605;p61">
              <a:extLst>
                <a:ext uri="{FF2B5EF4-FFF2-40B4-BE49-F238E27FC236}">
                  <a16:creationId xmlns:a16="http://schemas.microsoft.com/office/drawing/2014/main" id="{6AC6FE42-D687-448E-8F9F-08D71E2958E2}"/>
                </a:ext>
              </a:extLst>
            </p:cNvPr>
            <p:cNvSpPr/>
            <p:nvPr/>
          </p:nvSpPr>
          <p:spPr>
            <a:xfrm>
              <a:off x="7701450" y="1327400"/>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 name="Google Shape;1606;p61">
              <a:extLst>
                <a:ext uri="{FF2B5EF4-FFF2-40B4-BE49-F238E27FC236}">
                  <a16:creationId xmlns:a16="http://schemas.microsoft.com/office/drawing/2014/main" id="{D266D9FB-52ED-4923-B982-5F0A37041952}"/>
                </a:ext>
              </a:extLst>
            </p:cNvPr>
            <p:cNvSpPr/>
            <p:nvPr/>
          </p:nvSpPr>
          <p:spPr>
            <a:xfrm>
              <a:off x="7461875" y="1143275"/>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7" name="Google Shape;1607;p61">
              <a:extLst>
                <a:ext uri="{FF2B5EF4-FFF2-40B4-BE49-F238E27FC236}">
                  <a16:creationId xmlns:a16="http://schemas.microsoft.com/office/drawing/2014/main" id="{06F09290-6638-41CB-BDFA-3C900118D8BD}"/>
                </a:ext>
              </a:extLst>
            </p:cNvPr>
            <p:cNvSpPr/>
            <p:nvPr/>
          </p:nvSpPr>
          <p:spPr>
            <a:xfrm>
              <a:off x="8115750" y="1662700"/>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8" name="Google Shape;1608;p61">
              <a:extLst>
                <a:ext uri="{FF2B5EF4-FFF2-40B4-BE49-F238E27FC236}">
                  <a16:creationId xmlns:a16="http://schemas.microsoft.com/office/drawing/2014/main" id="{5C300C1C-2576-4BE4-8F6E-367694E359E1}"/>
                </a:ext>
              </a:extLst>
            </p:cNvPr>
            <p:cNvSpPr/>
            <p:nvPr/>
          </p:nvSpPr>
          <p:spPr>
            <a:xfrm>
              <a:off x="7906500" y="1627125"/>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9" name="Google Shape;1609;p61">
              <a:extLst>
                <a:ext uri="{FF2B5EF4-FFF2-40B4-BE49-F238E27FC236}">
                  <a16:creationId xmlns:a16="http://schemas.microsoft.com/office/drawing/2014/main" id="{2DF19ED5-8FE0-4C38-B3DB-7B6B0D4A04AC}"/>
                </a:ext>
              </a:extLst>
            </p:cNvPr>
            <p:cNvSpPr/>
            <p:nvPr/>
          </p:nvSpPr>
          <p:spPr>
            <a:xfrm>
              <a:off x="8263775" y="1749000"/>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0" name="Google Shape;1610;p61">
              <a:extLst>
                <a:ext uri="{FF2B5EF4-FFF2-40B4-BE49-F238E27FC236}">
                  <a16:creationId xmlns:a16="http://schemas.microsoft.com/office/drawing/2014/main" id="{0DABF198-F8B1-48AC-9718-F92C7D2A343C}"/>
                </a:ext>
              </a:extLst>
            </p:cNvPr>
            <p:cNvSpPr/>
            <p:nvPr/>
          </p:nvSpPr>
          <p:spPr>
            <a:xfrm>
              <a:off x="8214600" y="1676825"/>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 name="Google Shape;1611;p61">
              <a:extLst>
                <a:ext uri="{FF2B5EF4-FFF2-40B4-BE49-F238E27FC236}">
                  <a16:creationId xmlns:a16="http://schemas.microsoft.com/office/drawing/2014/main" id="{99882C4F-5810-49EF-A361-41D344F038F1}"/>
                </a:ext>
              </a:extLst>
            </p:cNvPr>
            <p:cNvSpPr/>
            <p:nvPr/>
          </p:nvSpPr>
          <p:spPr>
            <a:xfrm>
              <a:off x="8005375" y="1653275"/>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 name="Google Shape;1612;p61">
              <a:extLst>
                <a:ext uri="{FF2B5EF4-FFF2-40B4-BE49-F238E27FC236}">
                  <a16:creationId xmlns:a16="http://schemas.microsoft.com/office/drawing/2014/main" id="{ACB4816D-A016-4A40-A842-1F755D03CE7E}"/>
                </a:ext>
              </a:extLst>
            </p:cNvPr>
            <p:cNvSpPr/>
            <p:nvPr/>
          </p:nvSpPr>
          <p:spPr>
            <a:xfrm>
              <a:off x="8289425" y="1854150"/>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3" name="Google Shape;1613;p61">
              <a:extLst>
                <a:ext uri="{FF2B5EF4-FFF2-40B4-BE49-F238E27FC236}">
                  <a16:creationId xmlns:a16="http://schemas.microsoft.com/office/drawing/2014/main" id="{C124FE3E-A24C-430F-A09E-84E345BC0E29}"/>
                </a:ext>
              </a:extLst>
            </p:cNvPr>
            <p:cNvSpPr/>
            <p:nvPr/>
          </p:nvSpPr>
          <p:spPr>
            <a:xfrm>
              <a:off x="7848450" y="1562250"/>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64" name="Google Shape;1636;p61">
            <a:extLst>
              <a:ext uri="{FF2B5EF4-FFF2-40B4-BE49-F238E27FC236}">
                <a16:creationId xmlns:a16="http://schemas.microsoft.com/office/drawing/2014/main" id="{EAC3E4AA-C5D2-40B1-82BA-E2AC897AA57B}"/>
              </a:ext>
            </a:extLst>
          </p:cNvPr>
          <p:cNvGrpSpPr/>
          <p:nvPr/>
        </p:nvGrpSpPr>
        <p:grpSpPr>
          <a:xfrm rot="1505017">
            <a:off x="323683" y="333679"/>
            <a:ext cx="643933" cy="1955285"/>
            <a:chOff x="7535154" y="939325"/>
            <a:chExt cx="643933" cy="1955285"/>
          </a:xfrm>
        </p:grpSpPr>
        <p:sp>
          <p:nvSpPr>
            <p:cNvPr id="165" name="Google Shape;1637;p61">
              <a:extLst>
                <a:ext uri="{FF2B5EF4-FFF2-40B4-BE49-F238E27FC236}">
                  <a16:creationId xmlns:a16="http://schemas.microsoft.com/office/drawing/2014/main" id="{AD8F2EFA-DE2A-4EC0-9337-340756D06C69}"/>
                </a:ext>
              </a:extLst>
            </p:cNvPr>
            <p:cNvSpPr/>
            <p:nvPr/>
          </p:nvSpPr>
          <p:spPr>
            <a:xfrm>
              <a:off x="7802933" y="1519843"/>
              <a:ext cx="107696" cy="173270"/>
            </a:xfrm>
            <a:custGeom>
              <a:avLst/>
              <a:gdLst/>
              <a:ahLst/>
              <a:cxnLst/>
              <a:rect l="l" t="t" r="r" b="b"/>
              <a:pathLst>
                <a:path w="3265" h="5253" extrusionOk="0">
                  <a:moveTo>
                    <a:pt x="900" y="1"/>
                  </a:moveTo>
                  <a:lnTo>
                    <a:pt x="900" y="1696"/>
                  </a:lnTo>
                  <a:lnTo>
                    <a:pt x="1" y="5253"/>
                  </a:lnTo>
                  <a:lnTo>
                    <a:pt x="1423" y="5253"/>
                  </a:lnTo>
                  <a:lnTo>
                    <a:pt x="3265" y="1696"/>
                  </a:lnTo>
                  <a:lnTo>
                    <a:pt x="3265"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6" name="Google Shape;1638;p61">
              <a:extLst>
                <a:ext uri="{FF2B5EF4-FFF2-40B4-BE49-F238E27FC236}">
                  <a16:creationId xmlns:a16="http://schemas.microsoft.com/office/drawing/2014/main" id="{0FEA5282-79CB-4BAE-A1F4-5564585E9D18}"/>
                </a:ext>
              </a:extLst>
            </p:cNvPr>
            <p:cNvSpPr/>
            <p:nvPr/>
          </p:nvSpPr>
          <p:spPr>
            <a:xfrm>
              <a:off x="7546171" y="955818"/>
              <a:ext cx="617743" cy="828616"/>
            </a:xfrm>
            <a:custGeom>
              <a:avLst/>
              <a:gdLst/>
              <a:ahLst/>
              <a:cxnLst/>
              <a:rect l="l" t="t" r="r" b="b"/>
              <a:pathLst>
                <a:path w="18728" h="25121" extrusionOk="0">
                  <a:moveTo>
                    <a:pt x="3140" y="2160"/>
                  </a:moveTo>
                  <a:cubicBezTo>
                    <a:pt x="3140" y="2160"/>
                    <a:pt x="3140" y="2160"/>
                    <a:pt x="3140" y="2160"/>
                  </a:cubicBezTo>
                  <a:cubicBezTo>
                    <a:pt x="3131" y="2171"/>
                    <a:pt x="3123" y="2181"/>
                    <a:pt x="3114" y="2191"/>
                  </a:cubicBezTo>
                  <a:lnTo>
                    <a:pt x="3114" y="2191"/>
                  </a:lnTo>
                  <a:cubicBezTo>
                    <a:pt x="3121" y="2182"/>
                    <a:pt x="3130" y="2172"/>
                    <a:pt x="3140" y="2160"/>
                  </a:cubicBezTo>
                  <a:close/>
                  <a:moveTo>
                    <a:pt x="8771" y="1"/>
                  </a:moveTo>
                  <a:cubicBezTo>
                    <a:pt x="8182" y="1"/>
                    <a:pt x="7592" y="53"/>
                    <a:pt x="7010" y="152"/>
                  </a:cubicBezTo>
                  <a:cubicBezTo>
                    <a:pt x="6362" y="256"/>
                    <a:pt x="5692" y="445"/>
                    <a:pt x="5065" y="612"/>
                  </a:cubicBezTo>
                  <a:cubicBezTo>
                    <a:pt x="4646" y="758"/>
                    <a:pt x="4228" y="863"/>
                    <a:pt x="3893" y="1177"/>
                  </a:cubicBezTo>
                  <a:cubicBezTo>
                    <a:pt x="3704" y="1386"/>
                    <a:pt x="3558" y="1595"/>
                    <a:pt x="3391" y="1825"/>
                  </a:cubicBezTo>
                  <a:cubicBezTo>
                    <a:pt x="3328" y="1930"/>
                    <a:pt x="3286" y="1951"/>
                    <a:pt x="3223" y="2056"/>
                  </a:cubicBezTo>
                  <a:cubicBezTo>
                    <a:pt x="3189" y="2098"/>
                    <a:pt x="3161" y="2133"/>
                    <a:pt x="3140" y="2160"/>
                  </a:cubicBezTo>
                  <a:lnTo>
                    <a:pt x="3140" y="2160"/>
                  </a:lnTo>
                  <a:cubicBezTo>
                    <a:pt x="3140" y="2139"/>
                    <a:pt x="3160" y="2139"/>
                    <a:pt x="3160" y="2118"/>
                  </a:cubicBezTo>
                  <a:lnTo>
                    <a:pt x="3160" y="2118"/>
                  </a:lnTo>
                  <a:cubicBezTo>
                    <a:pt x="3114" y="2181"/>
                    <a:pt x="3087" y="2217"/>
                    <a:pt x="3081" y="2227"/>
                  </a:cubicBezTo>
                  <a:lnTo>
                    <a:pt x="3081" y="2227"/>
                  </a:lnTo>
                  <a:cubicBezTo>
                    <a:pt x="3092" y="2215"/>
                    <a:pt x="3103" y="2203"/>
                    <a:pt x="3114" y="2191"/>
                  </a:cubicBezTo>
                  <a:lnTo>
                    <a:pt x="3114" y="2191"/>
                  </a:lnTo>
                  <a:cubicBezTo>
                    <a:pt x="3092" y="2217"/>
                    <a:pt x="3081" y="2230"/>
                    <a:pt x="3080" y="2230"/>
                  </a:cubicBezTo>
                  <a:cubicBezTo>
                    <a:pt x="3080" y="2230"/>
                    <a:pt x="3080" y="2229"/>
                    <a:pt x="3081" y="2227"/>
                  </a:cubicBezTo>
                  <a:lnTo>
                    <a:pt x="3081" y="2227"/>
                  </a:lnTo>
                  <a:cubicBezTo>
                    <a:pt x="3010" y="2303"/>
                    <a:pt x="2928" y="2372"/>
                    <a:pt x="2847" y="2453"/>
                  </a:cubicBezTo>
                  <a:cubicBezTo>
                    <a:pt x="2784" y="2495"/>
                    <a:pt x="2763" y="2558"/>
                    <a:pt x="2721" y="2579"/>
                  </a:cubicBezTo>
                  <a:cubicBezTo>
                    <a:pt x="2282" y="2976"/>
                    <a:pt x="1884" y="3416"/>
                    <a:pt x="1466" y="3834"/>
                  </a:cubicBezTo>
                  <a:cubicBezTo>
                    <a:pt x="984" y="4315"/>
                    <a:pt x="650" y="4880"/>
                    <a:pt x="461" y="5529"/>
                  </a:cubicBezTo>
                  <a:cubicBezTo>
                    <a:pt x="1" y="7182"/>
                    <a:pt x="127" y="8940"/>
                    <a:pt x="608" y="10551"/>
                  </a:cubicBezTo>
                  <a:cubicBezTo>
                    <a:pt x="963" y="11806"/>
                    <a:pt x="1361" y="13145"/>
                    <a:pt x="1989" y="14401"/>
                  </a:cubicBezTo>
                  <a:cubicBezTo>
                    <a:pt x="1926" y="14526"/>
                    <a:pt x="1947" y="14714"/>
                    <a:pt x="2010" y="14861"/>
                  </a:cubicBezTo>
                  <a:cubicBezTo>
                    <a:pt x="2240" y="15468"/>
                    <a:pt x="2637" y="15991"/>
                    <a:pt x="3098" y="16472"/>
                  </a:cubicBezTo>
                  <a:cubicBezTo>
                    <a:pt x="3077" y="16744"/>
                    <a:pt x="3160" y="17037"/>
                    <a:pt x="3412" y="17246"/>
                  </a:cubicBezTo>
                  <a:cubicBezTo>
                    <a:pt x="3976" y="17727"/>
                    <a:pt x="4604" y="18104"/>
                    <a:pt x="5232" y="18481"/>
                  </a:cubicBezTo>
                  <a:cubicBezTo>
                    <a:pt x="5483" y="18732"/>
                    <a:pt x="5755" y="19004"/>
                    <a:pt x="6027" y="19213"/>
                  </a:cubicBezTo>
                  <a:cubicBezTo>
                    <a:pt x="6529" y="19548"/>
                    <a:pt x="7157" y="19862"/>
                    <a:pt x="7659" y="20280"/>
                  </a:cubicBezTo>
                  <a:cubicBezTo>
                    <a:pt x="7806" y="20782"/>
                    <a:pt x="8078" y="21222"/>
                    <a:pt x="8496" y="21536"/>
                  </a:cubicBezTo>
                  <a:cubicBezTo>
                    <a:pt x="8517" y="21619"/>
                    <a:pt x="8580" y="21661"/>
                    <a:pt x="8622" y="21745"/>
                  </a:cubicBezTo>
                  <a:cubicBezTo>
                    <a:pt x="8329" y="22121"/>
                    <a:pt x="8098" y="22561"/>
                    <a:pt x="7952" y="23000"/>
                  </a:cubicBezTo>
                  <a:cubicBezTo>
                    <a:pt x="7764" y="23502"/>
                    <a:pt x="7806" y="23921"/>
                    <a:pt x="8015" y="24402"/>
                  </a:cubicBezTo>
                  <a:cubicBezTo>
                    <a:pt x="8257" y="24910"/>
                    <a:pt x="8814" y="25120"/>
                    <a:pt x="9385" y="25120"/>
                  </a:cubicBezTo>
                  <a:cubicBezTo>
                    <a:pt x="9896" y="25120"/>
                    <a:pt x="10418" y="24951"/>
                    <a:pt x="10735" y="24674"/>
                  </a:cubicBezTo>
                  <a:cubicBezTo>
                    <a:pt x="10944" y="24528"/>
                    <a:pt x="11049" y="24130"/>
                    <a:pt x="10944" y="23879"/>
                  </a:cubicBezTo>
                  <a:cubicBezTo>
                    <a:pt x="10777" y="23398"/>
                    <a:pt x="10609" y="22833"/>
                    <a:pt x="10295" y="22435"/>
                  </a:cubicBezTo>
                  <a:cubicBezTo>
                    <a:pt x="10484" y="22331"/>
                    <a:pt x="10630" y="22163"/>
                    <a:pt x="10714" y="21954"/>
                  </a:cubicBezTo>
                  <a:cubicBezTo>
                    <a:pt x="11132" y="21849"/>
                    <a:pt x="11551" y="21703"/>
                    <a:pt x="11927" y="21494"/>
                  </a:cubicBezTo>
                  <a:cubicBezTo>
                    <a:pt x="12890" y="20908"/>
                    <a:pt x="13518" y="20029"/>
                    <a:pt x="14334" y="19276"/>
                  </a:cubicBezTo>
                  <a:cubicBezTo>
                    <a:pt x="15338" y="18292"/>
                    <a:pt x="16112" y="17121"/>
                    <a:pt x="16845" y="15949"/>
                  </a:cubicBezTo>
                  <a:cubicBezTo>
                    <a:pt x="17221" y="15342"/>
                    <a:pt x="17619" y="14756"/>
                    <a:pt x="17891" y="14087"/>
                  </a:cubicBezTo>
                  <a:cubicBezTo>
                    <a:pt x="18079" y="13564"/>
                    <a:pt x="18205" y="12978"/>
                    <a:pt x="18330" y="12434"/>
                  </a:cubicBezTo>
                  <a:cubicBezTo>
                    <a:pt x="18623" y="11178"/>
                    <a:pt x="18728" y="9881"/>
                    <a:pt x="18456" y="8584"/>
                  </a:cubicBezTo>
                  <a:cubicBezTo>
                    <a:pt x="18205" y="7412"/>
                    <a:pt x="17577" y="6429"/>
                    <a:pt x="16761" y="5529"/>
                  </a:cubicBezTo>
                  <a:lnTo>
                    <a:pt x="16677" y="5383"/>
                  </a:lnTo>
                  <a:cubicBezTo>
                    <a:pt x="16614" y="5194"/>
                    <a:pt x="16531" y="5006"/>
                    <a:pt x="16426" y="4838"/>
                  </a:cubicBezTo>
                  <a:cubicBezTo>
                    <a:pt x="16410" y="4792"/>
                    <a:pt x="16325" y="4582"/>
                    <a:pt x="16317" y="4582"/>
                  </a:cubicBezTo>
                  <a:lnTo>
                    <a:pt x="16317" y="4582"/>
                  </a:lnTo>
                  <a:cubicBezTo>
                    <a:pt x="16315" y="4582"/>
                    <a:pt x="16321" y="4607"/>
                    <a:pt x="16342" y="4671"/>
                  </a:cubicBezTo>
                  <a:cubicBezTo>
                    <a:pt x="16238" y="4357"/>
                    <a:pt x="15987" y="4127"/>
                    <a:pt x="15736" y="3918"/>
                  </a:cubicBezTo>
                  <a:cubicBezTo>
                    <a:pt x="15464" y="3646"/>
                    <a:pt x="15568" y="3730"/>
                    <a:pt x="15359" y="3374"/>
                  </a:cubicBezTo>
                  <a:cubicBezTo>
                    <a:pt x="15045" y="2809"/>
                    <a:pt x="14836" y="2223"/>
                    <a:pt x="14313" y="1805"/>
                  </a:cubicBezTo>
                  <a:cubicBezTo>
                    <a:pt x="13413" y="1093"/>
                    <a:pt x="12220" y="591"/>
                    <a:pt x="11111" y="298"/>
                  </a:cubicBezTo>
                  <a:cubicBezTo>
                    <a:pt x="10345" y="95"/>
                    <a:pt x="9558" y="1"/>
                    <a:pt x="877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7" name="Google Shape;1639;p61">
              <a:extLst>
                <a:ext uri="{FF2B5EF4-FFF2-40B4-BE49-F238E27FC236}">
                  <a16:creationId xmlns:a16="http://schemas.microsoft.com/office/drawing/2014/main" id="{8DEED300-540E-4B52-8FB1-94CAD161A301}"/>
                </a:ext>
              </a:extLst>
            </p:cNvPr>
            <p:cNvSpPr/>
            <p:nvPr/>
          </p:nvSpPr>
          <p:spPr>
            <a:xfrm>
              <a:off x="7535154" y="939325"/>
              <a:ext cx="643933" cy="1955285"/>
            </a:xfrm>
            <a:custGeom>
              <a:avLst/>
              <a:gdLst/>
              <a:ahLst/>
              <a:cxnLst/>
              <a:rect l="l" t="t" r="r" b="b"/>
              <a:pathLst>
                <a:path w="19522" h="59278" extrusionOk="0">
                  <a:moveTo>
                    <a:pt x="8203" y="1140"/>
                  </a:moveTo>
                  <a:cubicBezTo>
                    <a:pt x="11190" y="1140"/>
                    <a:pt x="13920" y="2682"/>
                    <a:pt x="15693" y="5129"/>
                  </a:cubicBezTo>
                  <a:cubicBezTo>
                    <a:pt x="16739" y="6552"/>
                    <a:pt x="17471" y="8163"/>
                    <a:pt x="17785" y="9900"/>
                  </a:cubicBezTo>
                  <a:cubicBezTo>
                    <a:pt x="18057" y="11553"/>
                    <a:pt x="18225" y="13289"/>
                    <a:pt x="17723" y="14901"/>
                  </a:cubicBezTo>
                  <a:cubicBezTo>
                    <a:pt x="17220" y="16595"/>
                    <a:pt x="16111" y="18060"/>
                    <a:pt x="14982" y="19399"/>
                  </a:cubicBezTo>
                  <a:cubicBezTo>
                    <a:pt x="13935" y="20676"/>
                    <a:pt x="12680" y="21596"/>
                    <a:pt x="11215" y="22349"/>
                  </a:cubicBezTo>
                  <a:lnTo>
                    <a:pt x="11194" y="22391"/>
                  </a:lnTo>
                  <a:cubicBezTo>
                    <a:pt x="11056" y="22252"/>
                    <a:pt x="10905" y="22170"/>
                    <a:pt x="10719" y="22170"/>
                  </a:cubicBezTo>
                  <a:cubicBezTo>
                    <a:pt x="10652" y="22170"/>
                    <a:pt x="10581" y="22181"/>
                    <a:pt x="10504" y="22203"/>
                  </a:cubicBezTo>
                  <a:lnTo>
                    <a:pt x="10483" y="22203"/>
                  </a:lnTo>
                  <a:cubicBezTo>
                    <a:pt x="10483" y="22182"/>
                    <a:pt x="10504" y="22140"/>
                    <a:pt x="10504" y="22140"/>
                  </a:cubicBezTo>
                  <a:cubicBezTo>
                    <a:pt x="10588" y="21910"/>
                    <a:pt x="10399" y="21659"/>
                    <a:pt x="10190" y="21596"/>
                  </a:cubicBezTo>
                  <a:cubicBezTo>
                    <a:pt x="10152" y="21590"/>
                    <a:pt x="10113" y="21587"/>
                    <a:pt x="10074" y="21587"/>
                  </a:cubicBezTo>
                  <a:cubicBezTo>
                    <a:pt x="9857" y="21587"/>
                    <a:pt x="9635" y="21678"/>
                    <a:pt x="9458" y="21784"/>
                  </a:cubicBezTo>
                  <a:cubicBezTo>
                    <a:pt x="8328" y="20864"/>
                    <a:pt x="6947" y="20215"/>
                    <a:pt x="5796" y="19253"/>
                  </a:cubicBezTo>
                  <a:cubicBezTo>
                    <a:pt x="4666" y="18290"/>
                    <a:pt x="3578" y="17328"/>
                    <a:pt x="2783" y="16072"/>
                  </a:cubicBezTo>
                  <a:cubicBezTo>
                    <a:pt x="2009" y="14796"/>
                    <a:pt x="1674" y="13457"/>
                    <a:pt x="1381" y="11992"/>
                  </a:cubicBezTo>
                  <a:cubicBezTo>
                    <a:pt x="1088" y="10611"/>
                    <a:pt x="1005" y="9168"/>
                    <a:pt x="1193" y="7787"/>
                  </a:cubicBezTo>
                  <a:cubicBezTo>
                    <a:pt x="1423" y="6196"/>
                    <a:pt x="1904" y="4543"/>
                    <a:pt x="3055" y="3372"/>
                  </a:cubicBezTo>
                  <a:cubicBezTo>
                    <a:pt x="4227" y="2158"/>
                    <a:pt x="5712" y="1321"/>
                    <a:pt x="7428" y="1175"/>
                  </a:cubicBezTo>
                  <a:cubicBezTo>
                    <a:pt x="7688" y="1152"/>
                    <a:pt x="7947" y="1140"/>
                    <a:pt x="8203" y="1140"/>
                  </a:cubicBezTo>
                  <a:close/>
                  <a:moveTo>
                    <a:pt x="10336" y="22475"/>
                  </a:moveTo>
                  <a:cubicBezTo>
                    <a:pt x="10336" y="22538"/>
                    <a:pt x="10378" y="22559"/>
                    <a:pt x="10399" y="22621"/>
                  </a:cubicBezTo>
                  <a:cubicBezTo>
                    <a:pt x="10357" y="22600"/>
                    <a:pt x="10316" y="22600"/>
                    <a:pt x="10274" y="22559"/>
                  </a:cubicBezTo>
                  <a:lnTo>
                    <a:pt x="10336" y="22475"/>
                  </a:lnTo>
                  <a:close/>
                  <a:moveTo>
                    <a:pt x="9772" y="22935"/>
                  </a:moveTo>
                  <a:cubicBezTo>
                    <a:pt x="9772" y="22977"/>
                    <a:pt x="9772" y="23040"/>
                    <a:pt x="9792" y="23082"/>
                  </a:cubicBezTo>
                  <a:cubicBezTo>
                    <a:pt x="9960" y="23542"/>
                    <a:pt x="10085" y="23919"/>
                    <a:pt x="10295" y="24316"/>
                  </a:cubicBezTo>
                  <a:cubicBezTo>
                    <a:pt x="10377" y="24482"/>
                    <a:pt x="10890" y="25446"/>
                    <a:pt x="10638" y="25446"/>
                  </a:cubicBezTo>
                  <a:cubicBezTo>
                    <a:pt x="10635" y="25446"/>
                    <a:pt x="10632" y="25446"/>
                    <a:pt x="10629" y="25446"/>
                  </a:cubicBezTo>
                  <a:cubicBezTo>
                    <a:pt x="10357" y="25425"/>
                    <a:pt x="10064" y="25279"/>
                    <a:pt x="9772" y="25216"/>
                  </a:cubicBezTo>
                  <a:cubicBezTo>
                    <a:pt x="9479" y="25132"/>
                    <a:pt x="9248" y="25028"/>
                    <a:pt x="8956" y="24923"/>
                  </a:cubicBezTo>
                  <a:cubicBezTo>
                    <a:pt x="8830" y="24860"/>
                    <a:pt x="8056" y="24735"/>
                    <a:pt x="8056" y="24714"/>
                  </a:cubicBezTo>
                  <a:cubicBezTo>
                    <a:pt x="7847" y="24295"/>
                    <a:pt x="8956" y="23479"/>
                    <a:pt x="9207" y="23291"/>
                  </a:cubicBezTo>
                  <a:cubicBezTo>
                    <a:pt x="9353" y="23186"/>
                    <a:pt x="9562" y="23061"/>
                    <a:pt x="9772" y="22935"/>
                  </a:cubicBezTo>
                  <a:close/>
                  <a:moveTo>
                    <a:pt x="8265" y="0"/>
                  </a:moveTo>
                  <a:cubicBezTo>
                    <a:pt x="7422" y="0"/>
                    <a:pt x="6577" y="126"/>
                    <a:pt x="5754" y="401"/>
                  </a:cubicBezTo>
                  <a:cubicBezTo>
                    <a:pt x="4227" y="924"/>
                    <a:pt x="2888" y="1844"/>
                    <a:pt x="1883" y="3079"/>
                  </a:cubicBezTo>
                  <a:cubicBezTo>
                    <a:pt x="900" y="4250"/>
                    <a:pt x="419" y="5841"/>
                    <a:pt x="209" y="7347"/>
                  </a:cubicBezTo>
                  <a:cubicBezTo>
                    <a:pt x="0" y="8875"/>
                    <a:pt x="21" y="10423"/>
                    <a:pt x="314" y="11950"/>
                  </a:cubicBezTo>
                  <a:cubicBezTo>
                    <a:pt x="628" y="13541"/>
                    <a:pt x="963" y="15089"/>
                    <a:pt x="1800" y="16491"/>
                  </a:cubicBezTo>
                  <a:cubicBezTo>
                    <a:pt x="2637" y="17872"/>
                    <a:pt x="3808" y="19002"/>
                    <a:pt x="5043" y="20048"/>
                  </a:cubicBezTo>
                  <a:cubicBezTo>
                    <a:pt x="6173" y="20927"/>
                    <a:pt x="7365" y="21868"/>
                    <a:pt x="8704" y="22391"/>
                  </a:cubicBezTo>
                  <a:cubicBezTo>
                    <a:pt x="8391" y="22621"/>
                    <a:pt x="8077" y="22914"/>
                    <a:pt x="7805" y="23186"/>
                  </a:cubicBezTo>
                  <a:cubicBezTo>
                    <a:pt x="7365" y="23709"/>
                    <a:pt x="6654" y="25069"/>
                    <a:pt x="7784" y="25383"/>
                  </a:cubicBezTo>
                  <a:cubicBezTo>
                    <a:pt x="8119" y="25488"/>
                    <a:pt x="8474" y="25530"/>
                    <a:pt x="8809" y="25676"/>
                  </a:cubicBezTo>
                  <a:cubicBezTo>
                    <a:pt x="9123" y="25802"/>
                    <a:pt x="9437" y="25906"/>
                    <a:pt x="9772" y="25969"/>
                  </a:cubicBezTo>
                  <a:cubicBezTo>
                    <a:pt x="10091" y="26031"/>
                    <a:pt x="10432" y="26171"/>
                    <a:pt x="10748" y="26171"/>
                  </a:cubicBezTo>
                  <a:cubicBezTo>
                    <a:pt x="10970" y="26171"/>
                    <a:pt x="11180" y="26102"/>
                    <a:pt x="11362" y="25885"/>
                  </a:cubicBezTo>
                  <a:cubicBezTo>
                    <a:pt x="11697" y="25488"/>
                    <a:pt x="11445" y="24839"/>
                    <a:pt x="11257" y="24421"/>
                  </a:cubicBezTo>
                  <a:cubicBezTo>
                    <a:pt x="11153" y="24170"/>
                    <a:pt x="11027" y="23919"/>
                    <a:pt x="10839" y="23689"/>
                  </a:cubicBezTo>
                  <a:cubicBezTo>
                    <a:pt x="10692" y="23479"/>
                    <a:pt x="10650" y="23124"/>
                    <a:pt x="10588" y="22852"/>
                  </a:cubicBezTo>
                  <a:cubicBezTo>
                    <a:pt x="10567" y="22810"/>
                    <a:pt x="10567" y="22747"/>
                    <a:pt x="10525" y="22726"/>
                  </a:cubicBezTo>
                  <a:cubicBezTo>
                    <a:pt x="10567" y="22726"/>
                    <a:pt x="10588" y="22747"/>
                    <a:pt x="10629" y="22747"/>
                  </a:cubicBezTo>
                  <a:cubicBezTo>
                    <a:pt x="10734" y="22747"/>
                    <a:pt x="11006" y="23396"/>
                    <a:pt x="11048" y="23479"/>
                  </a:cubicBezTo>
                  <a:lnTo>
                    <a:pt x="11759" y="24651"/>
                  </a:lnTo>
                  <a:cubicBezTo>
                    <a:pt x="12199" y="25383"/>
                    <a:pt x="12575" y="26178"/>
                    <a:pt x="12910" y="26953"/>
                  </a:cubicBezTo>
                  <a:cubicBezTo>
                    <a:pt x="13601" y="28564"/>
                    <a:pt x="14124" y="30175"/>
                    <a:pt x="14479" y="31870"/>
                  </a:cubicBezTo>
                  <a:cubicBezTo>
                    <a:pt x="15191" y="35155"/>
                    <a:pt x="15526" y="38523"/>
                    <a:pt x="15170" y="41850"/>
                  </a:cubicBezTo>
                  <a:cubicBezTo>
                    <a:pt x="14982" y="43545"/>
                    <a:pt x="14710" y="45219"/>
                    <a:pt x="14647" y="46914"/>
                  </a:cubicBezTo>
                  <a:cubicBezTo>
                    <a:pt x="14563" y="48483"/>
                    <a:pt x="14228" y="50031"/>
                    <a:pt x="14228" y="51622"/>
                  </a:cubicBezTo>
                  <a:cubicBezTo>
                    <a:pt x="14228" y="53212"/>
                    <a:pt x="14563" y="54844"/>
                    <a:pt x="15023" y="56392"/>
                  </a:cubicBezTo>
                  <a:cubicBezTo>
                    <a:pt x="15358" y="57459"/>
                    <a:pt x="15756" y="58694"/>
                    <a:pt x="16844" y="59238"/>
                  </a:cubicBezTo>
                  <a:cubicBezTo>
                    <a:pt x="16896" y="59265"/>
                    <a:pt x="16950" y="59278"/>
                    <a:pt x="17003" y="59278"/>
                  </a:cubicBezTo>
                  <a:cubicBezTo>
                    <a:pt x="17311" y="59278"/>
                    <a:pt x="17587" y="58863"/>
                    <a:pt x="17283" y="58631"/>
                  </a:cubicBezTo>
                  <a:cubicBezTo>
                    <a:pt x="16153" y="57773"/>
                    <a:pt x="15902" y="55932"/>
                    <a:pt x="15609" y="54635"/>
                  </a:cubicBezTo>
                  <a:cubicBezTo>
                    <a:pt x="15233" y="52982"/>
                    <a:pt x="15170" y="51370"/>
                    <a:pt x="15379" y="49717"/>
                  </a:cubicBezTo>
                  <a:cubicBezTo>
                    <a:pt x="15484" y="48922"/>
                    <a:pt x="15609" y="48169"/>
                    <a:pt x="15651" y="47395"/>
                  </a:cubicBezTo>
                  <a:cubicBezTo>
                    <a:pt x="15693" y="46495"/>
                    <a:pt x="15756" y="45616"/>
                    <a:pt x="15860" y="44738"/>
                  </a:cubicBezTo>
                  <a:cubicBezTo>
                    <a:pt x="16049" y="43043"/>
                    <a:pt x="16362" y="41348"/>
                    <a:pt x="16362" y="39653"/>
                  </a:cubicBezTo>
                  <a:cubicBezTo>
                    <a:pt x="16383" y="36222"/>
                    <a:pt x="15944" y="32665"/>
                    <a:pt x="14877" y="29422"/>
                  </a:cubicBezTo>
                  <a:cubicBezTo>
                    <a:pt x="14354" y="27810"/>
                    <a:pt x="13705" y="26199"/>
                    <a:pt x="12826" y="24756"/>
                  </a:cubicBezTo>
                  <a:cubicBezTo>
                    <a:pt x="12450" y="24107"/>
                    <a:pt x="11885" y="23521"/>
                    <a:pt x="11508" y="22893"/>
                  </a:cubicBezTo>
                  <a:lnTo>
                    <a:pt x="11529" y="22893"/>
                  </a:lnTo>
                  <a:cubicBezTo>
                    <a:pt x="12492" y="22433"/>
                    <a:pt x="13433" y="21931"/>
                    <a:pt x="14291" y="21261"/>
                  </a:cubicBezTo>
                  <a:cubicBezTo>
                    <a:pt x="15107" y="20634"/>
                    <a:pt x="15735" y="19859"/>
                    <a:pt x="16425" y="19106"/>
                  </a:cubicBezTo>
                  <a:cubicBezTo>
                    <a:pt x="17806" y="17537"/>
                    <a:pt x="18852" y="15612"/>
                    <a:pt x="19083" y="13520"/>
                  </a:cubicBezTo>
                  <a:cubicBezTo>
                    <a:pt x="19522" y="9335"/>
                    <a:pt x="17785" y="4732"/>
                    <a:pt x="14375" y="2158"/>
                  </a:cubicBezTo>
                  <a:cubicBezTo>
                    <a:pt x="12624" y="845"/>
                    <a:pt x="10449" y="0"/>
                    <a:pt x="826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76614489"/>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randombar(horizontal)">
                                      <p:cBhvr>
                                        <p:cTn id="12" dur="500"/>
                                        <p:tgtEl>
                                          <p:spTgt spid="108"/>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1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1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5" dur="1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nline Media 14" title="THE HEROES MV SHOW | Cara x CM1X - ￆﾯ￡ﾻﾛc Mￆﾡ C￡ﾻﾧa M￡ﾺﾹ - T￡ﾺﾭp 7">
            <a:hlinkClick r:id="" action="ppaction://media"/>
            <a:extLst>
              <a:ext uri="{FF2B5EF4-FFF2-40B4-BE49-F238E27FC236}">
                <a16:creationId xmlns:a16="http://schemas.microsoft.com/office/drawing/2014/main" id="{28E4453E-709C-43F1-8749-4BB99BEBF654}"/>
              </a:ext>
            </a:extLst>
          </p:cNvPr>
          <p:cNvPicPr>
            <a:picLocks noRot="1" noChangeAspect="1"/>
          </p:cNvPicPr>
          <p:nvPr>
            <a:videoFile r:link="rId1"/>
          </p:nvPr>
        </p:nvPicPr>
        <p:blipFill>
          <a:blip r:embed="rId3"/>
          <a:stretch>
            <a:fillRect/>
          </a:stretch>
        </p:blipFill>
        <p:spPr>
          <a:xfrm>
            <a:off x="105803" y="249382"/>
            <a:ext cx="10568689" cy="5971309"/>
          </a:xfrm>
          <a:prstGeom prst="rect">
            <a:avLst/>
          </a:prstGeom>
        </p:spPr>
      </p:pic>
    </p:spTree>
    <p:extLst>
      <p:ext uri="{BB962C8B-B14F-4D97-AF65-F5344CB8AC3E}">
        <p14:creationId xmlns:p14="http://schemas.microsoft.com/office/powerpoint/2010/main" val="2173720020"/>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86" name="Hộp Văn bản 85">
            <a:extLst>
              <a:ext uri="{FF2B5EF4-FFF2-40B4-BE49-F238E27FC236}">
                <a16:creationId xmlns:a16="http://schemas.microsoft.com/office/drawing/2014/main" id="{3EECA9D3-B10A-4EDA-8077-5E5648F5974C}"/>
              </a:ext>
            </a:extLst>
          </p:cNvPr>
          <p:cNvSpPr txBox="1"/>
          <p:nvPr/>
        </p:nvSpPr>
        <p:spPr>
          <a:xfrm>
            <a:off x="332678" y="106649"/>
            <a:ext cx="10141358" cy="2308324"/>
          </a:xfrm>
          <a:prstGeom prst="rect">
            <a:avLst/>
          </a:prstGeom>
          <a:noFill/>
        </p:spPr>
        <p:txBody>
          <a:bodyPr wrap="square">
            <a:spAutoFit/>
          </a:bodyPr>
          <a:lstStyle/>
          <a:p>
            <a:pPr algn="l"/>
            <a:r>
              <a:rPr lang="en-US" sz="2400" b="1" i="0" dirty="0">
                <a:solidFill>
                  <a:srgbClr val="000000"/>
                </a:solidFill>
                <a:effectLst/>
                <a:latin typeface="Times New Roman" panose="02020603050405020304" pitchFamily="18" charset="0"/>
                <a:cs typeface="Times New Roman" panose="02020603050405020304" pitchFamily="18" charset="0"/>
              </a:rPr>
              <a:t>Vận dụng 1:</a:t>
            </a:r>
          </a:p>
          <a:p>
            <a:pPr algn="l"/>
            <a:r>
              <a:rPr lang="vi-VN" sz="2400" b="0" i="0" dirty="0">
                <a:solidFill>
                  <a:srgbClr val="000000"/>
                </a:solidFill>
                <a:effectLst/>
                <a:latin typeface="Times New Roman" panose="02020603050405020304" pitchFamily="18" charset="0"/>
                <a:cs typeface="Times New Roman" panose="02020603050405020304" pitchFamily="18" charset="0"/>
              </a:rPr>
              <a:t>Tuần này lớp 6A và 6B gồm 40 học sinh nữ và 36 học sinh nam được phân công đi thu gom rác làm sạch bờ biển ở địa phương. Nếu chia nhóm sao cho số học sinh nam và nữ trong các nhóm bằng nhau thì:</a:t>
            </a:r>
          </a:p>
          <a:p>
            <a:pPr algn="l"/>
            <a:r>
              <a:rPr lang="vi-VN" sz="2400" b="0" i="0" dirty="0">
                <a:solidFill>
                  <a:srgbClr val="000000"/>
                </a:solidFill>
                <a:effectLst/>
                <a:latin typeface="Times New Roman" panose="02020603050405020304" pitchFamily="18" charset="0"/>
                <a:cs typeface="Times New Roman" panose="02020603050405020304" pitchFamily="18" charset="0"/>
              </a:rPr>
              <a:t>a) Có thể chia được thành bao nhiều nhóm học sinh?</a:t>
            </a:r>
          </a:p>
          <a:p>
            <a:pPr algn="l"/>
            <a:r>
              <a:rPr lang="vi-VN" sz="2400" b="0" i="0" dirty="0">
                <a:solidFill>
                  <a:srgbClr val="000000"/>
                </a:solidFill>
                <a:effectLst/>
                <a:latin typeface="Times New Roman" panose="02020603050405020304" pitchFamily="18" charset="0"/>
                <a:cs typeface="Times New Roman" panose="02020603050405020304" pitchFamily="18" charset="0"/>
              </a:rPr>
              <a:t>b) Có thể chia nhiều nhất bao nhiêu nhóm học sinh?</a:t>
            </a:r>
          </a:p>
        </p:txBody>
      </p:sp>
      <p:sp>
        <p:nvSpPr>
          <p:cNvPr id="87" name="Hộp Văn bản 86">
            <a:extLst>
              <a:ext uri="{FF2B5EF4-FFF2-40B4-BE49-F238E27FC236}">
                <a16:creationId xmlns:a16="http://schemas.microsoft.com/office/drawing/2014/main" id="{9AD0F088-5EA1-4176-A321-AC4463BEE5E5}"/>
              </a:ext>
            </a:extLst>
          </p:cNvPr>
          <p:cNvSpPr txBox="1"/>
          <p:nvPr/>
        </p:nvSpPr>
        <p:spPr>
          <a:xfrm>
            <a:off x="720916" y="2464734"/>
            <a:ext cx="7540244" cy="1302921"/>
          </a:xfrm>
          <a:prstGeom prst="rect">
            <a:avLst/>
          </a:prstGeom>
          <a:noFill/>
        </p:spPr>
        <p:txBody>
          <a:bodyPr wrap="square">
            <a:spAutoFit/>
          </a:bodyPr>
          <a:lstStyle/>
          <a:p>
            <a:pPr algn="just">
              <a:spcAft>
                <a:spcPts val="800"/>
              </a:spcAft>
            </a:pPr>
            <a:r>
              <a:rPr lang="fr-FR" sz="2400" b="1" dirty="0">
                <a:latin typeface="Times New Roman" panose="02020603050405020304" pitchFamily="18" charset="0"/>
                <a:ea typeface="Arial" panose="020B0604020202020204" pitchFamily="34" charset="0"/>
                <a:cs typeface="Times New Roman" panose="02020603050405020304" pitchFamily="18" charset="0"/>
              </a:rPr>
              <a:t>Hướng dẫn giải.</a:t>
            </a:r>
            <a:endParaRPr lang="fr-FR" sz="24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fr-FR" sz="2400" b="1" dirty="0">
                <a:effectLst/>
                <a:latin typeface="Times New Roman" panose="02020603050405020304" pitchFamily="18" charset="0"/>
                <a:ea typeface="Arial" panose="020B0604020202020204" pitchFamily="34" charset="0"/>
                <a:cs typeface="Times New Roman" panose="02020603050405020304" pitchFamily="18" charset="0"/>
              </a:rPr>
              <a:t>a. </a:t>
            </a:r>
            <a:r>
              <a:rPr lang="fr-FR" sz="2400" dirty="0">
                <a:effectLst/>
                <a:latin typeface="Times New Roman" panose="02020603050405020304" pitchFamily="18" charset="0"/>
                <a:ea typeface="Arial" panose="020B0604020202020204" pitchFamily="34" charset="0"/>
                <a:cs typeface="Times New Roman" panose="02020603050405020304" pitchFamily="18" charset="0"/>
              </a:rPr>
              <a:t>Vì số nam và số nữ trong các nhóm đều bằng nhau nên số nhóm chính là số ước chung của 40 và 36</a:t>
            </a:r>
          </a:p>
        </p:txBody>
      </p:sp>
      <p:sp>
        <p:nvSpPr>
          <p:cNvPr id="88" name="Hộp Văn bản 87">
            <a:extLst>
              <a:ext uri="{FF2B5EF4-FFF2-40B4-BE49-F238E27FC236}">
                <a16:creationId xmlns:a16="http://schemas.microsoft.com/office/drawing/2014/main" id="{9B5156CA-837A-4473-AFA8-40BE254D1480}"/>
              </a:ext>
            </a:extLst>
          </p:cNvPr>
          <p:cNvSpPr txBox="1"/>
          <p:nvPr/>
        </p:nvSpPr>
        <p:spPr>
          <a:xfrm>
            <a:off x="853701" y="3744520"/>
            <a:ext cx="5996064" cy="1877437"/>
          </a:xfrm>
          <a:prstGeom prst="rect">
            <a:avLst/>
          </a:prstGeom>
          <a:noFill/>
        </p:spPr>
        <p:txBody>
          <a:bodyPr wrap="square">
            <a:spAutoFit/>
          </a:bodyPr>
          <a:lstStyle/>
          <a:p>
            <a:pPr algn="just">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Ta có: Ư(40) =……</a:t>
            </a:r>
          </a:p>
          <a:p>
            <a:pPr algn="just">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Ư(36)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fr-FR" sz="2400" dirty="0">
                <a:effectLst/>
                <a:latin typeface="Times New Roman" panose="02020603050405020304" pitchFamily="18" charset="0"/>
                <a:ea typeface="Arial" panose="020B0604020202020204" pitchFamily="34" charset="0"/>
                <a:cs typeface="Times New Roman" panose="02020603050405020304" pitchFamily="18" charset="0"/>
              </a:rPr>
              <a:t> Do đó ƯC(40, 36) = …….</a:t>
            </a:r>
          </a:p>
          <a:p>
            <a:pPr algn="just">
              <a:spcAft>
                <a:spcPts val="800"/>
              </a:spcAft>
            </a:pPr>
            <a:r>
              <a:rPr lang="fr-FR" sz="2400" dirty="0">
                <a:effectLst/>
                <a:latin typeface="Times New Roman" panose="02020603050405020304" pitchFamily="18" charset="0"/>
                <a:ea typeface="Arial" panose="020B0604020202020204" pitchFamily="34" charset="0"/>
                <a:cs typeface="Times New Roman" panose="02020603050405020304" pitchFamily="18" charset="0"/>
              </a:rPr>
              <a:t>Vậy có thể chia thành nhóm:……..</a:t>
            </a:r>
          </a:p>
        </p:txBody>
      </p:sp>
      <p:sp>
        <p:nvSpPr>
          <p:cNvPr id="89" name="Hộp Văn bản 88">
            <a:extLst>
              <a:ext uri="{FF2B5EF4-FFF2-40B4-BE49-F238E27FC236}">
                <a16:creationId xmlns:a16="http://schemas.microsoft.com/office/drawing/2014/main" id="{5392A046-4669-4A7A-A9CD-F7FCAC8C7A8C}"/>
              </a:ext>
            </a:extLst>
          </p:cNvPr>
          <p:cNvSpPr txBox="1"/>
          <p:nvPr/>
        </p:nvSpPr>
        <p:spPr>
          <a:xfrm>
            <a:off x="908145" y="5585070"/>
            <a:ext cx="7041005" cy="830997"/>
          </a:xfrm>
          <a:prstGeom prst="rect">
            <a:avLst/>
          </a:prstGeom>
          <a:noFill/>
        </p:spPr>
        <p:txBody>
          <a:bodyPr wrap="square">
            <a:spAutoFit/>
          </a:bodyPr>
          <a:lstStyle/>
          <a:p>
            <a:pPr algn="just">
              <a:spcAft>
                <a:spcPts val="800"/>
              </a:spcAft>
            </a:pPr>
            <a:r>
              <a:rPr lang="fr-FR" sz="2400" b="1" dirty="0">
                <a:latin typeface="Times New Roman" panose="02020603050405020304" pitchFamily="18" charset="0"/>
                <a:ea typeface="Arial" panose="020B0604020202020204" pitchFamily="34" charset="0"/>
                <a:cs typeface="Times New Roman" panose="02020603050405020304" pitchFamily="18" charset="0"/>
              </a:rPr>
              <a:t>b. </a:t>
            </a:r>
            <a:r>
              <a:rPr lang="vi-VN" sz="2400" b="0" i="0" dirty="0">
                <a:solidFill>
                  <a:srgbClr val="000000"/>
                </a:solidFill>
                <a:effectLst/>
                <a:latin typeface="Times New Roman" panose="02020603050405020304" pitchFamily="18" charset="0"/>
                <a:cs typeface="Times New Roman" panose="02020603050405020304" pitchFamily="18" charset="0"/>
              </a:rPr>
              <a:t>Số nhóm chia được nhiều nhất là ƯCLN(36; 40) =</a:t>
            </a:r>
            <a:r>
              <a:rPr lang="en-US" sz="2400" b="0" i="0" dirty="0">
                <a:solidFill>
                  <a:srgbClr val="000000"/>
                </a:solidFill>
                <a:effectLst/>
                <a:latin typeface="Times New Roman" panose="02020603050405020304" pitchFamily="18" charset="0"/>
                <a:cs typeface="Times New Roman" panose="02020603050405020304" pitchFamily="18" charset="0"/>
              </a:rPr>
              <a:t>…</a:t>
            </a:r>
            <a:r>
              <a:rPr lang="vi-VN" sz="2400" b="0" i="0" dirty="0">
                <a:solidFill>
                  <a:srgbClr val="000000"/>
                </a:solidFill>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05892000"/>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down)">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down)">
                                      <p:cBhvr>
                                        <p:cTn id="1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58"/>
        <p:cNvGrpSpPr/>
        <p:nvPr/>
      </p:nvGrpSpPr>
      <p:grpSpPr>
        <a:xfrm>
          <a:off x="0" y="0"/>
          <a:ext cx="0" cy="0"/>
          <a:chOff x="0" y="0"/>
          <a:chExt cx="0" cy="0"/>
        </a:xfrm>
      </p:grpSpPr>
      <p:sp>
        <p:nvSpPr>
          <p:cNvPr id="86" name="Hộp Văn bản 85">
            <a:extLst>
              <a:ext uri="{FF2B5EF4-FFF2-40B4-BE49-F238E27FC236}">
                <a16:creationId xmlns:a16="http://schemas.microsoft.com/office/drawing/2014/main" id="{3EECA9D3-B10A-4EDA-8077-5E5648F5974C}"/>
              </a:ext>
            </a:extLst>
          </p:cNvPr>
          <p:cNvSpPr txBox="1"/>
          <p:nvPr/>
        </p:nvSpPr>
        <p:spPr>
          <a:xfrm>
            <a:off x="332678" y="106649"/>
            <a:ext cx="9867818" cy="2308324"/>
          </a:xfrm>
          <a:prstGeom prst="rect">
            <a:avLst/>
          </a:prstGeom>
          <a:noFill/>
        </p:spPr>
        <p:txBody>
          <a:bodyPr wrap="square">
            <a:spAutoFit/>
          </a:bodyPr>
          <a:lstStyle/>
          <a:p>
            <a:pPr algn="l"/>
            <a:r>
              <a:rPr lang="en-US" sz="2400" b="1" i="0" dirty="0">
                <a:solidFill>
                  <a:srgbClr val="000000"/>
                </a:solidFill>
                <a:effectLst/>
                <a:latin typeface="Times New Roman" panose="02020603050405020304" pitchFamily="18" charset="0"/>
                <a:cs typeface="Times New Roman" panose="02020603050405020304" pitchFamily="18" charset="0"/>
              </a:rPr>
              <a:t>Vận dụng 1:</a:t>
            </a:r>
          </a:p>
          <a:p>
            <a:pPr algn="l"/>
            <a:r>
              <a:rPr lang="vi-VN" sz="2400" b="0" i="0" dirty="0">
                <a:solidFill>
                  <a:srgbClr val="000000"/>
                </a:solidFill>
                <a:effectLst/>
                <a:latin typeface="Times New Roman" panose="02020603050405020304" pitchFamily="18" charset="0"/>
                <a:cs typeface="Times New Roman" panose="02020603050405020304" pitchFamily="18" charset="0"/>
              </a:rPr>
              <a:t>Tuần này lớp 6A và 6B gồm 40 học sinh nữ và 36 học sinh nam được phân công đi thu gom rác làm sạch bờ biển ở địa phương. Nếu chia nhóm sao cho số học sinh nam và nữ trong các nhóm bằng nhau thì:</a:t>
            </a:r>
          </a:p>
          <a:p>
            <a:pPr algn="l"/>
            <a:r>
              <a:rPr lang="vi-VN" sz="2400" b="0" i="0" dirty="0">
                <a:solidFill>
                  <a:srgbClr val="000000"/>
                </a:solidFill>
                <a:effectLst/>
                <a:latin typeface="Times New Roman" panose="02020603050405020304" pitchFamily="18" charset="0"/>
                <a:cs typeface="Times New Roman" panose="02020603050405020304" pitchFamily="18" charset="0"/>
              </a:rPr>
              <a:t>a) Có thể chia được thành bao nhiều nhóm học sinh?</a:t>
            </a:r>
          </a:p>
          <a:p>
            <a:pPr algn="l"/>
            <a:r>
              <a:rPr lang="vi-VN" sz="2400" b="0" i="0" dirty="0">
                <a:solidFill>
                  <a:srgbClr val="000000"/>
                </a:solidFill>
                <a:effectLst/>
                <a:latin typeface="Times New Roman" panose="02020603050405020304" pitchFamily="18" charset="0"/>
                <a:cs typeface="Times New Roman" panose="02020603050405020304" pitchFamily="18" charset="0"/>
              </a:rPr>
              <a:t>b) Có thể chia nhiều nhất bao nhiêu nhóm học sinh?</a:t>
            </a:r>
          </a:p>
        </p:txBody>
      </p:sp>
      <p:sp>
        <p:nvSpPr>
          <p:cNvPr id="87" name="Hộp Văn bản 86">
            <a:extLst>
              <a:ext uri="{FF2B5EF4-FFF2-40B4-BE49-F238E27FC236}">
                <a16:creationId xmlns:a16="http://schemas.microsoft.com/office/drawing/2014/main" id="{9AD0F088-5EA1-4176-A321-AC4463BEE5E5}"/>
              </a:ext>
            </a:extLst>
          </p:cNvPr>
          <p:cNvSpPr txBox="1"/>
          <p:nvPr/>
        </p:nvSpPr>
        <p:spPr>
          <a:xfrm>
            <a:off x="720916" y="2464734"/>
            <a:ext cx="7540244" cy="1302921"/>
          </a:xfrm>
          <a:prstGeom prst="rect">
            <a:avLst/>
          </a:prstGeom>
          <a:noFill/>
        </p:spPr>
        <p:txBody>
          <a:bodyPr wrap="square">
            <a:spAutoFit/>
          </a:bodyPr>
          <a:lstStyle/>
          <a:p>
            <a:pPr algn="just">
              <a:spcAft>
                <a:spcPts val="800"/>
              </a:spcAft>
            </a:pPr>
            <a:r>
              <a:rPr lang="fr-FR" sz="2400" b="1" dirty="0">
                <a:latin typeface="Times New Roman" panose="02020603050405020304" pitchFamily="18" charset="0"/>
                <a:ea typeface="Arial" panose="020B0604020202020204" pitchFamily="34" charset="0"/>
                <a:cs typeface="Times New Roman" panose="02020603050405020304" pitchFamily="18" charset="0"/>
              </a:rPr>
              <a:t>Hướng dẫn giải.</a:t>
            </a:r>
            <a:endParaRPr lang="fr-FR" sz="2400" b="1"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fr-FR" sz="2400" b="1" dirty="0">
                <a:effectLst/>
                <a:latin typeface="Times New Roman" panose="02020603050405020304" pitchFamily="18" charset="0"/>
                <a:ea typeface="Arial" panose="020B0604020202020204" pitchFamily="34" charset="0"/>
                <a:cs typeface="Times New Roman" panose="02020603050405020304" pitchFamily="18" charset="0"/>
              </a:rPr>
              <a:t>a. </a:t>
            </a:r>
            <a:r>
              <a:rPr lang="fr-FR" sz="2400" dirty="0">
                <a:effectLst/>
                <a:latin typeface="Times New Roman" panose="02020603050405020304" pitchFamily="18" charset="0"/>
                <a:ea typeface="Arial" panose="020B0604020202020204" pitchFamily="34" charset="0"/>
                <a:cs typeface="Times New Roman" panose="02020603050405020304" pitchFamily="18" charset="0"/>
              </a:rPr>
              <a:t>Vì số nam và số nữ trong các nhóm đều bằng nhau nên số nhóm chính là số ước chung của 40 và 36</a:t>
            </a:r>
          </a:p>
        </p:txBody>
      </p:sp>
      <p:sp>
        <p:nvSpPr>
          <p:cNvPr id="88" name="Hộp Văn bản 87">
            <a:extLst>
              <a:ext uri="{FF2B5EF4-FFF2-40B4-BE49-F238E27FC236}">
                <a16:creationId xmlns:a16="http://schemas.microsoft.com/office/drawing/2014/main" id="{9B5156CA-837A-4473-AFA8-40BE254D1480}"/>
              </a:ext>
            </a:extLst>
          </p:cNvPr>
          <p:cNvSpPr txBox="1"/>
          <p:nvPr/>
        </p:nvSpPr>
        <p:spPr>
          <a:xfrm>
            <a:off x="853701" y="3744520"/>
            <a:ext cx="5996064" cy="1877437"/>
          </a:xfrm>
          <a:prstGeom prst="rect">
            <a:avLst/>
          </a:prstGeom>
          <a:noFill/>
        </p:spPr>
        <p:txBody>
          <a:bodyPr wrap="square">
            <a:spAutoFit/>
          </a:bodyPr>
          <a:lstStyle/>
          <a:p>
            <a:pPr algn="just">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Ta có: Ư(40) = {1; 2; 4; 5; 8; 10; 20; 40}; </a:t>
            </a:r>
          </a:p>
          <a:p>
            <a:pPr algn="just">
              <a:spcAft>
                <a:spcPts val="800"/>
              </a:spcAft>
            </a:pPr>
            <a:r>
              <a:rPr lang="en-US" sz="2400" dirty="0">
                <a:latin typeface="Times New Roman" panose="02020603050405020304" pitchFamily="18" charset="0"/>
                <a:ea typeface="Arial" panose="020B0604020202020204" pitchFamily="34" charset="0"/>
                <a:cs typeface="Times New Roman" panose="02020603050405020304" pitchFamily="18" charset="0"/>
              </a:rPr>
              <a:t>           Ư(36) = {1; 2; 3; 4; 9; 12; 18; 36};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fr-FR" sz="2400" dirty="0">
                <a:effectLst/>
                <a:latin typeface="Times New Roman" panose="02020603050405020304" pitchFamily="18" charset="0"/>
                <a:ea typeface="Arial" panose="020B0604020202020204" pitchFamily="34" charset="0"/>
                <a:cs typeface="Times New Roman" panose="02020603050405020304" pitchFamily="18" charset="0"/>
              </a:rPr>
              <a:t> Do đó ƯC(40, 36) = { 1 ;2 4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Aft>
                <a:spcPts val="800"/>
              </a:spcAft>
            </a:pPr>
            <a:r>
              <a:rPr lang="fr-FR" sz="2400" dirty="0">
                <a:effectLst/>
                <a:latin typeface="Times New Roman" panose="02020603050405020304" pitchFamily="18" charset="0"/>
                <a:ea typeface="Arial" panose="020B0604020202020204" pitchFamily="34" charset="0"/>
                <a:cs typeface="Times New Roman" panose="02020603050405020304" pitchFamily="18" charset="0"/>
              </a:rPr>
              <a:t>Vậy có thể chia thành 1 ; 2 ; 4 nhóm.</a:t>
            </a:r>
          </a:p>
        </p:txBody>
      </p:sp>
      <p:sp>
        <p:nvSpPr>
          <p:cNvPr id="89" name="Hộp Văn bản 88">
            <a:extLst>
              <a:ext uri="{FF2B5EF4-FFF2-40B4-BE49-F238E27FC236}">
                <a16:creationId xmlns:a16="http://schemas.microsoft.com/office/drawing/2014/main" id="{5392A046-4669-4A7A-A9CD-F7FCAC8C7A8C}"/>
              </a:ext>
            </a:extLst>
          </p:cNvPr>
          <p:cNvSpPr txBox="1"/>
          <p:nvPr/>
        </p:nvSpPr>
        <p:spPr>
          <a:xfrm>
            <a:off x="908145" y="5585070"/>
            <a:ext cx="7041005" cy="461665"/>
          </a:xfrm>
          <a:prstGeom prst="rect">
            <a:avLst/>
          </a:prstGeom>
          <a:noFill/>
        </p:spPr>
        <p:txBody>
          <a:bodyPr wrap="square">
            <a:spAutoFit/>
          </a:bodyPr>
          <a:lstStyle/>
          <a:p>
            <a:pPr algn="just">
              <a:spcAft>
                <a:spcPts val="800"/>
              </a:spcAft>
            </a:pPr>
            <a:r>
              <a:rPr lang="fr-FR" sz="2400" b="1" dirty="0">
                <a:latin typeface="Times New Roman" panose="02020603050405020304" pitchFamily="18" charset="0"/>
                <a:ea typeface="Arial" panose="020B0604020202020204" pitchFamily="34" charset="0"/>
                <a:cs typeface="Times New Roman" panose="02020603050405020304" pitchFamily="18" charset="0"/>
              </a:rPr>
              <a:t>b. </a:t>
            </a:r>
            <a:r>
              <a:rPr lang="vi-VN" sz="2400" b="0" i="0" dirty="0">
                <a:solidFill>
                  <a:srgbClr val="000000"/>
                </a:solidFill>
                <a:effectLst/>
                <a:latin typeface="Times New Roman" panose="02020603050405020304" pitchFamily="18" charset="0"/>
                <a:cs typeface="Times New Roman" panose="02020603050405020304" pitchFamily="18" charset="0"/>
              </a:rPr>
              <a:t>Số nhóm chia được nhiều nhất là ƯCLN(36; 40) = 4.</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16880702"/>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74"/>
          <p:cNvSpPr txBox="1">
            <a:spLocks noGrp="1"/>
          </p:cNvSpPr>
          <p:nvPr>
            <p:ph type="title"/>
          </p:nvPr>
        </p:nvSpPr>
        <p:spPr>
          <a:xfrm>
            <a:off x="1253822" y="907100"/>
            <a:ext cx="8228669" cy="572700"/>
          </a:xfrm>
          <a:prstGeom prst="rect">
            <a:avLst/>
          </a:prstGeom>
        </p:spPr>
        <p:txBody>
          <a:bodyPr spcFirstLastPara="1" wrap="square" lIns="91425" tIns="91425" rIns="91425" bIns="91425" anchor="ctr" anchorCtr="0">
            <a:noAutofit/>
          </a:bodyPr>
          <a:lstStyle/>
          <a:p>
            <a:r>
              <a:rPr lang="en-GB" dirty="0" err="1"/>
              <a:t>Chúc</a:t>
            </a:r>
            <a:r>
              <a:rPr lang="en-GB" dirty="0"/>
              <a:t> </a:t>
            </a:r>
            <a:r>
              <a:rPr lang="en-GB" dirty="0" err="1"/>
              <a:t>các</a:t>
            </a:r>
            <a:r>
              <a:rPr lang="en-GB" dirty="0"/>
              <a:t> </a:t>
            </a:r>
            <a:r>
              <a:rPr lang="en-GB" dirty="0" err="1"/>
              <a:t>em</a:t>
            </a:r>
            <a:r>
              <a:rPr lang="en-GB" dirty="0"/>
              <a:t> </a:t>
            </a:r>
            <a:r>
              <a:rPr lang="en-GB" dirty="0" err="1"/>
              <a:t>có</a:t>
            </a:r>
            <a:r>
              <a:rPr lang="en-GB" dirty="0"/>
              <a:t> </a:t>
            </a:r>
            <a:r>
              <a:rPr lang="en-GB" dirty="0" err="1"/>
              <a:t>tiết</a:t>
            </a:r>
            <a:r>
              <a:rPr lang="en-GB" dirty="0"/>
              <a:t> </a:t>
            </a:r>
            <a:r>
              <a:rPr lang="en-GB" dirty="0" err="1"/>
              <a:t>học</a:t>
            </a:r>
            <a:r>
              <a:rPr lang="en-GB" dirty="0"/>
              <a:t> </a:t>
            </a:r>
            <a:r>
              <a:rPr lang="en-GB" dirty="0" err="1"/>
              <a:t>vui</a:t>
            </a:r>
            <a:r>
              <a:rPr lang="en-GB" dirty="0"/>
              <a:t> </a:t>
            </a:r>
            <a:r>
              <a:rPr lang="en-GB" dirty="0" err="1"/>
              <a:t>vẻ</a:t>
            </a:r>
            <a:r>
              <a:rPr lang="en-GB" dirty="0"/>
              <a:t> </a:t>
            </a:r>
            <a:r>
              <a:rPr lang="en-GB" dirty="0" err="1"/>
              <a:t>và</a:t>
            </a:r>
            <a:r>
              <a:rPr lang="en-GB" dirty="0"/>
              <a:t> </a:t>
            </a:r>
            <a:r>
              <a:rPr lang="en-GB" dirty="0" err="1"/>
              <a:t>hiệu</a:t>
            </a:r>
            <a:r>
              <a:rPr lang="en-GB" dirty="0"/>
              <a:t> </a:t>
            </a:r>
            <a:r>
              <a:rPr lang="en-GB" dirty="0" err="1"/>
              <a:t>quả</a:t>
            </a:r>
            <a:r>
              <a:rPr lang="en-GB" dirty="0"/>
              <a:t> </a:t>
            </a:r>
            <a:r>
              <a:rPr lang="en-GB" dirty="0" err="1"/>
              <a:t>nhất</a:t>
            </a:r>
            <a:endParaRPr dirty="0"/>
          </a:p>
        </p:txBody>
      </p:sp>
      <p:grpSp>
        <p:nvGrpSpPr>
          <p:cNvPr id="2253" name="Google Shape;2253;p74"/>
          <p:cNvGrpSpPr/>
          <p:nvPr/>
        </p:nvGrpSpPr>
        <p:grpSpPr>
          <a:xfrm>
            <a:off x="1543547" y="2642808"/>
            <a:ext cx="1775552" cy="1841189"/>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91425" tIns="91425" rIns="91425" bIns="91425" anchor="ctr" anchorCtr="0">
              <a:noAutofit/>
            </a:bodyPr>
            <a:lstStyle/>
            <a:p>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91425" tIns="91425" rIns="91425" bIns="91425" anchor="ctr" anchorCtr="0">
              <a:noAutofit/>
            </a:bodyPr>
            <a:lstStyle/>
            <a:p>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287" name="Google Shape;2287;p74"/>
          <p:cNvGrpSpPr/>
          <p:nvPr/>
        </p:nvGrpSpPr>
        <p:grpSpPr>
          <a:xfrm>
            <a:off x="3462675" y="2138901"/>
            <a:ext cx="3874407" cy="293716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91425" tIns="91425" rIns="91425" bIns="91425" anchor="ctr" anchorCtr="0">
              <a:noAutofit/>
            </a:bodyPr>
            <a:lstStyle/>
            <a:p>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91425" tIns="91425" rIns="91425" bIns="91425" anchor="ctr" anchorCtr="0">
              <a:noAutofit/>
            </a:bodyPr>
            <a:lstStyle/>
            <a:p>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91425" tIns="91425" rIns="91425" bIns="91425" anchor="ctr" anchorCtr="0">
              <a:noAutofit/>
            </a:bodyPr>
            <a:lstStyle/>
            <a:p>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91425" tIns="91425" rIns="91425" bIns="91425" anchor="ctr" anchorCtr="0">
              <a:noAutofit/>
            </a:bodyPr>
            <a:lstStyle/>
            <a:p>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nvGrpSpPr>
          <p:cNvPr id="2365" name="Google Shape;2365;p74"/>
          <p:cNvGrpSpPr/>
          <p:nvPr/>
        </p:nvGrpSpPr>
        <p:grpSpPr>
          <a:xfrm>
            <a:off x="7706714" y="2720618"/>
            <a:ext cx="1549494" cy="1763385"/>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268308" y="454024"/>
            <a:ext cx="6839074" cy="3563590"/>
          </a:xfrm>
          <a:prstGeom prst="rect">
            <a:avLst/>
          </a:prstGeom>
        </p:spPr>
        <p:txBody>
          <a:bodyPr spcFirstLastPara="1" wrap="square" lIns="360000" tIns="91425" rIns="91425" bIns="91425" anchor="b" anchorCtr="0">
            <a:noAutofit/>
          </a:bodyPr>
          <a:lstStyle/>
          <a:p>
            <a:pPr algn="just"/>
            <a:r>
              <a:rPr lang="en-US" sz="3200" dirty="0">
                <a:latin typeface="Times New Roman" panose="02020603050405020304" pitchFamily="18" charset="0"/>
                <a:cs typeface="Times New Roman" panose="02020603050405020304" pitchFamily="18" charset="0"/>
              </a:rPr>
              <a:t>Một bác thợ mộc muốn làm kệ tủ từ hai tấm gỗ dài 18 dm và 30 dm. Bác muốn cắt hai tấm gỗ này thành các thanh gỗ có cùng độ dài mà không để thừa </a:t>
            </a:r>
            <a:r>
              <a:rPr lang="en-US" sz="3200" dirty="0" err="1">
                <a:latin typeface="Times New Roman" panose="02020603050405020304" pitchFamily="18" charset="0"/>
                <a:cs typeface="Times New Roman" panose="02020603050405020304" pitchFamily="18" charset="0"/>
              </a:rPr>
              <a:t>mẩu</a:t>
            </a:r>
            <a:r>
              <a:rPr lang="en-US" sz="3200" dirty="0">
                <a:latin typeface="Times New Roman" panose="02020603050405020304" pitchFamily="18" charset="0"/>
                <a:cs typeface="Times New Roman" panose="02020603050405020304" pitchFamily="18" charset="0"/>
              </a:rPr>
              <a:t> gỗ nào. Em hãy giúp bác thợ mộc tìm độ dài lớn nhất có thể của mỗi thanh gỗ được cắt.</a:t>
            </a:r>
            <a:endParaRPr sz="1600" dirty="0">
              <a:latin typeface="Times New Roman" panose="02020603050405020304" pitchFamily="18" charset="0"/>
              <a:cs typeface="Times New Roman" panose="02020603050405020304" pitchFamily="18" charset="0"/>
            </a:endParaRPr>
          </a:p>
        </p:txBody>
      </p:sp>
      <p:pic>
        <p:nvPicPr>
          <p:cNvPr id="36" name="Picture 24" descr="Hình ảnh Dấu Chấm Hỏi, Câu Hỏi Clipart, Dấu Hỏi Sáng Tạo, Nghi Ngờ miễn phí  tải tập tin PNG PSDComment và Vector">
            <a:extLst>
              <a:ext uri="{FF2B5EF4-FFF2-40B4-BE49-F238E27FC236}">
                <a16:creationId xmlns:a16="http://schemas.microsoft.com/office/drawing/2014/main" id="{8984FC2B-CDC9-47B3-A98D-F9D12162F8F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091" b="89807" l="9917" r="89807">
                        <a14:foregroundMark x1="54545" y1="76033" x2="54545" y2="76033"/>
                        <a14:foregroundMark x1="40771" y1="76033" x2="40771" y2="76033"/>
                        <a14:foregroundMark x1="38017" y1="74380" x2="38017" y2="74380"/>
                        <a14:foregroundMark x1="49036" y1="71625" x2="49036" y2="71625"/>
                        <a14:foregroundMark x1="56749" y1="68871" x2="56749" y2="68871"/>
                        <a14:foregroundMark x1="45730" y1="73278" x2="45730" y2="73278"/>
                        <a14:foregroundMark x1="39669" y1="72727" x2="39669" y2="72727"/>
                        <a14:foregroundMark x1="38017" y1="78788" x2="38017" y2="78788"/>
                        <a14:foregroundMark x1="67218" y1="78237" x2="67218" y2="78237"/>
                        <a14:foregroundMark x1="63361" y1="84848" x2="63361" y2="84848"/>
                        <a14:foregroundMark x1="51240" y1="9091" x2="51240" y2="9091"/>
                        <a14:foregroundMark x1="56198" y1="68871" x2="56198" y2="68871"/>
                        <a14:foregroundMark x1="56198" y1="69421" x2="56198" y2="69421"/>
                        <a14:foregroundMark x1="55647" y1="67218" x2="55647" y2="67218"/>
                      </a14:backgroundRemoval>
                    </a14:imgEffect>
                  </a14:imgLayer>
                </a14:imgProps>
              </a:ext>
              <a:ext uri="{28A0092B-C50C-407E-A947-70E740481C1C}">
                <a14:useLocalDpi xmlns:a14="http://schemas.microsoft.com/office/drawing/2010/main" val="0"/>
              </a:ext>
            </a:extLst>
          </a:blip>
          <a:srcRect/>
          <a:stretch>
            <a:fillRect/>
          </a:stretch>
        </p:blipFill>
        <p:spPr bwMode="auto">
          <a:xfrm>
            <a:off x="8550994" y="3871505"/>
            <a:ext cx="2744916" cy="27449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F2B38F9D-5572-4184-9775-1E560671A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5186" y="980110"/>
            <a:ext cx="2786063" cy="2786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286"/>
                                        </p:tgtEl>
                                        <p:attrNameLst>
                                          <p:attrName>style.visibility</p:attrName>
                                        </p:attrNameLst>
                                      </p:cBhvr>
                                      <p:to>
                                        <p:strVal val="visible"/>
                                      </p:to>
                                    </p:set>
                                    <p:animEffect transition="in" filter="randombar(horizontal)">
                                      <p:cBhvr>
                                        <p:cTn id="13" dur="1500"/>
                                        <p:tgtEl>
                                          <p:spTgt spid="286"/>
                                        </p:tgtEl>
                                      </p:cBhvr>
                                    </p:animEffect>
                                  </p:childTnLst>
                                </p:cTn>
                              </p:par>
                              <p:par>
                                <p:cTn id="14" presetID="42" presetClass="entr" presetSubtype="0" fill="hold"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1000"/>
                                        <p:tgtEl>
                                          <p:spTgt spid="96"/>
                                        </p:tgtEl>
                                      </p:cBhvr>
                                    </p:animEffect>
                                    <p:anim calcmode="lin" valueType="num">
                                      <p:cBhvr>
                                        <p:cTn id="17" dur="1000" fill="hold"/>
                                        <p:tgtEl>
                                          <p:spTgt spid="96"/>
                                        </p:tgtEl>
                                        <p:attrNameLst>
                                          <p:attrName>ppt_x</p:attrName>
                                        </p:attrNameLst>
                                      </p:cBhvr>
                                      <p:tavLst>
                                        <p:tav tm="0">
                                          <p:val>
                                            <p:strVal val="#ppt_x"/>
                                          </p:val>
                                        </p:tav>
                                        <p:tav tm="100000">
                                          <p:val>
                                            <p:strVal val="#ppt_x"/>
                                          </p:val>
                                        </p:tav>
                                      </p:tavLst>
                                    </p:anim>
                                    <p:anim calcmode="lin" valueType="num">
                                      <p:cBhvr>
                                        <p:cTn id="18"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Mẫu slide bài giảng cho giáo viên - Tổng hợp mẫu slide powerpoint đẹp nhất"/>
          <p:cNvSpPr>
            <a:spLocks noChangeAspect="1" noChangeArrowheads="1"/>
          </p:cNvSpPr>
          <p:nvPr/>
        </p:nvSpPr>
        <p:spPr bwMode="auto">
          <a:xfrm>
            <a:off x="1664963" y="883264"/>
            <a:ext cx="2615567" cy="1383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998" tIns="40499" rIns="80998" bIns="40499" numCol="1" anchor="t" anchorCtr="0" compatLnSpc="1">
            <a:prstTxWarp prst="textNoShape">
              <a:avLst/>
            </a:prstTxWarp>
          </a:bodyPr>
          <a:lstStyle/>
          <a:p>
            <a:endParaRPr lang="en-US" sz="1500"/>
          </a:p>
        </p:txBody>
      </p:sp>
      <p:sp>
        <p:nvSpPr>
          <p:cNvPr id="5" name="AutoShape 4" descr="Mẫu slide bài giảng cho giáo viên - Tổng hợp mẫu slide powerpoint đẹp nhất"/>
          <p:cNvSpPr>
            <a:spLocks noChangeAspect="1" noChangeArrowheads="1"/>
          </p:cNvSpPr>
          <p:nvPr/>
        </p:nvSpPr>
        <p:spPr bwMode="auto">
          <a:xfrm>
            <a:off x="137809" y="-458269"/>
            <a:ext cx="2615567" cy="13837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998" tIns="40499" rIns="80998" bIns="40499" numCol="1" anchor="t" anchorCtr="0" compatLnSpc="1">
            <a:prstTxWarp prst="textNoShape">
              <a:avLst/>
            </a:prstTxWarp>
          </a:bodyPr>
          <a:lstStyle/>
          <a:p>
            <a:endParaRPr lang="en-US" sz="1500"/>
          </a:p>
        </p:txBody>
      </p:sp>
      <p:pic>
        <p:nvPicPr>
          <p:cNvPr id="7" name="Picture 6"/>
          <p:cNvPicPr>
            <a:picLocks noChangeAspect="1"/>
          </p:cNvPicPr>
          <p:nvPr/>
        </p:nvPicPr>
        <p:blipFill>
          <a:blip r:embed="rId2"/>
          <a:stretch>
            <a:fillRect/>
          </a:stretch>
        </p:blipFill>
        <p:spPr>
          <a:xfrm>
            <a:off x="-1" y="233591"/>
            <a:ext cx="10799763" cy="6290778"/>
          </a:xfrm>
          <a:prstGeom prst="rect">
            <a:avLst/>
          </a:prstGeom>
        </p:spPr>
      </p:pic>
      <p:sp>
        <p:nvSpPr>
          <p:cNvPr id="8" name="TextBox 7"/>
          <p:cNvSpPr txBox="1"/>
          <p:nvPr/>
        </p:nvSpPr>
        <p:spPr>
          <a:xfrm>
            <a:off x="1539041" y="1158054"/>
            <a:ext cx="7936700" cy="2764090"/>
          </a:xfrm>
          <a:prstGeom prst="rect">
            <a:avLst/>
          </a:prstGeom>
          <a:noFill/>
        </p:spPr>
        <p:txBody>
          <a:bodyPr wrap="square" rtlCol="0">
            <a:spAutoFit/>
          </a:bodyPr>
          <a:lstStyle/>
          <a:p>
            <a:pPr algn="ctr"/>
            <a:r>
              <a:rPr lang="en-US" sz="3898" b="1">
                <a:solidFill>
                  <a:srgbClr val="0070C0"/>
                </a:solidFill>
              </a:rPr>
              <a:t>BÀI 11. </a:t>
            </a:r>
          </a:p>
          <a:p>
            <a:pPr algn="ctr"/>
            <a:r>
              <a:rPr lang="en-US" sz="4783" b="1">
                <a:solidFill>
                  <a:srgbClr val="FF0000"/>
                </a:solidFill>
              </a:rPr>
              <a:t>ƯỚC CHUNG, </a:t>
            </a:r>
          </a:p>
          <a:p>
            <a:pPr algn="ctr"/>
            <a:r>
              <a:rPr lang="en-US" sz="4783" b="1">
                <a:solidFill>
                  <a:srgbClr val="FF0000"/>
                </a:solidFill>
              </a:rPr>
              <a:t>ƯỚC CHUNG LỚN NHẤT  </a:t>
            </a:r>
          </a:p>
          <a:p>
            <a:pPr algn="ctr"/>
            <a:r>
              <a:rPr lang="en-US" sz="3898" b="1">
                <a:solidFill>
                  <a:srgbClr val="FF0000"/>
                </a:solidFill>
              </a:rPr>
              <a:t>(Tiết 1)</a:t>
            </a:r>
          </a:p>
        </p:txBody>
      </p:sp>
    </p:spTree>
    <p:extLst>
      <p:ext uri="{BB962C8B-B14F-4D97-AF65-F5344CB8AC3E}">
        <p14:creationId xmlns:p14="http://schemas.microsoft.com/office/powerpoint/2010/main" val="3665818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11" name="Hình ảnh 10">
            <a:extLst>
              <a:ext uri="{FF2B5EF4-FFF2-40B4-BE49-F238E27FC236}">
                <a16:creationId xmlns:a16="http://schemas.microsoft.com/office/drawing/2014/main" id="{31E60713-C712-4DBD-8E93-2866D67FC99E}"/>
              </a:ext>
            </a:extLst>
          </p:cNvPr>
          <p:cNvPicPr>
            <a:picLocks noChangeAspect="1"/>
          </p:cNvPicPr>
          <p:nvPr/>
        </p:nvPicPr>
        <p:blipFill>
          <a:blip r:embed="rId3"/>
          <a:stretch>
            <a:fillRect/>
          </a:stretch>
        </p:blipFill>
        <p:spPr>
          <a:xfrm>
            <a:off x="167525" y="1428960"/>
            <a:ext cx="10095336" cy="2419465"/>
          </a:xfrm>
          <a:prstGeom prst="rect">
            <a:avLst/>
          </a:prstGeom>
        </p:spPr>
      </p:pic>
      <p:sp>
        <p:nvSpPr>
          <p:cNvPr id="2" name="Rectangle 1">
            <a:extLst>
              <a:ext uri="{FF2B5EF4-FFF2-40B4-BE49-F238E27FC236}">
                <a16:creationId xmlns:a16="http://schemas.microsoft.com/office/drawing/2014/main" id="{186FE331-76A4-45E3-B185-9DAD4123FAF9}"/>
              </a:ext>
            </a:extLst>
          </p:cNvPr>
          <p:cNvSpPr/>
          <p:nvPr/>
        </p:nvSpPr>
        <p:spPr>
          <a:xfrm>
            <a:off x="270116" y="561603"/>
            <a:ext cx="8938665"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a. </a:t>
            </a:r>
            <a:r>
              <a:rPr lang="vi-VN" sz="2800" b="1" dirty="0">
                <a:solidFill>
                  <a:srgbClr val="FF0000"/>
                </a:solidFill>
                <a:latin typeface="Times New Roman" pitchFamily="18" charset="0"/>
                <a:cs typeface="Times New Roman" pitchFamily="18" charset="0"/>
              </a:rPr>
              <a:t>Ư</a:t>
            </a:r>
            <a:r>
              <a:rPr lang="en-US" sz="2800" b="1" dirty="0" err="1">
                <a:solidFill>
                  <a:srgbClr val="FF0000"/>
                </a:solidFill>
                <a:latin typeface="Times New Roman" pitchFamily="18" charset="0"/>
                <a:cs typeface="Times New Roman" pitchFamily="18" charset="0"/>
              </a:rPr>
              <a:t>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vi-VN" sz="2800" b="1" dirty="0">
                <a:solidFill>
                  <a:srgbClr val="FF0000"/>
                </a:solidFill>
                <a:latin typeface="Times New Roman" pitchFamily="18" charset="0"/>
                <a:cs typeface="Times New Roman" pitchFamily="18" charset="0"/>
              </a:rPr>
              <a:t>ư</a:t>
            </a:r>
            <a:r>
              <a:rPr lang="en-US" sz="2800" b="1" dirty="0" err="1">
                <a:solidFill>
                  <a:srgbClr val="FF0000"/>
                </a:solidFill>
                <a:latin typeface="Times New Roman" pitchFamily="18" charset="0"/>
                <a:cs typeface="Times New Roman" pitchFamily="18" charset="0"/>
              </a:rPr>
              <a:t>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chung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lớn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hai</a:t>
            </a:r>
            <a:r>
              <a:rPr lang="en-US" sz="2800" b="1" dirty="0">
                <a:solidFill>
                  <a:srgbClr val="FF0000"/>
                </a:solidFill>
                <a:latin typeface="Times New Roman" pitchFamily="18" charset="0"/>
                <a:cs typeface="Times New Roman" pitchFamily="18" charset="0"/>
              </a:rPr>
              <a:t> hay </a:t>
            </a:r>
            <a:r>
              <a:rPr lang="en-US" sz="2800" b="1" dirty="0" err="1">
                <a:solidFill>
                  <a:srgbClr val="FF0000"/>
                </a:solidFill>
                <a:latin typeface="Times New Roman" pitchFamily="18" charset="0"/>
                <a:cs typeface="Times New Roman" pitchFamily="18" charset="0"/>
              </a:rPr>
              <a:t>nhiều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endParaRPr lang="en-GB"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4" name="Picture 33">
            <a:extLst>
              <a:ext uri="{FF2B5EF4-FFF2-40B4-BE49-F238E27FC236}">
                <a16:creationId xmlns:a16="http://schemas.microsoft.com/office/drawing/2014/main" id="{63E5453F-4D1D-4779-A5EC-64019D86B2E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689298" y="3846190"/>
            <a:ext cx="2188231" cy="923039"/>
          </a:xfrm>
          <a:prstGeom prst="rect">
            <a:avLst/>
          </a:prstGeom>
        </p:spPr>
      </p:pic>
      <p:pic>
        <p:nvPicPr>
          <p:cNvPr id="37" name="Picture 36">
            <a:extLst>
              <a:ext uri="{FF2B5EF4-FFF2-40B4-BE49-F238E27FC236}">
                <a16:creationId xmlns:a16="http://schemas.microsoft.com/office/drawing/2014/main" id="{236AF94A-81F5-4F4F-A597-1FD6CD74B0B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633832" y="2120279"/>
            <a:ext cx="2223790" cy="938179"/>
          </a:xfrm>
          <a:prstGeom prst="rect">
            <a:avLst/>
          </a:prstGeom>
        </p:spPr>
      </p:pic>
      <p:pic>
        <p:nvPicPr>
          <p:cNvPr id="38" name="Picture 37">
            <a:extLst>
              <a:ext uri="{FF2B5EF4-FFF2-40B4-BE49-F238E27FC236}">
                <a16:creationId xmlns:a16="http://schemas.microsoft.com/office/drawing/2014/main" id="{C3EF841D-BD4B-442D-827C-BE5AE267B0A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460503" y="5498300"/>
            <a:ext cx="2232451" cy="941390"/>
          </a:xfrm>
          <a:prstGeom prst="rect">
            <a:avLst/>
          </a:prstGeom>
        </p:spPr>
      </p:pic>
      <p:pic>
        <p:nvPicPr>
          <p:cNvPr id="39" name="Picture 38">
            <a:extLst>
              <a:ext uri="{FF2B5EF4-FFF2-40B4-BE49-F238E27FC236}">
                <a16:creationId xmlns:a16="http://schemas.microsoft.com/office/drawing/2014/main" id="{B38131F0-DFB8-425F-9557-85426BBDD66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612367" y="1306276"/>
            <a:ext cx="1932937" cy="764306"/>
          </a:xfrm>
          <a:prstGeom prst="rect">
            <a:avLst/>
          </a:prstGeom>
        </p:spPr>
      </p:pic>
      <p:pic>
        <p:nvPicPr>
          <p:cNvPr id="40" name="Picture 39">
            <a:extLst>
              <a:ext uri="{FF2B5EF4-FFF2-40B4-BE49-F238E27FC236}">
                <a16:creationId xmlns:a16="http://schemas.microsoft.com/office/drawing/2014/main" id="{0733AB47-DA0E-4A38-86F4-EF1D50CF9E2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628322" y="3030258"/>
            <a:ext cx="1964849" cy="828992"/>
          </a:xfrm>
          <a:prstGeom prst="rect">
            <a:avLst/>
          </a:prstGeom>
        </p:spPr>
      </p:pic>
      <p:pic>
        <p:nvPicPr>
          <p:cNvPr id="41" name="Picture 40">
            <a:extLst>
              <a:ext uri="{FF2B5EF4-FFF2-40B4-BE49-F238E27FC236}">
                <a16:creationId xmlns:a16="http://schemas.microsoft.com/office/drawing/2014/main" id="{10244B2F-29A1-46A4-B02F-0E4FC5CB87A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689298" y="-209876"/>
            <a:ext cx="1809849" cy="763388"/>
          </a:xfrm>
          <a:prstGeom prst="rect">
            <a:avLst/>
          </a:prstGeom>
        </p:spPr>
      </p:pic>
      <p:pic>
        <p:nvPicPr>
          <p:cNvPr id="42" name="Picture 41">
            <a:extLst>
              <a:ext uri="{FF2B5EF4-FFF2-40B4-BE49-F238E27FC236}">
                <a16:creationId xmlns:a16="http://schemas.microsoft.com/office/drawing/2014/main" id="{F9C26087-6F76-41EE-AEEC-5DE25E7E7726}"/>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2418581" y="4649063"/>
            <a:ext cx="1964849" cy="828992"/>
          </a:xfrm>
          <a:prstGeom prst="rect">
            <a:avLst/>
          </a:prstGeom>
        </p:spPr>
      </p:pic>
      <p:pic>
        <p:nvPicPr>
          <p:cNvPr id="43" name="Picture 42">
            <a:extLst>
              <a:ext uri="{FF2B5EF4-FFF2-40B4-BE49-F238E27FC236}">
                <a16:creationId xmlns:a16="http://schemas.microsoft.com/office/drawing/2014/main" id="{B1DD2B32-BC5A-41EF-BC5F-CD67760EF950}"/>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2612367" y="476216"/>
            <a:ext cx="1850879" cy="780363"/>
          </a:xfrm>
          <a:prstGeom prst="rect">
            <a:avLst/>
          </a:prstGeom>
        </p:spPr>
      </p:pic>
      <p:sp>
        <p:nvSpPr>
          <p:cNvPr id="4" name="Tiêu đề phụ 3">
            <a:extLst>
              <a:ext uri="{FF2B5EF4-FFF2-40B4-BE49-F238E27FC236}">
                <a16:creationId xmlns:a16="http://schemas.microsoft.com/office/drawing/2014/main" id="{581E3BCD-4236-4BF4-9EB0-2AA60D735707}"/>
              </a:ext>
            </a:extLst>
          </p:cNvPr>
          <p:cNvSpPr>
            <a:spLocks noGrp="1"/>
          </p:cNvSpPr>
          <p:nvPr>
            <p:ph type="subTitle" idx="1"/>
          </p:nvPr>
        </p:nvSpPr>
        <p:spPr>
          <a:xfrm>
            <a:off x="775594" y="428095"/>
            <a:ext cx="9630276" cy="4495443"/>
          </a:xfrm>
        </p:spPr>
        <p: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PHIẾU HỌC TẬP </a:t>
            </a:r>
            <a:r>
              <a:rPr lang="en-US" sz="2400" b="1" dirty="0">
                <a:latin typeface="Times New Roman" panose="02020603050405020304" pitchFamily="18" charset="0"/>
                <a:ea typeface="Calibri" panose="020F0502020204030204" pitchFamily="34" charset="0"/>
                <a:cs typeface="Times New Roman" panose="02020603050405020304" pitchFamily="18" charset="0"/>
              </a:rPr>
              <a:t>SỐ 1</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Điền vào chỗ (…) để hoàn thiện lời giải của bài toán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HĐ1: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Ư(24)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Ư(28)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ƯC(24, 28)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HĐ3: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Số lớn nhất trong tập ƯC(24, 28) là: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p:txBody>
      </p:sp>
      <p:pic>
        <p:nvPicPr>
          <p:cNvPr id="2" name="Đồng hồ đếm ngược 2 phút">
            <a:hlinkClick r:id="" action="ppaction://media"/>
            <a:extLst>
              <a:ext uri="{FF2B5EF4-FFF2-40B4-BE49-F238E27FC236}">
                <a16:creationId xmlns:a16="http://schemas.microsoft.com/office/drawing/2014/main" id="{E19103B5-1D3D-4413-AFC9-B4D0F2611418}"/>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7451677" y="4307709"/>
            <a:ext cx="3200851" cy="1997573"/>
          </a:xfrm>
          <a:prstGeom prst="rect">
            <a:avLst/>
          </a:prstGeom>
        </p:spPr>
      </p:pic>
    </p:spTree>
    <p:extLst>
      <p:ext uri="{BB962C8B-B14F-4D97-AF65-F5344CB8AC3E}">
        <p14:creationId xmlns:p14="http://schemas.microsoft.com/office/powerpoint/2010/main" val="768015139"/>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4" name="Picture 33">
            <a:extLst>
              <a:ext uri="{FF2B5EF4-FFF2-40B4-BE49-F238E27FC236}">
                <a16:creationId xmlns:a16="http://schemas.microsoft.com/office/drawing/2014/main" id="{63E5453F-4D1D-4779-A5EC-64019D86B2E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689298" y="3846190"/>
            <a:ext cx="2188231" cy="923039"/>
          </a:xfrm>
          <a:prstGeom prst="rect">
            <a:avLst/>
          </a:prstGeom>
        </p:spPr>
      </p:pic>
      <p:pic>
        <p:nvPicPr>
          <p:cNvPr id="37" name="Picture 36">
            <a:extLst>
              <a:ext uri="{FF2B5EF4-FFF2-40B4-BE49-F238E27FC236}">
                <a16:creationId xmlns:a16="http://schemas.microsoft.com/office/drawing/2014/main" id="{236AF94A-81F5-4F4F-A597-1FD6CD74B0B0}"/>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633832" y="2120279"/>
            <a:ext cx="2223790" cy="938179"/>
          </a:xfrm>
          <a:prstGeom prst="rect">
            <a:avLst/>
          </a:prstGeom>
        </p:spPr>
      </p:pic>
      <p:pic>
        <p:nvPicPr>
          <p:cNvPr id="38" name="Picture 37">
            <a:extLst>
              <a:ext uri="{FF2B5EF4-FFF2-40B4-BE49-F238E27FC236}">
                <a16:creationId xmlns:a16="http://schemas.microsoft.com/office/drawing/2014/main" id="{C3EF841D-BD4B-442D-827C-BE5AE267B0A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460503" y="5498300"/>
            <a:ext cx="2232451" cy="941390"/>
          </a:xfrm>
          <a:prstGeom prst="rect">
            <a:avLst/>
          </a:prstGeom>
        </p:spPr>
      </p:pic>
      <p:pic>
        <p:nvPicPr>
          <p:cNvPr id="39" name="Picture 38">
            <a:extLst>
              <a:ext uri="{FF2B5EF4-FFF2-40B4-BE49-F238E27FC236}">
                <a16:creationId xmlns:a16="http://schemas.microsoft.com/office/drawing/2014/main" id="{B38131F0-DFB8-425F-9557-85426BBDD66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612367" y="1306276"/>
            <a:ext cx="1932937" cy="764306"/>
          </a:xfrm>
          <a:prstGeom prst="rect">
            <a:avLst/>
          </a:prstGeom>
        </p:spPr>
      </p:pic>
      <p:pic>
        <p:nvPicPr>
          <p:cNvPr id="40" name="Picture 39">
            <a:extLst>
              <a:ext uri="{FF2B5EF4-FFF2-40B4-BE49-F238E27FC236}">
                <a16:creationId xmlns:a16="http://schemas.microsoft.com/office/drawing/2014/main" id="{0733AB47-DA0E-4A38-86F4-EF1D50CF9E2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628322" y="3030258"/>
            <a:ext cx="1964849" cy="828992"/>
          </a:xfrm>
          <a:prstGeom prst="rect">
            <a:avLst/>
          </a:prstGeom>
        </p:spPr>
      </p:pic>
      <p:pic>
        <p:nvPicPr>
          <p:cNvPr id="41" name="Picture 40">
            <a:extLst>
              <a:ext uri="{FF2B5EF4-FFF2-40B4-BE49-F238E27FC236}">
                <a16:creationId xmlns:a16="http://schemas.microsoft.com/office/drawing/2014/main" id="{10244B2F-29A1-46A4-B02F-0E4FC5CB87A1}"/>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2689298" y="-209876"/>
            <a:ext cx="1809849" cy="763388"/>
          </a:xfrm>
          <a:prstGeom prst="rect">
            <a:avLst/>
          </a:prstGeom>
        </p:spPr>
      </p:pic>
      <p:pic>
        <p:nvPicPr>
          <p:cNvPr id="42" name="Picture 41">
            <a:extLst>
              <a:ext uri="{FF2B5EF4-FFF2-40B4-BE49-F238E27FC236}">
                <a16:creationId xmlns:a16="http://schemas.microsoft.com/office/drawing/2014/main" id="{F9C26087-6F76-41EE-AEEC-5DE25E7E7726}"/>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2418581" y="4649063"/>
            <a:ext cx="1964849" cy="828992"/>
          </a:xfrm>
          <a:prstGeom prst="rect">
            <a:avLst/>
          </a:prstGeom>
        </p:spPr>
      </p:pic>
      <p:pic>
        <p:nvPicPr>
          <p:cNvPr id="43" name="Picture 42">
            <a:extLst>
              <a:ext uri="{FF2B5EF4-FFF2-40B4-BE49-F238E27FC236}">
                <a16:creationId xmlns:a16="http://schemas.microsoft.com/office/drawing/2014/main" id="{B1DD2B32-BC5A-41EF-BC5F-CD67760EF950}"/>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2612367" y="476216"/>
            <a:ext cx="1850879" cy="780363"/>
          </a:xfrm>
          <a:prstGeom prst="rect">
            <a:avLst/>
          </a:prstGeom>
        </p:spPr>
      </p:pic>
      <p:sp>
        <p:nvSpPr>
          <p:cNvPr id="4" name="Tiêu đề phụ 3">
            <a:extLst>
              <a:ext uri="{FF2B5EF4-FFF2-40B4-BE49-F238E27FC236}">
                <a16:creationId xmlns:a16="http://schemas.microsoft.com/office/drawing/2014/main" id="{581E3BCD-4236-4BF4-9EB0-2AA60D735707}"/>
              </a:ext>
            </a:extLst>
          </p:cNvPr>
          <p:cNvSpPr>
            <a:spLocks noGrp="1"/>
          </p:cNvSpPr>
          <p:nvPr>
            <p:ph type="subTitle" idx="1"/>
          </p:nvPr>
        </p:nvSpPr>
        <p:spPr>
          <a:xfrm>
            <a:off x="775594" y="428095"/>
            <a:ext cx="9630276" cy="5102935"/>
          </a:xfrm>
        </p:spPr>
        <p:txBody>
          <a:bodyPr/>
          <a:lstStyle/>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PHIẾU HỌC TẬP SỐ 1</a:t>
            </a:r>
          </a:p>
          <a:p>
            <a:pPr algn="ctr">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Nhóm: ……… </a:t>
            </a: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Điền vào chỗ (…) để hoàn thiện lời giải của bài toán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HĐ1: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Ư(24)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Ư(28)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HĐ2: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ƯC(24, 28)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82600" indent="-342900" algn="l">
              <a:lnSpc>
                <a:spcPct val="107000"/>
              </a:lnSpc>
              <a:spcAft>
                <a:spcPts val="800"/>
              </a:spcAft>
              <a:buFont typeface="Arial" panose="020B0604020202020204" pitchFamily="34" charset="0"/>
              <a:buChar char="•"/>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HĐ3: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Sgk</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/44)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82600" indent="-342900" algn="l">
              <a:lnSpc>
                <a:spcPct val="107000"/>
              </a:lnSpc>
              <a:spcAft>
                <a:spcPts val="800"/>
              </a:spcAft>
              <a:buFont typeface="Arial" panose="020B0604020202020204" pitchFamily="34" charset="0"/>
              <a:buChar char="•"/>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Số lớn nhất trong tập ƯC(24, 28)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US" sz="2800" dirty="0">
              <a:solidFill>
                <a:srgbClr val="FF0000"/>
              </a:solidFill>
            </a:endParaRPr>
          </a:p>
        </p:txBody>
      </p:sp>
      <p:graphicFrame>
        <p:nvGraphicFramePr>
          <p:cNvPr id="87" name="Object 86">
            <a:extLst>
              <a:ext uri="{FF2B5EF4-FFF2-40B4-BE49-F238E27FC236}">
                <a16:creationId xmlns:a16="http://schemas.microsoft.com/office/drawing/2014/main" id="{FBDA9E85-6023-4DD9-A96C-E452F4507D59}"/>
              </a:ext>
            </a:extLst>
          </p:cNvPr>
          <p:cNvGraphicFramePr>
            <a:graphicFrameLocks noChangeAspect="1"/>
          </p:cNvGraphicFramePr>
          <p:nvPr>
            <p:extLst>
              <p:ext uri="{D42A27DB-BD31-4B8C-83A1-F6EECF244321}">
                <p14:modId xmlns:p14="http://schemas.microsoft.com/office/powerpoint/2010/main" val="3783235460"/>
              </p:ext>
            </p:extLst>
          </p:nvPr>
        </p:nvGraphicFramePr>
        <p:xfrm>
          <a:off x="2353830" y="2362216"/>
          <a:ext cx="3651250" cy="595313"/>
        </p:xfrm>
        <a:graphic>
          <a:graphicData uri="http://schemas.openxmlformats.org/presentationml/2006/ole">
            <mc:AlternateContent xmlns:mc="http://schemas.openxmlformats.org/markup-compatibility/2006">
              <mc:Choice xmlns:v="urn:schemas-microsoft-com:vml" Requires="v">
                <p:oleObj spid="_x0000_s3215" name="Equation" r:id="rId14" imgW="1562040" imgH="253800" progId="Equation.DSMT4">
                  <p:embed/>
                </p:oleObj>
              </mc:Choice>
              <mc:Fallback>
                <p:oleObj name="Equation" r:id="rId14" imgW="1562040" imgH="253800" progId="Equation.DSMT4">
                  <p:embed/>
                  <p:pic>
                    <p:nvPicPr>
                      <p:cNvPr id="12" name="Object 11"/>
                      <p:cNvPicPr/>
                      <p:nvPr/>
                    </p:nvPicPr>
                    <p:blipFill>
                      <a:blip r:embed="rId15"/>
                      <a:stretch>
                        <a:fillRect/>
                      </a:stretch>
                    </p:blipFill>
                    <p:spPr>
                      <a:xfrm>
                        <a:off x="2353830" y="2362216"/>
                        <a:ext cx="3651250" cy="595313"/>
                      </a:xfrm>
                      <a:prstGeom prst="rect">
                        <a:avLst/>
                      </a:prstGeom>
                    </p:spPr>
                  </p:pic>
                </p:oleObj>
              </mc:Fallback>
            </mc:AlternateContent>
          </a:graphicData>
        </a:graphic>
      </p:graphicFrame>
      <p:graphicFrame>
        <p:nvGraphicFramePr>
          <p:cNvPr id="89" name="Object 88">
            <a:extLst>
              <a:ext uri="{FF2B5EF4-FFF2-40B4-BE49-F238E27FC236}">
                <a16:creationId xmlns:a16="http://schemas.microsoft.com/office/drawing/2014/main" id="{DC6DB190-1B9E-4898-A683-2816595C636C}"/>
              </a:ext>
            </a:extLst>
          </p:cNvPr>
          <p:cNvGraphicFramePr>
            <a:graphicFrameLocks noChangeAspect="1"/>
          </p:cNvGraphicFramePr>
          <p:nvPr>
            <p:extLst>
              <p:ext uri="{D42A27DB-BD31-4B8C-83A1-F6EECF244321}">
                <p14:modId xmlns:p14="http://schemas.microsoft.com/office/powerpoint/2010/main" val="3992403321"/>
              </p:ext>
            </p:extLst>
          </p:nvPr>
        </p:nvGraphicFramePr>
        <p:xfrm>
          <a:off x="2372636" y="2836872"/>
          <a:ext cx="2582863" cy="593725"/>
        </p:xfrm>
        <a:graphic>
          <a:graphicData uri="http://schemas.openxmlformats.org/presentationml/2006/ole">
            <mc:AlternateContent xmlns:mc="http://schemas.openxmlformats.org/markup-compatibility/2006">
              <mc:Choice xmlns:v="urn:schemas-microsoft-com:vml" Requires="v">
                <p:oleObj spid="_x0000_s3216" name="Equation" r:id="rId16" imgW="1104840" imgH="253800" progId="Equation.DSMT4">
                  <p:embed/>
                </p:oleObj>
              </mc:Choice>
              <mc:Fallback>
                <p:oleObj name="Equation" r:id="rId16" imgW="1104840" imgH="253800" progId="Equation.DSMT4">
                  <p:embed/>
                  <p:pic>
                    <p:nvPicPr>
                      <p:cNvPr id="13" name="Object 12"/>
                      <p:cNvPicPr/>
                      <p:nvPr/>
                    </p:nvPicPr>
                    <p:blipFill>
                      <a:blip r:embed="rId17"/>
                      <a:stretch>
                        <a:fillRect/>
                      </a:stretch>
                    </p:blipFill>
                    <p:spPr>
                      <a:xfrm>
                        <a:off x="2372636" y="2836872"/>
                        <a:ext cx="2582863" cy="593725"/>
                      </a:xfrm>
                      <a:prstGeom prst="rect">
                        <a:avLst/>
                      </a:prstGeom>
                    </p:spPr>
                  </p:pic>
                </p:oleObj>
              </mc:Fallback>
            </mc:AlternateContent>
          </a:graphicData>
        </a:graphic>
      </p:graphicFrame>
      <p:graphicFrame>
        <p:nvGraphicFramePr>
          <p:cNvPr id="90" name="Object 89">
            <a:extLst>
              <a:ext uri="{FF2B5EF4-FFF2-40B4-BE49-F238E27FC236}">
                <a16:creationId xmlns:a16="http://schemas.microsoft.com/office/drawing/2014/main" id="{6F0E3196-1D27-41A2-9C99-192E39F00AF9}"/>
              </a:ext>
            </a:extLst>
          </p:cNvPr>
          <p:cNvGraphicFramePr>
            <a:graphicFrameLocks noChangeAspect="1"/>
          </p:cNvGraphicFramePr>
          <p:nvPr>
            <p:extLst>
              <p:ext uri="{D42A27DB-BD31-4B8C-83A1-F6EECF244321}">
                <p14:modId xmlns:p14="http://schemas.microsoft.com/office/powerpoint/2010/main" val="3781727874"/>
              </p:ext>
            </p:extLst>
          </p:nvPr>
        </p:nvGraphicFramePr>
        <p:xfrm>
          <a:off x="3125287" y="3859250"/>
          <a:ext cx="1452562" cy="593725"/>
        </p:xfrm>
        <a:graphic>
          <a:graphicData uri="http://schemas.openxmlformats.org/presentationml/2006/ole">
            <mc:AlternateContent xmlns:mc="http://schemas.openxmlformats.org/markup-compatibility/2006">
              <mc:Choice xmlns:v="urn:schemas-microsoft-com:vml" Requires="v">
                <p:oleObj spid="_x0000_s3217" name="Equation" r:id="rId18" imgW="622080" imgH="253800" progId="Equation.DSMT4">
                  <p:embed/>
                </p:oleObj>
              </mc:Choice>
              <mc:Fallback>
                <p:oleObj name="Equation" r:id="rId18" imgW="622080" imgH="253800" progId="Equation.DSMT4">
                  <p:embed/>
                  <p:pic>
                    <p:nvPicPr>
                      <p:cNvPr id="15" name="Object 14"/>
                      <p:cNvPicPr/>
                      <p:nvPr/>
                    </p:nvPicPr>
                    <p:blipFill>
                      <a:blip r:embed="rId19"/>
                      <a:stretch>
                        <a:fillRect/>
                      </a:stretch>
                    </p:blipFill>
                    <p:spPr>
                      <a:xfrm>
                        <a:off x="3125287" y="3859250"/>
                        <a:ext cx="1452562" cy="593725"/>
                      </a:xfrm>
                      <a:prstGeom prst="rect">
                        <a:avLst/>
                      </a:prstGeom>
                    </p:spPr>
                  </p:pic>
                </p:oleObj>
              </mc:Fallback>
            </mc:AlternateContent>
          </a:graphicData>
        </a:graphic>
      </p:graphicFrame>
      <p:pic>
        <p:nvPicPr>
          <p:cNvPr id="16" name="Đồng hồ đếm ngược 2 phút">
            <a:hlinkClick r:id="" action="ppaction://media"/>
            <a:extLst>
              <a:ext uri="{FF2B5EF4-FFF2-40B4-BE49-F238E27FC236}">
                <a16:creationId xmlns:a16="http://schemas.microsoft.com/office/drawing/2014/main" id="{E424C861-20B1-427A-A7E4-E17B1D6DDD14}"/>
              </a:ext>
            </a:extLst>
          </p:cNvPr>
          <p:cNvPicPr>
            <a:picLocks noChangeAspect="1"/>
          </p:cNvPicPr>
          <p:nvPr>
            <a:videoFile r:link="rId3"/>
            <p:extLst>
              <p:ext uri="{DAA4B4D4-6D71-4841-9C94-3DE7FCFB9230}">
                <p14:media xmlns:p14="http://schemas.microsoft.com/office/powerpoint/2010/main" r:embed="rId2"/>
              </p:ext>
            </p:extLst>
          </p:nvPr>
        </p:nvPicPr>
        <p:blipFill>
          <a:blip r:embed="rId20"/>
          <a:stretch>
            <a:fillRect/>
          </a:stretch>
        </p:blipFill>
        <p:spPr>
          <a:xfrm>
            <a:off x="7679814" y="4307709"/>
            <a:ext cx="2952769" cy="1997573"/>
          </a:xfrm>
          <a:prstGeom prst="rect">
            <a:avLst/>
          </a:prstGeom>
        </p:spPr>
      </p:pic>
    </p:spTree>
    <p:extLst>
      <p:ext uri="{BB962C8B-B14F-4D97-AF65-F5344CB8AC3E}">
        <p14:creationId xmlns:p14="http://schemas.microsoft.com/office/powerpoint/2010/main" val="3977881609"/>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324" y="3814344"/>
            <a:ext cx="2467915" cy="2467915"/>
          </a:xfrm>
          <a:prstGeom prst="rect">
            <a:avLst/>
          </a:prstGeom>
        </p:spPr>
      </p:pic>
      <p:sp>
        <p:nvSpPr>
          <p:cNvPr id="20" name="Google Shape;286;p35">
            <a:extLst>
              <a:ext uri="{FF2B5EF4-FFF2-40B4-BE49-F238E27FC236}">
                <a16:creationId xmlns:a16="http://schemas.microsoft.com/office/drawing/2014/main" id="{72C9E452-764E-49B2-AFB1-0591F81B965F}"/>
              </a:ext>
            </a:extLst>
          </p:cNvPr>
          <p:cNvSpPr txBox="1">
            <a:spLocks noGrp="1"/>
          </p:cNvSpPr>
          <p:nvPr>
            <p:ph type="title"/>
          </p:nvPr>
        </p:nvSpPr>
        <p:spPr>
          <a:xfrm>
            <a:off x="0" y="1314047"/>
            <a:ext cx="9873219" cy="2703566"/>
          </a:xfrm>
          <a:prstGeom prst="rect">
            <a:avLst/>
          </a:prstGeom>
        </p:spPr>
        <p:txBody>
          <a:bodyPr spcFirstLastPara="1" wrap="square" lIns="360000" tIns="91425" rIns="91425" bIns="91425" anchor="b" anchorCtr="0">
            <a:noAutofit/>
          </a:bodyPr>
          <a:lstStyle/>
          <a:p>
            <a:pPr algn="just">
              <a:lnSpc>
                <a:spcPct val="150000"/>
              </a:lnSpc>
            </a:pPr>
            <a:r>
              <a:rPr lang="en-US" sz="3200" b="0" dirty="0">
                <a:latin typeface="Times New Roman" panose="02020603050405020304" pitchFamily="18" charset="0"/>
                <a:cs typeface="Times New Roman" panose="02020603050405020304" pitchFamily="18" charset="0"/>
              </a:rPr>
              <a:t>Một bác thợ mộc muốn làm kệ tủ từ hai tấm gỗ dài 18 dm và 30 dm. Bác muốn cắt hai tấm gỗ này thành các thanh gỗ có cùng độ dài mà không để thừa </a:t>
            </a:r>
            <a:r>
              <a:rPr lang="en-US" sz="3200" b="0" dirty="0" err="1">
                <a:latin typeface="Times New Roman" panose="02020603050405020304" pitchFamily="18" charset="0"/>
                <a:cs typeface="Times New Roman" panose="02020603050405020304" pitchFamily="18" charset="0"/>
              </a:rPr>
              <a:t>mẩu</a:t>
            </a:r>
            <a:r>
              <a:rPr lang="en-US" sz="3200" b="0" dirty="0">
                <a:latin typeface="Times New Roman" panose="02020603050405020304" pitchFamily="18" charset="0"/>
                <a:cs typeface="Times New Roman" panose="02020603050405020304" pitchFamily="18" charset="0"/>
              </a:rPr>
              <a:t> gỗ nào. Em hãy giúp bác </a:t>
            </a:r>
            <a:r>
              <a:rPr lang="en-US" sz="3200" b="0" dirty="0" err="1">
                <a:latin typeface="Times New Roman" panose="02020603050405020304" pitchFamily="18" charset="0"/>
                <a:cs typeface="Times New Roman" panose="02020603050405020304" pitchFamily="18" charset="0"/>
              </a:rPr>
              <a:t>thợ</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mộc</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Tìm</a:t>
            </a:r>
            <a:r>
              <a:rPr lang="en-US" sz="3200" b="0" dirty="0">
                <a:latin typeface="Times New Roman" panose="02020603050405020304" pitchFamily="18" charset="0"/>
                <a:cs typeface="Times New Roman" panose="02020603050405020304" pitchFamily="18" charset="0"/>
              </a:rPr>
              <a:t> độ dài lớn nhất có thể của mỗi thanh gỗ được cắt.</a:t>
            </a:r>
            <a:endParaRPr sz="1600" b="0" dirty="0">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1E3CBB06-5BFF-4EEE-BDE0-9B4EC9E2CF71}"/>
              </a:ext>
            </a:extLst>
          </p:cNvPr>
          <p:cNvSpPr/>
          <p:nvPr/>
        </p:nvSpPr>
        <p:spPr>
          <a:xfrm>
            <a:off x="3587116" y="2554866"/>
            <a:ext cx="3570938" cy="56803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10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2E7B6C5-0C4D-41A1-4955-BC456139166C}"/>
              </a:ext>
            </a:extLst>
          </p:cNvPr>
          <p:cNvGrpSpPr/>
          <p:nvPr/>
        </p:nvGrpSpPr>
        <p:grpSpPr>
          <a:xfrm>
            <a:off x="115709" y="294258"/>
            <a:ext cx="10529768" cy="5910941"/>
            <a:chOff x="130626" y="103413"/>
            <a:chExt cx="11887199" cy="6672942"/>
          </a:xfrm>
        </p:grpSpPr>
        <p:sp>
          <p:nvSpPr>
            <p:cNvPr id="3" name="Rectangle 2">
              <a:extLst>
                <a:ext uri="{FF2B5EF4-FFF2-40B4-BE49-F238E27FC236}">
                  <a16:creationId xmlns:a16="http://schemas.microsoft.com/office/drawing/2014/main" id="{A6646114-5C26-C8BC-96A9-5285846337CD}"/>
                </a:ext>
              </a:extLst>
            </p:cNvPr>
            <p:cNvSpPr/>
            <p:nvPr/>
          </p:nvSpPr>
          <p:spPr>
            <a:xfrm>
              <a:off x="130626" y="103413"/>
              <a:ext cx="11778343" cy="65423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Rectangle 3">
              <a:extLst>
                <a:ext uri="{FF2B5EF4-FFF2-40B4-BE49-F238E27FC236}">
                  <a16:creationId xmlns:a16="http://schemas.microsoft.com/office/drawing/2014/main" id="{3C6B154C-2171-957B-2FEA-ACD0B35C3288}"/>
                </a:ext>
              </a:extLst>
            </p:cNvPr>
            <p:cNvSpPr/>
            <p:nvPr/>
          </p:nvSpPr>
          <p:spPr>
            <a:xfrm>
              <a:off x="239482" y="234041"/>
              <a:ext cx="11778343" cy="654231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extBox 1">
            <a:extLst>
              <a:ext uri="{FF2B5EF4-FFF2-40B4-BE49-F238E27FC236}">
                <a16:creationId xmlns:a16="http://schemas.microsoft.com/office/drawing/2014/main" id="{A6D94DC7-F3B7-80C0-A493-CD91C44ABDC6}"/>
              </a:ext>
            </a:extLst>
          </p:cNvPr>
          <p:cNvSpPr txBox="1"/>
          <p:nvPr/>
        </p:nvSpPr>
        <p:spPr>
          <a:xfrm>
            <a:off x="421867" y="553588"/>
            <a:ext cx="10048218" cy="830997"/>
          </a:xfrm>
          <a:prstGeom prst="rect">
            <a:avLst/>
          </a:prstGeom>
          <a:noFill/>
        </p:spPr>
        <p:txBody>
          <a:bodyPr wrap="square" rtlCol="0">
            <a:spAutoFit/>
          </a:bodyPr>
          <a:lstStyle/>
          <a:p>
            <a:r>
              <a:rPr lang="en-US" sz="2400" b="1" dirty="0">
                <a:solidFill>
                  <a:schemeClr val="tx1"/>
                </a:solidFill>
                <a:latin typeface="Times New Roman" panose="02020603050405020304" pitchFamily="18" charset="0"/>
                <a:cs typeface="Times New Roman" panose="02020603050405020304" pitchFamily="18" charset="0"/>
              </a:rPr>
              <a:t>HƯỚNG DẪN HOÀN THÀNH </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PHIẾU HỌC TẬP SỐ 2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Khăn</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trải</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bàn</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05DD4C-E894-AE6A-E7B7-BF4088B697AF}"/>
              </a:ext>
            </a:extLst>
          </p:cNvPr>
          <p:cNvSpPr txBox="1"/>
          <p:nvPr/>
        </p:nvSpPr>
        <p:spPr>
          <a:xfrm>
            <a:off x="539189" y="914638"/>
            <a:ext cx="9813573" cy="5011949"/>
          </a:xfrm>
          <a:prstGeom prst="rect">
            <a:avLst/>
          </a:prstGeom>
          <a:noFill/>
        </p:spPr>
        <p:txBody>
          <a:bodyPr wrap="square" rtlCol="0">
            <a:spAutoFit/>
          </a:bodyPr>
          <a:lstStyle/>
          <a:p>
            <a:pPr algn="just">
              <a:lnSpc>
                <a:spcPct val="150000"/>
              </a:lnSpc>
            </a:pPr>
            <a:r>
              <a:rPr lang="en-US" sz="2400" dirty="0" err="1">
                <a:solidFill>
                  <a:srgbClr val="FF0000"/>
                </a:solidFill>
                <a:latin typeface="Times New Roman" panose="02020603050405020304" pitchFamily="18" charset="0"/>
                <a:cs typeface="Times New Roman" panose="02020603050405020304" pitchFamily="18" charset="0"/>
              </a:rPr>
              <a:t>Bước</a:t>
            </a:r>
            <a:r>
              <a:rPr lang="en-US" sz="2400" dirty="0">
                <a:solidFill>
                  <a:srgbClr val="FF0000"/>
                </a:solidFill>
                <a:latin typeface="Times New Roman" panose="02020603050405020304" pitchFamily="18" charset="0"/>
                <a:cs typeface="Times New Roman" panose="02020603050405020304" pitchFamily="18" charset="0"/>
              </a:rPr>
              <a:t> 1: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(8 </a:t>
            </a:r>
            <a:r>
              <a:rPr lang="en-US" sz="2400" dirty="0" err="1">
                <a:solidFill>
                  <a:srgbClr val="FF0000"/>
                </a:solidFill>
                <a:latin typeface="Times New Roman" panose="02020603050405020304" pitchFamily="18" charset="0"/>
                <a:cs typeface="Times New Roman" panose="02020603050405020304" pitchFamily="18" charset="0"/>
              </a:rPr>
              <a:t>phút</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Ghi</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tên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mình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vào</a:t>
            </a:r>
            <a:r>
              <a:rPr lang="en-US" sz="2400" dirty="0">
                <a:solidFill>
                  <a:srgbClr val="000066"/>
                </a:solidFill>
                <a:latin typeface="Times New Roman" panose="02020603050405020304" pitchFamily="18" charset="0"/>
                <a:cs typeface="Times New Roman" panose="02020603050405020304" pitchFamily="18" charset="0"/>
              </a:rPr>
              <a:t> ô </a:t>
            </a:r>
            <a:r>
              <a:rPr lang="en-US" sz="2400" dirty="0" err="1">
                <a:solidFill>
                  <a:srgbClr val="000066"/>
                </a:solidFill>
                <a:latin typeface="Times New Roman" panose="02020603050405020304" pitchFamily="18" charset="0"/>
                <a:cs typeface="Times New Roman" panose="02020603050405020304" pitchFamily="18" charset="0"/>
              </a:rPr>
              <a:t>bên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trái</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hoàn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thành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yêu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cầu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đầu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tiên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trong</a:t>
            </a:r>
            <a:r>
              <a:rPr lang="en-US" sz="2400" dirty="0">
                <a:solidFill>
                  <a:srgbClr val="000066"/>
                </a:solidFill>
                <a:latin typeface="Times New Roman" panose="02020603050405020304" pitchFamily="18" charset="0"/>
                <a:cs typeface="Times New Roman" panose="02020603050405020304" pitchFamily="18" charset="0"/>
              </a:rPr>
              <a:t> 2 </a:t>
            </a:r>
            <a:r>
              <a:rPr lang="en-US" sz="2400" dirty="0" err="1">
                <a:solidFill>
                  <a:srgbClr val="000066"/>
                </a:solidFill>
                <a:latin typeface="Times New Roman" panose="02020603050405020304" pitchFamily="18" charset="0"/>
                <a:cs typeface="Times New Roman" panose="02020603050405020304" pitchFamily="18" charset="0"/>
              </a:rPr>
              <a:t>phút</a:t>
            </a:r>
            <a:r>
              <a:rPr lang="en-US" sz="2400" dirty="0">
                <a:solidFill>
                  <a:srgbClr val="000066"/>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Xoay</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phiếu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theo</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chiều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kim</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đồng</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hồ</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khi</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có</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hiệu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lệnh</a:t>
            </a:r>
            <a:r>
              <a:rPr lang="en-US" sz="2400" dirty="0">
                <a:solidFill>
                  <a:srgbClr val="000066"/>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Ghi</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tên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mình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và</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đánh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giá</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bạn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làm</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trước</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hoàn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thành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yêu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cầu</a:t>
            </a:r>
            <a:r>
              <a:rPr lang="en-US" sz="2400" dirty="0">
                <a:solidFill>
                  <a:srgbClr val="000066"/>
                </a:solidFill>
                <a:latin typeface="Times New Roman" panose="02020603050405020304" pitchFamily="18" charset="0"/>
                <a:cs typeface="Times New Roman" panose="02020603050405020304" pitchFamily="18" charset="0"/>
              </a:rPr>
              <a:t> ở </a:t>
            </a:r>
            <a:r>
              <a:rPr lang="en-US" sz="2400" dirty="0" err="1">
                <a:solidFill>
                  <a:srgbClr val="000066"/>
                </a:solidFill>
                <a:latin typeface="Times New Roman" panose="02020603050405020304" pitchFamily="18" charset="0"/>
                <a:cs typeface="Times New Roman" panose="02020603050405020304" pitchFamily="18" charset="0"/>
              </a:rPr>
              <a:t>dòng</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tiếp</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theo.</a:t>
            </a:r>
            <a:endParaRPr lang="en-US" sz="2400" dirty="0">
              <a:solidFill>
                <a:srgbClr val="000066"/>
              </a:solidFill>
              <a:latin typeface="Times New Roman" panose="02020603050405020304" pitchFamily="18" charset="0"/>
              <a:cs typeface="Times New Roman" panose="02020603050405020304" pitchFamily="18" charset="0"/>
            </a:endParaRPr>
          </a:p>
          <a:p>
            <a:pPr algn="just">
              <a:lnSpc>
                <a:spcPct val="150000"/>
              </a:lnSpc>
            </a:pPr>
            <a:r>
              <a:rPr lang="en-US" sz="2400" dirty="0" err="1">
                <a:solidFill>
                  <a:srgbClr val="FF0000"/>
                </a:solidFill>
                <a:latin typeface="Times New Roman" panose="02020603050405020304" pitchFamily="18" charset="0"/>
                <a:cs typeface="Times New Roman" panose="02020603050405020304" pitchFamily="18" charset="0"/>
              </a:rPr>
              <a:t>Bước</a:t>
            </a:r>
            <a:r>
              <a:rPr lang="en-US" sz="2400"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Làm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dirty="0">
                <a:solidFill>
                  <a:srgbClr val="FF0000"/>
                </a:solidFill>
                <a:latin typeface="Times New Roman" panose="02020603050405020304" pitchFamily="18" charset="0"/>
                <a:cs typeface="Times New Roman" panose="02020603050405020304" pitchFamily="18" charset="0"/>
              </a:rPr>
              <a:t> (2 </a:t>
            </a:r>
            <a:r>
              <a:rPr lang="en-US" sz="2400" dirty="0" err="1">
                <a:solidFill>
                  <a:srgbClr val="FF0000"/>
                </a:solidFill>
                <a:latin typeface="Times New Roman" panose="02020603050405020304" pitchFamily="18" charset="0"/>
                <a:cs typeface="Times New Roman" panose="02020603050405020304" pitchFamily="18" charset="0"/>
              </a:rPr>
              <a:t>phút</a:t>
            </a:r>
            <a:r>
              <a:rPr lang="en-US" sz="2400" dirty="0">
                <a:solidFill>
                  <a:srgbClr val="FF0000"/>
                </a:solidFill>
                <a:latin typeface="Times New Roman" panose="02020603050405020304" pitchFamily="18" charset="0"/>
                <a:cs typeface="Times New Roman" panose="02020603050405020304" pitchFamily="18" charset="0"/>
              </a:rPr>
              <a:t>)</a:t>
            </a:r>
          </a:p>
          <a:p>
            <a:pPr algn="just">
              <a:lnSpc>
                <a:spcPct val="150000"/>
              </a:lnSpc>
            </a:pP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Nhóm</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thống</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nhất</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câu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trả</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lời</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và</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điền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vào</a:t>
            </a:r>
            <a:r>
              <a:rPr lang="en-US" sz="2400" dirty="0">
                <a:solidFill>
                  <a:srgbClr val="000066"/>
                </a:solidFill>
                <a:latin typeface="Times New Roman" panose="02020603050405020304" pitchFamily="18" charset="0"/>
                <a:cs typeface="Times New Roman" panose="02020603050405020304" pitchFamily="18" charset="0"/>
              </a:rPr>
              <a:t> ô </a:t>
            </a:r>
            <a:r>
              <a:rPr lang="en-US" sz="2400" dirty="0" err="1">
                <a:solidFill>
                  <a:srgbClr val="000066"/>
                </a:solidFill>
                <a:latin typeface="Times New Roman" panose="02020603050405020304" pitchFamily="18" charset="0"/>
                <a:cs typeface="Times New Roman" panose="02020603050405020304" pitchFamily="18" charset="0"/>
              </a:rPr>
              <a:t>tròn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giữa</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phiếu</a:t>
            </a:r>
            <a:r>
              <a:rPr lang="en-US" sz="2400" dirty="0">
                <a:solidFill>
                  <a:srgbClr val="000066"/>
                </a:solidFill>
                <a:latin typeface="Times New Roman" panose="02020603050405020304" pitchFamily="18" charset="0"/>
                <a:cs typeface="Times New Roman" panose="02020603050405020304" pitchFamily="18" charset="0"/>
              </a:rPr>
              <a:t>.</a:t>
            </a:r>
          </a:p>
          <a:p>
            <a:pPr algn="just">
              <a:lnSpc>
                <a:spcPct val="150000"/>
              </a:lnSpc>
            </a:pPr>
            <a:r>
              <a:rPr lang="en-US" sz="2400" dirty="0" err="1">
                <a:solidFill>
                  <a:srgbClr val="FF0000"/>
                </a:solidFill>
                <a:latin typeface="Times New Roman" panose="02020603050405020304" pitchFamily="18" charset="0"/>
                <a:cs typeface="Times New Roman" panose="02020603050405020304" pitchFamily="18" charset="0"/>
              </a:rPr>
              <a:t>Bước</a:t>
            </a:r>
            <a:r>
              <a:rPr lang="en-US" sz="2400" dirty="0">
                <a:solidFill>
                  <a:srgbClr val="FF0000"/>
                </a:solidFill>
                <a:latin typeface="Times New Roman" panose="02020603050405020304" pitchFamily="18" charset="0"/>
                <a:cs typeface="Times New Roman" panose="02020603050405020304" pitchFamily="18" charset="0"/>
              </a:rPr>
              <a:t> 3: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nhóm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bày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p>
            <a:pPr algn="just">
              <a:lnSpc>
                <a:spcPct val="150000"/>
              </a:lnSpc>
            </a:pP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Bốc</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thăm</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ngẫu</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nhiên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chọn</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nhóm</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trình</a:t>
            </a:r>
            <a:r>
              <a:rPr lang="en-US" sz="2400" dirty="0">
                <a:solidFill>
                  <a:srgbClr val="000066"/>
                </a:solidFill>
                <a:latin typeface="Times New Roman" panose="02020603050405020304" pitchFamily="18" charset="0"/>
                <a:cs typeface="Times New Roman" panose="02020603050405020304" pitchFamily="18" charset="0"/>
              </a:rPr>
              <a:t> </a:t>
            </a:r>
            <a:r>
              <a:rPr lang="en-US" sz="2400" dirty="0" err="1">
                <a:solidFill>
                  <a:srgbClr val="000066"/>
                </a:solidFill>
                <a:latin typeface="Times New Roman" panose="02020603050405020304" pitchFamily="18" charset="0"/>
                <a:cs typeface="Times New Roman" panose="02020603050405020304" pitchFamily="18" charset="0"/>
              </a:rPr>
              <a:t>bày</a:t>
            </a:r>
            <a:r>
              <a:rPr lang="en-US" sz="2400" dirty="0">
                <a:solidFill>
                  <a:srgbClr val="000066"/>
                </a:solidFill>
                <a:latin typeface="Times New Roman" panose="02020603050405020304" pitchFamily="18" charset="0"/>
                <a:cs typeface="Times New Roman" panose="02020603050405020304" pitchFamily="18" charset="0"/>
              </a:rPr>
              <a:t>.</a:t>
            </a:r>
          </a:p>
        </p:txBody>
      </p:sp>
      <p:pic>
        <p:nvPicPr>
          <p:cNvPr id="8" name="2 phut">
            <a:hlinkClick r:id="" action="ppaction://media"/>
            <a:extLst>
              <a:ext uri="{FF2B5EF4-FFF2-40B4-BE49-F238E27FC236}">
                <a16:creationId xmlns:a16="http://schemas.microsoft.com/office/drawing/2014/main" id="{8465700D-F8FD-46D8-B978-72082BB511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00340" y="3997253"/>
            <a:ext cx="2248847" cy="1929334"/>
          </a:xfrm>
          <a:prstGeom prst="rect">
            <a:avLst/>
          </a:prstGeom>
        </p:spPr>
      </p:pic>
    </p:spTree>
    <p:extLst>
      <p:ext uri="{BB962C8B-B14F-4D97-AF65-F5344CB8AC3E}">
        <p14:creationId xmlns:p14="http://schemas.microsoft.com/office/powerpoint/2010/main" val="361253664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2600</TotalTime>
  <Words>1855</Words>
  <Application>Microsoft Office PowerPoint</Application>
  <PresentationFormat>Custom</PresentationFormat>
  <Paragraphs>224</Paragraphs>
  <Slides>27</Slides>
  <Notes>12</Notes>
  <HiddenSlides>1</HiddenSlides>
  <MMClips>12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0" baseType="lpstr">
      <vt:lpstr>Cambria</vt:lpstr>
      <vt:lpstr>#9Slide03 BoosterNextFYBlack</vt:lpstr>
      <vt:lpstr>Arial</vt:lpstr>
      <vt:lpstr>Cambria Math</vt:lpstr>
      <vt:lpstr>Wingdings</vt:lpstr>
      <vt:lpstr>Times New Roman</vt:lpstr>
      <vt:lpstr>Calibri</vt:lpstr>
      <vt:lpstr>HP001 4 hàng</vt:lpstr>
      <vt:lpstr>Patrick Hand</vt:lpstr>
      <vt:lpstr>Calibri Light</vt:lpstr>
      <vt:lpstr>Patrick Hand SC</vt:lpstr>
      <vt:lpstr>Office Theme</vt:lpstr>
      <vt:lpstr>Equation</vt:lpstr>
      <vt:lpstr>MÔN TOÁN 6</vt:lpstr>
      <vt:lpstr>PowerPoint Presentation</vt:lpstr>
      <vt:lpstr>Một bác thợ mộc muốn làm kệ tủ từ hai tấm gỗ dài 18 dm và 30 dm. Bác muốn cắt hai tấm gỗ này thành các thanh gỗ có cùng độ dài mà không để thừa mẩu gỗ nào. Em hãy giúp bác thợ mộc tìm độ dài lớn nhất có thể của mỗi thanh gỗ được cắt.</vt:lpstr>
      <vt:lpstr>PowerPoint Presentation</vt:lpstr>
      <vt:lpstr>PowerPoint Presentation</vt:lpstr>
      <vt:lpstr>PowerPoint Presentation</vt:lpstr>
      <vt:lpstr>PowerPoint Presentation</vt:lpstr>
      <vt:lpstr>Một bác thợ mộc muốn làm kệ tủ từ hai tấm gỗ dài 18 dm và 30 dm. Bác muốn cắt hai tấm gỗ này thành các thanh gỗ có cùng độ dài mà không để thừa mẩu gỗ nào. Em hãy giúp bác thợ mộc. Tìm độ dài lớn nhất có thể của mỗi thanh gỗ được cắt.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các em có tiết học vui vẻ và hiệu quả nhất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tiếng anh</dc:title>
  <dc:creator>HP</dc:creator>
  <cp:lastModifiedBy>Admin</cp:lastModifiedBy>
  <cp:revision>108</cp:revision>
  <dcterms:modified xsi:type="dcterms:W3CDTF">2023-10-19T08:20:26Z</dcterms:modified>
</cp:coreProperties>
</file>