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41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90" r:id="rId18"/>
    <p:sldId id="377" r:id="rId19"/>
    <p:sldId id="352" r:id="rId20"/>
    <p:sldId id="378" r:id="rId21"/>
    <p:sldId id="379" r:id="rId22"/>
    <p:sldId id="380" r:id="rId23"/>
    <p:sldId id="381" r:id="rId24"/>
    <p:sldId id="382" r:id="rId25"/>
    <p:sldId id="383" r:id="rId26"/>
    <p:sldId id="385" r:id="rId27"/>
    <p:sldId id="386" r:id="rId28"/>
    <p:sldId id="387" r:id="rId29"/>
    <p:sldId id="388" r:id="rId30"/>
    <p:sldId id="389" r:id="rId31"/>
    <p:sldId id="384" r:id="rId32"/>
    <p:sldId id="337" r:id="rId33"/>
    <p:sldId id="391" r:id="rId34"/>
    <p:sldId id="273" r:id="rId35"/>
    <p:sldId id="349" r:id="rId36"/>
    <p:sldId id="354" r:id="rId37"/>
    <p:sldId id="278" r:id="rId38"/>
    <p:sldId id="303" r:id="rId39"/>
    <p:sldId id="338" r:id="rId40"/>
  </p:sldIdLst>
  <p:sldSz cx="18288000" cy="10287000"/>
  <p:notesSz cx="6858000" cy="9144000"/>
  <p:embeddedFontLst>
    <p:embeddedFont>
      <p:font typeface=".VnTime" panose="020B7200000000000000" pitchFamily="34" charset="0"/>
      <p:regular r:id="rId42"/>
      <p:bold r:id="rId43"/>
      <p:italic r:id="rId44"/>
      <p:boldItalic r:id="rId45"/>
    </p:embeddedFont>
    <p:embeddedFont>
      <p:font typeface="Anton" pitchFamily="2" charset="0"/>
      <p:regular r:id="rId46"/>
    </p:embeddedFont>
    <p:embeddedFont>
      <p:font typeface="Autour One" panose="020B0604020202020204" charset="0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Merriweather" panose="00000500000000000000" pitchFamily="2" charset="0"/>
      <p:regular r:id="rId53"/>
      <p:bold r:id="rId54"/>
      <p:italic r:id="rId55"/>
      <p:boldItalic r:id="rId56"/>
    </p:embeddedFont>
    <p:embeddedFont>
      <p:font typeface="Merriweather Black" panose="00000A00000000000000" pitchFamily="2" charset="0"/>
      <p:bold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23.wmf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47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3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3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Relationship Id="rId14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5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6.png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7.png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audio" Target="../media/audio4.wav"/><Relationship Id="rId7" Type="http://schemas.openxmlformats.org/officeDocument/2006/relationships/image" Target="../media/image4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10" Type="http://schemas.openxmlformats.org/officeDocument/2006/relationships/image" Target="../media/image68.png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30.gif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0.png"/><Relationship Id="rId3" Type="http://schemas.openxmlformats.org/officeDocument/2006/relationships/image" Target="../media/image18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18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z – x = 6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 tính chất của dãy tỉ số bằng nhau, ta có: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 3.2 = 6; y = 3.3 = 9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= 3.4 = 12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 cm, 9 cm  </a:t>
                </a:r>
                <a:r>
                  <a:rPr lang="en-US" sz="4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12 cm.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5"/>
                <a:stretch>
                  <a:fillRect l="-1500" b="-1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51225" y="1691674"/>
            <a:ext cx="16459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x, y, z 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&lt; x &lt; y &lt; z</a:t>
            </a:r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6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  <p:sp>
        <p:nvSpPr>
          <p:cNvPr id="9" name="Oval Callout 20">
            <a:extLst>
              <a:ext uri="{FF2B5EF4-FFF2-40B4-BE49-F238E27FC236}">
                <a16:creationId xmlns:a16="http://schemas.microsoft.com/office/drawing/2014/main" id="{75B71FB7-9474-46DF-89CF-64CFDC8D43BE}"/>
              </a:ext>
            </a:extLst>
          </p:cNvPr>
          <p:cNvSpPr/>
          <p:nvPr/>
        </p:nvSpPr>
        <p:spPr>
          <a:xfrm>
            <a:off x="8458200" y="114300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66800"/>
            <a:chOff x="-1168009" y="190500"/>
            <a:chExt cx="8523575" cy="1066800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9327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2933700"/>
            <a:ext cx="10401300" cy="315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19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Chọn 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    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9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7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32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3;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6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				B. -28		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-48			      D.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7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- y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			      D. 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8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9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3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chu vi của nó bằng 120m. Tính cạnh nhỏ nhất của </a:t>
            </a:r>
            <a:r>
              <a:rPr lang="en-US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     		B. 50m			C. 40m			D.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10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8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4838700"/>
            <a:ext cx="110490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CHIẾN THẮNG TRONG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773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6.15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các tỉ lệ 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chúng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24333" y="2334998"/>
            <a:ext cx="127329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2157</Words>
  <Application>Microsoft Office PowerPoint</Application>
  <PresentationFormat>Custom</PresentationFormat>
  <Paragraphs>308</Paragraphs>
  <Slides>37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Anton</vt:lpstr>
      <vt:lpstr>.VnTime</vt:lpstr>
      <vt:lpstr>Spectral</vt:lpstr>
      <vt:lpstr>Autour One</vt:lpstr>
      <vt:lpstr>Merriweather</vt:lpstr>
      <vt:lpstr>Arial</vt:lpstr>
      <vt:lpstr>Symbol</vt:lpstr>
      <vt:lpstr>Times New Roman</vt:lpstr>
      <vt:lpstr>Cambria Math</vt:lpstr>
      <vt:lpstr>Merriweather Black</vt:lpstr>
      <vt:lpstr>Calibri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Administrator</cp:lastModifiedBy>
  <cp:revision>108</cp:revision>
  <dcterms:created xsi:type="dcterms:W3CDTF">2006-08-16T00:00:00Z</dcterms:created>
  <dcterms:modified xsi:type="dcterms:W3CDTF">2023-01-29T11:05:42Z</dcterms:modified>
  <dc:identifier>DAFOn_7ZoxE</dc:identifier>
</cp:coreProperties>
</file>