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3" d="100"/>
          <a:sy n="43" d="100"/>
        </p:scale>
        <p:origin x="5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12"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280.png"/><Relationship Id="rId5" Type="http://schemas.openxmlformats.org/officeDocument/2006/relationships/image" Target="../media/image38.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42" Type="http://schemas.openxmlformats.org/officeDocument/2006/relationships/image" Target="../media/image33.png"/><Relationship Id="rId47" Type="http://schemas.openxmlformats.org/officeDocument/2006/relationships/image" Target="../media/image380.png"/><Relationship Id="rId7" Type="http://schemas.openxmlformats.org/officeDocument/2006/relationships/image" Target="../media/image43.svg"/><Relationship Id="rId46" Type="http://schemas.openxmlformats.org/officeDocument/2006/relationships/image" Target="../media/image370.png"/><Relationship Id="rId2" Type="http://schemas.openxmlformats.org/officeDocument/2006/relationships/image" Target="../media/image40.png"/><Relationship Id="rId41"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42.png"/><Relationship Id="rId45" Type="http://schemas.openxmlformats.org/officeDocument/2006/relationships/image" Target="../media/image36.png"/><Relationship Id="rId5" Type="http://schemas.openxmlformats.org/officeDocument/2006/relationships/image" Target="../media/image13.svg"/><Relationship Id="rId44" Type="http://schemas.openxmlformats.org/officeDocument/2006/relationships/image" Target="../media/image350.png"/><Relationship Id="rId4" Type="http://schemas.openxmlformats.org/officeDocument/2006/relationships/image" Target="../media/image27.png"/><Relationship Id="rId43" Type="http://schemas.openxmlformats.org/officeDocument/2006/relationships/image" Target="../media/image340.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4.png"/><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51.png"/><Relationship Id="rId7" Type="http://schemas.openxmlformats.org/officeDocument/2006/relationships/image" Target="../media/image47.png"/><Relationship Id="rId3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32" Type="http://schemas.openxmlformats.org/officeDocument/2006/relationships/image" Target="../media/image48.png"/><Relationship Id="rId5" Type="http://schemas.openxmlformats.org/officeDocument/2006/relationships/image" Target="../media/image27.png"/><Relationship Id="rId31" Type="http://schemas.openxmlformats.org/officeDocument/2006/relationships/image" Target="../media/image4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13.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7.xml"/><Relationship Id="rId32"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1.svg"/><Relationship Id="rId42" Type="http://schemas.openxmlformats.org/officeDocument/2006/relationships/image" Target="../media/image61.pn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27.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27.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6.jpg"/><Relationship Id="rId40" Type="http://schemas.openxmlformats.org/officeDocument/2006/relationships/image" Target="../media/image59.png"/><Relationship Id="rId5" Type="http://schemas.openxmlformats.org/officeDocument/2006/relationships/image" Target="../media/image41.sv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9" Type="http://schemas.openxmlformats.org/officeDocument/2006/relationships/image" Target="../media/image60.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2.svg"/><Relationship Id="rId7" Type="http://schemas.openxmlformats.org/officeDocument/2006/relationships/image" Target="../media/image29.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6.svg"/><Relationship Id="rId7" Type="http://schemas.openxmlformats.org/officeDocument/2006/relationships/image" Target="../media/image79.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85.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5850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585025" cy="7078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6"/>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a:effectLst/>
                    <a:latin typeface="Arial" panose="020B0604020202020204" pitchFamily="34" charset="0"/>
                    <a:ea typeface="Times New Roman" panose="02020603050405020304" pitchFamily="18" charset="0"/>
                    <a:cs typeface="Arial" panose="020B0604020202020204" pitchFamily="34" charset="0"/>
                  </a:rPr>
                  <a:t>*</a:t>
                </a:r>
                <a:r>
                  <a:rPr lang="nl-NL" sz="400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5"/>
                <a:stretch>
                  <a:fillRect l="-1284" r="-1284" b="-3060"/>
                </a:stretch>
              </a:blipFill>
            </p:spPr>
            <p:txBody>
              <a:bodyPr/>
              <a:lstStyle/>
              <a:p>
                <a:r>
                  <a:rPr lang="vi-VN">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rPr>
              <a:t>- 4</a:t>
            </a:r>
            <a:endParaRPr lang="en-US" sz="4000" dirty="0">
              <a:solidFill>
                <a:srgbClr val="FF0000"/>
              </a:solidFill>
            </a:endParaRPr>
          </a:p>
        </p:txBody>
      </p:sp>
      <p:sp>
        <p:nvSpPr>
          <p:cNvPr id="14" name="Rectangle 13"/>
          <p:cNvSpPr/>
          <p:nvPr/>
        </p:nvSpPr>
        <p:spPr>
          <a:xfrm>
            <a:off x="12173923" y="4012755"/>
            <a:ext cx="1069524"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-1,2</a:t>
            </a:r>
          </a:p>
        </p:txBody>
      </p:sp>
      <p:sp>
        <p:nvSpPr>
          <p:cNvPr id="20" name="Rectangle 19"/>
          <p:cNvSpPr/>
          <p:nvPr/>
        </p:nvSpPr>
        <p:spPr>
          <a:xfrm>
            <a:off x="14022026" y="4012755"/>
            <a:ext cx="92685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-24</a:t>
            </a:r>
          </a:p>
        </p:txBody>
      </p:sp>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3"/>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828800"/>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61970" y="88675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9180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53664" y="889766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878614"/>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1505</TotalTime>
  <Words>2717</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Administrator</cp:lastModifiedBy>
  <cp:revision>217</cp:revision>
  <dcterms:created xsi:type="dcterms:W3CDTF">2006-08-16T00:00:00Z</dcterms:created>
  <dcterms:modified xsi:type="dcterms:W3CDTF">2023-02-07T02:09:49Z</dcterms:modified>
  <dc:identifier>DAFNsc4mcvs</dc:identifier>
</cp:coreProperties>
</file>