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61" r:id="rId3"/>
    <p:sldId id="285" r:id="rId4"/>
    <p:sldId id="260" r:id="rId5"/>
    <p:sldId id="275" r:id="rId6"/>
    <p:sldId id="279" r:id="rId7"/>
    <p:sldId id="276" r:id="rId8"/>
    <p:sldId id="259" r:id="rId9"/>
    <p:sldId id="271" r:id="rId10"/>
    <p:sldId id="270" r:id="rId11"/>
    <p:sldId id="272" r:id="rId12"/>
    <p:sldId id="274" r:id="rId13"/>
    <p:sldId id="281" r:id="rId14"/>
    <p:sldId id="277" r:id="rId15"/>
    <p:sldId id="278" r:id="rId16"/>
    <p:sldId id="280" r:id="rId17"/>
    <p:sldId id="284" r:id="rId18"/>
    <p:sldId id="282" r:id="rId19"/>
    <p:sldId id="266" r:id="rId20"/>
    <p:sldId id="268" r:id="rId21"/>
  </p:sldIdLst>
  <p:sldSz cx="18288000" cy="10287000"/>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Playfair Display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11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17</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31.png"/><Relationship Id="rId2" Type="http://schemas.microsoft.com/office/2007/relationships/media" Target="../media/media1.mp3"/><Relationship Id="rId16" Type="http://schemas.openxmlformats.org/officeDocument/2006/relationships/image" Target="../media/image47.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23.svg"/><Relationship Id="rId4" Type="http://schemas.openxmlformats.org/officeDocument/2006/relationships/slideLayout" Target="../slideLayouts/slideLayout7.xml"/><Relationship Id="rId9" Type="http://schemas.openxmlformats.org/officeDocument/2006/relationships/image" Target="../media/image44.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50.png"/><Relationship Id="rId18" Type="http://schemas.openxmlformats.org/officeDocument/2006/relationships/image" Target="../media/image31.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16.png"/><Relationship Id="rId12" Type="http://schemas.openxmlformats.org/officeDocument/2006/relationships/image" Target="../media/image49.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4.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23.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png"/><Relationship Id="rId3" Type="http://schemas.microsoft.com/office/2007/relationships/media" Target="../media/media1.mp3"/><Relationship Id="rId7" Type="http://schemas.openxmlformats.org/officeDocument/2006/relationships/image" Target="../media/image16.png"/><Relationship Id="rId12" Type="http://schemas.openxmlformats.org/officeDocument/2006/relationships/image" Target="../media/image53.png"/><Relationship Id="rId17" Type="http://schemas.openxmlformats.org/officeDocument/2006/relationships/image" Target="../media/image33.png"/><Relationship Id="rId2" Type="http://schemas.microsoft.com/office/2007/relationships/media" Target="../media/media2.mp3"/><Relationship Id="rId16" Type="http://schemas.openxmlformats.org/officeDocument/2006/relationships/image" Target="../media/image29.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4.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23.sv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5.png"/><Relationship Id="rId12" Type="http://schemas.openxmlformats.org/officeDocument/2006/relationships/image" Target="../media/image57.sv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56.png"/><Relationship Id="rId10"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2.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10.png"/><Relationship Id="rId46" Type="http://schemas.openxmlformats.org/officeDocument/2006/relationships/image" Target="../media/image15.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7.xml.rels><?xml version="1.0" encoding="UTF-8" standalone="yes"?>
<Relationships xmlns="http://schemas.openxmlformats.org/package/2006/relationships"><Relationship Id="rId42"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16.png"/><Relationship Id="rId12" Type="http://schemas.openxmlformats.org/officeDocument/2006/relationships/image" Target="../media/image25.png"/><Relationship Id="rId17" Type="http://schemas.openxmlformats.org/officeDocument/2006/relationships/image" Target="../media/image30.png"/><Relationship Id="rId2" Type="http://schemas.microsoft.com/office/2007/relationships/media" Target="../media/media1.mp3"/><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1.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16.png"/><Relationship Id="rId12" Type="http://schemas.openxmlformats.org/officeDocument/2006/relationships/image" Target="../media/image36.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6.sv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23.svg"/><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2.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59</a:t>
            </a: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6"/>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7"/>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a:latin typeface="Arial" panose="020B0604020202020204" pitchFamily="34" charset="0"/>
                <a:cs typeface="Arial" panose="020B0604020202020204" pitchFamily="34" charset="0"/>
              </a:rPr>
              <a:t>THẢO LUẬN NHÓM</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6.37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a:latin typeface="Arial" panose="020B0604020202020204" pitchFamily="34" charset="0"/>
                <a:cs typeface="Arial" panose="020B0604020202020204" pitchFamily="34" charset="0"/>
              </a:rPr>
              <a:t>THẢO LUẬN NHÓM</a:t>
            </a: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sp>
      <p:sp>
        <p:nvSpPr>
          <p:cNvPr id="10" name="AutoShape 3"/>
          <p:cNvSpPr/>
          <p:nvPr/>
        </p:nvSpPr>
        <p:spPr>
          <a:xfrm>
            <a:off x="-298956" y="9639300"/>
            <a:ext cx="19149227" cy="2668842"/>
          </a:xfrm>
          <a:prstGeom prst="rect">
            <a:avLst/>
          </a:prstGeom>
          <a:solidFill>
            <a:srgbClr val="E0D2EF"/>
          </a:solidFill>
        </p:spPr>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6.38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sp>
      <p:pic>
        <p:nvPicPr>
          <p:cNvPr id="22"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grpSp>
      <p:sp>
        <p:nvSpPr>
          <p:cNvPr id="22" name="AutoShape 3"/>
          <p:cNvSpPr/>
          <p:nvPr/>
        </p:nvSpPr>
        <p:spPr>
          <a:xfrm>
            <a:off x="-298956" y="9486900"/>
            <a:ext cx="19149227" cy="2668842"/>
          </a:xfrm>
          <a:prstGeom prst="rect">
            <a:avLst/>
          </a:prstGeom>
          <a:solidFill>
            <a:srgbClr val="E0D2EF"/>
          </a:solidFill>
        </p:spPr>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4"/>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5"/>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6"/>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7"/>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a:latin typeface="Arial" panose="020B0604020202020204" pitchFamily="34" charset="0"/>
              <a:cs typeface="Arial" panose="020B0604020202020204" pitchFamily="34" charset="0"/>
            </a:endParaRPr>
          </a:p>
          <a:p>
            <a:pPr algn="ctr">
              <a:lnSpc>
                <a:spcPct val="150000"/>
              </a:lnSpc>
            </a:pPr>
            <a:r>
              <a:rPr lang="en-US" sz="6000" b="1">
                <a:latin typeface="Arial" panose="020B0604020202020204" pitchFamily="34" charset="0"/>
                <a:cs typeface="Arial" panose="020B0604020202020204" pitchFamily="34" charset="0"/>
              </a:rPr>
              <a:t>VỀ 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4"/>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5"/>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6"/>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493531-DFE4-4A43-A59C-49F508539E7D}"/>
              </a:ext>
            </a:extLst>
          </p:cNvPr>
          <p:cNvSpPr txBox="1"/>
          <p:nvPr/>
        </p:nvSpPr>
        <p:spPr>
          <a:xfrm>
            <a:off x="2743200" y="3281452"/>
            <a:ext cx="12801600" cy="1862048"/>
          </a:xfrm>
          <a:prstGeom prst="rect">
            <a:avLst/>
          </a:prstGeom>
          <a:noFill/>
        </p:spPr>
        <p:txBody>
          <a:bodyPr wrap="square" rtlCol="0">
            <a:spAutoFit/>
          </a:bodyPr>
          <a:lstStyle/>
          <a:p>
            <a:pPr algn="ctr"/>
            <a:r>
              <a:rPr lang="en-US" sz="11500" b="1" dirty="0">
                <a:solidFill>
                  <a:srgbClr val="FF0000"/>
                </a:solidFill>
              </a:rPr>
              <a:t>ÔN TẬP CHƯƠNG IV</a:t>
            </a:r>
            <a:endParaRPr lang="vi-VN" sz="11500" b="1" dirty="0">
              <a:solidFill>
                <a:srgbClr val="FF0000"/>
              </a:solidFill>
            </a:endParaRPr>
          </a:p>
        </p:txBody>
      </p:sp>
    </p:spTree>
    <p:extLst>
      <p:ext uri="{BB962C8B-B14F-4D97-AF65-F5344CB8AC3E}">
        <p14:creationId xmlns:p14="http://schemas.microsoft.com/office/powerpoint/2010/main" val="390517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sp>
      <p:sp>
        <p:nvSpPr>
          <p:cNvPr id="14" name="AutoShape 11"/>
          <p:cNvSpPr/>
          <p:nvPr/>
        </p:nvSpPr>
        <p:spPr>
          <a:xfrm>
            <a:off x="675231" y="1333500"/>
            <a:ext cx="16984499" cy="0"/>
          </a:xfrm>
          <a:prstGeom prst="line">
            <a:avLst/>
          </a:prstGeom>
          <a:ln w="12700" cap="rnd">
            <a:solidFill>
              <a:srgbClr val="000000"/>
            </a:solidFill>
            <a:prstDash val="solid"/>
            <a:headEnd type="none" w="sm" len="sm"/>
            <a:tailEnd type="none" w="sm" len="sm"/>
          </a:ln>
        </p:spPr>
      </p:sp>
      <p:sp>
        <p:nvSpPr>
          <p:cNvPr id="2" name="Rectangle 1"/>
          <p:cNvSpPr/>
          <p:nvPr/>
        </p:nvSpPr>
        <p:spPr>
          <a:xfrm>
            <a:off x="975980" y="2171700"/>
            <a:ext cx="16383000" cy="90159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I. </a:t>
            </a:r>
            <a:r>
              <a:rPr lang="en-US" sz="4000" b="1" dirty="0" err="1">
                <a:latin typeface="Arial" panose="020B0604020202020204" pitchFamily="34" charset="0"/>
                <a:ea typeface="Calibri" panose="020F0502020204030204" pitchFamily="34" charset="0"/>
                <a:cs typeface="Arial" panose="020B0604020202020204" pitchFamily="34" charset="0"/>
              </a:rPr>
              <a:t>Vẽ</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hợp</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kiến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thức</a:t>
            </a:r>
            <a:r>
              <a:rPr lang="en-US" sz="4000" b="1"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143000" y="3543300"/>
            <a:ext cx="11506200" cy="4825745"/>
          </a:xfrm>
          <a:prstGeom prst="rect">
            <a:avLst/>
          </a:prstGeom>
        </p:spPr>
        <p:txBody>
          <a:bodyPr wrap="square">
            <a:spAutoFit/>
          </a:bodyPr>
          <a:lstStyle/>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742950" lvl="0" indent="-742950" algn="just">
              <a:lnSpc>
                <a:spcPct val="200000"/>
              </a:lnSpc>
              <a:buAutoNum type="arabicPeriod"/>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6.35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a:solidFill>
                    <a:srgbClr val="171717"/>
                  </a:solidFill>
                  <a:latin typeface="Arial" panose="020B0604020202020204" pitchFamily="34" charset="0"/>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a:solidFill>
                    <a:srgbClr val="171717"/>
                  </a:solidFill>
                  <a:latin typeface="Arial" panose="020B0604020202020204" pitchFamily="34" charset="0"/>
                  <a:cs typeface="Arial" panose="020B0604020202020204" pitchFamily="34" charset="0"/>
                </a:rPr>
                <a:t>BÀI TẬP TRẮC NGHIỆM</a:t>
              </a: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1066</Words>
  <Application>Microsoft Office PowerPoint</Application>
  <PresentationFormat>Custom</PresentationFormat>
  <Paragraphs>150</Paragraphs>
  <Slides>20</Slides>
  <Notes>2</Notes>
  <HiddenSlides>0</HiddenSlides>
  <MMClips>20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Playfair Display Bold</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41</cp:revision>
  <dcterms:created xsi:type="dcterms:W3CDTF">2006-08-16T00:00:00Z</dcterms:created>
  <dcterms:modified xsi:type="dcterms:W3CDTF">2023-02-22T01:40:08Z</dcterms:modified>
  <dc:identifier>DAFI0KCJPXI</dc:identifier>
</cp:coreProperties>
</file>