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2" r:id="rId2"/>
    <p:sldId id="294" r:id="rId3"/>
    <p:sldId id="296" r:id="rId4"/>
    <p:sldId id="256" r:id="rId5"/>
    <p:sldId id="323" r:id="rId6"/>
    <p:sldId id="297" r:id="rId7"/>
    <p:sldId id="299" r:id="rId8"/>
    <p:sldId id="318" r:id="rId9"/>
    <p:sldId id="302" r:id="rId10"/>
    <p:sldId id="328" r:id="rId11"/>
    <p:sldId id="326" r:id="rId12"/>
    <p:sldId id="327" r:id="rId13"/>
    <p:sldId id="282" r:id="rId14"/>
    <p:sldId id="284" r:id="rId15"/>
    <p:sldId id="285" r:id="rId16"/>
    <p:sldId id="286" r:id="rId17"/>
    <p:sldId id="288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0967D-4F7B-49EE-AD95-EE731E3CE13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7064C-B9F0-4AD8-8B84-954019160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ac8208b228_0_1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2" name="Google Shape;2502;gac8208b228_0_1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99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0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4"/>
          <p:cNvSpPr txBox="1">
            <a:spLocks noGrp="1"/>
          </p:cNvSpPr>
          <p:nvPr>
            <p:ph type="title"/>
          </p:nvPr>
        </p:nvSpPr>
        <p:spPr>
          <a:xfrm>
            <a:off x="950967" y="4457551"/>
            <a:ext cx="5153200" cy="8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180" name="Google Shape;1180;p14"/>
          <p:cNvSpPr txBox="1">
            <a:spLocks noGrp="1"/>
          </p:cNvSpPr>
          <p:nvPr>
            <p:ph type="subTitle" idx="1"/>
          </p:nvPr>
        </p:nvSpPr>
        <p:spPr>
          <a:xfrm>
            <a:off x="950967" y="1885667"/>
            <a:ext cx="5153200" cy="2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1" name="Google Shape;1181;p14"/>
          <p:cNvSpPr/>
          <p:nvPr/>
        </p:nvSpPr>
        <p:spPr>
          <a:xfrm rot="-906735" flipH="1">
            <a:off x="7355180" y="2241214"/>
            <a:ext cx="3812653" cy="3809177"/>
          </a:xfrm>
          <a:prstGeom prst="ellipse">
            <a:avLst/>
          </a:prstGeom>
          <a:solidFill>
            <a:srgbClr val="496A95">
              <a:alpha val="39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4"/>
          <p:cNvSpPr/>
          <p:nvPr/>
        </p:nvSpPr>
        <p:spPr>
          <a:xfrm rot="-3600004" flipH="1">
            <a:off x="6971392" y="1201632"/>
            <a:ext cx="4257609" cy="4257609"/>
          </a:xfrm>
          <a:prstGeom prst="ellipse">
            <a:avLst/>
          </a:prstGeom>
          <a:solidFill>
            <a:srgbClr val="00899C">
              <a:alpha val="38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4"/>
          <p:cNvSpPr/>
          <p:nvPr/>
        </p:nvSpPr>
        <p:spPr>
          <a:xfrm rot="900059">
            <a:off x="6537987" y="1511953"/>
            <a:ext cx="3076855" cy="3076855"/>
          </a:xfrm>
          <a:prstGeom prst="ellipse">
            <a:avLst/>
          </a:prstGeom>
          <a:solidFill>
            <a:srgbClr val="81B0C5">
              <a:alpha val="410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4"/>
          <p:cNvSpPr/>
          <p:nvPr/>
        </p:nvSpPr>
        <p:spPr>
          <a:xfrm rot="-907145" flipH="1">
            <a:off x="6556644" y="2028793"/>
            <a:ext cx="3768027" cy="3764552"/>
          </a:xfrm>
          <a:prstGeom prst="ellipse">
            <a:avLst/>
          </a:prstGeom>
          <a:solidFill>
            <a:srgbClr val="496A95">
              <a:alpha val="39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5" name="Google Shape;1185;p14"/>
          <p:cNvSpPr/>
          <p:nvPr/>
        </p:nvSpPr>
        <p:spPr>
          <a:xfrm rot="5400000">
            <a:off x="6381674" y="-133437"/>
            <a:ext cx="24252" cy="643743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6" y="1"/>
                </a:moveTo>
                <a:cubicBezTo>
                  <a:pt x="88" y="1"/>
                  <a:pt x="1" y="60"/>
                  <a:pt x="1" y="179"/>
                </a:cubicBezTo>
                <a:lnTo>
                  <a:pt x="1" y="9135"/>
                </a:lnTo>
                <a:cubicBezTo>
                  <a:pt x="1" y="9233"/>
                  <a:pt x="85" y="9317"/>
                  <a:pt x="183" y="9317"/>
                </a:cubicBezTo>
                <a:cubicBezTo>
                  <a:pt x="281" y="9317"/>
                  <a:pt x="350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6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6" name="Google Shape;1186;p14"/>
          <p:cNvSpPr/>
          <p:nvPr/>
        </p:nvSpPr>
        <p:spPr>
          <a:xfrm rot="5400000">
            <a:off x="6381674" y="6347698"/>
            <a:ext cx="24252" cy="643743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5" y="1"/>
                </a:moveTo>
                <a:cubicBezTo>
                  <a:pt x="88" y="1"/>
                  <a:pt x="0" y="60"/>
                  <a:pt x="0" y="179"/>
                </a:cubicBezTo>
                <a:lnTo>
                  <a:pt x="0" y="9135"/>
                </a:lnTo>
                <a:cubicBezTo>
                  <a:pt x="0" y="9233"/>
                  <a:pt x="70" y="9317"/>
                  <a:pt x="168" y="9317"/>
                </a:cubicBezTo>
                <a:cubicBezTo>
                  <a:pt x="266" y="9317"/>
                  <a:pt x="336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5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7" name="Google Shape;1187;p14"/>
          <p:cNvSpPr/>
          <p:nvPr/>
        </p:nvSpPr>
        <p:spPr>
          <a:xfrm rot="5400000">
            <a:off x="5786083" y="6347698"/>
            <a:ext cx="24252" cy="643743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5" y="1"/>
                </a:moveTo>
                <a:cubicBezTo>
                  <a:pt x="88" y="1"/>
                  <a:pt x="0" y="60"/>
                  <a:pt x="0" y="179"/>
                </a:cubicBezTo>
                <a:lnTo>
                  <a:pt x="0" y="9135"/>
                </a:lnTo>
                <a:cubicBezTo>
                  <a:pt x="0" y="9233"/>
                  <a:pt x="70" y="9317"/>
                  <a:pt x="168" y="9317"/>
                </a:cubicBezTo>
                <a:cubicBezTo>
                  <a:pt x="266" y="9317"/>
                  <a:pt x="336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5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8" name="Google Shape;1188;p14"/>
          <p:cNvSpPr/>
          <p:nvPr/>
        </p:nvSpPr>
        <p:spPr>
          <a:xfrm rot="5400000">
            <a:off x="5786083" y="-133437"/>
            <a:ext cx="24252" cy="643743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6" y="1"/>
                </a:moveTo>
                <a:cubicBezTo>
                  <a:pt x="88" y="1"/>
                  <a:pt x="1" y="60"/>
                  <a:pt x="1" y="179"/>
                </a:cubicBezTo>
                <a:lnTo>
                  <a:pt x="1" y="9135"/>
                </a:lnTo>
                <a:cubicBezTo>
                  <a:pt x="1" y="9233"/>
                  <a:pt x="85" y="9317"/>
                  <a:pt x="183" y="9317"/>
                </a:cubicBezTo>
                <a:cubicBezTo>
                  <a:pt x="281" y="9317"/>
                  <a:pt x="350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6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89" name="Google Shape;1189;p14"/>
          <p:cNvGrpSpPr/>
          <p:nvPr/>
        </p:nvGrpSpPr>
        <p:grpSpPr>
          <a:xfrm>
            <a:off x="10539241" y="599333"/>
            <a:ext cx="1183315" cy="769195"/>
            <a:chOff x="7811019" y="1134049"/>
            <a:chExt cx="887486" cy="576896"/>
          </a:xfrm>
        </p:grpSpPr>
        <p:sp>
          <p:nvSpPr>
            <p:cNvPr id="1190" name="Google Shape;1190;p14"/>
            <p:cNvSpPr/>
            <p:nvPr/>
          </p:nvSpPr>
          <p:spPr>
            <a:xfrm>
              <a:off x="8438121" y="1607363"/>
              <a:ext cx="67381" cy="52530"/>
            </a:xfrm>
            <a:custGeom>
              <a:avLst/>
              <a:gdLst/>
              <a:ahLst/>
              <a:cxnLst/>
              <a:rect l="l" t="t" r="r" b="b"/>
              <a:pathLst>
                <a:path w="1275" h="994" extrusionOk="0">
                  <a:moveTo>
                    <a:pt x="644" y="0"/>
                  </a:moveTo>
                  <a:cubicBezTo>
                    <a:pt x="1" y="0"/>
                    <a:pt x="1" y="994"/>
                    <a:pt x="644" y="994"/>
                  </a:cubicBezTo>
                  <a:cubicBezTo>
                    <a:pt x="1274" y="994"/>
                    <a:pt x="1274" y="0"/>
                    <a:pt x="64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7953763" y="1502352"/>
              <a:ext cx="68068" cy="52530"/>
            </a:xfrm>
            <a:custGeom>
              <a:avLst/>
              <a:gdLst/>
              <a:ahLst/>
              <a:cxnLst/>
              <a:rect l="l" t="t" r="r" b="b"/>
              <a:pathLst>
                <a:path w="1288" h="994" extrusionOk="0">
                  <a:moveTo>
                    <a:pt x="644" y="0"/>
                  </a:moveTo>
                  <a:cubicBezTo>
                    <a:pt x="0" y="0"/>
                    <a:pt x="0" y="994"/>
                    <a:pt x="644" y="994"/>
                  </a:cubicBezTo>
                  <a:cubicBezTo>
                    <a:pt x="1274" y="994"/>
                    <a:pt x="1288" y="0"/>
                    <a:pt x="64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8262875" y="1245719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88" y="994"/>
                    <a:pt x="1288" y="1"/>
                    <a:pt x="644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8262875" y="1537814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5"/>
                    <a:pt x="644" y="995"/>
                  </a:cubicBezTo>
                  <a:cubicBezTo>
                    <a:pt x="1288" y="995"/>
                    <a:pt x="1288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7811019" y="1358128"/>
              <a:ext cx="38526" cy="31867"/>
            </a:xfrm>
            <a:custGeom>
              <a:avLst/>
              <a:gdLst/>
              <a:ahLst/>
              <a:cxnLst/>
              <a:rect l="l" t="t" r="r" b="b"/>
              <a:pathLst>
                <a:path w="729" h="603" extrusionOk="0">
                  <a:moveTo>
                    <a:pt x="364" y="1"/>
                  </a:moveTo>
                  <a:cubicBezTo>
                    <a:pt x="0" y="29"/>
                    <a:pt x="0" y="574"/>
                    <a:pt x="364" y="602"/>
                  </a:cubicBezTo>
                  <a:cubicBezTo>
                    <a:pt x="728" y="574"/>
                    <a:pt x="728" y="29"/>
                    <a:pt x="364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8461057" y="1384764"/>
              <a:ext cx="39266" cy="31867"/>
            </a:xfrm>
            <a:custGeom>
              <a:avLst/>
              <a:gdLst/>
              <a:ahLst/>
              <a:cxnLst/>
              <a:rect l="l" t="t" r="r" b="b"/>
              <a:pathLst>
                <a:path w="743" h="603" extrusionOk="0">
                  <a:moveTo>
                    <a:pt x="364" y="0"/>
                  </a:moveTo>
                  <a:cubicBezTo>
                    <a:pt x="1" y="28"/>
                    <a:pt x="1" y="560"/>
                    <a:pt x="364" y="602"/>
                  </a:cubicBezTo>
                  <a:cubicBezTo>
                    <a:pt x="742" y="560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8018080" y="1200639"/>
              <a:ext cx="38526" cy="31814"/>
            </a:xfrm>
            <a:custGeom>
              <a:avLst/>
              <a:gdLst/>
              <a:ahLst/>
              <a:cxnLst/>
              <a:rect l="l" t="t" r="r" b="b"/>
              <a:pathLst>
                <a:path w="729" h="602" extrusionOk="0">
                  <a:moveTo>
                    <a:pt x="364" y="0"/>
                  </a:moveTo>
                  <a:cubicBezTo>
                    <a:pt x="1" y="28"/>
                    <a:pt x="1" y="574"/>
                    <a:pt x="364" y="602"/>
                  </a:cubicBezTo>
                  <a:cubicBezTo>
                    <a:pt x="728" y="574"/>
                    <a:pt x="728" y="28"/>
                    <a:pt x="36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8140107" y="1679078"/>
              <a:ext cx="39266" cy="31867"/>
            </a:xfrm>
            <a:custGeom>
              <a:avLst/>
              <a:gdLst/>
              <a:ahLst/>
              <a:cxnLst/>
              <a:rect l="l" t="t" r="r" b="b"/>
              <a:pathLst>
                <a:path w="743" h="603" extrusionOk="0">
                  <a:moveTo>
                    <a:pt x="378" y="1"/>
                  </a:moveTo>
                  <a:cubicBezTo>
                    <a:pt x="0" y="29"/>
                    <a:pt x="0" y="574"/>
                    <a:pt x="378" y="602"/>
                  </a:cubicBezTo>
                  <a:cubicBezTo>
                    <a:pt x="742" y="574"/>
                    <a:pt x="742" y="29"/>
                    <a:pt x="378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8659240" y="1551132"/>
              <a:ext cx="39266" cy="31127"/>
            </a:xfrm>
            <a:custGeom>
              <a:avLst/>
              <a:gdLst/>
              <a:ahLst/>
              <a:cxnLst/>
              <a:rect l="l" t="t" r="r" b="b"/>
              <a:pathLst>
                <a:path w="743" h="589" extrusionOk="0">
                  <a:moveTo>
                    <a:pt x="365" y="1"/>
                  </a:moveTo>
                  <a:cubicBezTo>
                    <a:pt x="1" y="29"/>
                    <a:pt x="1" y="561"/>
                    <a:pt x="365" y="589"/>
                  </a:cubicBezTo>
                  <a:cubicBezTo>
                    <a:pt x="742" y="561"/>
                    <a:pt x="742" y="29"/>
                    <a:pt x="365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8630437" y="1294551"/>
              <a:ext cx="38473" cy="31074"/>
            </a:xfrm>
            <a:custGeom>
              <a:avLst/>
              <a:gdLst/>
              <a:ahLst/>
              <a:cxnLst/>
              <a:rect l="l" t="t" r="r" b="b"/>
              <a:pathLst>
                <a:path w="728" h="588" extrusionOk="0">
                  <a:moveTo>
                    <a:pt x="364" y="0"/>
                  </a:moveTo>
                  <a:cubicBezTo>
                    <a:pt x="0" y="28"/>
                    <a:pt x="0" y="560"/>
                    <a:pt x="364" y="588"/>
                  </a:cubicBezTo>
                  <a:cubicBezTo>
                    <a:pt x="728" y="560"/>
                    <a:pt x="728" y="28"/>
                    <a:pt x="36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8339030" y="1134049"/>
              <a:ext cx="34827" cy="31127"/>
            </a:xfrm>
            <a:custGeom>
              <a:avLst/>
              <a:gdLst/>
              <a:ahLst/>
              <a:cxnLst/>
              <a:rect l="l" t="t" r="r" b="b"/>
              <a:pathLst>
                <a:path w="659" h="589" extrusionOk="0">
                  <a:moveTo>
                    <a:pt x="309" y="1"/>
                  </a:moveTo>
                  <a:cubicBezTo>
                    <a:pt x="267" y="1"/>
                    <a:pt x="225" y="1"/>
                    <a:pt x="183" y="29"/>
                  </a:cubicBezTo>
                  <a:cubicBezTo>
                    <a:pt x="155" y="29"/>
                    <a:pt x="113" y="57"/>
                    <a:pt x="99" y="85"/>
                  </a:cubicBezTo>
                  <a:cubicBezTo>
                    <a:pt x="71" y="113"/>
                    <a:pt x="43" y="141"/>
                    <a:pt x="29" y="183"/>
                  </a:cubicBezTo>
                  <a:cubicBezTo>
                    <a:pt x="15" y="211"/>
                    <a:pt x="1" y="253"/>
                    <a:pt x="15" y="294"/>
                  </a:cubicBezTo>
                  <a:lnTo>
                    <a:pt x="15" y="378"/>
                  </a:lnTo>
                  <a:cubicBezTo>
                    <a:pt x="29" y="420"/>
                    <a:pt x="57" y="462"/>
                    <a:pt x="99" y="504"/>
                  </a:cubicBezTo>
                  <a:lnTo>
                    <a:pt x="155" y="546"/>
                  </a:lnTo>
                  <a:cubicBezTo>
                    <a:pt x="197" y="574"/>
                    <a:pt x="253" y="588"/>
                    <a:pt x="309" y="588"/>
                  </a:cubicBezTo>
                  <a:lnTo>
                    <a:pt x="364" y="588"/>
                  </a:lnTo>
                  <a:cubicBezTo>
                    <a:pt x="392" y="588"/>
                    <a:pt x="434" y="588"/>
                    <a:pt x="476" y="574"/>
                  </a:cubicBezTo>
                  <a:cubicBezTo>
                    <a:pt x="546" y="532"/>
                    <a:pt x="602" y="476"/>
                    <a:pt x="630" y="406"/>
                  </a:cubicBezTo>
                  <a:cubicBezTo>
                    <a:pt x="644" y="378"/>
                    <a:pt x="658" y="336"/>
                    <a:pt x="658" y="294"/>
                  </a:cubicBezTo>
                  <a:lnTo>
                    <a:pt x="644" y="211"/>
                  </a:lnTo>
                  <a:cubicBezTo>
                    <a:pt x="630" y="169"/>
                    <a:pt x="602" y="127"/>
                    <a:pt x="574" y="85"/>
                  </a:cubicBezTo>
                  <a:lnTo>
                    <a:pt x="504" y="43"/>
                  </a:lnTo>
                  <a:cubicBezTo>
                    <a:pt x="462" y="15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14"/>
          <p:cNvGrpSpPr/>
          <p:nvPr/>
        </p:nvGrpSpPr>
        <p:grpSpPr>
          <a:xfrm>
            <a:off x="10510150" y="5340766"/>
            <a:ext cx="1241519" cy="849103"/>
            <a:chOff x="7906411" y="3766023"/>
            <a:chExt cx="931139" cy="636827"/>
          </a:xfrm>
        </p:grpSpPr>
        <p:sp>
          <p:nvSpPr>
            <p:cNvPr id="1202" name="Google Shape;1202;p14"/>
            <p:cNvSpPr/>
            <p:nvPr/>
          </p:nvSpPr>
          <p:spPr>
            <a:xfrm>
              <a:off x="8140847" y="4174279"/>
              <a:ext cx="67328" cy="52530"/>
            </a:xfrm>
            <a:custGeom>
              <a:avLst/>
              <a:gdLst/>
              <a:ahLst/>
              <a:cxnLst/>
              <a:rect l="l" t="t" r="r" b="b"/>
              <a:pathLst>
                <a:path w="1274" h="994" extrusionOk="0">
                  <a:moveTo>
                    <a:pt x="630" y="0"/>
                  </a:moveTo>
                  <a:cubicBezTo>
                    <a:pt x="0" y="0"/>
                    <a:pt x="0" y="994"/>
                    <a:pt x="630" y="994"/>
                  </a:cubicBezTo>
                  <a:cubicBezTo>
                    <a:pt x="1274" y="994"/>
                    <a:pt x="1274" y="0"/>
                    <a:pt x="630" y="0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8408578" y="3998980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87" y="994"/>
                    <a:pt x="1287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8729528" y="3766023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74" y="994"/>
                    <a:pt x="1287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8418144" y="4214920"/>
              <a:ext cx="67381" cy="52583"/>
            </a:xfrm>
            <a:custGeom>
              <a:avLst/>
              <a:gdLst/>
              <a:ahLst/>
              <a:cxnLst/>
              <a:rect l="l" t="t" r="r" b="b"/>
              <a:pathLst>
                <a:path w="1275" h="995" extrusionOk="0">
                  <a:moveTo>
                    <a:pt x="645" y="1"/>
                  </a:moveTo>
                  <a:cubicBezTo>
                    <a:pt x="1" y="1"/>
                    <a:pt x="1" y="994"/>
                    <a:pt x="645" y="994"/>
                  </a:cubicBezTo>
                  <a:cubicBezTo>
                    <a:pt x="1274" y="994"/>
                    <a:pt x="1274" y="1"/>
                    <a:pt x="645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8573466" y="4023396"/>
              <a:ext cx="41485" cy="31127"/>
            </a:xfrm>
            <a:custGeom>
              <a:avLst/>
              <a:gdLst/>
              <a:ahLst/>
              <a:cxnLst/>
              <a:rect l="l" t="t" r="r" b="b"/>
              <a:pathLst>
                <a:path w="785" h="589" extrusionOk="0">
                  <a:moveTo>
                    <a:pt x="406" y="0"/>
                  </a:moveTo>
                  <a:cubicBezTo>
                    <a:pt x="401" y="0"/>
                    <a:pt x="397" y="0"/>
                    <a:pt x="392" y="1"/>
                  </a:cubicBezTo>
                  <a:cubicBezTo>
                    <a:pt x="1" y="1"/>
                    <a:pt x="1" y="588"/>
                    <a:pt x="392" y="588"/>
                  </a:cubicBezTo>
                  <a:cubicBezTo>
                    <a:pt x="780" y="588"/>
                    <a:pt x="784" y="0"/>
                    <a:pt x="406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8559408" y="3770462"/>
              <a:ext cx="42225" cy="31127"/>
            </a:xfrm>
            <a:custGeom>
              <a:avLst/>
              <a:gdLst/>
              <a:ahLst/>
              <a:cxnLst/>
              <a:rect l="l" t="t" r="r" b="b"/>
              <a:pathLst>
                <a:path w="799" h="589" extrusionOk="0">
                  <a:moveTo>
                    <a:pt x="406" y="1"/>
                  </a:moveTo>
                  <a:cubicBezTo>
                    <a:pt x="1" y="1"/>
                    <a:pt x="1" y="589"/>
                    <a:pt x="406" y="589"/>
                  </a:cubicBezTo>
                  <a:cubicBezTo>
                    <a:pt x="798" y="589"/>
                    <a:pt x="798" y="1"/>
                    <a:pt x="406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8798284" y="3937623"/>
              <a:ext cx="39266" cy="31127"/>
            </a:xfrm>
            <a:custGeom>
              <a:avLst/>
              <a:gdLst/>
              <a:ahLst/>
              <a:cxnLst/>
              <a:rect l="l" t="t" r="r" b="b"/>
              <a:pathLst>
                <a:path w="743" h="589" extrusionOk="0">
                  <a:moveTo>
                    <a:pt x="364" y="0"/>
                  </a:moveTo>
                  <a:cubicBezTo>
                    <a:pt x="0" y="28"/>
                    <a:pt x="0" y="560"/>
                    <a:pt x="364" y="588"/>
                  </a:cubicBezTo>
                  <a:cubicBezTo>
                    <a:pt x="742" y="560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8174142" y="4357665"/>
              <a:ext cx="39213" cy="31127"/>
            </a:xfrm>
            <a:custGeom>
              <a:avLst/>
              <a:gdLst/>
              <a:ahLst/>
              <a:cxnLst/>
              <a:rect l="l" t="t" r="r" b="b"/>
              <a:pathLst>
                <a:path w="742" h="589" extrusionOk="0">
                  <a:moveTo>
                    <a:pt x="378" y="1"/>
                  </a:moveTo>
                  <a:cubicBezTo>
                    <a:pt x="0" y="29"/>
                    <a:pt x="0" y="560"/>
                    <a:pt x="378" y="588"/>
                  </a:cubicBezTo>
                  <a:cubicBezTo>
                    <a:pt x="742" y="560"/>
                    <a:pt x="742" y="29"/>
                    <a:pt x="378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7960422" y="4166881"/>
              <a:ext cx="39213" cy="31814"/>
            </a:xfrm>
            <a:custGeom>
              <a:avLst/>
              <a:gdLst/>
              <a:ahLst/>
              <a:cxnLst/>
              <a:rect l="l" t="t" r="r" b="b"/>
              <a:pathLst>
                <a:path w="742" h="602" extrusionOk="0">
                  <a:moveTo>
                    <a:pt x="364" y="0"/>
                  </a:moveTo>
                  <a:cubicBezTo>
                    <a:pt x="0" y="28"/>
                    <a:pt x="0" y="574"/>
                    <a:pt x="364" y="602"/>
                  </a:cubicBezTo>
                  <a:cubicBezTo>
                    <a:pt x="742" y="574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7906411" y="4370983"/>
              <a:ext cx="42225" cy="31867"/>
            </a:xfrm>
            <a:custGeom>
              <a:avLst/>
              <a:gdLst/>
              <a:ahLst/>
              <a:cxnLst/>
              <a:rect l="l" t="t" r="r" b="b"/>
              <a:pathLst>
                <a:path w="799" h="603" extrusionOk="0">
                  <a:moveTo>
                    <a:pt x="392" y="0"/>
                  </a:moveTo>
                  <a:cubicBezTo>
                    <a:pt x="1" y="0"/>
                    <a:pt x="1" y="602"/>
                    <a:pt x="392" y="602"/>
                  </a:cubicBezTo>
                  <a:cubicBezTo>
                    <a:pt x="798" y="602"/>
                    <a:pt x="798" y="0"/>
                    <a:pt x="392" y="0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12" name="Google Shape;1212;p14"/>
          <p:cNvGrpSpPr/>
          <p:nvPr/>
        </p:nvGrpSpPr>
        <p:grpSpPr>
          <a:xfrm rot="603685">
            <a:off x="5656717" y="4614728"/>
            <a:ext cx="1474161" cy="1123117"/>
            <a:chOff x="306300" y="3598175"/>
            <a:chExt cx="1105645" cy="842356"/>
          </a:xfrm>
        </p:grpSpPr>
        <p:sp>
          <p:nvSpPr>
            <p:cNvPr id="1213" name="Google Shape;1213;p14"/>
            <p:cNvSpPr/>
            <p:nvPr/>
          </p:nvSpPr>
          <p:spPr>
            <a:xfrm>
              <a:off x="439426" y="3754185"/>
              <a:ext cx="68120" cy="52583"/>
            </a:xfrm>
            <a:custGeom>
              <a:avLst/>
              <a:gdLst/>
              <a:ahLst/>
              <a:cxnLst/>
              <a:rect l="l" t="t" r="r" b="b"/>
              <a:pathLst>
                <a:path w="1289" h="995" extrusionOk="0">
                  <a:moveTo>
                    <a:pt x="644" y="1"/>
                  </a:moveTo>
                  <a:cubicBezTo>
                    <a:pt x="1" y="1"/>
                    <a:pt x="1" y="995"/>
                    <a:pt x="644" y="995"/>
                  </a:cubicBezTo>
                  <a:cubicBezTo>
                    <a:pt x="1288" y="995"/>
                    <a:pt x="1288" y="1"/>
                    <a:pt x="644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859467" y="4045593"/>
              <a:ext cx="68120" cy="52530"/>
            </a:xfrm>
            <a:custGeom>
              <a:avLst/>
              <a:gdLst/>
              <a:ahLst/>
              <a:cxnLst/>
              <a:rect l="l" t="t" r="r" b="b"/>
              <a:pathLst>
                <a:path w="1289" h="994" extrusionOk="0">
                  <a:moveTo>
                    <a:pt x="645" y="0"/>
                  </a:moveTo>
                  <a:cubicBezTo>
                    <a:pt x="1" y="0"/>
                    <a:pt x="1" y="994"/>
                    <a:pt x="645" y="994"/>
                  </a:cubicBezTo>
                  <a:cubicBezTo>
                    <a:pt x="1288" y="994"/>
                    <a:pt x="1288" y="0"/>
                    <a:pt x="645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1343877" y="4191297"/>
              <a:ext cx="68068" cy="52530"/>
            </a:xfrm>
            <a:custGeom>
              <a:avLst/>
              <a:gdLst/>
              <a:ahLst/>
              <a:cxnLst/>
              <a:rect l="l" t="t" r="r" b="b"/>
              <a:pathLst>
                <a:path w="1288" h="994" extrusionOk="0">
                  <a:moveTo>
                    <a:pt x="644" y="0"/>
                  </a:moveTo>
                  <a:cubicBezTo>
                    <a:pt x="1" y="0"/>
                    <a:pt x="1" y="994"/>
                    <a:pt x="644" y="994"/>
                  </a:cubicBezTo>
                  <a:cubicBezTo>
                    <a:pt x="1288" y="994"/>
                    <a:pt x="1288" y="0"/>
                    <a:pt x="644" y="0"/>
                  </a:cubicBezTo>
                  <a:close/>
                </a:path>
              </a:pathLst>
            </a:custGeom>
            <a:solidFill>
              <a:srgbClr val="81B0C5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847682" y="4249695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87" y="994"/>
                    <a:pt x="1287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515634" y="4057431"/>
              <a:ext cx="67328" cy="52530"/>
            </a:xfrm>
            <a:custGeom>
              <a:avLst/>
              <a:gdLst/>
              <a:ahLst/>
              <a:cxnLst/>
              <a:rect l="l" t="t" r="r" b="b"/>
              <a:pathLst>
                <a:path w="1274" h="994" extrusionOk="0">
                  <a:moveTo>
                    <a:pt x="630" y="0"/>
                  </a:moveTo>
                  <a:cubicBezTo>
                    <a:pt x="0" y="0"/>
                    <a:pt x="0" y="994"/>
                    <a:pt x="630" y="994"/>
                  </a:cubicBezTo>
                  <a:cubicBezTo>
                    <a:pt x="1273" y="994"/>
                    <a:pt x="1273" y="0"/>
                    <a:pt x="630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662764" y="3898409"/>
              <a:ext cx="41485" cy="31867"/>
            </a:xfrm>
            <a:custGeom>
              <a:avLst/>
              <a:gdLst/>
              <a:ahLst/>
              <a:cxnLst/>
              <a:rect l="l" t="t" r="r" b="b"/>
              <a:pathLst>
                <a:path w="785" h="603" extrusionOk="0">
                  <a:moveTo>
                    <a:pt x="393" y="1"/>
                  </a:moveTo>
                  <a:cubicBezTo>
                    <a:pt x="1" y="1"/>
                    <a:pt x="1" y="602"/>
                    <a:pt x="393" y="602"/>
                  </a:cubicBezTo>
                  <a:cubicBezTo>
                    <a:pt x="784" y="602"/>
                    <a:pt x="784" y="1"/>
                    <a:pt x="393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653886" y="4306613"/>
              <a:ext cx="41485" cy="31867"/>
            </a:xfrm>
            <a:custGeom>
              <a:avLst/>
              <a:gdLst/>
              <a:ahLst/>
              <a:cxnLst/>
              <a:rect l="l" t="t" r="r" b="b"/>
              <a:pathLst>
                <a:path w="785" h="603" extrusionOk="0">
                  <a:moveTo>
                    <a:pt x="393" y="1"/>
                  </a:moveTo>
                  <a:cubicBezTo>
                    <a:pt x="1" y="1"/>
                    <a:pt x="1" y="603"/>
                    <a:pt x="393" y="603"/>
                  </a:cubicBezTo>
                  <a:cubicBezTo>
                    <a:pt x="784" y="603"/>
                    <a:pt x="784" y="1"/>
                    <a:pt x="393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1231468" y="4408717"/>
              <a:ext cx="41485" cy="31814"/>
            </a:xfrm>
            <a:custGeom>
              <a:avLst/>
              <a:gdLst/>
              <a:ahLst/>
              <a:cxnLst/>
              <a:rect l="l" t="t" r="r" b="b"/>
              <a:pathLst>
                <a:path w="785" h="602" extrusionOk="0">
                  <a:moveTo>
                    <a:pt x="392" y="0"/>
                  </a:moveTo>
                  <a:cubicBezTo>
                    <a:pt x="1" y="0"/>
                    <a:pt x="1" y="602"/>
                    <a:pt x="392" y="602"/>
                  </a:cubicBezTo>
                  <a:cubicBezTo>
                    <a:pt x="784" y="602"/>
                    <a:pt x="784" y="0"/>
                    <a:pt x="392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306300" y="3884351"/>
              <a:ext cx="42225" cy="31127"/>
            </a:xfrm>
            <a:custGeom>
              <a:avLst/>
              <a:gdLst/>
              <a:ahLst/>
              <a:cxnLst/>
              <a:rect l="l" t="t" r="r" b="b"/>
              <a:pathLst>
                <a:path w="799" h="589" extrusionOk="0">
                  <a:moveTo>
                    <a:pt x="420" y="1"/>
                  </a:moveTo>
                  <a:cubicBezTo>
                    <a:pt x="416" y="1"/>
                    <a:pt x="411" y="1"/>
                    <a:pt x="407" y="1"/>
                  </a:cubicBezTo>
                  <a:cubicBezTo>
                    <a:pt x="1" y="1"/>
                    <a:pt x="1" y="589"/>
                    <a:pt x="407" y="589"/>
                  </a:cubicBezTo>
                  <a:cubicBezTo>
                    <a:pt x="794" y="589"/>
                    <a:pt x="799" y="1"/>
                    <a:pt x="420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488998" y="3598175"/>
              <a:ext cx="39213" cy="31867"/>
            </a:xfrm>
            <a:custGeom>
              <a:avLst/>
              <a:gdLst/>
              <a:ahLst/>
              <a:cxnLst/>
              <a:rect l="l" t="t" r="r" b="b"/>
              <a:pathLst>
                <a:path w="742" h="603" extrusionOk="0">
                  <a:moveTo>
                    <a:pt x="364" y="0"/>
                  </a:moveTo>
                  <a:cubicBezTo>
                    <a:pt x="0" y="28"/>
                    <a:pt x="0" y="574"/>
                    <a:pt x="364" y="602"/>
                  </a:cubicBezTo>
                  <a:cubicBezTo>
                    <a:pt x="742" y="574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316658" y="3770462"/>
              <a:ext cx="41485" cy="31127"/>
            </a:xfrm>
            <a:custGeom>
              <a:avLst/>
              <a:gdLst/>
              <a:ahLst/>
              <a:cxnLst/>
              <a:rect l="l" t="t" r="r" b="b"/>
              <a:pathLst>
                <a:path w="785" h="589" extrusionOk="0">
                  <a:moveTo>
                    <a:pt x="393" y="1"/>
                  </a:moveTo>
                  <a:cubicBezTo>
                    <a:pt x="1" y="1"/>
                    <a:pt x="1" y="589"/>
                    <a:pt x="393" y="589"/>
                  </a:cubicBezTo>
                  <a:cubicBezTo>
                    <a:pt x="785" y="589"/>
                    <a:pt x="785" y="1"/>
                    <a:pt x="393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24" name="Google Shape;1224;p14"/>
          <p:cNvSpPr/>
          <p:nvPr/>
        </p:nvSpPr>
        <p:spPr>
          <a:xfrm rot="5400000">
            <a:off x="-3317200" y="3317200"/>
            <a:ext cx="6862000" cy="2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25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1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7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7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3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3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6866A-2648-4841-B697-47CB8A9D96B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2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12" Type="http://schemas.openxmlformats.org/officeDocument/2006/relationships/slide" Target="slide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image" Target="../media/image23.jp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slide" Target="slide16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688" y="538745"/>
            <a:ext cx="6314954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A805D8-1D47-4DBD-9A0A-7B61262A2D49}"/>
              </a:ext>
            </a:extLst>
          </p:cNvPr>
          <p:cNvSpPr txBox="1">
            <a:spLocks/>
          </p:cNvSpPr>
          <p:nvPr/>
        </p:nvSpPr>
        <p:spPr>
          <a:xfrm>
            <a:off x="2419453" y="2479688"/>
            <a:ext cx="78201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66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079D1A-38C9-46AF-9628-B7DA54A9F7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39381" y="1353400"/>
          <a:ext cx="4707379" cy="3855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8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112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12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12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12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12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1A0177-9215-4F6D-A762-8593A9843617}"/>
              </a:ext>
            </a:extLst>
          </p:cNvPr>
          <p:cNvCxnSpPr/>
          <p:nvPr/>
        </p:nvCxnSpPr>
        <p:spPr>
          <a:xfrm>
            <a:off x="5511163" y="5209013"/>
            <a:ext cx="5364480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DDD0B8-3A63-4D13-9C5D-375DF4D3A6C0}"/>
              </a:ext>
            </a:extLst>
          </p:cNvPr>
          <p:cNvCxnSpPr/>
          <p:nvPr/>
        </p:nvCxnSpPr>
        <p:spPr>
          <a:xfrm flipH="1" flipV="1">
            <a:off x="5524861" y="942684"/>
            <a:ext cx="0" cy="426720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D9402A2-46E0-4D3C-8937-AA5796FC2346}"/>
              </a:ext>
            </a:extLst>
          </p:cNvPr>
          <p:cNvSpPr/>
          <p:nvPr/>
        </p:nvSpPr>
        <p:spPr>
          <a:xfrm>
            <a:off x="4393577" y="732427"/>
            <a:ext cx="1067920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(km)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CAB5DC-8D6E-485F-9948-4FF50DDC2201}"/>
              </a:ext>
            </a:extLst>
          </p:cNvPr>
          <p:cNvSpPr/>
          <p:nvPr/>
        </p:nvSpPr>
        <p:spPr>
          <a:xfrm>
            <a:off x="10539615" y="5139028"/>
            <a:ext cx="1082971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(h)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DDCCB9-B0A9-4717-BFEB-DF5748A9F066}"/>
              </a:ext>
            </a:extLst>
          </p:cNvPr>
          <p:cNvSpPr/>
          <p:nvPr/>
        </p:nvSpPr>
        <p:spPr>
          <a:xfrm>
            <a:off x="5117848" y="4922589"/>
            <a:ext cx="356188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00D38C-41B4-4761-A514-6D3DA4A6C1EB}"/>
              </a:ext>
            </a:extLst>
          </p:cNvPr>
          <p:cNvSpPr/>
          <p:nvPr/>
        </p:nvSpPr>
        <p:spPr>
          <a:xfrm>
            <a:off x="6161369" y="5156584"/>
            <a:ext cx="361639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28E76-748A-4038-B772-7A69FAFC78F1}"/>
              </a:ext>
            </a:extLst>
          </p:cNvPr>
          <p:cNvSpPr/>
          <p:nvPr/>
        </p:nvSpPr>
        <p:spPr>
          <a:xfrm>
            <a:off x="6937689" y="5139028"/>
            <a:ext cx="361639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667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0F8BA4-3E24-4CAE-A75D-DECF815D0A89}"/>
              </a:ext>
            </a:extLst>
          </p:cNvPr>
          <p:cNvSpPr/>
          <p:nvPr/>
        </p:nvSpPr>
        <p:spPr>
          <a:xfrm>
            <a:off x="7714009" y="5166425"/>
            <a:ext cx="361639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489C4F-CF34-4B69-8C43-234B9EF22806}"/>
              </a:ext>
            </a:extLst>
          </p:cNvPr>
          <p:cNvSpPr/>
          <p:nvPr/>
        </p:nvSpPr>
        <p:spPr>
          <a:xfrm>
            <a:off x="8433579" y="5181584"/>
            <a:ext cx="361639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9213C8-821D-403C-9338-4FF5C66D985D}"/>
              </a:ext>
            </a:extLst>
          </p:cNvPr>
          <p:cNvSpPr/>
          <p:nvPr/>
        </p:nvSpPr>
        <p:spPr>
          <a:xfrm>
            <a:off x="5000834" y="4123288"/>
            <a:ext cx="52770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0F7E32-2273-47B7-A7ED-39D37FF7D037}"/>
              </a:ext>
            </a:extLst>
          </p:cNvPr>
          <p:cNvSpPr/>
          <p:nvPr/>
        </p:nvSpPr>
        <p:spPr>
          <a:xfrm>
            <a:off x="4833239" y="3349833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7F4B56-8503-4A6A-9CED-930A1074AB1D}"/>
              </a:ext>
            </a:extLst>
          </p:cNvPr>
          <p:cNvSpPr/>
          <p:nvPr/>
        </p:nvSpPr>
        <p:spPr>
          <a:xfrm>
            <a:off x="4769471" y="2562480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3E4AE3-52C1-47FA-A6F5-932EEC52A776}"/>
              </a:ext>
            </a:extLst>
          </p:cNvPr>
          <p:cNvCxnSpPr/>
          <p:nvPr/>
        </p:nvCxnSpPr>
        <p:spPr>
          <a:xfrm>
            <a:off x="6329759" y="4476267"/>
            <a:ext cx="0" cy="743047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236B3A-D174-4192-B122-98CD6D161C5A}"/>
              </a:ext>
            </a:extLst>
          </p:cNvPr>
          <p:cNvCxnSpPr/>
          <p:nvPr/>
        </p:nvCxnSpPr>
        <p:spPr>
          <a:xfrm flipH="1" flipV="1">
            <a:off x="5503903" y="4434660"/>
            <a:ext cx="85344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F65042-4738-4DEF-9159-ECA545DB530C}"/>
              </a:ext>
            </a:extLst>
          </p:cNvPr>
          <p:cNvCxnSpPr/>
          <p:nvPr/>
        </p:nvCxnSpPr>
        <p:spPr>
          <a:xfrm>
            <a:off x="7140996" y="3648984"/>
            <a:ext cx="0" cy="158496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BC3758-91C4-4AF6-B435-2343A6DE94A9}"/>
              </a:ext>
            </a:extLst>
          </p:cNvPr>
          <p:cNvCxnSpPr/>
          <p:nvPr/>
        </p:nvCxnSpPr>
        <p:spPr>
          <a:xfrm flipH="1" flipV="1">
            <a:off x="5488183" y="3662683"/>
            <a:ext cx="170688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6F6F2F-5E4C-4202-8F49-0E480B23FB69}"/>
              </a:ext>
            </a:extLst>
          </p:cNvPr>
          <p:cNvCxnSpPr/>
          <p:nvPr/>
        </p:nvCxnSpPr>
        <p:spPr>
          <a:xfrm>
            <a:off x="7908525" y="2853841"/>
            <a:ext cx="0" cy="24384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4ADD57-F563-45BE-9114-0C4AC9E28D47}"/>
              </a:ext>
            </a:extLst>
          </p:cNvPr>
          <p:cNvCxnSpPr/>
          <p:nvPr/>
        </p:nvCxnSpPr>
        <p:spPr>
          <a:xfrm flipH="1" flipV="1">
            <a:off x="5489769" y="2892491"/>
            <a:ext cx="243840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8C7B7E7-AE19-4A98-B334-32D60FFCDA06}"/>
              </a:ext>
            </a:extLst>
          </p:cNvPr>
          <p:cNvSpPr/>
          <p:nvPr/>
        </p:nvSpPr>
        <p:spPr>
          <a:xfrm flipH="1">
            <a:off x="9256270" y="5166425"/>
            <a:ext cx="522301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6E04A9-D6E3-4B1B-910A-A6BB85D5B14F}"/>
              </a:ext>
            </a:extLst>
          </p:cNvPr>
          <p:cNvSpPr/>
          <p:nvPr/>
        </p:nvSpPr>
        <p:spPr>
          <a:xfrm flipH="1">
            <a:off x="9975840" y="5132427"/>
            <a:ext cx="522301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C199DD-9F18-4B2D-ACEC-4A21F9F1D09C}"/>
              </a:ext>
            </a:extLst>
          </p:cNvPr>
          <p:cNvSpPr/>
          <p:nvPr/>
        </p:nvSpPr>
        <p:spPr>
          <a:xfrm>
            <a:off x="4780959" y="1753505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2C5A24-F592-43D2-937A-EF60EB6B0222}"/>
              </a:ext>
            </a:extLst>
          </p:cNvPr>
          <p:cNvSpPr/>
          <p:nvPr/>
        </p:nvSpPr>
        <p:spPr>
          <a:xfrm>
            <a:off x="4792451" y="1113052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894969-AD84-4A13-A45F-B6DB5CB8040C}"/>
              </a:ext>
            </a:extLst>
          </p:cNvPr>
          <p:cNvSpPr/>
          <p:nvPr/>
        </p:nvSpPr>
        <p:spPr>
          <a:xfrm>
            <a:off x="5914817" y="3930335"/>
            <a:ext cx="431528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667" dirty="0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6FADDB-C96E-4B33-8B9A-75AB265967F7}"/>
              </a:ext>
            </a:extLst>
          </p:cNvPr>
          <p:cNvSpPr/>
          <p:nvPr/>
        </p:nvSpPr>
        <p:spPr>
          <a:xfrm>
            <a:off x="6744054" y="3133789"/>
            <a:ext cx="412292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667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4EDAEE-A1F0-4164-9E32-FBC1319A2C4B}"/>
              </a:ext>
            </a:extLst>
          </p:cNvPr>
          <p:cNvSpPr/>
          <p:nvPr/>
        </p:nvSpPr>
        <p:spPr>
          <a:xfrm>
            <a:off x="7512058" y="2389153"/>
            <a:ext cx="412292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2667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7DC1863-AA59-4B27-8119-98EEE2DF84EB}"/>
              </a:ext>
            </a:extLst>
          </p:cNvPr>
          <p:cNvCxnSpPr/>
          <p:nvPr/>
        </p:nvCxnSpPr>
        <p:spPr>
          <a:xfrm>
            <a:off x="8657484" y="2853841"/>
            <a:ext cx="0" cy="24384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D92FBDE-C26C-433F-9E69-138CF836E52D}"/>
              </a:ext>
            </a:extLst>
          </p:cNvPr>
          <p:cNvSpPr/>
          <p:nvPr/>
        </p:nvSpPr>
        <p:spPr>
          <a:xfrm>
            <a:off x="8214680" y="2336229"/>
            <a:ext cx="431528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2667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1DFCEBA-C8B6-4958-8FCB-63438F2F0176}"/>
              </a:ext>
            </a:extLst>
          </p:cNvPr>
          <p:cNvCxnSpPr/>
          <p:nvPr/>
        </p:nvCxnSpPr>
        <p:spPr>
          <a:xfrm>
            <a:off x="9462625" y="2374388"/>
            <a:ext cx="0" cy="280416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97A0E12-07A4-40E7-A99E-6B7889AB1BC5}"/>
              </a:ext>
            </a:extLst>
          </p:cNvPr>
          <p:cNvCxnSpPr/>
          <p:nvPr/>
        </p:nvCxnSpPr>
        <p:spPr>
          <a:xfrm flipH="1" flipV="1">
            <a:off x="5447087" y="2388897"/>
            <a:ext cx="402336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A8737EF-40E8-49D3-9ADA-D355071791AF}"/>
              </a:ext>
            </a:extLst>
          </p:cNvPr>
          <p:cNvSpPr/>
          <p:nvPr/>
        </p:nvSpPr>
        <p:spPr>
          <a:xfrm>
            <a:off x="4822264" y="2110752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8D27D9C-CBD2-4A1D-BDD5-ADE15B2FB6EA}"/>
              </a:ext>
            </a:extLst>
          </p:cNvPr>
          <p:cNvCxnSpPr/>
          <p:nvPr/>
        </p:nvCxnSpPr>
        <p:spPr>
          <a:xfrm>
            <a:off x="10236991" y="1843172"/>
            <a:ext cx="0" cy="341376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75D43D1-8B9C-44E4-BB00-0822FE34C856}"/>
              </a:ext>
            </a:extLst>
          </p:cNvPr>
          <p:cNvCxnSpPr/>
          <p:nvPr/>
        </p:nvCxnSpPr>
        <p:spPr>
          <a:xfrm flipH="1" flipV="1">
            <a:off x="5447087" y="1843172"/>
            <a:ext cx="475488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8BCF3BA-A237-46D0-8DF5-940DD8274F02}"/>
              </a:ext>
            </a:extLst>
          </p:cNvPr>
          <p:cNvSpPr/>
          <p:nvPr/>
        </p:nvSpPr>
        <p:spPr>
          <a:xfrm>
            <a:off x="4856521" y="1477968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7C88CC1-84E9-4ECB-8208-B7F7F161F8DB}"/>
              </a:ext>
            </a:extLst>
          </p:cNvPr>
          <p:cNvSpPr/>
          <p:nvPr/>
        </p:nvSpPr>
        <p:spPr>
          <a:xfrm>
            <a:off x="9555567" y="2153755"/>
            <a:ext cx="393056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667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E1A52AE-5CC4-4653-BE61-9B45CC3A93C6}"/>
              </a:ext>
            </a:extLst>
          </p:cNvPr>
          <p:cNvSpPr/>
          <p:nvPr/>
        </p:nvSpPr>
        <p:spPr>
          <a:xfrm>
            <a:off x="10299802" y="1491995"/>
            <a:ext cx="431528" cy="541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5C87D1-8743-4956-B33F-1D57D4E3EF5B}"/>
              </a:ext>
            </a:extLst>
          </p:cNvPr>
          <p:cNvSpPr/>
          <p:nvPr/>
        </p:nvSpPr>
        <p:spPr>
          <a:xfrm>
            <a:off x="482265" y="333106"/>
            <a:ext cx="3071818" cy="22419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3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32" grpId="0"/>
      <p:bldP spid="33" grpId="0"/>
      <p:bldP spid="36" grpId="0"/>
      <p:bldP spid="39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689036-23CD-4B6C-BE11-62F876DE36E4}"/>
              </a:ext>
            </a:extLst>
          </p:cNvPr>
          <p:cNvSpPr/>
          <p:nvPr/>
        </p:nvSpPr>
        <p:spPr>
          <a:xfrm>
            <a:off x="575150" y="181859"/>
            <a:ext cx="3618990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 biểu diễn quãng đường và thời gian đi trong 6h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079D1A-38C9-46AF-9628-B7DA54A9F7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39381" y="1353400"/>
          <a:ext cx="4707379" cy="3855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8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112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12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12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12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12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1A0177-9215-4F6D-A762-8593A9843617}"/>
              </a:ext>
            </a:extLst>
          </p:cNvPr>
          <p:cNvCxnSpPr/>
          <p:nvPr/>
        </p:nvCxnSpPr>
        <p:spPr>
          <a:xfrm>
            <a:off x="5511163" y="5209013"/>
            <a:ext cx="5364480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DDD0B8-3A63-4D13-9C5D-375DF4D3A6C0}"/>
              </a:ext>
            </a:extLst>
          </p:cNvPr>
          <p:cNvCxnSpPr/>
          <p:nvPr/>
        </p:nvCxnSpPr>
        <p:spPr>
          <a:xfrm flipH="1" flipV="1">
            <a:off x="5524861" y="908180"/>
            <a:ext cx="0" cy="426720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D9402A2-46E0-4D3C-8937-AA5796FC2346}"/>
              </a:ext>
            </a:extLst>
          </p:cNvPr>
          <p:cNvSpPr/>
          <p:nvPr/>
        </p:nvSpPr>
        <p:spPr>
          <a:xfrm>
            <a:off x="4393577" y="732427"/>
            <a:ext cx="1067920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(km)</a:t>
            </a:r>
            <a:endParaRPr lang="en-US" sz="2667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CAB5DC-8D6E-485F-9948-4FF50DDC2201}"/>
              </a:ext>
            </a:extLst>
          </p:cNvPr>
          <p:cNvSpPr/>
          <p:nvPr/>
        </p:nvSpPr>
        <p:spPr>
          <a:xfrm>
            <a:off x="10539615" y="5139028"/>
            <a:ext cx="1082971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(h)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DDCCB9-B0A9-4717-BFEB-DF5748A9F066}"/>
              </a:ext>
            </a:extLst>
          </p:cNvPr>
          <p:cNvSpPr/>
          <p:nvPr/>
        </p:nvSpPr>
        <p:spPr>
          <a:xfrm>
            <a:off x="5117848" y="4922589"/>
            <a:ext cx="356188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00D38C-41B4-4761-A514-6D3DA4A6C1EB}"/>
              </a:ext>
            </a:extLst>
          </p:cNvPr>
          <p:cNvSpPr/>
          <p:nvPr/>
        </p:nvSpPr>
        <p:spPr>
          <a:xfrm>
            <a:off x="6161369" y="5156584"/>
            <a:ext cx="361639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28E76-748A-4038-B772-7A69FAFC78F1}"/>
              </a:ext>
            </a:extLst>
          </p:cNvPr>
          <p:cNvSpPr/>
          <p:nvPr/>
        </p:nvSpPr>
        <p:spPr>
          <a:xfrm>
            <a:off x="6937689" y="5139028"/>
            <a:ext cx="361639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667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0F8BA4-3E24-4CAE-A75D-DECF815D0A89}"/>
              </a:ext>
            </a:extLst>
          </p:cNvPr>
          <p:cNvSpPr/>
          <p:nvPr/>
        </p:nvSpPr>
        <p:spPr>
          <a:xfrm>
            <a:off x="7714009" y="5166425"/>
            <a:ext cx="361639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489C4F-CF34-4B69-8C43-234B9EF22806}"/>
              </a:ext>
            </a:extLst>
          </p:cNvPr>
          <p:cNvSpPr/>
          <p:nvPr/>
        </p:nvSpPr>
        <p:spPr>
          <a:xfrm>
            <a:off x="8433579" y="5181584"/>
            <a:ext cx="361639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9213C8-821D-403C-9338-4FF5C66D985D}"/>
              </a:ext>
            </a:extLst>
          </p:cNvPr>
          <p:cNvSpPr/>
          <p:nvPr/>
        </p:nvSpPr>
        <p:spPr>
          <a:xfrm>
            <a:off x="5000834" y="4123288"/>
            <a:ext cx="52770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0F7E32-2273-47B7-A7ED-39D37FF7D037}"/>
              </a:ext>
            </a:extLst>
          </p:cNvPr>
          <p:cNvSpPr/>
          <p:nvPr/>
        </p:nvSpPr>
        <p:spPr>
          <a:xfrm>
            <a:off x="4833239" y="3349833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7F4B56-8503-4A6A-9CED-930A1074AB1D}"/>
              </a:ext>
            </a:extLst>
          </p:cNvPr>
          <p:cNvSpPr/>
          <p:nvPr/>
        </p:nvSpPr>
        <p:spPr>
          <a:xfrm>
            <a:off x="4769471" y="2562480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3E4AE3-52C1-47FA-A6F5-932EEC52A776}"/>
              </a:ext>
            </a:extLst>
          </p:cNvPr>
          <p:cNvCxnSpPr/>
          <p:nvPr/>
        </p:nvCxnSpPr>
        <p:spPr>
          <a:xfrm>
            <a:off x="6329759" y="4476267"/>
            <a:ext cx="0" cy="743047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236B3A-D174-4192-B122-98CD6D161C5A}"/>
              </a:ext>
            </a:extLst>
          </p:cNvPr>
          <p:cNvCxnSpPr/>
          <p:nvPr/>
        </p:nvCxnSpPr>
        <p:spPr>
          <a:xfrm flipH="1" flipV="1">
            <a:off x="5503903" y="4434660"/>
            <a:ext cx="85344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F65042-4738-4DEF-9159-ECA545DB530C}"/>
              </a:ext>
            </a:extLst>
          </p:cNvPr>
          <p:cNvCxnSpPr/>
          <p:nvPr/>
        </p:nvCxnSpPr>
        <p:spPr>
          <a:xfrm>
            <a:off x="7140996" y="3648984"/>
            <a:ext cx="0" cy="158496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BC3758-91C4-4AF6-B435-2343A6DE94A9}"/>
              </a:ext>
            </a:extLst>
          </p:cNvPr>
          <p:cNvCxnSpPr/>
          <p:nvPr/>
        </p:nvCxnSpPr>
        <p:spPr>
          <a:xfrm flipH="1" flipV="1">
            <a:off x="5488183" y="3662683"/>
            <a:ext cx="170688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6F6F2F-5E4C-4202-8F49-0E480B23FB69}"/>
              </a:ext>
            </a:extLst>
          </p:cNvPr>
          <p:cNvCxnSpPr/>
          <p:nvPr/>
        </p:nvCxnSpPr>
        <p:spPr>
          <a:xfrm>
            <a:off x="7908525" y="2853841"/>
            <a:ext cx="0" cy="24384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4ADD57-F563-45BE-9114-0C4AC9E28D47}"/>
              </a:ext>
            </a:extLst>
          </p:cNvPr>
          <p:cNvCxnSpPr/>
          <p:nvPr/>
        </p:nvCxnSpPr>
        <p:spPr>
          <a:xfrm flipH="1" flipV="1">
            <a:off x="5489769" y="2892491"/>
            <a:ext cx="243840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49D649B-BD6E-4A86-BCD3-6E3E538510E0}"/>
              </a:ext>
            </a:extLst>
          </p:cNvPr>
          <p:cNvCxnSpPr/>
          <p:nvPr/>
        </p:nvCxnSpPr>
        <p:spPr>
          <a:xfrm flipV="1">
            <a:off x="5508570" y="2901408"/>
            <a:ext cx="2378437" cy="23228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5FED70-A237-4E57-A9C3-160D3C49D734}"/>
              </a:ext>
            </a:extLst>
          </p:cNvPr>
          <p:cNvCxnSpPr/>
          <p:nvPr/>
        </p:nvCxnSpPr>
        <p:spPr>
          <a:xfrm flipV="1">
            <a:off x="8640002" y="1869493"/>
            <a:ext cx="1618508" cy="10315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B057BD5-224F-41AB-8B6A-33E3D876CD36}"/>
              </a:ext>
            </a:extLst>
          </p:cNvPr>
          <p:cNvCxnSpPr/>
          <p:nvPr/>
        </p:nvCxnSpPr>
        <p:spPr>
          <a:xfrm>
            <a:off x="7909236" y="2901408"/>
            <a:ext cx="7315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8C7B7E7-AE19-4A98-B334-32D60FFCDA06}"/>
              </a:ext>
            </a:extLst>
          </p:cNvPr>
          <p:cNvSpPr/>
          <p:nvPr/>
        </p:nvSpPr>
        <p:spPr>
          <a:xfrm flipH="1">
            <a:off x="9256270" y="5166425"/>
            <a:ext cx="522301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6E04A9-D6E3-4B1B-910A-A6BB85D5B14F}"/>
              </a:ext>
            </a:extLst>
          </p:cNvPr>
          <p:cNvSpPr/>
          <p:nvPr/>
        </p:nvSpPr>
        <p:spPr>
          <a:xfrm flipH="1">
            <a:off x="9975840" y="5132427"/>
            <a:ext cx="522301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C199DD-9F18-4B2D-ACEC-4A21F9F1D09C}"/>
              </a:ext>
            </a:extLst>
          </p:cNvPr>
          <p:cNvSpPr/>
          <p:nvPr/>
        </p:nvSpPr>
        <p:spPr>
          <a:xfrm>
            <a:off x="4780959" y="1753505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2C5A24-F592-43D2-937A-EF60EB6B0222}"/>
              </a:ext>
            </a:extLst>
          </p:cNvPr>
          <p:cNvSpPr/>
          <p:nvPr/>
        </p:nvSpPr>
        <p:spPr>
          <a:xfrm>
            <a:off x="4792451" y="1113052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894969-AD84-4A13-A45F-B6DB5CB8040C}"/>
              </a:ext>
            </a:extLst>
          </p:cNvPr>
          <p:cNvSpPr/>
          <p:nvPr/>
        </p:nvSpPr>
        <p:spPr>
          <a:xfrm>
            <a:off x="5914817" y="3930335"/>
            <a:ext cx="431528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667" dirty="0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6FADDB-C96E-4B33-8B9A-75AB265967F7}"/>
              </a:ext>
            </a:extLst>
          </p:cNvPr>
          <p:cNvSpPr/>
          <p:nvPr/>
        </p:nvSpPr>
        <p:spPr>
          <a:xfrm>
            <a:off x="6744054" y="3133789"/>
            <a:ext cx="412292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667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4EDAEE-A1F0-4164-9E32-FBC1319A2C4B}"/>
              </a:ext>
            </a:extLst>
          </p:cNvPr>
          <p:cNvSpPr/>
          <p:nvPr/>
        </p:nvSpPr>
        <p:spPr>
          <a:xfrm>
            <a:off x="7512058" y="2389153"/>
            <a:ext cx="412292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2667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7DC1863-AA59-4B27-8119-98EEE2DF84EB}"/>
              </a:ext>
            </a:extLst>
          </p:cNvPr>
          <p:cNvCxnSpPr/>
          <p:nvPr/>
        </p:nvCxnSpPr>
        <p:spPr>
          <a:xfrm>
            <a:off x="8657484" y="2853841"/>
            <a:ext cx="0" cy="24384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F32000-592D-465B-B8BF-C90F30F4B4EA}"/>
              </a:ext>
            </a:extLst>
          </p:cNvPr>
          <p:cNvCxnSpPr/>
          <p:nvPr/>
        </p:nvCxnSpPr>
        <p:spPr>
          <a:xfrm flipH="1" flipV="1">
            <a:off x="7882877" y="2905532"/>
            <a:ext cx="73152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D92FBDE-C26C-433F-9E69-138CF836E52D}"/>
              </a:ext>
            </a:extLst>
          </p:cNvPr>
          <p:cNvSpPr/>
          <p:nvPr/>
        </p:nvSpPr>
        <p:spPr>
          <a:xfrm>
            <a:off x="8214680" y="2336229"/>
            <a:ext cx="431528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2667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1DFCEBA-C8B6-4958-8FCB-63438F2F0176}"/>
              </a:ext>
            </a:extLst>
          </p:cNvPr>
          <p:cNvCxnSpPr/>
          <p:nvPr/>
        </p:nvCxnSpPr>
        <p:spPr>
          <a:xfrm>
            <a:off x="9462625" y="2374388"/>
            <a:ext cx="0" cy="280416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97A0E12-07A4-40E7-A99E-6B7889AB1BC5}"/>
              </a:ext>
            </a:extLst>
          </p:cNvPr>
          <p:cNvCxnSpPr/>
          <p:nvPr/>
        </p:nvCxnSpPr>
        <p:spPr>
          <a:xfrm flipH="1" flipV="1">
            <a:off x="5447087" y="2388897"/>
            <a:ext cx="402336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A8737EF-40E8-49D3-9ADA-D355071791AF}"/>
              </a:ext>
            </a:extLst>
          </p:cNvPr>
          <p:cNvSpPr/>
          <p:nvPr/>
        </p:nvSpPr>
        <p:spPr>
          <a:xfrm>
            <a:off x="4822264" y="2110752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8D27D9C-CBD2-4A1D-BDD5-ADE15B2FB6EA}"/>
              </a:ext>
            </a:extLst>
          </p:cNvPr>
          <p:cNvCxnSpPr/>
          <p:nvPr/>
        </p:nvCxnSpPr>
        <p:spPr>
          <a:xfrm>
            <a:off x="10236991" y="1843172"/>
            <a:ext cx="0" cy="341376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75D43D1-8B9C-44E4-BB00-0822FE34C856}"/>
              </a:ext>
            </a:extLst>
          </p:cNvPr>
          <p:cNvCxnSpPr/>
          <p:nvPr/>
        </p:nvCxnSpPr>
        <p:spPr>
          <a:xfrm flipH="1" flipV="1">
            <a:off x="5447087" y="1843172"/>
            <a:ext cx="475488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8BCF3BA-A237-46D0-8DF5-940DD8274F02}"/>
              </a:ext>
            </a:extLst>
          </p:cNvPr>
          <p:cNvSpPr/>
          <p:nvPr/>
        </p:nvSpPr>
        <p:spPr>
          <a:xfrm>
            <a:off x="4856521" y="1477968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7C88CC1-84E9-4ECB-8208-B7F7F161F8DB}"/>
              </a:ext>
            </a:extLst>
          </p:cNvPr>
          <p:cNvSpPr/>
          <p:nvPr/>
        </p:nvSpPr>
        <p:spPr>
          <a:xfrm>
            <a:off x="9555567" y="2153755"/>
            <a:ext cx="393056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667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E1A52AE-5CC4-4653-BE61-9B45CC3A93C6}"/>
              </a:ext>
            </a:extLst>
          </p:cNvPr>
          <p:cNvSpPr/>
          <p:nvPr/>
        </p:nvSpPr>
        <p:spPr>
          <a:xfrm>
            <a:off x="10299802" y="1491995"/>
            <a:ext cx="431528" cy="541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711D5E-EBEB-469C-8483-F2E76AB02BB4}"/>
              </a:ext>
            </a:extLst>
          </p:cNvPr>
          <p:cNvSpPr txBox="1"/>
          <p:nvPr/>
        </p:nvSpPr>
        <p:spPr>
          <a:xfrm>
            <a:off x="560345" y="1711547"/>
            <a:ext cx="4168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OABC: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km/h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6A364F-9BDD-4933-9375-D9F68E54019D}"/>
              </a:ext>
            </a:extLst>
          </p:cNvPr>
          <p:cNvSpPr txBox="1"/>
          <p:nvPr/>
        </p:nvSpPr>
        <p:spPr>
          <a:xfrm>
            <a:off x="635080" y="3314846"/>
            <a:ext cx="383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CD//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F05414-FDB1-4EA3-845E-25985F838026}"/>
              </a:ext>
            </a:extLst>
          </p:cNvPr>
          <p:cNvSpPr txBox="1"/>
          <p:nvPr/>
        </p:nvSpPr>
        <p:spPr>
          <a:xfrm>
            <a:off x="571927" y="4629534"/>
            <a:ext cx="4059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km/h</a:t>
            </a:r>
          </a:p>
        </p:txBody>
      </p:sp>
    </p:spTree>
    <p:extLst>
      <p:ext uri="{BB962C8B-B14F-4D97-AF65-F5344CB8AC3E}">
        <p14:creationId xmlns:p14="http://schemas.microsoft.com/office/powerpoint/2010/main" val="31440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9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3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1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4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3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3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8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3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3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8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3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7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4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9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22C121-6E01-4974-824D-41439B11A03D}"/>
              </a:ext>
            </a:extLst>
          </p:cNvPr>
          <p:cNvSpPr txBox="1"/>
          <p:nvPr/>
        </p:nvSpPr>
        <p:spPr>
          <a:xfrm>
            <a:off x="629729" y="1345721"/>
            <a:ext cx="108865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– t 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9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2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300566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3283345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252" y="5531453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25" y="2116163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2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642" y="2035629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6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3426" y="3747760"/>
            <a:ext cx="65561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Đồ thị của chuyển động có tốc độ không đổi là một đường</a:t>
            </a:r>
            <a:endParaRPr lang="en-US" sz="2800" dirty="0">
              <a:solidFill>
                <a:prstClr val="black"/>
              </a:solidFill>
            </a:endParaRPr>
          </a:p>
          <a:p>
            <a:pPr marL="514338" indent="-514338">
              <a:buFontTx/>
              <a:buAutoNum type="alphaUcPeriod"/>
            </a:pPr>
            <a:r>
              <a:rPr lang="vi-VN" sz="2800" dirty="0">
                <a:solidFill>
                  <a:prstClr val="black"/>
                </a:solidFill>
              </a:rPr>
              <a:t>Thẳng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nghiêng</a:t>
            </a:r>
            <a:r>
              <a:rPr lang="vi-VN" sz="2800" dirty="0">
                <a:solidFill>
                  <a:prstClr val="black"/>
                </a:solidFill>
              </a:rPr>
              <a:t>		B. cong</a:t>
            </a:r>
          </a:p>
          <a:p>
            <a:r>
              <a:rPr lang="vi-VN" sz="2800" dirty="0">
                <a:solidFill>
                  <a:prstClr val="black"/>
                </a:solidFill>
              </a:rPr>
              <a:t>C. Zíc zắc		</a:t>
            </a:r>
            <a:r>
              <a:rPr lang="en-US" sz="2800" dirty="0">
                <a:solidFill>
                  <a:prstClr val="black"/>
                </a:solidFill>
              </a:rPr>
              <a:t>        </a:t>
            </a:r>
            <a:r>
              <a:rPr lang="vi-VN" sz="2800" dirty="0">
                <a:solidFill>
                  <a:prstClr val="black"/>
                </a:solidFill>
              </a:rPr>
              <a:t>D. Không xác định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5697" y="1084387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>
                <a:solidFill>
                  <a:srgbClr val="C00000"/>
                </a:solidFill>
                <a:cs typeface="Arial" panose="020B0604020202020204" pitchFamily="34" charset="0"/>
              </a:rPr>
              <a:t>A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3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8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2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795130"/>
            <a:ext cx="13090819" cy="647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6" y="-604903"/>
            <a:ext cx="4818209" cy="26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13077" y="3110591"/>
            <a:ext cx="693530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prstClr val="black"/>
                </a:solidFill>
              </a:rPr>
              <a:t>Đồ thị quãng đường – thời gian cho biết:</a:t>
            </a:r>
            <a:endParaRPr lang="en-US" sz="2800">
              <a:solidFill>
                <a:prstClr val="black"/>
              </a:solidFill>
            </a:endParaRPr>
          </a:p>
          <a:p>
            <a:pPr marL="514338" indent="-514338">
              <a:buFontTx/>
              <a:buAutoNum type="alphaUcPeriod"/>
            </a:pPr>
            <a:r>
              <a:rPr lang="vi-VN" sz="2800">
                <a:solidFill>
                  <a:prstClr val="black"/>
                </a:solidFill>
              </a:rPr>
              <a:t>tốc độ đi được				</a:t>
            </a:r>
          </a:p>
          <a:p>
            <a:pPr marL="514338" indent="-514338">
              <a:buFontTx/>
              <a:buAutoNum type="alphaUcPeriod"/>
            </a:pPr>
            <a:r>
              <a:rPr lang="vi-VN" sz="2800">
                <a:solidFill>
                  <a:prstClr val="black"/>
                </a:solidFill>
              </a:rPr>
              <a:t>thời gian đi được</a:t>
            </a:r>
            <a:endParaRPr lang="en-US" sz="2800">
              <a:solidFill>
                <a:prstClr val="black"/>
              </a:solidFill>
            </a:endParaRPr>
          </a:p>
          <a:p>
            <a:r>
              <a:rPr lang="vi-VN" sz="2800">
                <a:solidFill>
                  <a:prstClr val="black"/>
                </a:solidFill>
              </a:rPr>
              <a:t>C. quãng đường đi được		</a:t>
            </a:r>
          </a:p>
          <a:p>
            <a:r>
              <a:rPr lang="vi-VN" sz="2800">
                <a:solidFill>
                  <a:prstClr val="black"/>
                </a:solidFill>
              </a:rPr>
              <a:t>D. cả tốc độ, thời gian và quãng đường đi được.</a:t>
            </a: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781" y="640079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>
                <a:solidFill>
                  <a:srgbClr val="C00000"/>
                </a:solidFill>
                <a:cs typeface="Arial" panose="020B0604020202020204" pitchFamily="34" charset="0"/>
              </a:rPr>
              <a:t>D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3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" y="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89" y="0"/>
            <a:ext cx="4818209" cy="159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29817" y="1433240"/>
            <a:ext cx="9520305" cy="569386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Bảng dưới đây mô tả chuyển động của một ô tô trong 4 h.</a:t>
            </a:r>
            <a:endParaRPr lang="vi-VN" sz="2800">
              <a:solidFill>
                <a:prstClr val="white"/>
              </a:solidFill>
            </a:endParaRPr>
          </a:p>
          <a:p>
            <a:pPr algn="ctr"/>
            <a:endParaRPr lang="vi-VN" sz="280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800">
                <a:solidFill>
                  <a:prstClr val="white"/>
                </a:solidFill>
              </a:rPr>
              <a:t>Hình vẽ nào sau biểu</a:t>
            </a:r>
            <a:r>
              <a:rPr lang="vi-VN" sz="2800">
                <a:solidFill>
                  <a:prstClr val="white"/>
                </a:solidFill>
              </a:rPr>
              <a:t> diễn </a:t>
            </a:r>
            <a:r>
              <a:rPr lang="en-US" sz="2800">
                <a:solidFill>
                  <a:prstClr val="white"/>
                </a:solidFill>
              </a:rPr>
              <a:t>đ</a:t>
            </a:r>
            <a:r>
              <a:rPr lang="vi-VN" sz="2800">
                <a:solidFill>
                  <a:prstClr val="white"/>
                </a:solidFill>
              </a:rPr>
              <a:t>úng đồ thị quãng đường – thời gian của </a:t>
            </a:r>
            <a:r>
              <a:rPr lang="en-US" sz="2800">
                <a:solidFill>
                  <a:prstClr val="white"/>
                </a:solidFill>
              </a:rPr>
              <a:t>chuyển động trên?</a:t>
            </a: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4933" y="545135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>
                <a:solidFill>
                  <a:srgbClr val="C00000"/>
                </a:solidFill>
                <a:cs typeface="Arial" panose="020B0604020202020204" pitchFamily="34" charset="0"/>
              </a:rPr>
              <a:t>D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3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893881" y="1988264"/>
          <a:ext cx="8392175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9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indent="1524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Thời gian (h)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1524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Quãng đường (km)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180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240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8"/>
          <a:stretch>
            <a:fillRect/>
          </a:stretch>
        </p:blipFill>
        <p:spPr>
          <a:xfrm>
            <a:off x="2130290" y="3722917"/>
            <a:ext cx="7919357" cy="29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" y="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89" y="0"/>
            <a:ext cx="4818209" cy="159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2033" y="1799277"/>
            <a:ext cx="11763937" cy="4678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10.2,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vi-VN" sz="2800" dirty="0">
              <a:cs typeface="Arial" panose="020B0604020202020204" pitchFamily="34" charset="0"/>
            </a:endParaRPr>
          </a:p>
          <a:p>
            <a:pPr algn="ctr"/>
            <a:endParaRPr lang="vi-VN" sz="2800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4933" y="545135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3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3663" y="3417569"/>
            <a:ext cx="2915139" cy="27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4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ảnh Nhà Hoạt Hình, Nhà Clipart, Png Vector, Ngôi Nhà Nhỏ miễn phí tải  tập tin PNG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625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56" y="1229623"/>
            <a:ext cx="5429533" cy="54295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794" y="562096"/>
            <a:ext cx="8774154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vi-VN" sz="5867" kern="0" dirty="0">
                <a:solidFill>
                  <a:srgbClr val="003956"/>
                </a:solidFill>
                <a:latin typeface="+mj-lt"/>
                <a:cs typeface="Arial"/>
                <a:sym typeface="Arial"/>
              </a:rPr>
              <a:t>HƯỚNG DẪN HỌC</a:t>
            </a:r>
            <a:endParaRPr lang="en-US" sz="5867" kern="0" dirty="0">
              <a:solidFill>
                <a:srgbClr val="003956"/>
              </a:solidFill>
              <a:latin typeface="+mj-lt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95287" y="2005537"/>
            <a:ext cx="5288735" cy="2858541"/>
            <a:chOff x="1227908" y="1234984"/>
            <a:chExt cx="7354389" cy="3337016"/>
          </a:xfrm>
        </p:grpSpPr>
        <p:sp>
          <p:nvSpPr>
            <p:cNvPr id="10" name="Rounded Rectangle 9"/>
            <p:cNvSpPr/>
            <p:nvPr/>
          </p:nvSpPr>
          <p:spPr>
            <a:xfrm>
              <a:off x="1227908" y="1234984"/>
              <a:ext cx="7354389" cy="333701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867" kern="0">
                <a:solidFill>
                  <a:srgbClr val="003956"/>
                </a:solidFill>
                <a:sym typeface="Arial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476102" y="1449626"/>
              <a:ext cx="6871063" cy="2926430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178" indent="-457178" algn="just">
                <a:buClr>
                  <a:srgbClr val="000000"/>
                </a:buClr>
                <a:buFont typeface="Wingdings" panose="05000000000000000000" pitchFamily="2" charset="2"/>
                <a:buChar char="ü"/>
              </a:pP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Xem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tập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phần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II</a:t>
              </a:r>
            </a:p>
            <a:p>
              <a:pPr algn="just">
                <a:buClr>
                  <a:srgbClr val="000000"/>
                </a:buClr>
              </a:pP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BÀI 10/SGK.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2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474133" y="171371"/>
            <a:ext cx="11497734" cy="646332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98133" y="406400"/>
            <a:ext cx="9973734" cy="6228293"/>
            <a:chOff x="0" y="0"/>
            <a:chExt cx="20190051" cy="1338181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11700"/>
              <a:ext cx="19837815" cy="13070117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72366" y="0"/>
              <a:ext cx="19817685" cy="12979202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14149" y="506192"/>
            <a:ext cx="2684400" cy="25352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762934">
            <a:off x="1318600" y="5867677"/>
            <a:ext cx="1174212" cy="3842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20983">
            <a:off x="1778992" y="4439376"/>
            <a:ext cx="897284" cy="15439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78685" y="1347722"/>
            <a:ext cx="2355327" cy="561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4200"/>
              </a:lnSpc>
            </a:pPr>
            <a:r>
              <a:rPr lang="en-US" sz="466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6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6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22366" y="569477"/>
            <a:ext cx="8667135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60km/h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604E7C-D1FD-4089-ABCD-7CA13508F6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7542" y="4718576"/>
            <a:ext cx="1454151" cy="7270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7DB96-F8EB-447F-BE2B-CC39BA281A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298993">
            <a:off x="3399908" y="3167749"/>
            <a:ext cx="698135" cy="6950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99A84B-3F30-42D7-8A67-283A46C5DD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4951" y="4730217"/>
            <a:ext cx="1454151" cy="727076"/>
          </a:xfrm>
          <a:prstGeom prst="rect">
            <a:avLst/>
          </a:prstGeom>
        </p:spPr>
      </p:pic>
      <p:sp>
        <p:nvSpPr>
          <p:cNvPr id="19" name="Minus Sign 18">
            <a:extLst>
              <a:ext uri="{FF2B5EF4-FFF2-40B4-BE49-F238E27FC236}">
                <a16:creationId xmlns:a16="http://schemas.microsoft.com/office/drawing/2014/main" id="{87F6F8C1-DEBF-4AE3-B79F-A01CD180E0BC}"/>
              </a:ext>
            </a:extLst>
          </p:cNvPr>
          <p:cNvSpPr/>
          <p:nvPr/>
        </p:nvSpPr>
        <p:spPr>
          <a:xfrm>
            <a:off x="1591734" y="5304893"/>
            <a:ext cx="113284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6D8ED64C-9DF8-4864-8F59-FD789D53482E}"/>
              </a:ext>
            </a:extLst>
          </p:cNvPr>
          <p:cNvSpPr/>
          <p:nvPr/>
        </p:nvSpPr>
        <p:spPr>
          <a:xfrm flipH="1">
            <a:off x="3521319" y="982134"/>
            <a:ext cx="107567" cy="7179729"/>
          </a:xfrm>
          <a:prstGeom prst="mathMinu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02A474-BF14-4F17-8303-7CFDA1A7A125}"/>
              </a:ext>
            </a:extLst>
          </p:cNvPr>
          <p:cNvCxnSpPr/>
          <p:nvPr/>
        </p:nvCxnSpPr>
        <p:spPr>
          <a:xfrm>
            <a:off x="6011332" y="5445652"/>
            <a:ext cx="0" cy="819677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42B7F2-B3E6-4A91-A031-7EA94D1DF82F}"/>
              </a:ext>
            </a:extLst>
          </p:cNvPr>
          <p:cNvCxnSpPr/>
          <p:nvPr/>
        </p:nvCxnSpPr>
        <p:spPr>
          <a:xfrm>
            <a:off x="10193865" y="5391413"/>
            <a:ext cx="0" cy="819677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5AD21A-FFE9-453D-AF5E-652F5FF1E98D}"/>
              </a:ext>
            </a:extLst>
          </p:cNvPr>
          <p:cNvCxnSpPr/>
          <p:nvPr/>
        </p:nvCxnSpPr>
        <p:spPr>
          <a:xfrm>
            <a:off x="6032169" y="5855490"/>
            <a:ext cx="4162591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1FD0FB-079D-4BF0-AB4F-71145164A1ED}"/>
              </a:ext>
            </a:extLst>
          </p:cNvPr>
          <p:cNvCxnSpPr/>
          <p:nvPr/>
        </p:nvCxnSpPr>
        <p:spPr>
          <a:xfrm flipH="1">
            <a:off x="4809067" y="5474226"/>
            <a:ext cx="1202265" cy="3981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34D8B2-0016-41A5-934E-C4E1729F4346}"/>
              </a:ext>
            </a:extLst>
          </p:cNvPr>
          <p:cNvCxnSpPr>
            <a:cxnSpLocks/>
          </p:cNvCxnSpPr>
          <p:nvPr/>
        </p:nvCxnSpPr>
        <p:spPr>
          <a:xfrm>
            <a:off x="10211694" y="5457293"/>
            <a:ext cx="665101" cy="5283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1E9687A-CA49-4824-8522-71A1D1DFE639}"/>
              </a:ext>
            </a:extLst>
          </p:cNvPr>
          <p:cNvSpPr txBox="1"/>
          <p:nvPr/>
        </p:nvSpPr>
        <p:spPr>
          <a:xfrm>
            <a:off x="3287336" y="593840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Vạch mốc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B42393-6BF1-4C5B-830E-5A989E493CC6}"/>
              </a:ext>
            </a:extLst>
          </p:cNvPr>
          <p:cNvSpPr txBox="1"/>
          <p:nvPr/>
        </p:nvSpPr>
        <p:spPr>
          <a:xfrm>
            <a:off x="10306512" y="600716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Vạch mốc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5AFF89-42A8-455B-9FB4-0FC00C2B9F9A}"/>
              </a:ext>
            </a:extLst>
          </p:cNvPr>
          <p:cNvSpPr txBox="1"/>
          <p:nvPr/>
        </p:nvSpPr>
        <p:spPr>
          <a:xfrm>
            <a:off x="8000268" y="5609693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773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583261" y="355327"/>
            <a:ext cx="11146013" cy="626560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082" y="0"/>
            <a:ext cx="12049836" cy="6620933"/>
            <a:chOff x="363392" y="0"/>
            <a:chExt cx="19826659" cy="13381817"/>
          </a:xfrm>
        </p:grpSpPr>
        <p:grpSp>
          <p:nvGrpSpPr>
            <p:cNvPr id="4" name="Group 4"/>
            <p:cNvGrpSpPr/>
            <p:nvPr/>
          </p:nvGrpSpPr>
          <p:grpSpPr>
            <a:xfrm>
              <a:off x="363392" y="311700"/>
              <a:ext cx="19474421" cy="13070117"/>
              <a:chOff x="197940" y="0"/>
              <a:chExt cx="10607729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97940" y="0"/>
                <a:ext cx="10607729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599178" y="0"/>
              <a:ext cx="19590873" cy="12979202"/>
              <a:chOff x="123847" y="0"/>
              <a:chExt cx="10697282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23847" y="0"/>
                <a:ext cx="1069728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3423" y="237067"/>
            <a:ext cx="2148069" cy="20287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762934">
            <a:off x="1313103" y="5321330"/>
            <a:ext cx="1174212" cy="38428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7122172" y="1977919"/>
            <a:ext cx="1309860" cy="1161494"/>
            <a:chOff x="0" y="0"/>
            <a:chExt cx="4746796" cy="187348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746796" cy="1873484"/>
            </a:xfrm>
            <a:custGeom>
              <a:avLst/>
              <a:gdLst/>
              <a:ahLst/>
              <a:cxnLst/>
              <a:rect l="l" t="t" r="r" b="b"/>
              <a:pathLst>
                <a:path w="4746796" h="1873484">
                  <a:moveTo>
                    <a:pt x="4520736" y="0"/>
                  </a:moveTo>
                  <a:lnTo>
                    <a:pt x="0" y="0"/>
                  </a:lnTo>
                  <a:lnTo>
                    <a:pt x="0" y="1873484"/>
                  </a:lnTo>
                  <a:lnTo>
                    <a:pt x="4746796" y="1873484"/>
                  </a:lnTo>
                  <a:lnTo>
                    <a:pt x="4746796" y="0"/>
                  </a:lnTo>
                  <a:lnTo>
                    <a:pt x="4520736" y="0"/>
                  </a:lnTo>
                  <a:close/>
                  <a:moveTo>
                    <a:pt x="4520736" y="1647424"/>
                  </a:moveTo>
                  <a:lnTo>
                    <a:pt x="228600" y="1647424"/>
                  </a:lnTo>
                  <a:lnTo>
                    <a:pt x="228600" y="228600"/>
                  </a:lnTo>
                  <a:lnTo>
                    <a:pt x="4520736" y="228600"/>
                  </a:lnTo>
                  <a:lnTo>
                    <a:pt x="4520736" y="1647424"/>
                  </a:lnTo>
                  <a:close/>
                </a:path>
              </a:pathLst>
            </a:custGeom>
            <a:solidFill>
              <a:srgbClr val="E83F3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00969" y="959468"/>
            <a:ext cx="1571276" cy="399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962"/>
              </a:lnSpc>
            </a:pPr>
            <a:r>
              <a:rPr lang="en-US" sz="329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9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45799" y="833984"/>
            <a:ext cx="993098" cy="541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DejaVu Serif Bold"/>
              </a:rPr>
              <a:t>Giải</a:t>
            </a:r>
            <a:endParaRPr lang="en-US" sz="3200" dirty="0">
              <a:solidFill>
                <a:srgbClr val="000000"/>
              </a:solidFill>
              <a:latin typeface="DejaVu Serif Bold"/>
            </a:endParaRPr>
          </a:p>
        </p:txBody>
      </p:sp>
      <p:pic>
        <p:nvPicPr>
          <p:cNvPr id="23" name="Picture 16">
            <a:extLst>
              <a:ext uri="{FF2B5EF4-FFF2-40B4-BE49-F238E27FC236}">
                <a16:creationId xmlns:a16="http://schemas.microsoft.com/office/drawing/2014/main" id="{DDFA52C7-099E-4632-82A9-A240450C5C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50517" y="2173462"/>
            <a:ext cx="3735067" cy="3091230"/>
          </a:xfrm>
          <a:prstGeom prst="rect">
            <a:avLst/>
          </a:prstGeom>
        </p:spPr>
      </p:pic>
      <p:grpSp>
        <p:nvGrpSpPr>
          <p:cNvPr id="25" name="Group 2">
            <a:extLst>
              <a:ext uri="{FF2B5EF4-FFF2-40B4-BE49-F238E27FC236}">
                <a16:creationId xmlns:a16="http://schemas.microsoft.com/office/drawing/2014/main" id="{27B1121C-E417-48C1-B846-AC6CAD9D99B5}"/>
              </a:ext>
            </a:extLst>
          </p:cNvPr>
          <p:cNvGrpSpPr/>
          <p:nvPr/>
        </p:nvGrpSpPr>
        <p:grpSpPr>
          <a:xfrm rot="2246906">
            <a:off x="3393484" y="650130"/>
            <a:ext cx="1860541" cy="1260248"/>
            <a:chOff x="0" y="0"/>
            <a:chExt cx="4961442" cy="3360661"/>
          </a:xfrm>
        </p:grpSpPr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FA163527-032B-4D68-9E76-CCCBA1856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746841">
              <a:off x="209940" y="465347"/>
              <a:ext cx="4542534" cy="2434370"/>
            </a:xfrm>
            <a:prstGeom prst="rect">
              <a:avLst/>
            </a:prstGeom>
          </p:spPr>
        </p:pic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CFFE84B6-A8E6-4F08-8693-01DB3776E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746841">
              <a:off x="209454" y="460891"/>
              <a:ext cx="4542534" cy="2438879"/>
            </a:xfrm>
            <a:prstGeom prst="rect">
              <a:avLst/>
            </a:prstGeom>
          </p:spPr>
        </p:pic>
      </p:grpSp>
      <p:pic>
        <p:nvPicPr>
          <p:cNvPr id="24" name="Picture 20">
            <a:extLst>
              <a:ext uri="{FF2B5EF4-FFF2-40B4-BE49-F238E27FC236}">
                <a16:creationId xmlns:a16="http://schemas.microsoft.com/office/drawing/2014/main" id="{1A923344-7F53-4858-AAD9-389169B720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322191">
            <a:off x="5294344" y="1977226"/>
            <a:ext cx="1224009" cy="596705"/>
          </a:xfrm>
          <a:prstGeom prst="rect">
            <a:avLst/>
          </a:prstGeom>
        </p:spPr>
      </p:pic>
      <p:grpSp>
        <p:nvGrpSpPr>
          <p:cNvPr id="28" name="Group 10">
            <a:extLst>
              <a:ext uri="{FF2B5EF4-FFF2-40B4-BE49-F238E27FC236}">
                <a16:creationId xmlns:a16="http://schemas.microsoft.com/office/drawing/2014/main" id="{4429B8B6-34BB-47F2-A04A-43FC4A2FDBE4}"/>
              </a:ext>
            </a:extLst>
          </p:cNvPr>
          <p:cNvGrpSpPr/>
          <p:nvPr/>
        </p:nvGrpSpPr>
        <p:grpSpPr>
          <a:xfrm rot="781159">
            <a:off x="3002301" y="1354358"/>
            <a:ext cx="1818862" cy="663180"/>
            <a:chOff x="103303" y="345428"/>
            <a:chExt cx="4850297" cy="1768480"/>
          </a:xfrm>
        </p:grpSpPr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id="{D5863DE0-3D7E-477E-8187-2F402DA9F96F}"/>
                </a:ext>
              </a:extLst>
            </p:cNvPr>
            <p:cNvGrpSpPr/>
            <p:nvPr/>
          </p:nvGrpSpPr>
          <p:grpSpPr>
            <a:xfrm rot="-504970">
              <a:off x="103303" y="345428"/>
              <a:ext cx="4850297" cy="1768480"/>
              <a:chOff x="0" y="0"/>
              <a:chExt cx="16284628" cy="5937582"/>
            </a:xfrm>
          </p:grpSpPr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97CA5B8F-7D39-43BA-AC39-593837A3A313}"/>
                  </a:ext>
                </a:extLst>
              </p:cNvPr>
              <p:cNvSpPr/>
              <p:nvPr/>
            </p:nvSpPr>
            <p:spPr>
              <a:xfrm>
                <a:off x="72390" y="72390"/>
                <a:ext cx="16139848" cy="5792802"/>
              </a:xfrm>
              <a:custGeom>
                <a:avLst/>
                <a:gdLst/>
                <a:ahLst/>
                <a:cxnLst/>
                <a:rect l="l" t="t" r="r" b="b"/>
                <a:pathLst>
                  <a:path w="16139848" h="5792802">
                    <a:moveTo>
                      <a:pt x="0" y="0"/>
                    </a:moveTo>
                    <a:lnTo>
                      <a:pt x="16139848" y="0"/>
                    </a:lnTo>
                    <a:lnTo>
                      <a:pt x="16139848" y="5792802"/>
                    </a:lnTo>
                    <a:lnTo>
                      <a:pt x="0" y="57928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4CC"/>
              </a:solidFill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71E6B9F8-A750-427A-88DE-A387A69C38E7}"/>
                  </a:ext>
                </a:extLst>
              </p:cNvPr>
              <p:cNvSpPr/>
              <p:nvPr/>
            </p:nvSpPr>
            <p:spPr>
              <a:xfrm>
                <a:off x="0" y="0"/>
                <a:ext cx="16284628" cy="5937583"/>
              </a:xfrm>
              <a:custGeom>
                <a:avLst/>
                <a:gdLst/>
                <a:ahLst/>
                <a:cxnLst/>
                <a:rect l="l" t="t" r="r" b="b"/>
                <a:pathLst>
                  <a:path w="16284628" h="5937583">
                    <a:moveTo>
                      <a:pt x="16139847" y="5792803"/>
                    </a:moveTo>
                    <a:lnTo>
                      <a:pt x="16284628" y="5792803"/>
                    </a:lnTo>
                    <a:lnTo>
                      <a:pt x="16284628" y="5937583"/>
                    </a:lnTo>
                    <a:lnTo>
                      <a:pt x="16139847" y="5937583"/>
                    </a:lnTo>
                    <a:lnTo>
                      <a:pt x="16139847" y="579280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792803"/>
                    </a:lnTo>
                    <a:lnTo>
                      <a:pt x="0" y="5792803"/>
                    </a:lnTo>
                    <a:lnTo>
                      <a:pt x="0" y="144780"/>
                    </a:lnTo>
                    <a:close/>
                    <a:moveTo>
                      <a:pt x="0" y="5792803"/>
                    </a:moveTo>
                    <a:lnTo>
                      <a:pt x="144780" y="5792803"/>
                    </a:lnTo>
                    <a:lnTo>
                      <a:pt x="144780" y="5937583"/>
                    </a:lnTo>
                    <a:lnTo>
                      <a:pt x="0" y="5937583"/>
                    </a:lnTo>
                    <a:lnTo>
                      <a:pt x="0" y="5792803"/>
                    </a:lnTo>
                    <a:close/>
                    <a:moveTo>
                      <a:pt x="16139847" y="144780"/>
                    </a:moveTo>
                    <a:lnTo>
                      <a:pt x="16284628" y="144780"/>
                    </a:lnTo>
                    <a:lnTo>
                      <a:pt x="16284628" y="5792803"/>
                    </a:lnTo>
                    <a:lnTo>
                      <a:pt x="16139847" y="5792803"/>
                    </a:lnTo>
                    <a:lnTo>
                      <a:pt x="16139847" y="144780"/>
                    </a:lnTo>
                    <a:close/>
                    <a:moveTo>
                      <a:pt x="144780" y="5792803"/>
                    </a:moveTo>
                    <a:lnTo>
                      <a:pt x="16139847" y="5792803"/>
                    </a:lnTo>
                    <a:lnTo>
                      <a:pt x="16139847" y="5937583"/>
                    </a:lnTo>
                    <a:lnTo>
                      <a:pt x="144780" y="5937583"/>
                    </a:lnTo>
                    <a:lnTo>
                      <a:pt x="144780" y="5792803"/>
                    </a:lnTo>
                    <a:close/>
                    <a:moveTo>
                      <a:pt x="16139847" y="0"/>
                    </a:moveTo>
                    <a:lnTo>
                      <a:pt x="16284628" y="0"/>
                    </a:lnTo>
                    <a:lnTo>
                      <a:pt x="16284628" y="144780"/>
                    </a:lnTo>
                    <a:lnTo>
                      <a:pt x="16139847" y="144780"/>
                    </a:lnTo>
                    <a:lnTo>
                      <a:pt x="1613984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139847" y="0"/>
                    </a:lnTo>
                    <a:lnTo>
                      <a:pt x="1613984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3CE6BA78-884B-4D93-89C2-273BF137354D}"/>
                </a:ext>
              </a:extLst>
            </p:cNvPr>
            <p:cNvSpPr txBox="1"/>
            <p:nvPr/>
          </p:nvSpPr>
          <p:spPr>
            <a:xfrm rot="21095030">
              <a:off x="417708" y="568049"/>
              <a:ext cx="4206903" cy="1219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7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EB95C6-B5D9-42B9-A6AB-12F11FAFF7AB}"/>
              </a:ext>
            </a:extLst>
          </p:cNvPr>
          <p:cNvSpPr/>
          <p:nvPr/>
        </p:nvSpPr>
        <p:spPr>
          <a:xfrm rot="21185687">
            <a:off x="3482001" y="2287265"/>
            <a:ext cx="2670585" cy="27077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= 10 m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 = 0,5s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v = 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km/h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0F3D1C-CAEC-4841-8D4C-FFB06CB6D3E7}"/>
              </a:ext>
            </a:extLst>
          </p:cNvPr>
          <p:cNvSpPr/>
          <p:nvPr/>
        </p:nvSpPr>
        <p:spPr>
          <a:xfrm>
            <a:off x="6714212" y="4775611"/>
            <a:ext cx="4904882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= 72 km/h &gt; 60 km/h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62EBA9-633E-46A5-916C-DA5E00FE3B33}"/>
              </a:ext>
            </a:extLst>
          </p:cNvPr>
          <p:cNvSpPr/>
          <p:nvPr/>
        </p:nvSpPr>
        <p:spPr>
          <a:xfrm>
            <a:off x="6585584" y="1098320"/>
            <a:ext cx="6096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85A19C4-D97B-406C-B1D1-3C5B620159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34088" y="2154991"/>
            <a:ext cx="1088412" cy="824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D1E0015-76C8-41E3-A645-78A1861E794A}"/>
                  </a:ext>
                </a:extLst>
              </p:cNvPr>
              <p:cNvSpPr/>
              <p:nvPr/>
            </p:nvSpPr>
            <p:spPr>
              <a:xfrm>
                <a:off x="9691817" y="2271304"/>
                <a:ext cx="1786451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pt-B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(m/s)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D1E0015-76C8-41E3-A645-78A1861E7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817" y="2271304"/>
                <a:ext cx="1786451" cy="522259"/>
              </a:xfrm>
              <a:prstGeom prst="rect">
                <a:avLst/>
              </a:prstGeom>
              <a:blipFill>
                <a:blip r:embed="rId17"/>
                <a:stretch>
                  <a:fillRect t="-12941" r="-5802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2D66B12F-65DE-4F33-A589-1401282C337E}"/>
              </a:ext>
            </a:extLst>
          </p:cNvPr>
          <p:cNvSpPr txBox="1"/>
          <p:nvPr/>
        </p:nvSpPr>
        <p:spPr>
          <a:xfrm>
            <a:off x="8565489" y="2063802"/>
            <a:ext cx="949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EB94F76-BDE2-462F-B504-A388E80F66F5}"/>
              </a:ext>
            </a:extLst>
          </p:cNvPr>
          <p:cNvCxnSpPr>
            <a:cxnSpLocks/>
          </p:cNvCxnSpPr>
          <p:nvPr/>
        </p:nvCxnSpPr>
        <p:spPr>
          <a:xfrm>
            <a:off x="8700861" y="2562510"/>
            <a:ext cx="7414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35AD6DD-3F00-435F-828D-C36BAA3AD6CD}"/>
              </a:ext>
            </a:extLst>
          </p:cNvPr>
          <p:cNvSpPr txBox="1"/>
          <p:nvPr/>
        </p:nvSpPr>
        <p:spPr>
          <a:xfrm>
            <a:off x="8326939" y="2279246"/>
            <a:ext cx="508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=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ED5476-7815-415E-9AD8-5E404776D043}"/>
              </a:ext>
            </a:extLst>
          </p:cNvPr>
          <p:cNvSpPr/>
          <p:nvPr/>
        </p:nvSpPr>
        <p:spPr>
          <a:xfrm>
            <a:off x="6626998" y="3358167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028B00-54F3-4A4B-BE60-A2B597B54335}"/>
              </a:ext>
            </a:extLst>
          </p:cNvPr>
          <p:cNvSpPr/>
          <p:nvPr/>
        </p:nvSpPr>
        <p:spPr>
          <a:xfrm>
            <a:off x="7122172" y="3456596"/>
            <a:ext cx="4240263" cy="1145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(km/h)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=20 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(m/s)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3,6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(km/h)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= 72 (km/h)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EC3693-8A2C-48B8-8256-6CF9F1154564}"/>
              </a:ext>
            </a:extLst>
          </p:cNvPr>
          <p:cNvSpPr/>
          <p:nvPr/>
        </p:nvSpPr>
        <p:spPr>
          <a:xfrm>
            <a:off x="7247557" y="1377779"/>
            <a:ext cx="3450004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141D374-98CB-4DE9-9771-320BB582B89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9782" y="3210865"/>
            <a:ext cx="2168505" cy="108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6" grpId="0"/>
      <p:bldP spid="37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391" y="1197260"/>
            <a:ext cx="10993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= v.t</a:t>
            </a:r>
          </a:p>
        </p:txBody>
      </p:sp>
    </p:spTree>
    <p:extLst>
      <p:ext uri="{BB962C8B-B14F-4D97-AF65-F5344CB8AC3E}">
        <p14:creationId xmlns:p14="http://schemas.microsoft.com/office/powerpoint/2010/main" val="170582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3" y="1595206"/>
            <a:ext cx="11303922" cy="5191488"/>
          </a:xfrm>
          <a:prstGeom prst="rect">
            <a:avLst/>
          </a:prstGeom>
        </p:spPr>
      </p:pic>
      <p:sp>
        <p:nvSpPr>
          <p:cNvPr id="5" name="文本框 3"/>
          <p:cNvSpPr txBox="1"/>
          <p:nvPr/>
        </p:nvSpPr>
        <p:spPr>
          <a:xfrm>
            <a:off x="557123" y="847517"/>
            <a:ext cx="11149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 THỊ QUÃNG ĐƯỜNG – THỜI GIAN 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850" y="160464"/>
            <a:ext cx="3998923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BÀI 10 (3 </a:t>
            </a:r>
            <a:r>
              <a:rPr lang="en-US" altLang="zh-CN" sz="44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tiết</a:t>
            </a:r>
            <a:r>
              <a:rPr lang="en-US" altLang="zh-CN" sz="44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)</a:t>
            </a:r>
            <a:endParaRPr lang="zh-CN" altLang="en-US" sz="4400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2781494" y="3721559"/>
            <a:ext cx="5573484" cy="28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0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166" y="279634"/>
            <a:ext cx="1093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gian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29194" y="1015728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gian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494" y="1731920"/>
            <a:ext cx="11190574" cy="249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Bảng 10.1. Bảng ghi quãng đường đi được theo thời gian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kẻ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vi-VN" sz="28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1067"/>
              </a:spcAft>
            </a:pPr>
            <a:endParaRPr lang="vi-VN" sz="28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endParaRPr lang="vi-VN" sz="32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709328"/>
              </p:ext>
            </p:extLst>
          </p:nvPr>
        </p:nvGraphicFramePr>
        <p:xfrm>
          <a:off x="1084279" y="2457554"/>
          <a:ext cx="9835794" cy="132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66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4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9264">
                <a:tc>
                  <a:txBody>
                    <a:bodyPr/>
                    <a:lstStyle/>
                    <a:p>
                      <a:r>
                        <a:rPr lang="vi-VN" sz="2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(h)</a:t>
                      </a:r>
                      <a:endParaRPr lang="en-US" sz="2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60">
                <a:tc>
                  <a:txBody>
                    <a:bodyPr/>
                    <a:lstStyle/>
                    <a:p>
                      <a:r>
                        <a:rPr lang="vi-VN" sz="2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(km)</a:t>
                      </a:r>
                      <a:endParaRPr lang="en-US" sz="2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70550" y="4033274"/>
            <a:ext cx="10048462" cy="2789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Dựa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vào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bảng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số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liệu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trả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lời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3h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ô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tô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chạy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km/h?</a:t>
            </a: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tô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dừng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khách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nghỉ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ngơi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2h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ô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tô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chạy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bao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km/h?</a:t>
            </a:r>
          </a:p>
        </p:txBody>
      </p:sp>
    </p:spTree>
    <p:extLst>
      <p:ext uri="{BB962C8B-B14F-4D97-AF65-F5344CB8AC3E}">
        <p14:creationId xmlns:p14="http://schemas.microsoft.com/office/powerpoint/2010/main" val="26025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 noGrp="1"/>
          </p:cNvSpPr>
          <p:nvPr>
            <p:ph idx="1"/>
          </p:nvPr>
        </p:nvSpPr>
        <p:spPr>
          <a:xfrm>
            <a:off x="681445" y="649968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9" y="1598986"/>
            <a:ext cx="10834547" cy="401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Bảng 10.1. Bảng ghi quãng đường đi được theo thời gian</a:t>
            </a:r>
          </a:p>
          <a:p>
            <a:pPr algn="ctr">
              <a:lnSpc>
                <a:spcPct val="107000"/>
              </a:lnSpc>
              <a:spcAft>
                <a:spcPts val="1067"/>
              </a:spcAft>
            </a:pPr>
            <a:endParaRPr lang="vi-VN" sz="28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endParaRPr lang="vi-VN" sz="32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3200" dirty="0">
                <a:latin typeface="Times New Roman"/>
                <a:ea typeface="Calibri"/>
                <a:cs typeface="Times New Roman"/>
              </a:rPr>
              <a:t>  </a:t>
            </a: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Dựa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10.1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quãng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(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s – t)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mối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quãng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8916"/>
              </p:ext>
            </p:extLst>
          </p:nvPr>
        </p:nvGraphicFramePr>
        <p:xfrm>
          <a:off x="1214907" y="2405303"/>
          <a:ext cx="9835794" cy="132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66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4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9264">
                <a:tc>
                  <a:txBody>
                    <a:bodyPr/>
                    <a:lstStyle/>
                    <a:p>
                      <a:r>
                        <a:rPr lang="vi-VN" sz="29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(h)</a:t>
                      </a:r>
                      <a:endParaRPr lang="en-US" sz="2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60">
                <a:tc>
                  <a:txBody>
                    <a:bodyPr/>
                    <a:lstStyle/>
                    <a:p>
                      <a:r>
                        <a:rPr lang="vi-VN" sz="2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(km)</a:t>
                      </a:r>
                      <a:endParaRPr lang="en-US" sz="2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8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40036" y="1138722"/>
            <a:ext cx="855617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2 trục tọa độ Os (km) và Ot (h) vuông góc với nhau tại O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9244" y="1757494"/>
            <a:ext cx="914400" cy="4807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9771" y="166605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30584" y="2554328"/>
            <a:ext cx="13062" cy="3944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030585" y="6499311"/>
            <a:ext cx="4911632" cy="13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 rot="10800000" flipH="1">
            <a:off x="3004457" y="2214693"/>
            <a:ext cx="78377" cy="427155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16200000">
            <a:off x="5551717" y="3886742"/>
            <a:ext cx="143692" cy="52120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40147" y="1587676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s(km)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6445" y="6246925"/>
            <a:ext cx="4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06540" y="6177579"/>
            <a:ext cx="77617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t(h)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248CDB8-D733-4F81-BF2E-196DCBD5D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945992"/>
              </p:ext>
            </p:extLst>
          </p:nvPr>
        </p:nvGraphicFramePr>
        <p:xfrm>
          <a:off x="755009" y="164993"/>
          <a:ext cx="9586919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7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5515"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(h)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841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(km)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5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2" grpId="0"/>
      <p:bldP spid="1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5817328" y="-979711"/>
            <a:ext cx="914400" cy="451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5596" y="93647"/>
            <a:ext cx="29787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645" t="789" r="2988" b="2307"/>
          <a:stretch/>
        </p:blipFill>
        <p:spPr>
          <a:xfrm>
            <a:off x="410777" y="813545"/>
            <a:ext cx="6955201" cy="52405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4492" y="2456446"/>
            <a:ext cx="5591742" cy="17802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thẳng đứng (trục tung) Os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biểu diễn các độ lớn của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theo một tỉ lệ xích thích hợp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698" y="1515292"/>
            <a:ext cx="914400" cy="3879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4766" y="215537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411" y="3653245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412" y="28956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411" y="136724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520" y="450668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4130074" y="3694108"/>
            <a:ext cx="523222" cy="4566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59575" y="5560425"/>
            <a:ext cx="65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1098" y="55604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3246" y="557348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37017" y="554736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 rot="21164892">
            <a:off x="5264331" y="5545186"/>
            <a:ext cx="31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82936" y="552123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Down Arrow 26"/>
          <p:cNvSpPr/>
          <p:nvPr/>
        </p:nvSpPr>
        <p:spPr>
          <a:xfrm rot="10800000" flipH="1">
            <a:off x="1319349" y="1319348"/>
            <a:ext cx="78377" cy="427155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6200000">
            <a:off x="3866608" y="2991397"/>
            <a:ext cx="143692" cy="52120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19672" y="4141760"/>
            <a:ext cx="5532699" cy="11339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ngang (trục hoành ) Ot : biểu diễn thời gian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một tỉ lệ xích thích hợp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64B4AC2-4A19-4A4F-8D9D-A83A23810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562200"/>
              </p:ext>
            </p:extLst>
          </p:nvPr>
        </p:nvGraphicFramePr>
        <p:xfrm>
          <a:off x="2998852" y="497412"/>
          <a:ext cx="9053519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7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5515"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(h)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841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(km)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63C257C8-83FD-4E07-AD89-D43D5C7CF341}"/>
              </a:ext>
            </a:extLst>
          </p:cNvPr>
          <p:cNvSpPr/>
          <p:nvPr/>
        </p:nvSpPr>
        <p:spPr>
          <a:xfrm>
            <a:off x="6447138" y="1417643"/>
            <a:ext cx="4734513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2 trục tọa độ Os (km) và Ot (h) vuông góc với nhau tại O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27AC005-10B7-44D5-B1F1-3F4634AFB9B0}"/>
              </a:ext>
            </a:extLst>
          </p:cNvPr>
          <p:cNvSpPr/>
          <p:nvPr/>
        </p:nvSpPr>
        <p:spPr>
          <a:xfrm>
            <a:off x="6723795" y="5669281"/>
            <a:ext cx="5205430" cy="5799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E9F26-D258-49BA-AB72-5CA4F08D58C0}"/>
              </a:ext>
            </a:extLst>
          </p:cNvPr>
          <p:cNvSpPr txBox="1"/>
          <p:nvPr/>
        </p:nvSpPr>
        <p:spPr>
          <a:xfrm>
            <a:off x="919103" y="5322259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0D76CE-5CEE-474A-8FB4-F51DAF440AE5}"/>
              </a:ext>
            </a:extLst>
          </p:cNvPr>
          <p:cNvSpPr/>
          <p:nvPr/>
        </p:nvSpPr>
        <p:spPr>
          <a:xfrm>
            <a:off x="410777" y="5782845"/>
            <a:ext cx="957940" cy="327518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F7E49F-C918-482F-9B42-F144652FFC1B}"/>
              </a:ext>
            </a:extLst>
          </p:cNvPr>
          <p:cNvSpPr/>
          <p:nvPr/>
        </p:nvSpPr>
        <p:spPr>
          <a:xfrm>
            <a:off x="1003389" y="6215057"/>
            <a:ext cx="10146970" cy="5799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1012</Words>
  <Application>Microsoft Office PowerPoint</Application>
  <PresentationFormat>Widescreen</PresentationFormat>
  <Paragraphs>227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Cambria Math</vt:lpstr>
      <vt:lpstr>DejaVu Serif Bold</vt:lpstr>
      <vt:lpstr>Segoe UI</vt:lpstr>
      <vt:lpstr>Times New Roman</vt:lpstr>
      <vt:lpstr>Wingdings</vt:lpstr>
      <vt:lpstr>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67</cp:revision>
  <dcterms:created xsi:type="dcterms:W3CDTF">2023-11-10T13:04:48Z</dcterms:created>
  <dcterms:modified xsi:type="dcterms:W3CDTF">2024-11-26T10:07:47Z</dcterms:modified>
</cp:coreProperties>
</file>