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56"/>
  </p:notesMasterIdLst>
  <p:sldIdLst>
    <p:sldId id="279" r:id="rId5"/>
    <p:sldId id="258" r:id="rId6"/>
    <p:sldId id="300" r:id="rId7"/>
    <p:sldId id="301" r:id="rId8"/>
    <p:sldId id="302" r:id="rId9"/>
    <p:sldId id="303" r:id="rId10"/>
    <p:sldId id="304" r:id="rId11"/>
    <p:sldId id="263" r:id="rId12"/>
    <p:sldId id="266" r:id="rId13"/>
    <p:sldId id="261" r:id="rId14"/>
    <p:sldId id="259" r:id="rId15"/>
    <p:sldId id="264" r:id="rId16"/>
    <p:sldId id="265" r:id="rId17"/>
    <p:sldId id="260" r:id="rId18"/>
    <p:sldId id="274" r:id="rId19"/>
    <p:sldId id="267" r:id="rId20"/>
    <p:sldId id="299" r:id="rId21"/>
    <p:sldId id="268" r:id="rId22"/>
    <p:sldId id="269" r:id="rId23"/>
    <p:sldId id="275" r:id="rId24"/>
    <p:sldId id="305" r:id="rId25"/>
    <p:sldId id="276" r:id="rId26"/>
    <p:sldId id="315" r:id="rId27"/>
    <p:sldId id="319" r:id="rId28"/>
    <p:sldId id="316" r:id="rId29"/>
    <p:sldId id="320" r:id="rId30"/>
    <p:sldId id="317" r:id="rId31"/>
    <p:sldId id="321" r:id="rId32"/>
    <p:sldId id="318" r:id="rId33"/>
    <p:sldId id="322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271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81" r:id="rId53"/>
    <p:sldId id="277" r:id="rId54"/>
    <p:sldId id="273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34180B1F-C1D0-44DD-83EB-1A3D89EA663A}">
          <p14:sldIdLst>
            <p14:sldId id="279"/>
            <p14:sldId id="258"/>
            <p14:sldId id="300"/>
            <p14:sldId id="301"/>
            <p14:sldId id="302"/>
            <p14:sldId id="303"/>
            <p14:sldId id="304"/>
            <p14:sldId id="263"/>
            <p14:sldId id="266"/>
            <p14:sldId id="261"/>
            <p14:sldId id="259"/>
            <p14:sldId id="264"/>
            <p14:sldId id="265"/>
            <p14:sldId id="260"/>
            <p14:sldId id="274"/>
            <p14:sldId id="267"/>
            <p14:sldId id="299"/>
            <p14:sldId id="268"/>
            <p14:sldId id="269"/>
            <p14:sldId id="275"/>
            <p14:sldId id="305"/>
            <p14:sldId id="276"/>
            <p14:sldId id="315"/>
            <p14:sldId id="319"/>
            <p14:sldId id="316"/>
            <p14:sldId id="320"/>
            <p14:sldId id="317"/>
            <p14:sldId id="321"/>
            <p14:sldId id="318"/>
            <p14:sldId id="322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271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81"/>
            <p14:sldId id="277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64DB"/>
    <a:srgbClr val="F7295A"/>
    <a:srgbClr val="CC0000"/>
    <a:srgbClr val="F47C56"/>
    <a:srgbClr val="EB257A"/>
    <a:srgbClr val="45EDA1"/>
    <a:srgbClr val="C1765F"/>
    <a:srgbClr val="C59A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E6FF7-8FCF-43F6-8EC9-49CEF55AE56A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2C3976-175A-4BC8-9F83-6083485F448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24243-5CCA-4FA6-97E5-A3DD1EFFDC3B}" type="slidenum">
              <a:rPr lang="zh-CN" altLang="en-US" smtClean="0">
                <a:latin typeface="Times New Roman" panose="02020603050405020304" pitchFamily="18" charset="0"/>
              </a:rPr>
              <a:pPr/>
              <a:t>31</a:t>
            </a:fld>
            <a:endParaRPr lang="zh-CN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012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24243-5CCA-4FA6-97E5-A3DD1EFFDC3B}" type="slidenum">
              <a:rPr lang="zh-CN" altLang="en-US" smtClean="0">
                <a:latin typeface="Times New Roman" panose="02020603050405020304" pitchFamily="18" charset="0"/>
              </a:rPr>
              <a:pPr/>
              <a:t>32</a:t>
            </a:fld>
            <a:endParaRPr lang="zh-CN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233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24243-5CCA-4FA6-97E5-A3DD1EFFDC3B}" type="slidenum">
              <a:rPr lang="zh-CN" altLang="en-US" smtClean="0">
                <a:latin typeface="Times New Roman" panose="02020603050405020304" pitchFamily="18" charset="0"/>
              </a:rPr>
              <a:pPr/>
              <a:t>33</a:t>
            </a:fld>
            <a:endParaRPr lang="zh-CN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802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24243-5CCA-4FA6-97E5-A3DD1EFFDC3B}" type="slidenum">
              <a:rPr lang="zh-CN" altLang="en-US" smtClean="0">
                <a:latin typeface="Times New Roman" panose="02020603050405020304" pitchFamily="18" charset="0"/>
              </a:rPr>
              <a:pPr/>
              <a:t>34</a:t>
            </a:fld>
            <a:endParaRPr lang="zh-CN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093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24243-5CCA-4FA6-97E5-A3DD1EFFDC3B}" type="slidenum">
              <a:rPr lang="zh-CN" altLang="en-US" smtClean="0">
                <a:latin typeface="Times New Roman" panose="02020603050405020304" pitchFamily="18" charset="0"/>
              </a:rPr>
              <a:pPr/>
              <a:t>35</a:t>
            </a:fld>
            <a:endParaRPr lang="zh-CN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01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24243-5CCA-4FA6-97E5-A3DD1EFFDC3B}" type="slidenum">
              <a:rPr lang="zh-CN" altLang="en-US" smtClean="0">
                <a:latin typeface="Times New Roman" panose="02020603050405020304" pitchFamily="18" charset="0"/>
              </a:rPr>
              <a:pPr/>
              <a:t>36</a:t>
            </a:fld>
            <a:endParaRPr lang="zh-CN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359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24243-5CCA-4FA6-97E5-A3DD1EFFDC3B}" type="slidenum">
              <a:rPr lang="zh-CN" altLang="en-US" smtClean="0">
                <a:latin typeface="Times New Roman" panose="02020603050405020304" pitchFamily="18" charset="0"/>
              </a:rPr>
              <a:pPr/>
              <a:t>37</a:t>
            </a:fld>
            <a:endParaRPr lang="zh-CN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412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24243-5CCA-4FA6-97E5-A3DD1EFFDC3B}" type="slidenum">
              <a:rPr lang="zh-CN" altLang="en-US" smtClean="0">
                <a:latin typeface="Times New Roman" panose="02020603050405020304" pitchFamily="18" charset="0"/>
              </a:rPr>
              <a:pPr/>
              <a:t>38</a:t>
            </a:fld>
            <a:endParaRPr lang="zh-CN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855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pPr/>
              <a:t>3/25/2025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586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3724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pPr/>
              <a:t>3/25/2025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90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pPr/>
              <a:t>3/25/2025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224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pPr/>
              <a:t>3/25/2025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8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pPr/>
              <a:t>3/25/2025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556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pPr/>
              <a:t>3/25/2025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461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pPr/>
              <a:t>3/25/2025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599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pPr/>
              <a:t>3/25/2025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86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pPr/>
              <a:t>3/25/2025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051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pPr/>
              <a:t>3/25/2025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00824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24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2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60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05729A4-6F0F-4423-AD0C-EF27345E6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CB79E-F775-42E6-994C-D5FA8C17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AB5B94-95EF-4963-859C-1FA406D62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902339-706A-77C9-E347-BBC5957E18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4528783"/>
      </p:ext>
    </p:extLst>
  </p:cSld>
  <p:clrMapOvr>
    <a:masterClrMapping/>
  </p:clrMapOvr>
  <p:transition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B61C09-96BF-95B7-66F7-68CF669B8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495" y="5322627"/>
            <a:ext cx="1535373" cy="1535373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E0E6DA5-0673-310B-38CC-853835B08E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4436" y="694611"/>
            <a:ext cx="8081249" cy="574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3000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B61C09-96BF-95B7-66F7-68CF669B8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495" y="5322627"/>
            <a:ext cx="1535373" cy="15353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F1F5DC-F410-62F4-8FEB-4A0464733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419" y="2681216"/>
            <a:ext cx="7438030" cy="1219201"/>
          </a:xfrm>
        </p:spPr>
        <p:txBody>
          <a:bodyPr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u="sng" cap="none" dirty="0">
                <a:ln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</a:t>
            </a:r>
            <a:r>
              <a:rPr lang="en-US" sz="3200" b="1" cap="none" dirty="0">
                <a:ln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b="1" cap="none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cap="none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4400" b="1" cap="none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TỐ HÓA HỌC </a:t>
            </a:r>
            <a:endParaRPr lang="en-US" b="1" cap="none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03F2A9-B24F-59E5-3E0E-6F833EC28A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383357" y="675066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D1C948B-DC38-F7C3-6195-EF02C9C4C1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443962" y="5058650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C898A1-28C8-CD77-2CEB-3D66D2A63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7849" y="630969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984137-981F-A361-CD2E-5BB3F1FC1A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451" y="2089814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677D6F-D9ED-ACCC-0EDF-EE7D92B976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405" y="4534701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709095-145D-D0FC-DCCC-7D38B4676A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5133" y="758659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8E5EBD-3C3A-99AC-B73F-25AE70B3AA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4291" y="4871113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alcium ">
            <a:extLst>
              <a:ext uri="{FF2B5EF4-FFF2-40B4-BE49-F238E27FC236}">
                <a16:creationId xmlns:a16="http://schemas.microsoft.com/office/drawing/2014/main" id="{56A85AD0-20B5-56A0-7EF9-EDAA0647D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049" y="3192435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sk ">
            <a:extLst>
              <a:ext uri="{FF2B5EF4-FFF2-40B4-BE49-F238E27FC236}">
                <a16:creationId xmlns:a16="http://schemas.microsoft.com/office/drawing/2014/main" id="{2CDC8C0B-3D3B-90FE-7088-283450BE7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5946" y="5420668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36026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B61C09-96BF-95B7-66F7-68CF669B8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495" y="5322627"/>
            <a:ext cx="1535373" cy="15353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F1F5DC-F410-62F4-8FEB-4A0464733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609583"/>
            <a:ext cx="5194767" cy="62147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- NGUYÊN TỐ HÓA HỌC</a:t>
            </a:r>
          </a:p>
        </p:txBody>
      </p:sp>
      <p:pic>
        <p:nvPicPr>
          <p:cNvPr id="13" name="Content Placeholder 11">
            <a:extLst>
              <a:ext uri="{FF2B5EF4-FFF2-40B4-BE49-F238E27FC236}">
                <a16:creationId xmlns:a16="http://schemas.microsoft.com/office/drawing/2014/main" id="{90DE24B2-4713-07F7-1B0E-9BC372BF7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13" y="1610440"/>
            <a:ext cx="7702093" cy="3390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0E965D7E-372D-22D8-C9B8-CC3712D5FE1C}"/>
              </a:ext>
            </a:extLst>
          </p:cNvPr>
          <p:cNvSpPr/>
          <p:nvPr/>
        </p:nvSpPr>
        <p:spPr>
          <a:xfrm>
            <a:off x="9200271" y="2154590"/>
            <a:ext cx="281354" cy="273874"/>
          </a:xfrm>
          <a:prstGeom prst="ellipse">
            <a:avLst/>
          </a:prstGeom>
          <a:solidFill>
            <a:srgbClr val="45EDA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718B493-4182-BFAC-2F75-526A88D815DE}"/>
              </a:ext>
            </a:extLst>
          </p:cNvPr>
          <p:cNvSpPr/>
          <p:nvPr/>
        </p:nvSpPr>
        <p:spPr>
          <a:xfrm>
            <a:off x="9200271" y="2868906"/>
            <a:ext cx="281354" cy="27387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80F64DD-D732-64B0-D90E-3525630A1FF9}"/>
              </a:ext>
            </a:extLst>
          </p:cNvPr>
          <p:cNvSpPr/>
          <p:nvPr/>
        </p:nvSpPr>
        <p:spPr>
          <a:xfrm>
            <a:off x="9241215" y="3643038"/>
            <a:ext cx="179310" cy="172275"/>
          </a:xfrm>
          <a:prstGeom prst="ellipse">
            <a:avLst/>
          </a:prstGeom>
          <a:solidFill>
            <a:srgbClr val="2964D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63EA78-0418-417F-701B-1A0D7D40CA27}"/>
              </a:ext>
            </a:extLst>
          </p:cNvPr>
          <p:cNvSpPr txBox="1"/>
          <p:nvPr/>
        </p:nvSpPr>
        <p:spPr>
          <a:xfrm>
            <a:off x="9662615" y="2006225"/>
            <a:ext cx="2006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9167D0-5D35-A114-5C37-FB83FE004983}"/>
              </a:ext>
            </a:extLst>
          </p:cNvPr>
          <p:cNvSpPr txBox="1"/>
          <p:nvPr/>
        </p:nvSpPr>
        <p:spPr>
          <a:xfrm>
            <a:off x="9662615" y="2788660"/>
            <a:ext cx="2006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6E13DF-3C86-8354-D4FB-F3892FBC3354}"/>
              </a:ext>
            </a:extLst>
          </p:cNvPr>
          <p:cNvSpPr txBox="1"/>
          <p:nvPr/>
        </p:nvSpPr>
        <p:spPr>
          <a:xfrm>
            <a:off x="9662615" y="3471048"/>
            <a:ext cx="2006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electrons</a:t>
            </a:r>
          </a:p>
        </p:txBody>
      </p:sp>
      <p:pic>
        <p:nvPicPr>
          <p:cNvPr id="23" name="Picture 2" descr="Rabbit ">
            <a:extLst>
              <a:ext uri="{FF2B5EF4-FFF2-40B4-BE49-F238E27FC236}">
                <a16:creationId xmlns:a16="http://schemas.microsoft.com/office/drawing/2014/main" id="{E6F5A42D-E193-0F33-7A39-72D2CEC46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741" y="5109925"/>
            <a:ext cx="1466625" cy="146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Question Zutto">
            <a:extLst>
              <a:ext uri="{FF2B5EF4-FFF2-40B4-BE49-F238E27FC236}">
                <a16:creationId xmlns:a16="http://schemas.microsoft.com/office/drawing/2014/main" id="{138C2C23-C267-22F2-016A-46559DE24D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0002" y="4728297"/>
            <a:ext cx="717585" cy="71758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6A7F110-F8AA-BECC-45DE-E38CD95297F4}"/>
              </a:ext>
            </a:extLst>
          </p:cNvPr>
          <p:cNvSpPr txBox="1"/>
          <p:nvPr/>
        </p:nvSpPr>
        <p:spPr>
          <a:xfrm>
            <a:off x="2956823" y="5628648"/>
            <a:ext cx="6023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1?</a:t>
            </a:r>
          </a:p>
        </p:txBody>
      </p:sp>
    </p:spTree>
    <p:extLst>
      <p:ext uri="{BB962C8B-B14F-4D97-AF65-F5344CB8AC3E}">
        <p14:creationId xmlns:p14="http://schemas.microsoft.com/office/powerpoint/2010/main" val="6799905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/>
      <p:bldP spid="18" grpId="0"/>
      <p:bldP spid="19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1F5DC-F410-62F4-8FEB-4A0464733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194767" cy="62147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- NGUYÊN TỐ HÓA HỌC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B55AE43-5FF2-78B1-E6E6-49B83E8C8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3411" y="5054873"/>
            <a:ext cx="1535373" cy="15353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B61C09-96BF-95B7-66F7-68CF669B8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495" y="5322627"/>
            <a:ext cx="1535373" cy="153537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65CB96-4F7C-E47E-1430-9987B3969D54}"/>
              </a:ext>
            </a:extLst>
          </p:cNvPr>
          <p:cNvCxnSpPr/>
          <p:nvPr/>
        </p:nvCxnSpPr>
        <p:spPr>
          <a:xfrm>
            <a:off x="916230" y="1149599"/>
            <a:ext cx="2660684" cy="24565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929D7E14-BFC3-A77D-8C31-D4BF99E0DA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94560"/>
              </p:ext>
            </p:extLst>
          </p:nvPr>
        </p:nvGraphicFramePr>
        <p:xfrm>
          <a:off x="3269554" y="6301611"/>
          <a:ext cx="5759355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59355">
                  <a:extLst>
                    <a:ext uri="{9D8B030D-6E8A-4147-A177-3AD203B41FA5}">
                      <a16:colId xmlns:a16="http://schemas.microsoft.com/office/drawing/2014/main" val="11652745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982969"/>
                  </a:ext>
                </a:extLst>
              </a:tr>
            </a:tbl>
          </a:graphicData>
        </a:graphic>
      </p:graphicFrame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555E167E-8B91-231A-F4F8-FC5DD8E552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019971"/>
              </p:ext>
            </p:extLst>
          </p:nvPr>
        </p:nvGraphicFramePr>
        <p:xfrm>
          <a:off x="512616" y="789710"/>
          <a:ext cx="11028220" cy="5195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7055">
                  <a:extLst>
                    <a:ext uri="{9D8B030D-6E8A-4147-A177-3AD203B41FA5}">
                      <a16:colId xmlns:a16="http://schemas.microsoft.com/office/drawing/2014/main" val="2937603426"/>
                    </a:ext>
                  </a:extLst>
                </a:gridCol>
                <a:gridCol w="2757055">
                  <a:extLst>
                    <a:ext uri="{9D8B030D-6E8A-4147-A177-3AD203B41FA5}">
                      <a16:colId xmlns:a16="http://schemas.microsoft.com/office/drawing/2014/main" val="374456668"/>
                    </a:ext>
                  </a:extLst>
                </a:gridCol>
                <a:gridCol w="2757055">
                  <a:extLst>
                    <a:ext uri="{9D8B030D-6E8A-4147-A177-3AD203B41FA5}">
                      <a16:colId xmlns:a16="http://schemas.microsoft.com/office/drawing/2014/main" val="2633171017"/>
                    </a:ext>
                  </a:extLst>
                </a:gridCol>
                <a:gridCol w="2757055">
                  <a:extLst>
                    <a:ext uri="{9D8B030D-6E8A-4147-A177-3AD203B41FA5}">
                      <a16:colId xmlns:a16="http://schemas.microsoft.com/office/drawing/2014/main" val="432829116"/>
                    </a:ext>
                  </a:extLst>
                </a:gridCol>
              </a:tblGrid>
              <a:tr h="235906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Hydrogen</a:t>
                      </a: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H-1</a:t>
                      </a: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H-2</a:t>
                      </a: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H-3</a:t>
                      </a: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8739008"/>
                  </a:ext>
                </a:extLst>
              </a:tr>
              <a:tr h="1501087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protons</a:t>
                      </a: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7966692"/>
                  </a:ext>
                </a:extLst>
              </a:tr>
              <a:tr h="1335298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neutrons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3630896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B25946-F989-A272-888C-AB42DE71A03E}"/>
              </a:ext>
            </a:extLst>
          </p:cNvPr>
          <p:cNvCxnSpPr>
            <a:cxnSpLocks/>
          </p:cNvCxnSpPr>
          <p:nvPr/>
        </p:nvCxnSpPr>
        <p:spPr>
          <a:xfrm>
            <a:off x="680703" y="886362"/>
            <a:ext cx="2660684" cy="24565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56364" y="3505201"/>
            <a:ext cx="6511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892146" y="3560620"/>
            <a:ext cx="6511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038109" y="3588329"/>
            <a:ext cx="6511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892146" y="4959929"/>
            <a:ext cx="6511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87079" y="5015386"/>
            <a:ext cx="6511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996546" y="4987637"/>
            <a:ext cx="6511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10499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B61C09-96BF-95B7-66F7-68CF669B8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495" y="5322627"/>
            <a:ext cx="1535373" cy="153537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029D275-A9ED-BF1F-F452-CA00D529A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609583"/>
            <a:ext cx="5194767" cy="62147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- NGUYÊN TỐ HÓA HỌC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19402DD-B46A-9023-8C38-21336E11AE0C}"/>
              </a:ext>
            </a:extLst>
          </p:cNvPr>
          <p:cNvSpPr/>
          <p:nvPr/>
        </p:nvSpPr>
        <p:spPr>
          <a:xfrm>
            <a:off x="1286353" y="1561639"/>
            <a:ext cx="1394322" cy="102358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(1,0)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0A582B4-9818-1DA1-AD4C-B53CFCCDE8C8}"/>
              </a:ext>
            </a:extLst>
          </p:cNvPr>
          <p:cNvSpPr/>
          <p:nvPr/>
        </p:nvSpPr>
        <p:spPr>
          <a:xfrm>
            <a:off x="8985956" y="1741467"/>
            <a:ext cx="1394322" cy="102358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(6,6)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C34DAEC-5227-C977-7912-55827A9C92E8}"/>
              </a:ext>
            </a:extLst>
          </p:cNvPr>
          <p:cNvSpPr/>
          <p:nvPr/>
        </p:nvSpPr>
        <p:spPr>
          <a:xfrm>
            <a:off x="4356073" y="5146184"/>
            <a:ext cx="1394322" cy="1023582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(8,9)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697454-5A59-653A-05A0-9E334D40FC4D}"/>
              </a:ext>
            </a:extLst>
          </p:cNvPr>
          <p:cNvSpPr/>
          <p:nvPr/>
        </p:nvSpPr>
        <p:spPr>
          <a:xfrm>
            <a:off x="1630945" y="4904993"/>
            <a:ext cx="1493050" cy="102358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(8,10)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1B0C164-EBD5-3E33-988F-ABD9E063794A}"/>
              </a:ext>
            </a:extLst>
          </p:cNvPr>
          <p:cNvSpPr/>
          <p:nvPr/>
        </p:nvSpPr>
        <p:spPr>
          <a:xfrm>
            <a:off x="243382" y="3362139"/>
            <a:ext cx="1680952" cy="102358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(19,21)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B889146-CD76-C557-88B1-525EEF25DD5A}"/>
              </a:ext>
            </a:extLst>
          </p:cNvPr>
          <p:cNvSpPr/>
          <p:nvPr/>
        </p:nvSpPr>
        <p:spPr>
          <a:xfrm>
            <a:off x="6518964" y="1463065"/>
            <a:ext cx="1394322" cy="102358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(1,2)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A1BAFEB-1B1C-9210-BF7B-AEECE7C6BEF8}"/>
              </a:ext>
            </a:extLst>
          </p:cNvPr>
          <p:cNvSpPr/>
          <p:nvPr/>
        </p:nvSpPr>
        <p:spPr>
          <a:xfrm>
            <a:off x="3891146" y="1463065"/>
            <a:ext cx="1394322" cy="10235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(1,1)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1E5DE2F-AA4E-84AB-1CDC-51EAD9FFED7D}"/>
              </a:ext>
            </a:extLst>
          </p:cNvPr>
          <p:cNvSpPr/>
          <p:nvPr/>
        </p:nvSpPr>
        <p:spPr>
          <a:xfrm>
            <a:off x="10380278" y="3362139"/>
            <a:ext cx="1394322" cy="10235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(6, 8)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B22DA27-1FAC-4EAB-FD16-D42C09874FA3}"/>
              </a:ext>
            </a:extLst>
          </p:cNvPr>
          <p:cNvSpPr/>
          <p:nvPr/>
        </p:nvSpPr>
        <p:spPr>
          <a:xfrm>
            <a:off x="6779274" y="5160698"/>
            <a:ext cx="1394322" cy="102358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 (8,8)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49948B9-D19F-BBE4-ECDE-6B66DAE0A17D}"/>
              </a:ext>
            </a:extLst>
          </p:cNvPr>
          <p:cNvSpPr/>
          <p:nvPr/>
        </p:nvSpPr>
        <p:spPr>
          <a:xfrm>
            <a:off x="8915179" y="4633882"/>
            <a:ext cx="1394322" cy="102358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(7,7)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4E0DDE-A426-8D68-5A0D-DE0C3335E64A}"/>
              </a:ext>
            </a:extLst>
          </p:cNvPr>
          <p:cNvSpPr txBox="1"/>
          <p:nvPr/>
        </p:nvSpPr>
        <p:spPr>
          <a:xfrm>
            <a:off x="3120572" y="2906852"/>
            <a:ext cx="6255658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NGUYÊN TỬ NÀO ĐƯỢC XẾP VÀO CÙNG 1 Ô VUÔNG </a:t>
            </a:r>
            <a:r>
              <a:rPr lang="en-US" sz="3600" b="1" dirty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p,n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600" b="1" dirty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2072359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-0.03631 L 0.00117 0.0062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5.78035E-8 L -0.20963 0.2684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00" y="13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5.78035E-8 L -0.44037 0.5158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0" y="2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48555E-6 L -0.4582 -0.0025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4971E-6 L -0.57513 -0.0039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16185E-6 L -0.25 -0.4302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2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01 -0.05411 L 0.13346 -0.5128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0" y="-2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5723E-6 L 0.33112 -0.2578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00" y="-1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7341E-6 L 0.55 0.02127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00" y="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4971E-6 L 0.82735 -0.24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00" y="-1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B61C09-96BF-95B7-66F7-68CF669B8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495" y="5322627"/>
            <a:ext cx="1535373" cy="153537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029D275-A9ED-BF1F-F452-CA00D529A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609583"/>
            <a:ext cx="5194767" cy="62147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- NGUYÊN TỐ HÓA HỌC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19402DD-B46A-9023-8C38-21336E11AE0C}"/>
              </a:ext>
            </a:extLst>
          </p:cNvPr>
          <p:cNvSpPr/>
          <p:nvPr/>
        </p:nvSpPr>
        <p:spPr>
          <a:xfrm>
            <a:off x="1329896" y="1559253"/>
            <a:ext cx="1394322" cy="102358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(1,0)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0A582B4-9818-1DA1-AD4C-B53CFCCDE8C8}"/>
              </a:ext>
            </a:extLst>
          </p:cNvPr>
          <p:cNvSpPr/>
          <p:nvPr/>
        </p:nvSpPr>
        <p:spPr>
          <a:xfrm>
            <a:off x="4955950" y="1550395"/>
            <a:ext cx="1394322" cy="102358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(6,6)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C34DAEC-5227-C977-7912-55827A9C92E8}"/>
              </a:ext>
            </a:extLst>
          </p:cNvPr>
          <p:cNvSpPr/>
          <p:nvPr/>
        </p:nvSpPr>
        <p:spPr>
          <a:xfrm>
            <a:off x="8780083" y="2927443"/>
            <a:ext cx="1394322" cy="1023582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(8,9)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697454-5A59-653A-05A0-9E334D40FC4D}"/>
              </a:ext>
            </a:extLst>
          </p:cNvPr>
          <p:cNvSpPr/>
          <p:nvPr/>
        </p:nvSpPr>
        <p:spPr>
          <a:xfrm>
            <a:off x="8780083" y="4288669"/>
            <a:ext cx="1493050" cy="102358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(8,10)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B889146-CD76-C557-88B1-525EEF25DD5A}"/>
              </a:ext>
            </a:extLst>
          </p:cNvPr>
          <p:cNvSpPr/>
          <p:nvPr/>
        </p:nvSpPr>
        <p:spPr>
          <a:xfrm>
            <a:off x="1329896" y="4288669"/>
            <a:ext cx="1394322" cy="102358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(1,2)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A1BAFEB-1B1C-9210-BF7B-AEECE7C6BEF8}"/>
              </a:ext>
            </a:extLst>
          </p:cNvPr>
          <p:cNvSpPr/>
          <p:nvPr/>
        </p:nvSpPr>
        <p:spPr>
          <a:xfrm>
            <a:off x="1329896" y="2923961"/>
            <a:ext cx="1394322" cy="10235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(1,1)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1E5DE2F-AA4E-84AB-1CDC-51EAD9FFED7D}"/>
              </a:ext>
            </a:extLst>
          </p:cNvPr>
          <p:cNvSpPr/>
          <p:nvPr/>
        </p:nvSpPr>
        <p:spPr>
          <a:xfrm>
            <a:off x="4955950" y="2923961"/>
            <a:ext cx="1394322" cy="10235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(6, 8)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B22DA27-1FAC-4EAB-FD16-D42C09874FA3}"/>
              </a:ext>
            </a:extLst>
          </p:cNvPr>
          <p:cNvSpPr/>
          <p:nvPr/>
        </p:nvSpPr>
        <p:spPr>
          <a:xfrm>
            <a:off x="8780083" y="1559253"/>
            <a:ext cx="1394322" cy="102358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 (8,8)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4E0DDE-A426-8D68-5A0D-DE0C3335E64A}"/>
              </a:ext>
            </a:extLst>
          </p:cNvPr>
          <p:cNvSpPr txBox="1"/>
          <p:nvPr/>
        </p:nvSpPr>
        <p:spPr>
          <a:xfrm>
            <a:off x="1538515" y="5713291"/>
            <a:ext cx="997131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protons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3095946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B61C09-96BF-95B7-66F7-68CF669B8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495" y="5322627"/>
            <a:ext cx="1535373" cy="15353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FBF3-20EE-B44F-883C-EC5B18FF37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665435"/>
            <a:ext cx="11887200" cy="1378418"/>
          </a:xfrm>
        </p:spPr>
        <p:txBody>
          <a:bodyPr>
            <a:normAutofit/>
          </a:bodyPr>
          <a:lstStyle/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protons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BF8BDB2-CF58-59DF-E75B-67D105199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194767" cy="62147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 - NGUYÊN TỐ HÓA HỌC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1DEBB60-ACEA-DF20-1E34-095A6493A60C}"/>
              </a:ext>
            </a:extLst>
          </p:cNvPr>
          <p:cNvSpPr txBox="1">
            <a:spLocks/>
          </p:cNvSpPr>
          <p:nvPr/>
        </p:nvSpPr>
        <p:spPr>
          <a:xfrm>
            <a:off x="1348878" y="3095295"/>
            <a:ext cx="9648967" cy="1378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33EFE644-F042-406D-A169-94123784D8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192263"/>
              </p:ext>
            </p:extLst>
          </p:nvPr>
        </p:nvGraphicFramePr>
        <p:xfrm>
          <a:off x="420916" y="2148115"/>
          <a:ext cx="11509828" cy="279099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92017">
                  <a:extLst>
                    <a:ext uri="{9D8B030D-6E8A-4147-A177-3AD203B41FA5}">
                      <a16:colId xmlns:a16="http://schemas.microsoft.com/office/drawing/2014/main" val="4151140743"/>
                    </a:ext>
                  </a:extLst>
                </a:gridCol>
                <a:gridCol w="2132657">
                  <a:extLst>
                    <a:ext uri="{9D8B030D-6E8A-4147-A177-3AD203B41FA5}">
                      <a16:colId xmlns:a16="http://schemas.microsoft.com/office/drawing/2014/main" val="3872154228"/>
                    </a:ext>
                  </a:extLst>
                </a:gridCol>
                <a:gridCol w="2148935">
                  <a:extLst>
                    <a:ext uri="{9D8B030D-6E8A-4147-A177-3AD203B41FA5}">
                      <a16:colId xmlns:a16="http://schemas.microsoft.com/office/drawing/2014/main" val="2875749141"/>
                    </a:ext>
                  </a:extLst>
                </a:gridCol>
                <a:gridCol w="2134253">
                  <a:extLst>
                    <a:ext uri="{9D8B030D-6E8A-4147-A177-3AD203B41FA5}">
                      <a16:colId xmlns:a16="http://schemas.microsoft.com/office/drawing/2014/main" val="3414981898"/>
                    </a:ext>
                  </a:extLst>
                </a:gridCol>
                <a:gridCol w="2301966">
                  <a:extLst>
                    <a:ext uri="{9D8B030D-6E8A-4147-A177-3AD203B41FA5}">
                      <a16:colId xmlns:a16="http://schemas.microsoft.com/office/drawing/2014/main" val="4143984083"/>
                    </a:ext>
                  </a:extLst>
                </a:gridCol>
              </a:tblGrid>
              <a:tr h="101009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Oxygen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Hydrogen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604884"/>
                  </a:ext>
                </a:extLst>
              </a:tr>
              <a:tr h="77080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1660655"/>
                  </a:ext>
                </a:extLst>
              </a:tr>
              <a:tr h="101009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4201488"/>
                  </a:ext>
                </a:extLst>
              </a:tr>
            </a:tbl>
          </a:graphicData>
        </a:graphic>
      </p:graphicFrame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2CF7DB16-2E43-C688-EC6C-7CF4C7DC86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640428"/>
              </p:ext>
            </p:extLst>
          </p:nvPr>
        </p:nvGraphicFramePr>
        <p:xfrm>
          <a:off x="463505" y="1887898"/>
          <a:ext cx="9648965" cy="1219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648965">
                  <a:extLst>
                    <a:ext uri="{9D8B030D-6E8A-4147-A177-3AD203B41FA5}">
                      <a16:colId xmlns:a16="http://schemas.microsoft.com/office/drawing/2014/main" val="14444240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marR="0" lvl="0" indent="-4572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protons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457200" marR="0" lvl="0" indent="-4572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kumimoji="0" lang="en-US" sz="2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57663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2501E3B-1477-CC45-E89F-81368C9F7E42}"/>
              </a:ext>
            </a:extLst>
          </p:cNvPr>
          <p:cNvSpPr txBox="1"/>
          <p:nvPr/>
        </p:nvSpPr>
        <p:spPr>
          <a:xfrm>
            <a:off x="2416117" y="4588145"/>
            <a:ext cx="7206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Picture 15" descr="viet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21179"/>
            <a:ext cx="533400" cy="387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064000" y="3976914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55659" y="3251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02171" y="399142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580914" y="3207657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5005261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  <p:bldP spid="12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6ADB4C9-E757-DC95-287C-9175E40F0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91358" cy="62147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–NGUYÊN TỐ HÓA HỌC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B61C09-96BF-95B7-66F7-68CF669B8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495" y="5322627"/>
            <a:ext cx="1535373" cy="1535373"/>
          </a:xfrm>
          <a:prstGeom prst="rect">
            <a:avLst/>
          </a:prstGeom>
        </p:spPr>
      </p:pic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557D9630-4BE5-6FF3-F8C0-A98E49F20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209356"/>
              </p:ext>
            </p:extLst>
          </p:nvPr>
        </p:nvGraphicFramePr>
        <p:xfrm>
          <a:off x="3218596" y="5777785"/>
          <a:ext cx="5900382" cy="500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0382">
                  <a:extLst>
                    <a:ext uri="{9D8B030D-6E8A-4147-A177-3AD203B41FA5}">
                      <a16:colId xmlns:a16="http://schemas.microsoft.com/office/drawing/2014/main" val="1165274559"/>
                    </a:ext>
                  </a:extLst>
                </a:gridCol>
              </a:tblGrid>
              <a:tr h="5008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 TẬP 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98296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E6D4662-4AD1-50F5-A11A-5EB479E7E5AE}"/>
              </a:ext>
            </a:extLst>
          </p:cNvPr>
          <p:cNvSpPr txBox="1"/>
          <p:nvPr/>
        </p:nvSpPr>
        <p:spPr>
          <a:xfrm>
            <a:off x="2493858" y="697985"/>
            <a:ext cx="6769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C253292A-88A3-B2A0-B626-C8A5D687D3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8203350"/>
              </p:ext>
            </p:extLst>
          </p:nvPr>
        </p:nvGraphicFramePr>
        <p:xfrm>
          <a:off x="774884" y="2112459"/>
          <a:ext cx="10749459" cy="351908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09999">
                  <a:extLst>
                    <a:ext uri="{9D8B030D-6E8A-4147-A177-3AD203B41FA5}">
                      <a16:colId xmlns:a16="http://schemas.microsoft.com/office/drawing/2014/main" val="655217260"/>
                    </a:ext>
                  </a:extLst>
                </a:gridCol>
                <a:gridCol w="1305985">
                  <a:extLst>
                    <a:ext uri="{9D8B030D-6E8A-4147-A177-3AD203B41FA5}">
                      <a16:colId xmlns:a16="http://schemas.microsoft.com/office/drawing/2014/main" val="2237341000"/>
                    </a:ext>
                  </a:extLst>
                </a:gridCol>
                <a:gridCol w="2831927">
                  <a:extLst>
                    <a:ext uri="{9D8B030D-6E8A-4147-A177-3AD203B41FA5}">
                      <a16:colId xmlns:a16="http://schemas.microsoft.com/office/drawing/2014/main" val="4072082544"/>
                    </a:ext>
                  </a:extLst>
                </a:gridCol>
                <a:gridCol w="1237250">
                  <a:extLst>
                    <a:ext uri="{9D8B030D-6E8A-4147-A177-3AD203B41FA5}">
                      <a16:colId xmlns:a16="http://schemas.microsoft.com/office/drawing/2014/main" val="577884890"/>
                    </a:ext>
                  </a:extLst>
                </a:gridCol>
                <a:gridCol w="3464298">
                  <a:extLst>
                    <a:ext uri="{9D8B030D-6E8A-4147-A177-3AD203B41FA5}">
                      <a16:colId xmlns:a16="http://schemas.microsoft.com/office/drawing/2014/main" val="3779236296"/>
                    </a:ext>
                  </a:extLst>
                </a:gridCol>
              </a:tblGrid>
              <a:tr h="1094211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</a:t>
                      </a:r>
                    </a:p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972740"/>
                  </a:ext>
                </a:extLst>
              </a:tr>
              <a:tr h="808291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2624662"/>
                  </a:ext>
                </a:extLst>
              </a:tr>
              <a:tr h="808291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7789286"/>
                  </a:ext>
                </a:extLst>
              </a:tr>
              <a:tr h="808291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989018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CF72B36-3020-E4AA-6BFE-14EB7FA76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916811"/>
              </p:ext>
            </p:extLst>
          </p:nvPr>
        </p:nvGraphicFramePr>
        <p:xfrm>
          <a:off x="760370" y="997088"/>
          <a:ext cx="10671691" cy="213868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0671691">
                  <a:extLst>
                    <a:ext uri="{9D8B030D-6E8A-4147-A177-3AD203B41FA5}">
                      <a16:colId xmlns:a16="http://schemas.microsoft.com/office/drawing/2014/main" val="3181548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p =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hiệu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nguyên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tử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;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khối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A =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p +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n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Vì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mỗi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nguyên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tố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hóa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duy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nhất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hiệu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nguyên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tử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nên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hiệu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nguyên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tử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xác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định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nguyên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tố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ngược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lại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11929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181599" y="3222171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477829" y="3236685"/>
            <a:ext cx="6966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77027" y="4020457"/>
            <a:ext cx="7982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67088" y="4876796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7213600" y="4876797"/>
            <a:ext cx="580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  <a:p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9485085" y="4071257"/>
            <a:ext cx="7039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  <a:p>
            <a:endParaRPr lang="en-US" dirty="0"/>
          </a:p>
        </p:txBody>
      </p:sp>
      <p:pic>
        <p:nvPicPr>
          <p:cNvPr id="17" name="Picture 15" descr="viet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21179"/>
            <a:ext cx="533400" cy="387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418075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6" grpId="0"/>
      <p:bldP spid="16" grpId="1"/>
      <p:bldP spid="16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56B2D37-5911-96C8-C697-A062B1FF9E2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15743884"/>
              </p:ext>
            </p:extLst>
          </p:nvPr>
        </p:nvGraphicFramePr>
        <p:xfrm>
          <a:off x="1188214" y="1425454"/>
          <a:ext cx="9842867" cy="4255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5279">
                  <a:extLst>
                    <a:ext uri="{9D8B030D-6E8A-4147-A177-3AD203B41FA5}">
                      <a16:colId xmlns:a16="http://schemas.microsoft.com/office/drawing/2014/main" val="655217260"/>
                    </a:ext>
                  </a:extLst>
                </a:gridCol>
                <a:gridCol w="1064525">
                  <a:extLst>
                    <a:ext uri="{9D8B030D-6E8A-4147-A177-3AD203B41FA5}">
                      <a16:colId xmlns:a16="http://schemas.microsoft.com/office/drawing/2014/main" val="2237341000"/>
                    </a:ext>
                  </a:extLst>
                </a:gridCol>
                <a:gridCol w="1105469">
                  <a:extLst>
                    <a:ext uri="{9D8B030D-6E8A-4147-A177-3AD203B41FA5}">
                      <a16:colId xmlns:a16="http://schemas.microsoft.com/office/drawing/2014/main" val="4072082544"/>
                    </a:ext>
                  </a:extLst>
                </a:gridCol>
                <a:gridCol w="968991">
                  <a:extLst>
                    <a:ext uri="{9D8B030D-6E8A-4147-A177-3AD203B41FA5}">
                      <a16:colId xmlns:a16="http://schemas.microsoft.com/office/drawing/2014/main" val="577884890"/>
                    </a:ext>
                  </a:extLst>
                </a:gridCol>
                <a:gridCol w="2511188">
                  <a:extLst>
                    <a:ext uri="{9D8B030D-6E8A-4147-A177-3AD203B41FA5}">
                      <a16:colId xmlns:a16="http://schemas.microsoft.com/office/drawing/2014/main" val="3779236296"/>
                    </a:ext>
                  </a:extLst>
                </a:gridCol>
                <a:gridCol w="2347415">
                  <a:extLst>
                    <a:ext uri="{9D8B030D-6E8A-4147-A177-3AD203B41FA5}">
                      <a16:colId xmlns:a16="http://schemas.microsoft.com/office/drawing/2014/main" val="4250348418"/>
                    </a:ext>
                  </a:extLst>
                </a:gridCol>
              </a:tblGrid>
              <a:tr h="607918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972740"/>
                  </a:ext>
                </a:extLst>
              </a:tr>
              <a:tr h="607918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2624662"/>
                  </a:ext>
                </a:extLst>
              </a:tr>
              <a:tr h="607918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7789286"/>
                  </a:ext>
                </a:extLst>
              </a:tr>
              <a:tr h="607918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989018"/>
                  </a:ext>
                </a:extLst>
              </a:tr>
              <a:tr h="607918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9906443"/>
                  </a:ext>
                </a:extLst>
              </a:tr>
              <a:tr h="607918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3631032"/>
                  </a:ext>
                </a:extLst>
              </a:tr>
              <a:tr h="607918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7418503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B6ADB4C9-E757-DC95-287C-9175E40F0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91358" cy="62147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– TÊN GỌI VÀ KÍ HIỆU NGUYÊN TỐ HÓA HỌC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B61C09-96BF-95B7-66F7-68CF669B8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495" y="5322627"/>
            <a:ext cx="1535373" cy="1535373"/>
          </a:xfrm>
          <a:prstGeom prst="rect">
            <a:avLst/>
          </a:prstGeom>
        </p:spPr>
      </p:pic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557D9630-4BE5-6FF3-F8C0-A98E49F20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645022"/>
              </p:ext>
            </p:extLst>
          </p:nvPr>
        </p:nvGraphicFramePr>
        <p:xfrm>
          <a:off x="3310302" y="6014471"/>
          <a:ext cx="5759355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59355">
                  <a:extLst>
                    <a:ext uri="{9D8B030D-6E8A-4147-A177-3AD203B41FA5}">
                      <a16:colId xmlns:a16="http://schemas.microsoft.com/office/drawing/2014/main" val="11652745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2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982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486969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B61C09-96BF-95B7-66F7-68CF669B8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495" y="5322627"/>
            <a:ext cx="1535373" cy="15353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FBF3-20EE-B44F-883C-EC5B18FF37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1233" y="2149529"/>
            <a:ext cx="5194767" cy="3309571"/>
          </a:xfrm>
        </p:spPr>
        <p:txBody>
          <a:bodyPr>
            <a:norm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silver;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natri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natrium.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6A4611-412E-8DF7-64FF-1991F0E9876B}"/>
              </a:ext>
            </a:extLst>
          </p:cNvPr>
          <p:cNvSpPr txBox="1">
            <a:spLocks/>
          </p:cNvSpPr>
          <p:nvPr/>
        </p:nvSpPr>
        <p:spPr>
          <a:xfrm>
            <a:off x="6246125" y="1987790"/>
            <a:ext cx="5194767" cy="3633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IUPAC.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natri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IUPAC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sodium.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F1E238-B953-2A2D-C00D-E8D801929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145486" cy="447299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– TÊN GỌI VÀ KÍ HIỆU NGUYÊN TỐ HÓA HỌC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1A65AE-A035-C600-7B4B-BE63D2D105A7}"/>
              </a:ext>
            </a:extLst>
          </p:cNvPr>
          <p:cNvSpPr txBox="1"/>
          <p:nvPr/>
        </p:nvSpPr>
        <p:spPr>
          <a:xfrm>
            <a:off x="567404" y="850679"/>
            <a:ext cx="6407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TÊN GỌI CÁC NGUYÊN TỐ HÓA HỌC</a:t>
            </a:r>
          </a:p>
        </p:txBody>
      </p:sp>
    </p:spTree>
    <p:extLst>
      <p:ext uri="{BB962C8B-B14F-4D97-AF65-F5344CB8AC3E}">
        <p14:creationId xmlns:p14="http://schemas.microsoft.com/office/powerpoint/2010/main" val="93614986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886D1D7-0251-AC2D-00A3-CFFAB36E8942}"/>
              </a:ext>
            </a:extLst>
          </p:cNvPr>
          <p:cNvSpPr txBox="1">
            <a:spLocks/>
          </p:cNvSpPr>
          <p:nvPr/>
        </p:nvSpPr>
        <p:spPr>
          <a:xfrm>
            <a:off x="8179925" y="2431576"/>
            <a:ext cx="3768970" cy="2965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3D74FA2F-C2AE-7FF1-0AD7-4B8E3024C8E8}"/>
              </a:ext>
            </a:extLst>
          </p:cNvPr>
          <p:cNvSpPr txBox="1">
            <a:spLocks/>
          </p:cNvSpPr>
          <p:nvPr/>
        </p:nvSpPr>
        <p:spPr>
          <a:xfrm>
            <a:off x="4410954" y="3593910"/>
            <a:ext cx="3768970" cy="2965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3CFB589E-F6FD-F685-3CDF-8AD926A4DE82}"/>
              </a:ext>
            </a:extLst>
          </p:cNvPr>
          <p:cNvSpPr txBox="1">
            <a:spLocks/>
          </p:cNvSpPr>
          <p:nvPr/>
        </p:nvSpPr>
        <p:spPr>
          <a:xfrm>
            <a:off x="7968446" y="1164893"/>
            <a:ext cx="3768970" cy="2965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C6DF745-678E-C423-060D-4A9B02E49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1916" y="3612107"/>
            <a:ext cx="3161889" cy="3161889"/>
          </a:xfrm>
          <a:prstGeom prst="rect">
            <a:avLst/>
          </a:prstGeom>
        </p:spPr>
      </p:pic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92505285-7BD2-49C9-C07C-142CA3B8B6B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81956570"/>
              </p:ext>
            </p:extLst>
          </p:nvPr>
        </p:nvGraphicFramePr>
        <p:xfrm>
          <a:off x="48046" y="-45720"/>
          <a:ext cx="9062116" cy="6949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10436">
                  <a:extLst>
                    <a:ext uri="{9D8B030D-6E8A-4147-A177-3AD203B41FA5}">
                      <a16:colId xmlns:a16="http://schemas.microsoft.com/office/drawing/2014/main" val="1390860256"/>
                    </a:ext>
                  </a:extLst>
                </a:gridCol>
                <a:gridCol w="2920622">
                  <a:extLst>
                    <a:ext uri="{9D8B030D-6E8A-4147-A177-3AD203B41FA5}">
                      <a16:colId xmlns:a16="http://schemas.microsoft.com/office/drawing/2014/main" val="2097031941"/>
                    </a:ext>
                  </a:extLst>
                </a:gridCol>
                <a:gridCol w="2265529">
                  <a:extLst>
                    <a:ext uri="{9D8B030D-6E8A-4147-A177-3AD203B41FA5}">
                      <a16:colId xmlns:a16="http://schemas.microsoft.com/office/drawing/2014/main" val="4290729151"/>
                    </a:ext>
                  </a:extLst>
                </a:gridCol>
                <a:gridCol w="2265529">
                  <a:extLst>
                    <a:ext uri="{9D8B030D-6E8A-4147-A177-3AD203B41FA5}">
                      <a16:colId xmlns:a16="http://schemas.microsoft.com/office/drawing/2014/main" val="228012571"/>
                    </a:ext>
                  </a:extLst>
                </a:gridCol>
              </a:tblGrid>
              <a:tr h="537263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(IUPAC)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(amu)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608066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hydrogen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60654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helium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258017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lithium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830326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beryllium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506463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212871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987329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nitrogen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069879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oxygen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95574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fluorine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920729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0094542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sodium (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natri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047266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magnesium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779324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aluminium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nhôm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161706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silicon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739793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photphorus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250606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sulfur (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huỳnh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0099594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chlorine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5589212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argon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1099792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potassium (kali)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200743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9981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838049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B61C09-96BF-95B7-66F7-68CF669B8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495" y="5322627"/>
            <a:ext cx="1535373" cy="15353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FBF3-20EE-B44F-883C-EC5B18FF37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0058" y="1264999"/>
            <a:ext cx="9171709" cy="1412537"/>
          </a:xfrm>
        </p:spPr>
        <p:txBody>
          <a:bodyPr>
            <a:norm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6A4611-412E-8DF7-64FF-1991F0E9876B}"/>
              </a:ext>
            </a:extLst>
          </p:cNvPr>
          <p:cNvSpPr txBox="1">
            <a:spLocks/>
          </p:cNvSpPr>
          <p:nvPr/>
        </p:nvSpPr>
        <p:spPr>
          <a:xfrm>
            <a:off x="597719" y="2255269"/>
            <a:ext cx="11594281" cy="17516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(IUPAC).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F1E238-B953-2A2D-C00D-E8D801929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7084"/>
            <a:ext cx="10091358" cy="62147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– TÊN GỌI VÀ KÍ HIỆU NGUYÊN TỐ HÓA HỌC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1A65AE-A035-C600-7B4B-BE63D2D105A7}"/>
              </a:ext>
            </a:extLst>
          </p:cNvPr>
          <p:cNvSpPr txBox="1"/>
          <p:nvPr/>
        </p:nvSpPr>
        <p:spPr>
          <a:xfrm>
            <a:off x="654490" y="691021"/>
            <a:ext cx="6407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KÍ HIỆU CỦA NGUYÊN TỐ HÓA HỌC</a:t>
            </a:r>
          </a:p>
        </p:txBody>
      </p:sp>
      <p:pic>
        <p:nvPicPr>
          <p:cNvPr id="10" name="Picture 2" descr="Calcium ">
            <a:extLst>
              <a:ext uri="{FF2B5EF4-FFF2-40B4-BE49-F238E27FC236}">
                <a16:creationId xmlns:a16="http://schemas.microsoft.com/office/drawing/2014/main" id="{3163DB19-382D-3896-2DE2-2103CE9A5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2549" y="5480713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ED02AE-4C80-84C5-F375-E79D24637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615" y="3636799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63D0C1-4758-55B8-1430-202B46CC1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2549" y="732891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506491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F1501450-B420-492F-BED1-418B2B8E41EF}"/>
              </a:ext>
            </a:extLst>
          </p:cNvPr>
          <p:cNvSpPr/>
          <p:nvPr/>
        </p:nvSpPr>
        <p:spPr>
          <a:xfrm>
            <a:off x="944349" y="0"/>
            <a:ext cx="11247651" cy="642081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/>
          <a:lstStyle/>
          <a:p>
            <a:pPr marL="457189" indent="-457189">
              <a:lnSpc>
                <a:spcPct val="120000"/>
              </a:lnSpc>
              <a:spcBef>
                <a:spcPct val="20000"/>
              </a:spcBef>
            </a:pPr>
            <a:r>
              <a:rPr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Mỗi nguyên tố hoá học được biểu diễn bằng 1 kí hiệu </a:t>
            </a:r>
            <a:r>
              <a:rPr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hoá học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A3CEAFA1-496E-4DA9-A320-03C204AD3DBA}"/>
              </a:ext>
            </a:extLst>
          </p:cNvPr>
          <p:cNvSpPr txBox="1"/>
          <p:nvPr/>
        </p:nvSpPr>
        <p:spPr>
          <a:xfrm>
            <a:off x="2392015" y="1076369"/>
            <a:ext cx="7713785" cy="145270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viết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Chữ cái đầu viết in hoa</a:t>
            </a:r>
          </a:p>
          <a:p>
            <a:pPr>
              <a:lnSpc>
                <a:spcPct val="120000"/>
              </a:lnSpc>
            </a:pPr>
            <a:r>
              <a:rPr lang="vi-VN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Chữ </a:t>
            </a:r>
            <a:r>
              <a:rPr sz="2400" i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cái sau</a:t>
            </a:r>
            <a:r>
              <a:rPr lang="en-US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sz="2400" i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viết thường và nhỏ hơn chữ đầu.</a:t>
            </a:r>
          </a:p>
        </p:txBody>
      </p:sp>
      <p:sp>
        <p:nvSpPr>
          <p:cNvPr id="4" name="AutoShape 7">
            <a:extLst>
              <a:ext uri="{FF2B5EF4-FFF2-40B4-BE49-F238E27FC236}">
                <a16:creationId xmlns:a16="http://schemas.microsoft.com/office/drawing/2014/main" id="{2D58749A-FEF2-411D-8D0D-5AF515DF4856}"/>
              </a:ext>
            </a:extLst>
          </p:cNvPr>
          <p:cNvSpPr/>
          <p:nvPr/>
        </p:nvSpPr>
        <p:spPr>
          <a:xfrm>
            <a:off x="222844" y="2375173"/>
            <a:ext cx="1625600" cy="749300"/>
          </a:xfrm>
          <a:prstGeom prst="wave">
            <a:avLst>
              <a:gd name="adj1" fmla="val 7551"/>
              <a:gd name="adj2" fmla="val 0"/>
            </a:avLst>
          </a:prstGeom>
          <a:noFill/>
          <a:ln w="9525">
            <a:noFill/>
          </a:ln>
        </p:spPr>
        <p:txBody>
          <a:bodyPr wrap="none" lIns="121917" tIns="60958" rIns="121917" bIns="60958" anchor="ctr" anchorCtr="0"/>
          <a:lstStyle/>
          <a:p>
            <a:pPr>
              <a:lnSpc>
                <a:spcPct val="120000"/>
              </a:lnSpc>
            </a:pP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sz="2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́ dụ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374F499B-D8FE-4D4F-86F7-6F87BC9CD3A8}"/>
              </a:ext>
            </a:extLst>
          </p:cNvPr>
          <p:cNvSpPr txBox="1"/>
          <p:nvPr/>
        </p:nvSpPr>
        <p:spPr>
          <a:xfrm>
            <a:off x="1787430" y="2554791"/>
            <a:ext cx="4487877" cy="527641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tố Carbon là C 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FCB24E5E-A3C8-4C98-A814-82772CC8D882}"/>
              </a:ext>
            </a:extLst>
          </p:cNvPr>
          <p:cNvSpPr txBox="1"/>
          <p:nvPr/>
        </p:nvSpPr>
        <p:spPr>
          <a:xfrm>
            <a:off x="6707427" y="2499373"/>
            <a:ext cx="4763068" cy="527641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tố Calcium là Ca </a:t>
            </a: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9D524695-B92A-4486-A4BD-8270B6CCD681}"/>
              </a:ext>
            </a:extLst>
          </p:cNvPr>
          <p:cNvSpPr txBox="1"/>
          <p:nvPr/>
        </p:nvSpPr>
        <p:spPr>
          <a:xfrm>
            <a:off x="868173" y="4235909"/>
            <a:ext cx="11323827" cy="527641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>
                <a:latin typeface="Times New Roman" pitchFamily="18" charset="0"/>
                <a:cs typeface="Times New Roman" pitchFamily="18" charset="0"/>
              </a:rPr>
              <a:t>tố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Potassium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kalium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sz="2400">
                <a:latin typeface="Times New Roman" pitchFamily="18" charset="0"/>
                <a:cs typeface="Times New Roman" pitchFamily="18" charset="0"/>
              </a:rPr>
              <a:t> là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K,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Iron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fr-FR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F</a:t>
            </a:r>
            <a:r>
              <a:rPr lang="fr-FR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e</a:t>
            </a:r>
            <a:r>
              <a:rPr lang="fr-FR" sz="24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rrum</a:t>
            </a:r>
            <a:r>
              <a:rPr lang="fr-FR" altLang="en-US" sz="2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) 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là Fe </a:t>
            </a:r>
            <a:r>
              <a:rPr sz="2400">
                <a:latin typeface="Times New Roman" pitchFamily="18" charset="0"/>
                <a:cs typeface="Times New Roman" pitchFamily="18" charset="0"/>
              </a:rPr>
              <a:t> 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AutoShape 13">
            <a:extLst>
              <a:ext uri="{FF2B5EF4-FFF2-40B4-BE49-F238E27FC236}">
                <a16:creationId xmlns:a16="http://schemas.microsoft.com/office/drawing/2014/main" id="{B153B7B8-5ADE-4A64-939E-469307A0791F}"/>
              </a:ext>
            </a:extLst>
          </p:cNvPr>
          <p:cNvSpPr/>
          <p:nvPr/>
        </p:nvSpPr>
        <p:spPr>
          <a:xfrm>
            <a:off x="-570773" y="2866317"/>
            <a:ext cx="3251200" cy="812800"/>
          </a:xfrm>
          <a:prstGeom prst="irregularSeal1">
            <a:avLst/>
          </a:prstGeom>
          <a:noFill/>
          <a:ln w="9525">
            <a:noFill/>
          </a:ln>
        </p:spPr>
        <p:txBody>
          <a:bodyPr wrap="none" lIns="121917" tIns="60958" rIns="121917" bIns="60958" anchor="ctr" anchorCtr="0"/>
          <a:lstStyle/>
          <a:p>
            <a:pPr>
              <a:lnSpc>
                <a:spcPct val="120000"/>
              </a:lnSpc>
            </a:pPr>
            <a:r>
              <a:rPr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Chú ý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170CED4D-8A23-46E3-AD77-9A2804857BDE}"/>
              </a:ext>
            </a:extLst>
          </p:cNvPr>
          <p:cNvSpPr txBox="1"/>
          <p:nvPr/>
        </p:nvSpPr>
        <p:spPr>
          <a:xfrm>
            <a:off x="770022" y="3733637"/>
            <a:ext cx="10825164" cy="566305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vi-VN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hiệu hoá học lấy chữ cái đầu của tên nguyên tố theo </a:t>
            </a:r>
            <a:r>
              <a:rPr sz="240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tiếng Latin </a:t>
            </a:r>
            <a:endParaRPr sz="24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FEE0FFA2-9727-69F8-D42F-26A8AD08EB9C}"/>
              </a:ext>
            </a:extLst>
          </p:cNvPr>
          <p:cNvSpPr txBox="1"/>
          <p:nvPr/>
        </p:nvSpPr>
        <p:spPr>
          <a:xfrm>
            <a:off x="714604" y="4837503"/>
            <a:ext cx="10825164" cy="566305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vi-VN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sz="24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B11FCF83-1958-332F-D455-77D60CAF291A}"/>
              </a:ext>
            </a:extLst>
          </p:cNvPr>
          <p:cNvSpPr txBox="1"/>
          <p:nvPr/>
        </p:nvSpPr>
        <p:spPr>
          <a:xfrm>
            <a:off x="1509956" y="5508948"/>
            <a:ext cx="6340817" cy="527641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sz="2400" dirty="0">
                <a:latin typeface="Times New Roman" pitchFamily="18" charset="0"/>
                <a:cs typeface="Times New Roman" pitchFamily="18" charset="0"/>
              </a:rPr>
              <a:t>- Muốn chỉ hai nguyên tử hydrogen viết</a:t>
            </a:r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id="{DCC41C93-8C1F-67B3-D657-086BC71D93B8}"/>
              </a:ext>
            </a:extLst>
          </p:cNvPr>
          <p:cNvSpPr txBox="1"/>
          <p:nvPr/>
        </p:nvSpPr>
        <p:spPr>
          <a:xfrm>
            <a:off x="7726598" y="5481238"/>
            <a:ext cx="1320800" cy="527641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2H</a:t>
            </a:r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id="{F3935BBA-BA61-DC55-1210-5914EBD3138B}"/>
              </a:ext>
            </a:extLst>
          </p:cNvPr>
          <p:cNvSpPr txBox="1"/>
          <p:nvPr/>
        </p:nvSpPr>
        <p:spPr>
          <a:xfrm>
            <a:off x="1509955" y="6008845"/>
            <a:ext cx="8467071" cy="527641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sz="2400" dirty="0">
                <a:latin typeface="Times New Roman" pitchFamily="18" charset="0"/>
                <a:cs typeface="Times New Roman" pitchFamily="18" charset="0"/>
              </a:rPr>
              <a:t>- Cách viết 10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Ca có ý nghĩa 10 nguyên tử Calcium</a:t>
            </a:r>
          </a:p>
        </p:txBody>
      </p:sp>
      <p:grpSp>
        <p:nvGrpSpPr>
          <p:cNvPr id="7" name="Google Shape;600;p33">
            <a:extLst>
              <a:ext uri="{FF2B5EF4-FFF2-40B4-BE49-F238E27FC236}">
                <a16:creationId xmlns:a16="http://schemas.microsoft.com/office/drawing/2014/main" id="{8932879D-10B8-D256-3C31-B03013BF4D47}"/>
              </a:ext>
            </a:extLst>
          </p:cNvPr>
          <p:cNvGrpSpPr/>
          <p:nvPr/>
        </p:nvGrpSpPr>
        <p:grpSpPr>
          <a:xfrm>
            <a:off x="44572" y="1183894"/>
            <a:ext cx="1982144" cy="1004460"/>
            <a:chOff x="16962275" y="372175"/>
            <a:chExt cx="2739375" cy="1529525"/>
          </a:xfrm>
        </p:grpSpPr>
        <p:sp>
          <p:nvSpPr>
            <p:cNvPr id="18" name="Google Shape;601;p33">
              <a:extLst>
                <a:ext uri="{FF2B5EF4-FFF2-40B4-BE49-F238E27FC236}">
                  <a16:creationId xmlns:a16="http://schemas.microsoft.com/office/drawing/2014/main" id="{AACD92F1-9E1E-7494-0DD0-BB89CF7025CC}"/>
                </a:ext>
              </a:extLst>
            </p:cNvPr>
            <p:cNvSpPr/>
            <p:nvPr/>
          </p:nvSpPr>
          <p:spPr>
            <a:xfrm>
              <a:off x="16962275" y="372175"/>
              <a:ext cx="2739375" cy="1529525"/>
            </a:xfrm>
            <a:custGeom>
              <a:avLst/>
              <a:gdLst/>
              <a:ahLst/>
              <a:cxnLst/>
              <a:rect l="l" t="t" r="r" b="b"/>
              <a:pathLst>
                <a:path w="109575" h="61181" extrusionOk="0">
                  <a:moveTo>
                    <a:pt x="16626" y="22663"/>
                  </a:moveTo>
                  <a:cubicBezTo>
                    <a:pt x="23594" y="27572"/>
                    <a:pt x="28629" y="34729"/>
                    <a:pt x="31036" y="42963"/>
                  </a:cubicBezTo>
                  <a:cubicBezTo>
                    <a:pt x="28597" y="38751"/>
                    <a:pt x="25557" y="34666"/>
                    <a:pt x="21630" y="31721"/>
                  </a:cubicBezTo>
                  <a:cubicBezTo>
                    <a:pt x="17576" y="28744"/>
                    <a:pt x="12826" y="27097"/>
                    <a:pt x="7981" y="26020"/>
                  </a:cubicBezTo>
                  <a:cubicBezTo>
                    <a:pt x="10831" y="25007"/>
                    <a:pt x="13618" y="23993"/>
                    <a:pt x="16436" y="22885"/>
                  </a:cubicBezTo>
                  <a:cubicBezTo>
                    <a:pt x="16563" y="22822"/>
                    <a:pt x="16595" y="22727"/>
                    <a:pt x="16626" y="22663"/>
                  </a:cubicBezTo>
                  <a:close/>
                  <a:moveTo>
                    <a:pt x="58554" y="1011"/>
                  </a:moveTo>
                  <a:cubicBezTo>
                    <a:pt x="58626" y="1011"/>
                    <a:pt x="58690" y="1018"/>
                    <a:pt x="58746" y="1034"/>
                  </a:cubicBezTo>
                  <a:cubicBezTo>
                    <a:pt x="60235" y="1445"/>
                    <a:pt x="60076" y="3504"/>
                    <a:pt x="60013" y="4612"/>
                  </a:cubicBezTo>
                  <a:cubicBezTo>
                    <a:pt x="60013" y="4802"/>
                    <a:pt x="60140" y="4929"/>
                    <a:pt x="60298" y="4960"/>
                  </a:cubicBezTo>
                  <a:lnTo>
                    <a:pt x="60298" y="5150"/>
                  </a:lnTo>
                  <a:cubicBezTo>
                    <a:pt x="50892" y="8444"/>
                    <a:pt x="41550" y="11991"/>
                    <a:pt x="32271" y="15760"/>
                  </a:cubicBezTo>
                  <a:cubicBezTo>
                    <a:pt x="32049" y="15886"/>
                    <a:pt x="31954" y="16013"/>
                    <a:pt x="31986" y="16235"/>
                  </a:cubicBezTo>
                  <a:cubicBezTo>
                    <a:pt x="33316" y="25419"/>
                    <a:pt x="32999" y="34508"/>
                    <a:pt x="31637" y="43597"/>
                  </a:cubicBezTo>
                  <a:cubicBezTo>
                    <a:pt x="29452" y="33716"/>
                    <a:pt x="23023" y="25197"/>
                    <a:pt x="14219" y="20162"/>
                  </a:cubicBezTo>
                  <a:cubicBezTo>
                    <a:pt x="21630" y="16076"/>
                    <a:pt x="29231" y="12371"/>
                    <a:pt x="36990" y="9077"/>
                  </a:cubicBezTo>
                  <a:cubicBezTo>
                    <a:pt x="41075" y="7367"/>
                    <a:pt x="45223" y="5721"/>
                    <a:pt x="49404" y="4200"/>
                  </a:cubicBezTo>
                  <a:cubicBezTo>
                    <a:pt x="51399" y="3504"/>
                    <a:pt x="53362" y="2807"/>
                    <a:pt x="55358" y="2142"/>
                  </a:cubicBezTo>
                  <a:cubicBezTo>
                    <a:pt x="55998" y="1938"/>
                    <a:pt x="57737" y="1011"/>
                    <a:pt x="58554" y="1011"/>
                  </a:cubicBezTo>
                  <a:close/>
                  <a:moveTo>
                    <a:pt x="74106" y="1382"/>
                  </a:moveTo>
                  <a:lnTo>
                    <a:pt x="74106" y="1382"/>
                  </a:lnTo>
                  <a:cubicBezTo>
                    <a:pt x="73472" y="3599"/>
                    <a:pt x="72997" y="5879"/>
                    <a:pt x="72776" y="8191"/>
                  </a:cubicBezTo>
                  <a:cubicBezTo>
                    <a:pt x="72744" y="8286"/>
                    <a:pt x="72776" y="8349"/>
                    <a:pt x="72776" y="8349"/>
                  </a:cubicBezTo>
                  <a:cubicBezTo>
                    <a:pt x="64162" y="12054"/>
                    <a:pt x="55611" y="15633"/>
                    <a:pt x="47124" y="19433"/>
                  </a:cubicBezTo>
                  <a:cubicBezTo>
                    <a:pt x="42912" y="21365"/>
                    <a:pt x="42057" y="25862"/>
                    <a:pt x="40156" y="29757"/>
                  </a:cubicBezTo>
                  <a:cubicBezTo>
                    <a:pt x="37781" y="34539"/>
                    <a:pt x="35089" y="39163"/>
                    <a:pt x="32144" y="43628"/>
                  </a:cubicBezTo>
                  <a:cubicBezTo>
                    <a:pt x="33253" y="38276"/>
                    <a:pt x="33728" y="32829"/>
                    <a:pt x="33664" y="27382"/>
                  </a:cubicBezTo>
                  <a:cubicBezTo>
                    <a:pt x="33633" y="24247"/>
                    <a:pt x="33411" y="21112"/>
                    <a:pt x="33031" y="18008"/>
                  </a:cubicBezTo>
                  <a:cubicBezTo>
                    <a:pt x="32778" y="16266"/>
                    <a:pt x="33569" y="16076"/>
                    <a:pt x="35089" y="15443"/>
                  </a:cubicBezTo>
                  <a:cubicBezTo>
                    <a:pt x="36546" y="14841"/>
                    <a:pt x="37971" y="14303"/>
                    <a:pt x="39428" y="13701"/>
                  </a:cubicBezTo>
                  <a:cubicBezTo>
                    <a:pt x="50829" y="9204"/>
                    <a:pt x="62388" y="5087"/>
                    <a:pt x="74106" y="1382"/>
                  </a:cubicBezTo>
                  <a:close/>
                  <a:moveTo>
                    <a:pt x="6334" y="26495"/>
                  </a:moveTo>
                  <a:cubicBezTo>
                    <a:pt x="11338" y="27509"/>
                    <a:pt x="16310" y="28997"/>
                    <a:pt x="20553" y="31911"/>
                  </a:cubicBezTo>
                  <a:cubicBezTo>
                    <a:pt x="24639" y="34761"/>
                    <a:pt x="27362" y="38751"/>
                    <a:pt x="30244" y="42710"/>
                  </a:cubicBezTo>
                  <a:cubicBezTo>
                    <a:pt x="30529" y="43121"/>
                    <a:pt x="30814" y="43502"/>
                    <a:pt x="31099" y="43882"/>
                  </a:cubicBezTo>
                  <a:cubicBezTo>
                    <a:pt x="30691" y="43786"/>
                    <a:pt x="30270" y="43744"/>
                    <a:pt x="29851" y="43744"/>
                  </a:cubicBezTo>
                  <a:cubicBezTo>
                    <a:pt x="29295" y="43744"/>
                    <a:pt x="28741" y="43819"/>
                    <a:pt x="28217" y="43945"/>
                  </a:cubicBezTo>
                  <a:cubicBezTo>
                    <a:pt x="28027" y="44040"/>
                    <a:pt x="27869" y="44103"/>
                    <a:pt x="27679" y="44198"/>
                  </a:cubicBezTo>
                  <a:cubicBezTo>
                    <a:pt x="27647" y="44230"/>
                    <a:pt x="27584" y="44230"/>
                    <a:pt x="27584" y="44262"/>
                  </a:cubicBezTo>
                  <a:cubicBezTo>
                    <a:pt x="27584" y="44230"/>
                    <a:pt x="27552" y="44230"/>
                    <a:pt x="27552" y="44230"/>
                  </a:cubicBezTo>
                  <a:cubicBezTo>
                    <a:pt x="25715" y="43470"/>
                    <a:pt x="23784" y="42805"/>
                    <a:pt x="21947" y="42076"/>
                  </a:cubicBezTo>
                  <a:cubicBezTo>
                    <a:pt x="17038" y="38244"/>
                    <a:pt x="11243" y="35584"/>
                    <a:pt x="5320" y="33906"/>
                  </a:cubicBezTo>
                  <a:cubicBezTo>
                    <a:pt x="5303" y="33899"/>
                    <a:pt x="5286" y="33896"/>
                    <a:pt x="5271" y="33896"/>
                  </a:cubicBezTo>
                  <a:cubicBezTo>
                    <a:pt x="5144" y="33896"/>
                    <a:pt x="5085" y="34099"/>
                    <a:pt x="5225" y="34128"/>
                  </a:cubicBezTo>
                  <a:cubicBezTo>
                    <a:pt x="10673" y="35806"/>
                    <a:pt x="15455" y="38276"/>
                    <a:pt x="20078" y="41380"/>
                  </a:cubicBezTo>
                  <a:cubicBezTo>
                    <a:pt x="18115" y="40651"/>
                    <a:pt x="16151" y="39955"/>
                    <a:pt x="14219" y="39195"/>
                  </a:cubicBezTo>
                  <a:cubicBezTo>
                    <a:pt x="10356" y="37706"/>
                    <a:pt x="6556" y="35838"/>
                    <a:pt x="2660" y="34413"/>
                  </a:cubicBezTo>
                  <a:cubicBezTo>
                    <a:pt x="4909" y="32481"/>
                    <a:pt x="6271" y="29472"/>
                    <a:pt x="6334" y="26495"/>
                  </a:cubicBezTo>
                  <a:close/>
                  <a:moveTo>
                    <a:pt x="79331" y="6354"/>
                  </a:moveTo>
                  <a:lnTo>
                    <a:pt x="79331" y="6354"/>
                  </a:lnTo>
                  <a:cubicBezTo>
                    <a:pt x="77178" y="9616"/>
                    <a:pt x="75626" y="13163"/>
                    <a:pt x="74644" y="17058"/>
                  </a:cubicBezTo>
                  <a:cubicBezTo>
                    <a:pt x="74644" y="17185"/>
                    <a:pt x="74676" y="17280"/>
                    <a:pt x="74707" y="17343"/>
                  </a:cubicBezTo>
                  <a:cubicBezTo>
                    <a:pt x="73599" y="17660"/>
                    <a:pt x="72491" y="17945"/>
                    <a:pt x="71350" y="18261"/>
                  </a:cubicBezTo>
                  <a:lnTo>
                    <a:pt x="63022" y="20478"/>
                  </a:lnTo>
                  <a:cubicBezTo>
                    <a:pt x="60583" y="21112"/>
                    <a:pt x="57891" y="21587"/>
                    <a:pt x="55548" y="22568"/>
                  </a:cubicBezTo>
                  <a:cubicBezTo>
                    <a:pt x="53584" y="23392"/>
                    <a:pt x="52159" y="24944"/>
                    <a:pt x="50639" y="26464"/>
                  </a:cubicBezTo>
                  <a:cubicBezTo>
                    <a:pt x="48675" y="28427"/>
                    <a:pt x="46680" y="30422"/>
                    <a:pt x="44717" y="32354"/>
                  </a:cubicBezTo>
                  <a:cubicBezTo>
                    <a:pt x="40631" y="36344"/>
                    <a:pt x="36483" y="40335"/>
                    <a:pt x="32303" y="44293"/>
                  </a:cubicBezTo>
                  <a:lnTo>
                    <a:pt x="32271" y="44293"/>
                  </a:lnTo>
                  <a:cubicBezTo>
                    <a:pt x="35216" y="40145"/>
                    <a:pt x="37813" y="35806"/>
                    <a:pt x="40125" y="31277"/>
                  </a:cubicBezTo>
                  <a:cubicBezTo>
                    <a:pt x="41233" y="29061"/>
                    <a:pt x="42247" y="26812"/>
                    <a:pt x="43228" y="24500"/>
                  </a:cubicBezTo>
                  <a:cubicBezTo>
                    <a:pt x="43830" y="23138"/>
                    <a:pt x="44432" y="21872"/>
                    <a:pt x="45667" y="20985"/>
                  </a:cubicBezTo>
                  <a:cubicBezTo>
                    <a:pt x="46712" y="20225"/>
                    <a:pt x="48074" y="19813"/>
                    <a:pt x="49245" y="19275"/>
                  </a:cubicBezTo>
                  <a:cubicBezTo>
                    <a:pt x="59316" y="14968"/>
                    <a:pt x="69324" y="10661"/>
                    <a:pt x="79331" y="6354"/>
                  </a:cubicBezTo>
                  <a:close/>
                  <a:moveTo>
                    <a:pt x="85507" y="15158"/>
                  </a:moveTo>
                  <a:lnTo>
                    <a:pt x="85507" y="15158"/>
                  </a:lnTo>
                  <a:cubicBezTo>
                    <a:pt x="78793" y="18895"/>
                    <a:pt x="72459" y="23233"/>
                    <a:pt x="66568" y="28269"/>
                  </a:cubicBezTo>
                  <a:cubicBezTo>
                    <a:pt x="66315" y="28427"/>
                    <a:pt x="66442" y="28680"/>
                    <a:pt x="66600" y="28775"/>
                  </a:cubicBezTo>
                  <a:cubicBezTo>
                    <a:pt x="54566" y="32069"/>
                    <a:pt x="43545" y="37738"/>
                    <a:pt x="33031" y="44388"/>
                  </a:cubicBezTo>
                  <a:cubicBezTo>
                    <a:pt x="32936" y="44452"/>
                    <a:pt x="32904" y="44515"/>
                    <a:pt x="32904" y="44578"/>
                  </a:cubicBezTo>
                  <a:cubicBezTo>
                    <a:pt x="32873" y="44547"/>
                    <a:pt x="32841" y="44547"/>
                    <a:pt x="32778" y="44515"/>
                  </a:cubicBezTo>
                  <a:cubicBezTo>
                    <a:pt x="36673" y="41031"/>
                    <a:pt x="40473" y="37421"/>
                    <a:pt x="44242" y="33779"/>
                  </a:cubicBezTo>
                  <a:cubicBezTo>
                    <a:pt x="46142" y="31942"/>
                    <a:pt x="47979" y="30106"/>
                    <a:pt x="49847" y="28237"/>
                  </a:cubicBezTo>
                  <a:cubicBezTo>
                    <a:pt x="51906" y="26179"/>
                    <a:pt x="53806" y="23867"/>
                    <a:pt x="56624" y="22885"/>
                  </a:cubicBezTo>
                  <a:cubicBezTo>
                    <a:pt x="61596" y="21175"/>
                    <a:pt x="66917" y="20130"/>
                    <a:pt x="72016" y="18768"/>
                  </a:cubicBezTo>
                  <a:cubicBezTo>
                    <a:pt x="76544" y="17596"/>
                    <a:pt x="81010" y="16361"/>
                    <a:pt x="85507" y="15158"/>
                  </a:cubicBezTo>
                  <a:close/>
                  <a:moveTo>
                    <a:pt x="94479" y="25886"/>
                  </a:moveTo>
                  <a:cubicBezTo>
                    <a:pt x="96640" y="25886"/>
                    <a:pt x="98802" y="25952"/>
                    <a:pt x="100961" y="26084"/>
                  </a:cubicBezTo>
                  <a:cubicBezTo>
                    <a:pt x="88832" y="30486"/>
                    <a:pt x="77241" y="36186"/>
                    <a:pt x="65713" y="42045"/>
                  </a:cubicBezTo>
                  <a:cubicBezTo>
                    <a:pt x="64852" y="42483"/>
                    <a:pt x="64285" y="42666"/>
                    <a:pt x="63724" y="42666"/>
                  </a:cubicBezTo>
                  <a:cubicBezTo>
                    <a:pt x="63152" y="42666"/>
                    <a:pt x="62587" y="42475"/>
                    <a:pt x="61723" y="42171"/>
                  </a:cubicBezTo>
                  <a:cubicBezTo>
                    <a:pt x="60330" y="41665"/>
                    <a:pt x="58905" y="41285"/>
                    <a:pt x="57479" y="40968"/>
                  </a:cubicBezTo>
                  <a:cubicBezTo>
                    <a:pt x="55214" y="40504"/>
                    <a:pt x="52901" y="40252"/>
                    <a:pt x="50542" y="40252"/>
                  </a:cubicBezTo>
                  <a:cubicBezTo>
                    <a:pt x="50164" y="40252"/>
                    <a:pt x="49784" y="40258"/>
                    <a:pt x="49404" y="40271"/>
                  </a:cubicBezTo>
                  <a:cubicBezTo>
                    <a:pt x="43923" y="40427"/>
                    <a:pt x="38595" y="41930"/>
                    <a:pt x="33781" y="44600"/>
                  </a:cubicBezTo>
                  <a:lnTo>
                    <a:pt x="33781" y="44600"/>
                  </a:lnTo>
                  <a:cubicBezTo>
                    <a:pt x="44485" y="38552"/>
                    <a:pt x="55088" y="32782"/>
                    <a:pt x="67043" y="29536"/>
                  </a:cubicBezTo>
                  <a:cubicBezTo>
                    <a:pt x="75978" y="27097"/>
                    <a:pt x="85224" y="25886"/>
                    <a:pt x="94479" y="25886"/>
                  </a:cubicBezTo>
                  <a:close/>
                  <a:moveTo>
                    <a:pt x="33499" y="44760"/>
                  </a:moveTo>
                  <a:cubicBezTo>
                    <a:pt x="33450" y="44794"/>
                    <a:pt x="33404" y="44845"/>
                    <a:pt x="33379" y="44895"/>
                  </a:cubicBezTo>
                  <a:cubicBezTo>
                    <a:pt x="33348" y="44895"/>
                    <a:pt x="33348" y="44863"/>
                    <a:pt x="33316" y="44863"/>
                  </a:cubicBezTo>
                  <a:cubicBezTo>
                    <a:pt x="33377" y="44829"/>
                    <a:pt x="33438" y="44794"/>
                    <a:pt x="33499" y="44760"/>
                  </a:cubicBezTo>
                  <a:close/>
                  <a:moveTo>
                    <a:pt x="29605" y="44212"/>
                  </a:moveTo>
                  <a:cubicBezTo>
                    <a:pt x="30264" y="44212"/>
                    <a:pt x="30910" y="44324"/>
                    <a:pt x="31511" y="44547"/>
                  </a:cubicBezTo>
                  <a:cubicBezTo>
                    <a:pt x="31479" y="44705"/>
                    <a:pt x="31479" y="44863"/>
                    <a:pt x="31447" y="45022"/>
                  </a:cubicBezTo>
                  <a:cubicBezTo>
                    <a:pt x="31429" y="45191"/>
                    <a:pt x="31555" y="45282"/>
                    <a:pt x="31667" y="45282"/>
                  </a:cubicBezTo>
                  <a:cubicBezTo>
                    <a:pt x="31744" y="45282"/>
                    <a:pt x="31815" y="45239"/>
                    <a:pt x="31827" y="45148"/>
                  </a:cubicBezTo>
                  <a:cubicBezTo>
                    <a:pt x="31891" y="44990"/>
                    <a:pt x="31891" y="44863"/>
                    <a:pt x="31922" y="44705"/>
                  </a:cubicBezTo>
                  <a:cubicBezTo>
                    <a:pt x="31954" y="44737"/>
                    <a:pt x="31986" y="44737"/>
                    <a:pt x="31986" y="44737"/>
                  </a:cubicBezTo>
                  <a:cubicBezTo>
                    <a:pt x="32038" y="44842"/>
                    <a:pt x="32156" y="44903"/>
                    <a:pt x="32249" y="44903"/>
                  </a:cubicBezTo>
                  <a:cubicBezTo>
                    <a:pt x="32268" y="44903"/>
                    <a:pt x="32286" y="44900"/>
                    <a:pt x="32303" y="44895"/>
                  </a:cubicBezTo>
                  <a:cubicBezTo>
                    <a:pt x="33221" y="45370"/>
                    <a:pt x="33981" y="46098"/>
                    <a:pt x="34583" y="47048"/>
                  </a:cubicBezTo>
                  <a:cubicBezTo>
                    <a:pt x="34630" y="47143"/>
                    <a:pt x="34709" y="47183"/>
                    <a:pt x="34789" y="47183"/>
                  </a:cubicBezTo>
                  <a:cubicBezTo>
                    <a:pt x="34868" y="47183"/>
                    <a:pt x="34947" y="47143"/>
                    <a:pt x="34994" y="47080"/>
                  </a:cubicBezTo>
                  <a:cubicBezTo>
                    <a:pt x="35058" y="47080"/>
                    <a:pt x="35058" y="47112"/>
                    <a:pt x="35089" y="47112"/>
                  </a:cubicBezTo>
                  <a:lnTo>
                    <a:pt x="35089" y="47143"/>
                  </a:lnTo>
                  <a:cubicBezTo>
                    <a:pt x="34803" y="47222"/>
                    <a:pt x="34538" y="47278"/>
                    <a:pt x="34241" y="47278"/>
                  </a:cubicBezTo>
                  <a:cubicBezTo>
                    <a:pt x="34177" y="47278"/>
                    <a:pt x="34112" y="47276"/>
                    <a:pt x="34044" y="47270"/>
                  </a:cubicBezTo>
                  <a:cubicBezTo>
                    <a:pt x="32928" y="45701"/>
                    <a:pt x="30689" y="45080"/>
                    <a:pt x="28754" y="45080"/>
                  </a:cubicBezTo>
                  <a:cubicBezTo>
                    <a:pt x="28659" y="45080"/>
                    <a:pt x="28564" y="45082"/>
                    <a:pt x="28471" y="45085"/>
                  </a:cubicBezTo>
                  <a:cubicBezTo>
                    <a:pt x="28281" y="44895"/>
                    <a:pt x="28091" y="44705"/>
                    <a:pt x="27932" y="44452"/>
                  </a:cubicBezTo>
                  <a:cubicBezTo>
                    <a:pt x="28484" y="44292"/>
                    <a:pt x="29049" y="44212"/>
                    <a:pt x="29605" y="44212"/>
                  </a:cubicBezTo>
                  <a:close/>
                  <a:moveTo>
                    <a:pt x="28787" y="45497"/>
                  </a:moveTo>
                  <a:cubicBezTo>
                    <a:pt x="30497" y="45877"/>
                    <a:pt x="32207" y="46098"/>
                    <a:pt x="33474" y="47397"/>
                  </a:cubicBezTo>
                  <a:cubicBezTo>
                    <a:pt x="31669" y="47397"/>
                    <a:pt x="30054" y="46763"/>
                    <a:pt x="28787" y="45497"/>
                  </a:cubicBezTo>
                  <a:close/>
                  <a:moveTo>
                    <a:pt x="50534" y="41051"/>
                  </a:moveTo>
                  <a:cubicBezTo>
                    <a:pt x="50834" y="41051"/>
                    <a:pt x="51134" y="41055"/>
                    <a:pt x="51431" y="41063"/>
                  </a:cubicBezTo>
                  <a:cubicBezTo>
                    <a:pt x="54439" y="41126"/>
                    <a:pt x="57479" y="41601"/>
                    <a:pt x="60393" y="42520"/>
                  </a:cubicBezTo>
                  <a:cubicBezTo>
                    <a:pt x="61235" y="42800"/>
                    <a:pt x="62937" y="43787"/>
                    <a:pt x="63775" y="43787"/>
                  </a:cubicBezTo>
                  <a:cubicBezTo>
                    <a:pt x="63788" y="43787"/>
                    <a:pt x="63801" y="43787"/>
                    <a:pt x="63813" y="43787"/>
                  </a:cubicBezTo>
                  <a:lnTo>
                    <a:pt x="63813" y="43787"/>
                  </a:lnTo>
                  <a:cubicBezTo>
                    <a:pt x="63465" y="45053"/>
                    <a:pt x="64098" y="46605"/>
                    <a:pt x="64257" y="47840"/>
                  </a:cubicBezTo>
                  <a:cubicBezTo>
                    <a:pt x="64605" y="50437"/>
                    <a:pt x="64605" y="52971"/>
                    <a:pt x="64415" y="55599"/>
                  </a:cubicBezTo>
                  <a:cubicBezTo>
                    <a:pt x="63275" y="55314"/>
                    <a:pt x="62166" y="54997"/>
                    <a:pt x="60963" y="54681"/>
                  </a:cubicBezTo>
                  <a:cubicBezTo>
                    <a:pt x="52222" y="52210"/>
                    <a:pt x="43672" y="49202"/>
                    <a:pt x="34963" y="46668"/>
                  </a:cubicBezTo>
                  <a:cubicBezTo>
                    <a:pt x="34931" y="46637"/>
                    <a:pt x="34899" y="46573"/>
                    <a:pt x="34836" y="46478"/>
                  </a:cubicBezTo>
                  <a:cubicBezTo>
                    <a:pt x="34614" y="46098"/>
                    <a:pt x="34329" y="45718"/>
                    <a:pt x="34013" y="45402"/>
                  </a:cubicBezTo>
                  <a:cubicBezTo>
                    <a:pt x="35438" y="44578"/>
                    <a:pt x="36958" y="43913"/>
                    <a:pt x="38446" y="43312"/>
                  </a:cubicBezTo>
                  <a:cubicBezTo>
                    <a:pt x="41550" y="42140"/>
                    <a:pt x="44780" y="41380"/>
                    <a:pt x="48074" y="41126"/>
                  </a:cubicBezTo>
                  <a:cubicBezTo>
                    <a:pt x="48885" y="41080"/>
                    <a:pt x="49714" y="41051"/>
                    <a:pt x="50534" y="41051"/>
                  </a:cubicBezTo>
                  <a:close/>
                  <a:moveTo>
                    <a:pt x="102513" y="26400"/>
                  </a:moveTo>
                  <a:cubicBezTo>
                    <a:pt x="104951" y="29536"/>
                    <a:pt x="106376" y="32924"/>
                    <a:pt x="106313" y="36914"/>
                  </a:cubicBezTo>
                  <a:cubicBezTo>
                    <a:pt x="106155" y="36978"/>
                    <a:pt x="106060" y="37136"/>
                    <a:pt x="106155" y="37294"/>
                  </a:cubicBezTo>
                  <a:cubicBezTo>
                    <a:pt x="106155" y="37358"/>
                    <a:pt x="106186" y="37389"/>
                    <a:pt x="106186" y="37421"/>
                  </a:cubicBezTo>
                  <a:cubicBezTo>
                    <a:pt x="106186" y="37516"/>
                    <a:pt x="106218" y="37548"/>
                    <a:pt x="106250" y="37579"/>
                  </a:cubicBezTo>
                  <a:cubicBezTo>
                    <a:pt x="104255" y="38561"/>
                    <a:pt x="97382" y="41696"/>
                    <a:pt x="96591" y="42108"/>
                  </a:cubicBezTo>
                  <a:cubicBezTo>
                    <a:pt x="93075" y="43755"/>
                    <a:pt x="89560" y="45433"/>
                    <a:pt x="86045" y="47017"/>
                  </a:cubicBezTo>
                  <a:cubicBezTo>
                    <a:pt x="79078" y="50120"/>
                    <a:pt x="71984" y="52907"/>
                    <a:pt x="65017" y="56042"/>
                  </a:cubicBezTo>
                  <a:cubicBezTo>
                    <a:pt x="65207" y="53889"/>
                    <a:pt x="65302" y="51799"/>
                    <a:pt x="65080" y="49645"/>
                  </a:cubicBezTo>
                  <a:cubicBezTo>
                    <a:pt x="64922" y="47872"/>
                    <a:pt x="64035" y="45528"/>
                    <a:pt x="64257" y="43755"/>
                  </a:cubicBezTo>
                  <a:cubicBezTo>
                    <a:pt x="65048" y="43502"/>
                    <a:pt x="65967" y="42836"/>
                    <a:pt x="66600" y="42520"/>
                  </a:cubicBezTo>
                  <a:cubicBezTo>
                    <a:pt x="78318" y="36598"/>
                    <a:pt x="90099" y="30834"/>
                    <a:pt x="102513" y="26400"/>
                  </a:cubicBezTo>
                  <a:close/>
                  <a:moveTo>
                    <a:pt x="106851" y="37674"/>
                  </a:moveTo>
                  <a:cubicBezTo>
                    <a:pt x="107200" y="37801"/>
                    <a:pt x="107612" y="37959"/>
                    <a:pt x="107960" y="38118"/>
                  </a:cubicBezTo>
                  <a:cubicBezTo>
                    <a:pt x="108118" y="38213"/>
                    <a:pt x="108245" y="38244"/>
                    <a:pt x="108403" y="38339"/>
                  </a:cubicBezTo>
                  <a:cubicBezTo>
                    <a:pt x="101183" y="41823"/>
                    <a:pt x="94026" y="45307"/>
                    <a:pt x="86837" y="48790"/>
                  </a:cubicBezTo>
                  <a:cubicBezTo>
                    <a:pt x="79648" y="52210"/>
                    <a:pt x="72522" y="56169"/>
                    <a:pt x="65048" y="58766"/>
                  </a:cubicBezTo>
                  <a:cubicBezTo>
                    <a:pt x="64257" y="57563"/>
                    <a:pt x="61311" y="57246"/>
                    <a:pt x="60140" y="56802"/>
                  </a:cubicBezTo>
                  <a:cubicBezTo>
                    <a:pt x="57416" y="55821"/>
                    <a:pt x="54661" y="54839"/>
                    <a:pt x="51937" y="53762"/>
                  </a:cubicBezTo>
                  <a:cubicBezTo>
                    <a:pt x="49182" y="52717"/>
                    <a:pt x="46427" y="51514"/>
                    <a:pt x="43703" y="50374"/>
                  </a:cubicBezTo>
                  <a:lnTo>
                    <a:pt x="43703" y="50374"/>
                  </a:lnTo>
                  <a:cubicBezTo>
                    <a:pt x="50449" y="52654"/>
                    <a:pt x="57448" y="54427"/>
                    <a:pt x="64257" y="56232"/>
                  </a:cubicBezTo>
                  <a:lnTo>
                    <a:pt x="64415" y="56232"/>
                  </a:lnTo>
                  <a:cubicBezTo>
                    <a:pt x="64415" y="56296"/>
                    <a:pt x="64510" y="56327"/>
                    <a:pt x="64542" y="56327"/>
                  </a:cubicBezTo>
                  <a:cubicBezTo>
                    <a:pt x="64542" y="56437"/>
                    <a:pt x="64613" y="56524"/>
                    <a:pt x="64715" y="56524"/>
                  </a:cubicBezTo>
                  <a:cubicBezTo>
                    <a:pt x="64731" y="56524"/>
                    <a:pt x="64747" y="56522"/>
                    <a:pt x="64763" y="56517"/>
                  </a:cubicBezTo>
                  <a:cubicBezTo>
                    <a:pt x="72586" y="53921"/>
                    <a:pt x="80154" y="50437"/>
                    <a:pt x="87660" y="47048"/>
                  </a:cubicBezTo>
                  <a:cubicBezTo>
                    <a:pt x="91460" y="45307"/>
                    <a:pt x="95261" y="43502"/>
                    <a:pt x="98998" y="41696"/>
                  </a:cubicBezTo>
                  <a:cubicBezTo>
                    <a:pt x="100993" y="40746"/>
                    <a:pt x="102925" y="39796"/>
                    <a:pt x="104888" y="38815"/>
                  </a:cubicBezTo>
                  <a:cubicBezTo>
                    <a:pt x="105458" y="38498"/>
                    <a:pt x="106408" y="38244"/>
                    <a:pt x="106851" y="37674"/>
                  </a:cubicBezTo>
                  <a:close/>
                  <a:moveTo>
                    <a:pt x="887" y="34603"/>
                  </a:moveTo>
                  <a:cubicBezTo>
                    <a:pt x="4845" y="36756"/>
                    <a:pt x="9342" y="38308"/>
                    <a:pt x="13554" y="39923"/>
                  </a:cubicBezTo>
                  <a:cubicBezTo>
                    <a:pt x="18115" y="41696"/>
                    <a:pt x="22643" y="43438"/>
                    <a:pt x="27362" y="44737"/>
                  </a:cubicBezTo>
                  <a:cubicBezTo>
                    <a:pt x="28442" y="46922"/>
                    <a:pt x="30874" y="48250"/>
                    <a:pt x="33270" y="48250"/>
                  </a:cubicBezTo>
                  <a:cubicBezTo>
                    <a:pt x="33964" y="48250"/>
                    <a:pt x="34656" y="48138"/>
                    <a:pt x="35311" y="47903"/>
                  </a:cubicBezTo>
                  <a:cubicBezTo>
                    <a:pt x="35564" y="47872"/>
                    <a:pt x="35596" y="47682"/>
                    <a:pt x="35596" y="47523"/>
                  </a:cubicBezTo>
                  <a:cubicBezTo>
                    <a:pt x="40030" y="49772"/>
                    <a:pt x="44622" y="51640"/>
                    <a:pt x="49214" y="53509"/>
                  </a:cubicBezTo>
                  <a:cubicBezTo>
                    <a:pt x="50354" y="53984"/>
                    <a:pt x="61438" y="58006"/>
                    <a:pt x="64257" y="58956"/>
                  </a:cubicBezTo>
                  <a:lnTo>
                    <a:pt x="64257" y="58988"/>
                  </a:lnTo>
                  <a:cubicBezTo>
                    <a:pt x="64257" y="59019"/>
                    <a:pt x="64225" y="59083"/>
                    <a:pt x="64225" y="59114"/>
                  </a:cubicBezTo>
                  <a:cubicBezTo>
                    <a:pt x="64193" y="59241"/>
                    <a:pt x="64257" y="59431"/>
                    <a:pt x="64383" y="59494"/>
                  </a:cubicBezTo>
                  <a:cubicBezTo>
                    <a:pt x="64415" y="59558"/>
                    <a:pt x="64510" y="59558"/>
                    <a:pt x="64542" y="59589"/>
                  </a:cubicBezTo>
                  <a:cubicBezTo>
                    <a:pt x="64542" y="59621"/>
                    <a:pt x="64573" y="59621"/>
                    <a:pt x="64605" y="59621"/>
                  </a:cubicBezTo>
                  <a:cubicBezTo>
                    <a:pt x="64668" y="59906"/>
                    <a:pt x="64827" y="60191"/>
                    <a:pt x="65017" y="60413"/>
                  </a:cubicBezTo>
                  <a:cubicBezTo>
                    <a:pt x="55073" y="56897"/>
                    <a:pt x="45445" y="52749"/>
                    <a:pt x="35659" y="48917"/>
                  </a:cubicBezTo>
                  <a:cubicBezTo>
                    <a:pt x="35764" y="48708"/>
                    <a:pt x="35610" y="48434"/>
                    <a:pt x="35374" y="48434"/>
                  </a:cubicBezTo>
                  <a:cubicBezTo>
                    <a:pt x="35325" y="48434"/>
                    <a:pt x="35271" y="48446"/>
                    <a:pt x="35216" y="48474"/>
                  </a:cubicBezTo>
                  <a:cubicBezTo>
                    <a:pt x="34317" y="48847"/>
                    <a:pt x="33363" y="49038"/>
                    <a:pt x="32414" y="49038"/>
                  </a:cubicBezTo>
                  <a:cubicBezTo>
                    <a:pt x="31590" y="49038"/>
                    <a:pt x="30770" y="48894"/>
                    <a:pt x="29991" y="48600"/>
                  </a:cubicBezTo>
                  <a:cubicBezTo>
                    <a:pt x="28439" y="48030"/>
                    <a:pt x="27520" y="46953"/>
                    <a:pt x="26507" y="45782"/>
                  </a:cubicBezTo>
                  <a:cubicBezTo>
                    <a:pt x="26602" y="45623"/>
                    <a:pt x="26602" y="45307"/>
                    <a:pt x="26317" y="45212"/>
                  </a:cubicBezTo>
                  <a:cubicBezTo>
                    <a:pt x="17671" y="42298"/>
                    <a:pt x="9184" y="38878"/>
                    <a:pt x="538" y="35964"/>
                  </a:cubicBezTo>
                  <a:cubicBezTo>
                    <a:pt x="697" y="35521"/>
                    <a:pt x="792" y="35078"/>
                    <a:pt x="887" y="34603"/>
                  </a:cubicBezTo>
                  <a:close/>
                  <a:moveTo>
                    <a:pt x="108910" y="38846"/>
                  </a:moveTo>
                  <a:lnTo>
                    <a:pt x="108910" y="38846"/>
                  </a:lnTo>
                  <a:cubicBezTo>
                    <a:pt x="108847" y="39290"/>
                    <a:pt x="108783" y="39765"/>
                    <a:pt x="108847" y="40176"/>
                  </a:cubicBezTo>
                  <a:cubicBezTo>
                    <a:pt x="94627" y="47397"/>
                    <a:pt x="80091" y="53762"/>
                    <a:pt x="65682" y="60539"/>
                  </a:cubicBezTo>
                  <a:cubicBezTo>
                    <a:pt x="65365" y="60191"/>
                    <a:pt x="65207" y="59811"/>
                    <a:pt x="65080" y="59399"/>
                  </a:cubicBezTo>
                  <a:cubicBezTo>
                    <a:pt x="65143" y="59304"/>
                    <a:pt x="65175" y="59273"/>
                    <a:pt x="65175" y="59178"/>
                  </a:cubicBezTo>
                  <a:cubicBezTo>
                    <a:pt x="72522" y="57056"/>
                    <a:pt x="79426" y="53097"/>
                    <a:pt x="86298" y="49772"/>
                  </a:cubicBezTo>
                  <a:cubicBezTo>
                    <a:pt x="93836" y="46130"/>
                    <a:pt x="101404" y="42488"/>
                    <a:pt x="108910" y="38846"/>
                  </a:cubicBezTo>
                  <a:close/>
                  <a:moveTo>
                    <a:pt x="59737" y="0"/>
                  </a:moveTo>
                  <a:cubicBezTo>
                    <a:pt x="59702" y="0"/>
                    <a:pt x="59667" y="7"/>
                    <a:pt x="59633" y="20"/>
                  </a:cubicBezTo>
                  <a:cubicBezTo>
                    <a:pt x="43577" y="5087"/>
                    <a:pt x="28122" y="11674"/>
                    <a:pt x="13396" y="19813"/>
                  </a:cubicBezTo>
                  <a:cubicBezTo>
                    <a:pt x="13111" y="19972"/>
                    <a:pt x="13111" y="20352"/>
                    <a:pt x="13396" y="20510"/>
                  </a:cubicBezTo>
                  <a:cubicBezTo>
                    <a:pt x="14409" y="21017"/>
                    <a:pt x="15360" y="21618"/>
                    <a:pt x="16278" y="22252"/>
                  </a:cubicBezTo>
                  <a:cubicBezTo>
                    <a:pt x="12984" y="23328"/>
                    <a:pt x="9786" y="24595"/>
                    <a:pt x="6524" y="25704"/>
                  </a:cubicBezTo>
                  <a:cubicBezTo>
                    <a:pt x="6271" y="25767"/>
                    <a:pt x="6176" y="26084"/>
                    <a:pt x="6271" y="26305"/>
                  </a:cubicBezTo>
                  <a:cubicBezTo>
                    <a:pt x="6176" y="26305"/>
                    <a:pt x="6144" y="26337"/>
                    <a:pt x="6144" y="26400"/>
                  </a:cubicBezTo>
                  <a:cubicBezTo>
                    <a:pt x="5669" y="29472"/>
                    <a:pt x="4434" y="31911"/>
                    <a:pt x="2312" y="34128"/>
                  </a:cubicBezTo>
                  <a:cubicBezTo>
                    <a:pt x="2280" y="34191"/>
                    <a:pt x="2217" y="34223"/>
                    <a:pt x="2217" y="34254"/>
                  </a:cubicBezTo>
                  <a:lnTo>
                    <a:pt x="1172" y="33906"/>
                  </a:lnTo>
                  <a:cubicBezTo>
                    <a:pt x="1135" y="33887"/>
                    <a:pt x="1098" y="33880"/>
                    <a:pt x="1062" y="33880"/>
                  </a:cubicBezTo>
                  <a:cubicBezTo>
                    <a:pt x="976" y="33880"/>
                    <a:pt x="900" y="33924"/>
                    <a:pt x="855" y="33969"/>
                  </a:cubicBezTo>
                  <a:cubicBezTo>
                    <a:pt x="760" y="33969"/>
                    <a:pt x="633" y="34001"/>
                    <a:pt x="602" y="34128"/>
                  </a:cubicBezTo>
                  <a:cubicBezTo>
                    <a:pt x="380" y="34634"/>
                    <a:pt x="222" y="35236"/>
                    <a:pt x="63" y="35806"/>
                  </a:cubicBezTo>
                  <a:cubicBezTo>
                    <a:pt x="0" y="35964"/>
                    <a:pt x="95" y="36091"/>
                    <a:pt x="158" y="36123"/>
                  </a:cubicBezTo>
                  <a:cubicBezTo>
                    <a:pt x="158" y="36186"/>
                    <a:pt x="158" y="36249"/>
                    <a:pt x="253" y="36281"/>
                  </a:cubicBezTo>
                  <a:cubicBezTo>
                    <a:pt x="8487" y="40113"/>
                    <a:pt x="17386" y="43026"/>
                    <a:pt x="26064" y="45813"/>
                  </a:cubicBezTo>
                  <a:cubicBezTo>
                    <a:pt x="26877" y="48416"/>
                    <a:pt x="29753" y="49654"/>
                    <a:pt x="32465" y="49654"/>
                  </a:cubicBezTo>
                  <a:cubicBezTo>
                    <a:pt x="33449" y="49654"/>
                    <a:pt x="34413" y="49491"/>
                    <a:pt x="35248" y="49170"/>
                  </a:cubicBezTo>
                  <a:cubicBezTo>
                    <a:pt x="44812" y="53952"/>
                    <a:pt x="55104" y="57658"/>
                    <a:pt x="65238" y="61173"/>
                  </a:cubicBezTo>
                  <a:cubicBezTo>
                    <a:pt x="65266" y="61178"/>
                    <a:pt x="65292" y="61181"/>
                    <a:pt x="65317" y="61181"/>
                  </a:cubicBezTo>
                  <a:cubicBezTo>
                    <a:pt x="65439" y="61181"/>
                    <a:pt x="65540" y="61119"/>
                    <a:pt x="65618" y="61014"/>
                  </a:cubicBezTo>
                  <a:cubicBezTo>
                    <a:pt x="80534" y="55124"/>
                    <a:pt x="95071" y="47872"/>
                    <a:pt x="109353" y="40620"/>
                  </a:cubicBezTo>
                  <a:cubicBezTo>
                    <a:pt x="109575" y="40556"/>
                    <a:pt x="109543" y="40271"/>
                    <a:pt x="109385" y="40145"/>
                  </a:cubicBezTo>
                  <a:cubicBezTo>
                    <a:pt x="109385" y="39638"/>
                    <a:pt x="109322" y="39068"/>
                    <a:pt x="109385" y="38593"/>
                  </a:cubicBezTo>
                  <a:lnTo>
                    <a:pt x="109385" y="38498"/>
                  </a:lnTo>
                  <a:cubicBezTo>
                    <a:pt x="109417" y="38371"/>
                    <a:pt x="109385" y="38244"/>
                    <a:pt x="109290" y="38181"/>
                  </a:cubicBezTo>
                  <a:cubicBezTo>
                    <a:pt x="109037" y="37959"/>
                    <a:pt x="108625" y="37896"/>
                    <a:pt x="108277" y="37769"/>
                  </a:cubicBezTo>
                  <a:cubicBezTo>
                    <a:pt x="107865" y="37643"/>
                    <a:pt x="107517" y="37548"/>
                    <a:pt x="107137" y="37421"/>
                  </a:cubicBezTo>
                  <a:cubicBezTo>
                    <a:pt x="107137" y="37389"/>
                    <a:pt x="107168" y="37389"/>
                    <a:pt x="107168" y="37326"/>
                  </a:cubicBezTo>
                  <a:cubicBezTo>
                    <a:pt x="107200" y="37231"/>
                    <a:pt x="107168" y="37073"/>
                    <a:pt x="107073" y="36978"/>
                  </a:cubicBezTo>
                  <a:cubicBezTo>
                    <a:pt x="107200" y="33051"/>
                    <a:pt x="105901" y="29061"/>
                    <a:pt x="103051" y="26305"/>
                  </a:cubicBezTo>
                  <a:cubicBezTo>
                    <a:pt x="103083" y="26242"/>
                    <a:pt x="103178" y="26242"/>
                    <a:pt x="103210" y="26210"/>
                  </a:cubicBezTo>
                  <a:cubicBezTo>
                    <a:pt x="103653" y="26052"/>
                    <a:pt x="103558" y="25419"/>
                    <a:pt x="103083" y="25387"/>
                  </a:cubicBezTo>
                  <a:cubicBezTo>
                    <a:pt x="100270" y="25164"/>
                    <a:pt x="97453" y="25053"/>
                    <a:pt x="94640" y="25053"/>
                  </a:cubicBezTo>
                  <a:cubicBezTo>
                    <a:pt x="85449" y="25053"/>
                    <a:pt x="76290" y="26241"/>
                    <a:pt x="67392" y="28617"/>
                  </a:cubicBezTo>
                  <a:cubicBezTo>
                    <a:pt x="73947" y="23012"/>
                    <a:pt x="81168" y="18230"/>
                    <a:pt x="88832" y="14303"/>
                  </a:cubicBezTo>
                  <a:cubicBezTo>
                    <a:pt x="89205" y="14131"/>
                    <a:pt x="89006" y="13620"/>
                    <a:pt x="88659" y="13620"/>
                  </a:cubicBezTo>
                  <a:cubicBezTo>
                    <a:pt x="88623" y="13620"/>
                    <a:pt x="88585" y="13626"/>
                    <a:pt x="88547" y="13638"/>
                  </a:cubicBezTo>
                  <a:cubicBezTo>
                    <a:pt x="84208" y="14778"/>
                    <a:pt x="79838" y="15950"/>
                    <a:pt x="75499" y="17121"/>
                  </a:cubicBezTo>
                  <a:cubicBezTo>
                    <a:pt x="76481" y="13004"/>
                    <a:pt x="78223" y="9204"/>
                    <a:pt x="80693" y="5752"/>
                  </a:cubicBezTo>
                  <a:cubicBezTo>
                    <a:pt x="80851" y="5488"/>
                    <a:pt x="80592" y="5246"/>
                    <a:pt x="80354" y="5246"/>
                  </a:cubicBezTo>
                  <a:cubicBezTo>
                    <a:pt x="80307" y="5246"/>
                    <a:pt x="80260" y="5256"/>
                    <a:pt x="80218" y="5277"/>
                  </a:cubicBezTo>
                  <a:cubicBezTo>
                    <a:pt x="78033" y="6227"/>
                    <a:pt x="75847" y="7146"/>
                    <a:pt x="73662" y="8096"/>
                  </a:cubicBezTo>
                  <a:cubicBezTo>
                    <a:pt x="73947" y="5657"/>
                    <a:pt x="74454" y="3282"/>
                    <a:pt x="75182" y="907"/>
                  </a:cubicBezTo>
                  <a:cubicBezTo>
                    <a:pt x="75268" y="678"/>
                    <a:pt x="75044" y="423"/>
                    <a:pt x="74789" y="423"/>
                  </a:cubicBezTo>
                  <a:cubicBezTo>
                    <a:pt x="74762" y="423"/>
                    <a:pt x="74735" y="426"/>
                    <a:pt x="74707" y="432"/>
                  </a:cubicBezTo>
                  <a:cubicBezTo>
                    <a:pt x="70052" y="1920"/>
                    <a:pt x="65365" y="3440"/>
                    <a:pt x="60741" y="5087"/>
                  </a:cubicBezTo>
                  <a:lnTo>
                    <a:pt x="60741" y="4960"/>
                  </a:lnTo>
                  <a:cubicBezTo>
                    <a:pt x="60900" y="4929"/>
                    <a:pt x="60995" y="4802"/>
                    <a:pt x="60995" y="4612"/>
                  </a:cubicBezTo>
                  <a:cubicBezTo>
                    <a:pt x="61090" y="3029"/>
                    <a:pt x="60773" y="1635"/>
                    <a:pt x="60045" y="210"/>
                  </a:cubicBezTo>
                  <a:cubicBezTo>
                    <a:pt x="59995" y="86"/>
                    <a:pt x="59867" y="0"/>
                    <a:pt x="59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endParaRPr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Google Shape;602;p33">
              <a:extLst>
                <a:ext uri="{FF2B5EF4-FFF2-40B4-BE49-F238E27FC236}">
                  <a16:creationId xmlns:a16="http://schemas.microsoft.com/office/drawing/2014/main" id="{B7C9B0CE-DD0A-BCAE-7952-8F889A16B295}"/>
                </a:ext>
              </a:extLst>
            </p:cNvPr>
            <p:cNvSpPr/>
            <p:nvPr/>
          </p:nvSpPr>
          <p:spPr>
            <a:xfrm>
              <a:off x="18588475" y="1343325"/>
              <a:ext cx="1096550" cy="542350"/>
            </a:xfrm>
            <a:custGeom>
              <a:avLst/>
              <a:gdLst/>
              <a:ahLst/>
              <a:cxnLst/>
              <a:rect l="l" t="t" r="r" b="b"/>
              <a:pathLst>
                <a:path w="43862" h="21694" extrusionOk="0">
                  <a:moveTo>
                    <a:pt x="43862" y="0"/>
                  </a:moveTo>
                  <a:lnTo>
                    <a:pt x="43862" y="0"/>
                  </a:lnTo>
                  <a:cubicBezTo>
                    <a:pt x="36293" y="3642"/>
                    <a:pt x="28788" y="7284"/>
                    <a:pt x="21219" y="10926"/>
                  </a:cubicBezTo>
                  <a:cubicBezTo>
                    <a:pt x="14346" y="14251"/>
                    <a:pt x="7443" y="18178"/>
                    <a:pt x="95" y="20332"/>
                  </a:cubicBezTo>
                  <a:cubicBezTo>
                    <a:pt x="95" y="20427"/>
                    <a:pt x="32" y="20490"/>
                    <a:pt x="0" y="20553"/>
                  </a:cubicBezTo>
                  <a:cubicBezTo>
                    <a:pt x="127" y="20965"/>
                    <a:pt x="285" y="21345"/>
                    <a:pt x="602" y="21693"/>
                  </a:cubicBezTo>
                  <a:cubicBezTo>
                    <a:pt x="15043" y="14916"/>
                    <a:pt x="29579" y="8551"/>
                    <a:pt x="43799" y="1330"/>
                  </a:cubicBezTo>
                  <a:cubicBezTo>
                    <a:pt x="43799" y="919"/>
                    <a:pt x="43830" y="444"/>
                    <a:pt x="43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endParaRPr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Google Shape;603;p33">
              <a:extLst>
                <a:ext uri="{FF2B5EF4-FFF2-40B4-BE49-F238E27FC236}">
                  <a16:creationId xmlns:a16="http://schemas.microsoft.com/office/drawing/2014/main" id="{D3AF35B6-25D8-4227-C400-B793E06C48BA}"/>
                </a:ext>
              </a:extLst>
            </p:cNvPr>
            <p:cNvSpPr/>
            <p:nvPr/>
          </p:nvSpPr>
          <p:spPr>
            <a:xfrm>
              <a:off x="18054050" y="1315600"/>
              <a:ext cx="1618325" cy="527325"/>
            </a:xfrm>
            <a:custGeom>
              <a:avLst/>
              <a:gdLst/>
              <a:ahLst/>
              <a:cxnLst/>
              <a:rect l="l" t="t" r="r" b="b"/>
              <a:pathLst>
                <a:path w="64733" h="21093" extrusionOk="0">
                  <a:moveTo>
                    <a:pt x="63149" y="1"/>
                  </a:moveTo>
                  <a:cubicBezTo>
                    <a:pt x="62705" y="602"/>
                    <a:pt x="61755" y="824"/>
                    <a:pt x="61154" y="1141"/>
                  </a:cubicBezTo>
                  <a:cubicBezTo>
                    <a:pt x="59222" y="2154"/>
                    <a:pt x="57258" y="3104"/>
                    <a:pt x="55295" y="4054"/>
                  </a:cubicBezTo>
                  <a:cubicBezTo>
                    <a:pt x="51558" y="5860"/>
                    <a:pt x="47758" y="7633"/>
                    <a:pt x="43957" y="9375"/>
                  </a:cubicBezTo>
                  <a:cubicBezTo>
                    <a:pt x="36452" y="12795"/>
                    <a:pt x="28851" y="16247"/>
                    <a:pt x="21061" y="18844"/>
                  </a:cubicBezTo>
                  <a:cubicBezTo>
                    <a:pt x="21039" y="18849"/>
                    <a:pt x="21019" y="18852"/>
                    <a:pt x="21001" y="18852"/>
                  </a:cubicBezTo>
                  <a:cubicBezTo>
                    <a:pt x="20913" y="18852"/>
                    <a:pt x="20865" y="18790"/>
                    <a:pt x="20839" y="18685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1" y="12700"/>
                  </a:cubicBezTo>
                  <a:lnTo>
                    <a:pt x="1" y="12700"/>
                  </a:lnTo>
                  <a:cubicBezTo>
                    <a:pt x="2724" y="13840"/>
                    <a:pt x="5479" y="15044"/>
                    <a:pt x="8235" y="16120"/>
                  </a:cubicBezTo>
                  <a:cubicBezTo>
                    <a:pt x="10958" y="17134"/>
                    <a:pt x="13713" y="18179"/>
                    <a:pt x="16437" y="19160"/>
                  </a:cubicBezTo>
                  <a:cubicBezTo>
                    <a:pt x="17672" y="19604"/>
                    <a:pt x="20586" y="19921"/>
                    <a:pt x="21346" y="21092"/>
                  </a:cubicBezTo>
                  <a:cubicBezTo>
                    <a:pt x="28851" y="18464"/>
                    <a:pt x="35977" y="14473"/>
                    <a:pt x="43166" y="11053"/>
                  </a:cubicBezTo>
                  <a:cubicBezTo>
                    <a:pt x="50355" y="7570"/>
                    <a:pt x="57512" y="4086"/>
                    <a:pt x="64732" y="602"/>
                  </a:cubicBezTo>
                  <a:cubicBezTo>
                    <a:pt x="64574" y="507"/>
                    <a:pt x="64447" y="476"/>
                    <a:pt x="64257" y="476"/>
                  </a:cubicBezTo>
                  <a:cubicBezTo>
                    <a:pt x="63846" y="317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endParaRPr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Google Shape;604;p33">
              <a:extLst>
                <a:ext uri="{FF2B5EF4-FFF2-40B4-BE49-F238E27FC236}">
                  <a16:creationId xmlns:a16="http://schemas.microsoft.com/office/drawing/2014/main" id="{41BDA21C-0C8C-97C8-0711-6C7B4DDC3060}"/>
                </a:ext>
              </a:extLst>
            </p:cNvPr>
            <p:cNvSpPr/>
            <p:nvPr/>
          </p:nvSpPr>
          <p:spPr>
            <a:xfrm>
              <a:off x="18561550" y="1032175"/>
              <a:ext cx="1060150" cy="741075"/>
            </a:xfrm>
            <a:custGeom>
              <a:avLst/>
              <a:gdLst/>
              <a:ahLst/>
              <a:cxnLst/>
              <a:rect l="l" t="t" r="r" b="b"/>
              <a:pathLst>
                <a:path w="42406" h="29643" extrusionOk="0">
                  <a:moveTo>
                    <a:pt x="38150" y="10536"/>
                  </a:moveTo>
                  <a:cubicBezTo>
                    <a:pt x="38293" y="10536"/>
                    <a:pt x="38426" y="10750"/>
                    <a:pt x="38257" y="10863"/>
                  </a:cubicBezTo>
                  <a:cubicBezTo>
                    <a:pt x="33538" y="13365"/>
                    <a:pt x="28661" y="15581"/>
                    <a:pt x="23752" y="17545"/>
                  </a:cubicBezTo>
                  <a:cubicBezTo>
                    <a:pt x="23744" y="17548"/>
                    <a:pt x="23736" y="17549"/>
                    <a:pt x="23728" y="17549"/>
                  </a:cubicBezTo>
                  <a:cubicBezTo>
                    <a:pt x="23647" y="17549"/>
                    <a:pt x="23603" y="17415"/>
                    <a:pt x="23689" y="17387"/>
                  </a:cubicBezTo>
                  <a:cubicBezTo>
                    <a:pt x="28598" y="15296"/>
                    <a:pt x="33380" y="12985"/>
                    <a:pt x="38098" y="10546"/>
                  </a:cubicBezTo>
                  <a:cubicBezTo>
                    <a:pt x="38116" y="10539"/>
                    <a:pt x="38133" y="10536"/>
                    <a:pt x="38150" y="10536"/>
                  </a:cubicBezTo>
                  <a:close/>
                  <a:moveTo>
                    <a:pt x="32455" y="3789"/>
                  </a:moveTo>
                  <a:cubicBezTo>
                    <a:pt x="32590" y="3789"/>
                    <a:pt x="32695" y="3971"/>
                    <a:pt x="32556" y="4054"/>
                  </a:cubicBezTo>
                  <a:cubicBezTo>
                    <a:pt x="22549" y="9153"/>
                    <a:pt x="12288" y="13840"/>
                    <a:pt x="2122" y="18590"/>
                  </a:cubicBezTo>
                  <a:cubicBezTo>
                    <a:pt x="2112" y="18593"/>
                    <a:pt x="2102" y="18595"/>
                    <a:pt x="2092" y="18595"/>
                  </a:cubicBezTo>
                  <a:cubicBezTo>
                    <a:pt x="2015" y="18595"/>
                    <a:pt x="1971" y="18491"/>
                    <a:pt x="2027" y="18463"/>
                  </a:cubicBezTo>
                  <a:cubicBezTo>
                    <a:pt x="12130" y="13555"/>
                    <a:pt x="22169" y="8456"/>
                    <a:pt x="32398" y="3801"/>
                  </a:cubicBezTo>
                  <a:cubicBezTo>
                    <a:pt x="32417" y="3793"/>
                    <a:pt x="32437" y="3789"/>
                    <a:pt x="32455" y="3789"/>
                  </a:cubicBezTo>
                  <a:close/>
                  <a:moveTo>
                    <a:pt x="28993" y="11517"/>
                  </a:moveTo>
                  <a:cubicBezTo>
                    <a:pt x="29107" y="11517"/>
                    <a:pt x="29212" y="11698"/>
                    <a:pt x="29073" y="11781"/>
                  </a:cubicBezTo>
                  <a:cubicBezTo>
                    <a:pt x="24386" y="13935"/>
                    <a:pt x="19794" y="16215"/>
                    <a:pt x="15297" y="18685"/>
                  </a:cubicBezTo>
                  <a:cubicBezTo>
                    <a:pt x="15281" y="18695"/>
                    <a:pt x="15267" y="18700"/>
                    <a:pt x="15254" y="18700"/>
                  </a:cubicBezTo>
                  <a:cubicBezTo>
                    <a:pt x="15185" y="18700"/>
                    <a:pt x="15149" y="18580"/>
                    <a:pt x="15202" y="18527"/>
                  </a:cubicBezTo>
                  <a:cubicBezTo>
                    <a:pt x="19730" y="16056"/>
                    <a:pt x="24291" y="13681"/>
                    <a:pt x="28946" y="11528"/>
                  </a:cubicBezTo>
                  <a:cubicBezTo>
                    <a:pt x="28962" y="11520"/>
                    <a:pt x="28977" y="11517"/>
                    <a:pt x="28993" y="11517"/>
                  </a:cubicBezTo>
                  <a:close/>
                  <a:moveTo>
                    <a:pt x="37948" y="4820"/>
                  </a:moveTo>
                  <a:cubicBezTo>
                    <a:pt x="38144" y="4820"/>
                    <a:pt x="38257" y="5108"/>
                    <a:pt x="38067" y="5162"/>
                  </a:cubicBezTo>
                  <a:cubicBezTo>
                    <a:pt x="26096" y="10419"/>
                    <a:pt x="14568" y="16310"/>
                    <a:pt x="2977" y="22264"/>
                  </a:cubicBezTo>
                  <a:cubicBezTo>
                    <a:pt x="2972" y="22269"/>
                    <a:pt x="2964" y="22272"/>
                    <a:pt x="2955" y="22272"/>
                  </a:cubicBezTo>
                  <a:cubicBezTo>
                    <a:pt x="2917" y="22272"/>
                    <a:pt x="2868" y="22220"/>
                    <a:pt x="2946" y="22169"/>
                  </a:cubicBezTo>
                  <a:cubicBezTo>
                    <a:pt x="14188" y="15676"/>
                    <a:pt x="26033" y="10103"/>
                    <a:pt x="37845" y="4846"/>
                  </a:cubicBezTo>
                  <a:cubicBezTo>
                    <a:pt x="37881" y="4828"/>
                    <a:pt x="37915" y="4820"/>
                    <a:pt x="37948" y="4820"/>
                  </a:cubicBezTo>
                  <a:close/>
                  <a:moveTo>
                    <a:pt x="41363" y="6928"/>
                  </a:moveTo>
                  <a:cubicBezTo>
                    <a:pt x="41581" y="6928"/>
                    <a:pt x="41718" y="7200"/>
                    <a:pt x="41487" y="7316"/>
                  </a:cubicBezTo>
                  <a:cubicBezTo>
                    <a:pt x="29263" y="13745"/>
                    <a:pt x="16722" y="19888"/>
                    <a:pt x="4213" y="25937"/>
                  </a:cubicBezTo>
                  <a:cubicBezTo>
                    <a:pt x="4196" y="25954"/>
                    <a:pt x="4179" y="25961"/>
                    <a:pt x="4164" y="25961"/>
                  </a:cubicBezTo>
                  <a:cubicBezTo>
                    <a:pt x="4090" y="25961"/>
                    <a:pt x="4039" y="25805"/>
                    <a:pt x="4118" y="25779"/>
                  </a:cubicBezTo>
                  <a:cubicBezTo>
                    <a:pt x="16437" y="19382"/>
                    <a:pt x="28788" y="12953"/>
                    <a:pt x="41297" y="6936"/>
                  </a:cubicBezTo>
                  <a:cubicBezTo>
                    <a:pt x="41320" y="6930"/>
                    <a:pt x="41342" y="6928"/>
                    <a:pt x="41363" y="6928"/>
                  </a:cubicBezTo>
                  <a:close/>
                  <a:moveTo>
                    <a:pt x="38542" y="0"/>
                  </a:moveTo>
                  <a:cubicBezTo>
                    <a:pt x="26128" y="4434"/>
                    <a:pt x="14347" y="10229"/>
                    <a:pt x="2597" y="16120"/>
                  </a:cubicBezTo>
                  <a:cubicBezTo>
                    <a:pt x="1964" y="16436"/>
                    <a:pt x="1046" y="17133"/>
                    <a:pt x="254" y="17355"/>
                  </a:cubicBezTo>
                  <a:cubicBezTo>
                    <a:pt x="1" y="19128"/>
                    <a:pt x="919" y="21472"/>
                    <a:pt x="1077" y="23245"/>
                  </a:cubicBezTo>
                  <a:cubicBezTo>
                    <a:pt x="1267" y="25399"/>
                    <a:pt x="1236" y="27489"/>
                    <a:pt x="1014" y="29642"/>
                  </a:cubicBezTo>
                  <a:cubicBezTo>
                    <a:pt x="7981" y="26507"/>
                    <a:pt x="15043" y="23720"/>
                    <a:pt x="22011" y="20617"/>
                  </a:cubicBezTo>
                  <a:cubicBezTo>
                    <a:pt x="25589" y="19033"/>
                    <a:pt x="29104" y="17387"/>
                    <a:pt x="32588" y="15708"/>
                  </a:cubicBezTo>
                  <a:cubicBezTo>
                    <a:pt x="33411" y="15328"/>
                    <a:pt x="40220" y="12225"/>
                    <a:pt x="42247" y="11179"/>
                  </a:cubicBezTo>
                  <a:cubicBezTo>
                    <a:pt x="42215" y="11148"/>
                    <a:pt x="42184" y="11084"/>
                    <a:pt x="42184" y="11021"/>
                  </a:cubicBezTo>
                  <a:cubicBezTo>
                    <a:pt x="42184" y="10989"/>
                    <a:pt x="42120" y="10926"/>
                    <a:pt x="42120" y="10894"/>
                  </a:cubicBezTo>
                  <a:cubicBezTo>
                    <a:pt x="42089" y="10736"/>
                    <a:pt x="42184" y="10578"/>
                    <a:pt x="42279" y="10514"/>
                  </a:cubicBezTo>
                  <a:lnTo>
                    <a:pt x="42342" y="10514"/>
                  </a:lnTo>
                  <a:cubicBezTo>
                    <a:pt x="42405" y="6524"/>
                    <a:pt x="40980" y="3136"/>
                    <a:pt x="385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endParaRPr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Google Shape;605;p33">
              <a:extLst>
                <a:ext uri="{FF2B5EF4-FFF2-40B4-BE49-F238E27FC236}">
                  <a16:creationId xmlns:a16="http://schemas.microsoft.com/office/drawing/2014/main" id="{32E596DD-989E-1CA4-EA8A-005A921AC370}"/>
                </a:ext>
              </a:extLst>
            </p:cNvPr>
            <p:cNvSpPr/>
            <p:nvPr/>
          </p:nvSpPr>
          <p:spPr>
            <a:xfrm>
              <a:off x="18663175" y="1204925"/>
              <a:ext cx="941000" cy="477375"/>
            </a:xfrm>
            <a:custGeom>
              <a:avLst/>
              <a:gdLst/>
              <a:ahLst/>
              <a:cxnLst/>
              <a:rect l="l" t="t" r="r" b="b"/>
              <a:pathLst>
                <a:path w="37640" h="19095" extrusionOk="0">
                  <a:moveTo>
                    <a:pt x="37333" y="0"/>
                  </a:moveTo>
                  <a:cubicBezTo>
                    <a:pt x="37302" y="0"/>
                    <a:pt x="37267" y="8"/>
                    <a:pt x="37232" y="26"/>
                  </a:cubicBezTo>
                  <a:cubicBezTo>
                    <a:pt x="24723" y="6043"/>
                    <a:pt x="12372" y="12472"/>
                    <a:pt x="116" y="18900"/>
                  </a:cubicBezTo>
                  <a:cubicBezTo>
                    <a:pt x="1" y="18958"/>
                    <a:pt x="43" y="19095"/>
                    <a:pt x="147" y="19095"/>
                  </a:cubicBezTo>
                  <a:cubicBezTo>
                    <a:pt x="157" y="19095"/>
                    <a:pt x="168" y="19093"/>
                    <a:pt x="179" y="19090"/>
                  </a:cubicBezTo>
                  <a:cubicBezTo>
                    <a:pt x="12657" y="13010"/>
                    <a:pt x="25166" y="6898"/>
                    <a:pt x="37422" y="406"/>
                  </a:cubicBezTo>
                  <a:cubicBezTo>
                    <a:pt x="37640" y="297"/>
                    <a:pt x="37530" y="0"/>
                    <a:pt x="37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endParaRPr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Google Shape;606;p33">
              <a:extLst>
                <a:ext uri="{FF2B5EF4-FFF2-40B4-BE49-F238E27FC236}">
                  <a16:creationId xmlns:a16="http://schemas.microsoft.com/office/drawing/2014/main" id="{73A16243-F984-7EE9-2782-81DAEDE22BF0}"/>
                </a:ext>
              </a:extLst>
            </p:cNvPr>
            <p:cNvSpPr/>
            <p:nvPr/>
          </p:nvSpPr>
          <p:spPr>
            <a:xfrm>
              <a:off x="19149950" y="1295875"/>
              <a:ext cx="371225" cy="176625"/>
            </a:xfrm>
            <a:custGeom>
              <a:avLst/>
              <a:gdLst/>
              <a:ahLst/>
              <a:cxnLst/>
              <a:rect l="l" t="t" r="r" b="b"/>
              <a:pathLst>
                <a:path w="14849" h="7065" extrusionOk="0">
                  <a:moveTo>
                    <a:pt x="14619" y="0"/>
                  </a:moveTo>
                  <a:cubicBezTo>
                    <a:pt x="14591" y="0"/>
                    <a:pt x="14561" y="9"/>
                    <a:pt x="14531" y="30"/>
                  </a:cubicBezTo>
                  <a:cubicBezTo>
                    <a:pt x="9812" y="2500"/>
                    <a:pt x="5030" y="4748"/>
                    <a:pt x="58" y="6870"/>
                  </a:cubicBezTo>
                  <a:cubicBezTo>
                    <a:pt x="0" y="6928"/>
                    <a:pt x="48" y="7064"/>
                    <a:pt x="128" y="7064"/>
                  </a:cubicBezTo>
                  <a:cubicBezTo>
                    <a:pt x="136" y="7064"/>
                    <a:pt x="145" y="7063"/>
                    <a:pt x="153" y="7060"/>
                  </a:cubicBezTo>
                  <a:cubicBezTo>
                    <a:pt x="5093" y="5065"/>
                    <a:pt x="9970" y="2817"/>
                    <a:pt x="14689" y="346"/>
                  </a:cubicBezTo>
                  <a:cubicBezTo>
                    <a:pt x="14848" y="240"/>
                    <a:pt x="14763" y="0"/>
                    <a:pt x="14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endParaRPr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Google Shape;607;p33">
              <a:extLst>
                <a:ext uri="{FF2B5EF4-FFF2-40B4-BE49-F238E27FC236}">
                  <a16:creationId xmlns:a16="http://schemas.microsoft.com/office/drawing/2014/main" id="{33EF7232-C29D-68C9-EE17-C2A982E6A5D4}"/>
                </a:ext>
              </a:extLst>
            </p:cNvPr>
            <p:cNvSpPr/>
            <p:nvPr/>
          </p:nvSpPr>
          <p:spPr>
            <a:xfrm>
              <a:off x="18634575" y="1152875"/>
              <a:ext cx="882800" cy="436025"/>
            </a:xfrm>
            <a:custGeom>
              <a:avLst/>
              <a:gdLst/>
              <a:ahLst/>
              <a:cxnLst/>
              <a:rect l="l" t="t" r="r" b="b"/>
              <a:pathLst>
                <a:path w="35312" h="17441" extrusionOk="0">
                  <a:moveTo>
                    <a:pt x="35016" y="0"/>
                  </a:moveTo>
                  <a:cubicBezTo>
                    <a:pt x="34987" y="0"/>
                    <a:pt x="34957" y="5"/>
                    <a:pt x="34924" y="18"/>
                  </a:cubicBezTo>
                  <a:cubicBezTo>
                    <a:pt x="23048" y="5275"/>
                    <a:pt x="11267" y="10848"/>
                    <a:pt x="56" y="17341"/>
                  </a:cubicBezTo>
                  <a:cubicBezTo>
                    <a:pt x="0" y="17341"/>
                    <a:pt x="19" y="17441"/>
                    <a:pt x="68" y="17441"/>
                  </a:cubicBezTo>
                  <a:cubicBezTo>
                    <a:pt x="74" y="17441"/>
                    <a:pt x="81" y="17439"/>
                    <a:pt x="88" y="17436"/>
                  </a:cubicBezTo>
                  <a:cubicBezTo>
                    <a:pt x="11647" y="11482"/>
                    <a:pt x="23207" y="5560"/>
                    <a:pt x="35146" y="334"/>
                  </a:cubicBezTo>
                  <a:cubicBezTo>
                    <a:pt x="35311" y="251"/>
                    <a:pt x="35212" y="0"/>
                    <a:pt x="350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endParaRPr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Google Shape;608;p33">
              <a:extLst>
                <a:ext uri="{FF2B5EF4-FFF2-40B4-BE49-F238E27FC236}">
                  <a16:creationId xmlns:a16="http://schemas.microsoft.com/office/drawing/2014/main" id="{C445C78A-4C80-5406-4988-26BC792D8935}"/>
                </a:ext>
              </a:extLst>
            </p:cNvPr>
            <p:cNvSpPr/>
            <p:nvPr/>
          </p:nvSpPr>
          <p:spPr>
            <a:xfrm>
              <a:off x="18610800" y="1126900"/>
              <a:ext cx="768150" cy="370150"/>
            </a:xfrm>
            <a:custGeom>
              <a:avLst/>
              <a:gdLst/>
              <a:ahLst/>
              <a:cxnLst/>
              <a:rect l="l" t="t" r="r" b="b"/>
              <a:pathLst>
                <a:path w="30726" h="14806" extrusionOk="0">
                  <a:moveTo>
                    <a:pt x="30485" y="0"/>
                  </a:moveTo>
                  <a:cubicBezTo>
                    <a:pt x="30467" y="0"/>
                    <a:pt x="30447" y="4"/>
                    <a:pt x="30428" y="12"/>
                  </a:cubicBezTo>
                  <a:cubicBezTo>
                    <a:pt x="20199" y="4667"/>
                    <a:pt x="10160" y="9766"/>
                    <a:pt x="57" y="14674"/>
                  </a:cubicBezTo>
                  <a:cubicBezTo>
                    <a:pt x="1" y="14702"/>
                    <a:pt x="45" y="14806"/>
                    <a:pt x="122" y="14806"/>
                  </a:cubicBezTo>
                  <a:cubicBezTo>
                    <a:pt x="132" y="14806"/>
                    <a:pt x="142" y="14804"/>
                    <a:pt x="152" y="14801"/>
                  </a:cubicBezTo>
                  <a:cubicBezTo>
                    <a:pt x="10318" y="10051"/>
                    <a:pt x="20579" y="5332"/>
                    <a:pt x="30586" y="265"/>
                  </a:cubicBezTo>
                  <a:cubicBezTo>
                    <a:pt x="30725" y="182"/>
                    <a:pt x="30620" y="0"/>
                    <a:pt x="30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endParaRPr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Google Shape;609;p33">
              <a:extLst>
                <a:ext uri="{FF2B5EF4-FFF2-40B4-BE49-F238E27FC236}">
                  <a16:creationId xmlns:a16="http://schemas.microsoft.com/office/drawing/2014/main" id="{D5696710-F8F4-1EAF-B084-BA874A69667D}"/>
                </a:ext>
              </a:extLst>
            </p:cNvPr>
            <p:cNvSpPr/>
            <p:nvPr/>
          </p:nvSpPr>
          <p:spPr>
            <a:xfrm>
              <a:off x="17795950" y="1018800"/>
              <a:ext cx="1690350" cy="474175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7" y="1"/>
                    <a:pt x="42665" y="1191"/>
                    <a:pt x="33696" y="3639"/>
                  </a:cubicBezTo>
                  <a:cubicBezTo>
                    <a:pt x="21810" y="6898"/>
                    <a:pt x="11261" y="12620"/>
                    <a:pt x="650" y="18570"/>
                  </a:cubicBezTo>
                  <a:lnTo>
                    <a:pt x="650" y="18570"/>
                  </a:lnTo>
                  <a:cubicBezTo>
                    <a:pt x="5415" y="15966"/>
                    <a:pt x="10678" y="14527"/>
                    <a:pt x="16120" y="14311"/>
                  </a:cubicBezTo>
                  <a:cubicBezTo>
                    <a:pt x="16416" y="14304"/>
                    <a:pt x="16712" y="14301"/>
                    <a:pt x="17008" y="14301"/>
                  </a:cubicBezTo>
                  <a:cubicBezTo>
                    <a:pt x="19409" y="14301"/>
                    <a:pt x="21828" y="14532"/>
                    <a:pt x="24196" y="15040"/>
                  </a:cubicBezTo>
                  <a:cubicBezTo>
                    <a:pt x="25621" y="15356"/>
                    <a:pt x="27014" y="15736"/>
                    <a:pt x="28408" y="16211"/>
                  </a:cubicBezTo>
                  <a:cubicBezTo>
                    <a:pt x="29281" y="16519"/>
                    <a:pt x="29866" y="16710"/>
                    <a:pt x="30452" y="16710"/>
                  </a:cubicBezTo>
                  <a:cubicBezTo>
                    <a:pt x="31014" y="16710"/>
                    <a:pt x="31577" y="16535"/>
                    <a:pt x="32398" y="16116"/>
                  </a:cubicBezTo>
                  <a:cubicBezTo>
                    <a:pt x="43926" y="10321"/>
                    <a:pt x="55485" y="4621"/>
                    <a:pt x="67614" y="187"/>
                  </a:cubicBezTo>
                  <a:cubicBezTo>
                    <a:pt x="65491" y="63"/>
                    <a:pt x="63364" y="1"/>
                    <a:pt x="61237" y="1"/>
                  </a:cubicBezTo>
                  <a:close/>
                  <a:moveTo>
                    <a:pt x="650" y="18570"/>
                  </a:moveTo>
                  <a:lnTo>
                    <a:pt x="650" y="18570"/>
                  </a:lnTo>
                  <a:cubicBezTo>
                    <a:pt x="507" y="18649"/>
                    <a:pt x="364" y="18728"/>
                    <a:pt x="222" y="18808"/>
                  </a:cubicBezTo>
                  <a:cubicBezTo>
                    <a:pt x="208" y="18816"/>
                    <a:pt x="193" y="18825"/>
                    <a:pt x="179" y="18835"/>
                  </a:cubicBezTo>
                  <a:lnTo>
                    <a:pt x="179" y="18835"/>
                  </a:lnTo>
                  <a:cubicBezTo>
                    <a:pt x="336" y="18747"/>
                    <a:pt x="493" y="18659"/>
                    <a:pt x="650" y="18570"/>
                  </a:cubicBezTo>
                  <a:close/>
                  <a:moveTo>
                    <a:pt x="179" y="18835"/>
                  </a:moveTo>
                  <a:cubicBezTo>
                    <a:pt x="119" y="18868"/>
                    <a:pt x="60" y="18902"/>
                    <a:pt x="1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88" y="18918"/>
                    <a:pt x="131" y="18869"/>
                    <a:pt x="179" y="188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endParaRPr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Google Shape;610;p33">
              <a:extLst>
                <a:ext uri="{FF2B5EF4-FFF2-40B4-BE49-F238E27FC236}">
                  <a16:creationId xmlns:a16="http://schemas.microsoft.com/office/drawing/2014/main" id="{D4FF1D6C-7E14-5C19-8BD8-2A34B7B6E9E3}"/>
                </a:ext>
              </a:extLst>
            </p:cNvPr>
            <p:cNvSpPr/>
            <p:nvPr/>
          </p:nvSpPr>
          <p:spPr>
            <a:xfrm>
              <a:off x="18938225" y="1320075"/>
              <a:ext cx="352850" cy="179675"/>
            </a:xfrm>
            <a:custGeom>
              <a:avLst/>
              <a:gdLst/>
              <a:ahLst/>
              <a:cxnLst/>
              <a:rect l="l" t="t" r="r" b="b"/>
              <a:pathLst>
                <a:path w="14114" h="7187" extrusionOk="0">
                  <a:moveTo>
                    <a:pt x="13903" y="1"/>
                  </a:moveTo>
                  <a:cubicBezTo>
                    <a:pt x="13886" y="1"/>
                    <a:pt x="13867" y="4"/>
                    <a:pt x="13847" y="12"/>
                  </a:cubicBezTo>
                  <a:cubicBezTo>
                    <a:pt x="9160" y="2102"/>
                    <a:pt x="4632" y="4540"/>
                    <a:pt x="103" y="7011"/>
                  </a:cubicBezTo>
                  <a:cubicBezTo>
                    <a:pt x="0" y="7088"/>
                    <a:pt x="65" y="7186"/>
                    <a:pt x="143" y="7186"/>
                  </a:cubicBezTo>
                  <a:cubicBezTo>
                    <a:pt x="161" y="7186"/>
                    <a:pt x="180" y="7181"/>
                    <a:pt x="198" y="7169"/>
                  </a:cubicBezTo>
                  <a:cubicBezTo>
                    <a:pt x="4695" y="4730"/>
                    <a:pt x="9319" y="2482"/>
                    <a:pt x="13974" y="265"/>
                  </a:cubicBezTo>
                  <a:cubicBezTo>
                    <a:pt x="14113" y="182"/>
                    <a:pt x="14032" y="1"/>
                    <a:pt x="1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endParaRPr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Google Shape;611;p33">
              <a:extLst>
                <a:ext uri="{FF2B5EF4-FFF2-40B4-BE49-F238E27FC236}">
                  <a16:creationId xmlns:a16="http://schemas.microsoft.com/office/drawing/2014/main" id="{5E9EC7EB-CDB4-7F2C-7D17-813D77F1A1D5}"/>
                </a:ext>
              </a:extLst>
            </p:cNvPr>
            <p:cNvSpPr/>
            <p:nvPr/>
          </p:nvSpPr>
          <p:spPr>
            <a:xfrm>
              <a:off x="17781700" y="751100"/>
              <a:ext cx="1318250" cy="735550"/>
            </a:xfrm>
            <a:custGeom>
              <a:avLst/>
              <a:gdLst/>
              <a:ahLst/>
              <a:cxnLst/>
              <a:rect l="l" t="t" r="r" b="b"/>
              <a:pathLst>
                <a:path w="52730" h="29422" extrusionOk="0">
                  <a:moveTo>
                    <a:pt x="52730" y="1"/>
                  </a:moveTo>
                  <a:lnTo>
                    <a:pt x="52730" y="1"/>
                  </a:lnTo>
                  <a:cubicBezTo>
                    <a:pt x="48233" y="1236"/>
                    <a:pt x="43767" y="2439"/>
                    <a:pt x="39239" y="3611"/>
                  </a:cubicBezTo>
                  <a:cubicBezTo>
                    <a:pt x="34171" y="4973"/>
                    <a:pt x="28819" y="6018"/>
                    <a:pt x="23847" y="7728"/>
                  </a:cubicBezTo>
                  <a:cubicBezTo>
                    <a:pt x="20997" y="8710"/>
                    <a:pt x="19129" y="11022"/>
                    <a:pt x="17070" y="13080"/>
                  </a:cubicBezTo>
                  <a:cubicBezTo>
                    <a:pt x="15202" y="14949"/>
                    <a:pt x="13333" y="16785"/>
                    <a:pt x="11433" y="18622"/>
                  </a:cubicBezTo>
                  <a:cubicBezTo>
                    <a:pt x="7728" y="22264"/>
                    <a:pt x="3896" y="25811"/>
                    <a:pt x="1" y="29358"/>
                  </a:cubicBezTo>
                  <a:cubicBezTo>
                    <a:pt x="64" y="29390"/>
                    <a:pt x="96" y="29390"/>
                    <a:pt x="127" y="29421"/>
                  </a:cubicBezTo>
                  <a:cubicBezTo>
                    <a:pt x="127" y="29358"/>
                    <a:pt x="159" y="29263"/>
                    <a:pt x="254" y="29231"/>
                  </a:cubicBezTo>
                  <a:cubicBezTo>
                    <a:pt x="10736" y="22581"/>
                    <a:pt x="21789" y="16975"/>
                    <a:pt x="33823" y="13618"/>
                  </a:cubicBezTo>
                  <a:cubicBezTo>
                    <a:pt x="33665" y="13523"/>
                    <a:pt x="33570" y="13270"/>
                    <a:pt x="33791" y="13112"/>
                  </a:cubicBezTo>
                  <a:cubicBezTo>
                    <a:pt x="39650" y="8076"/>
                    <a:pt x="45984" y="3738"/>
                    <a:pt x="52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endParaRPr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Google Shape;612;p33">
              <a:extLst>
                <a:ext uri="{FF2B5EF4-FFF2-40B4-BE49-F238E27FC236}">
                  <a16:creationId xmlns:a16="http://schemas.microsoft.com/office/drawing/2014/main" id="{F0869A68-2D60-B360-16BB-32E081E350F2}"/>
                </a:ext>
              </a:extLst>
            </p:cNvPr>
            <p:cNvSpPr/>
            <p:nvPr/>
          </p:nvSpPr>
          <p:spPr>
            <a:xfrm>
              <a:off x="17771400" y="531000"/>
              <a:ext cx="1174150" cy="946925"/>
            </a:xfrm>
            <a:custGeom>
              <a:avLst/>
              <a:gdLst/>
              <a:ahLst/>
              <a:cxnLst/>
              <a:rect l="l" t="t" r="r" b="b"/>
              <a:pathLst>
                <a:path w="46966" h="37877" extrusionOk="0">
                  <a:moveTo>
                    <a:pt x="46966" y="1"/>
                  </a:moveTo>
                  <a:cubicBezTo>
                    <a:pt x="36959" y="4308"/>
                    <a:pt x="26920" y="8615"/>
                    <a:pt x="16880" y="12922"/>
                  </a:cubicBezTo>
                  <a:cubicBezTo>
                    <a:pt x="15709" y="13460"/>
                    <a:pt x="14410" y="13872"/>
                    <a:pt x="13365" y="14569"/>
                  </a:cubicBezTo>
                  <a:cubicBezTo>
                    <a:pt x="12130" y="15487"/>
                    <a:pt x="11560" y="16754"/>
                    <a:pt x="10958" y="18084"/>
                  </a:cubicBezTo>
                  <a:cubicBezTo>
                    <a:pt x="9977" y="20396"/>
                    <a:pt x="8932" y="22644"/>
                    <a:pt x="7823" y="24861"/>
                  </a:cubicBezTo>
                  <a:cubicBezTo>
                    <a:pt x="5543" y="29421"/>
                    <a:pt x="2914" y="33728"/>
                    <a:pt x="1" y="37877"/>
                  </a:cubicBezTo>
                  <a:lnTo>
                    <a:pt x="33" y="37877"/>
                  </a:lnTo>
                  <a:cubicBezTo>
                    <a:pt x="4181" y="33918"/>
                    <a:pt x="8298" y="29960"/>
                    <a:pt x="12415" y="25938"/>
                  </a:cubicBezTo>
                  <a:cubicBezTo>
                    <a:pt x="14442" y="23974"/>
                    <a:pt x="16374" y="22011"/>
                    <a:pt x="18369" y="20016"/>
                  </a:cubicBezTo>
                  <a:cubicBezTo>
                    <a:pt x="19857" y="18559"/>
                    <a:pt x="21282" y="16975"/>
                    <a:pt x="23278" y="16152"/>
                  </a:cubicBezTo>
                  <a:cubicBezTo>
                    <a:pt x="25589" y="15139"/>
                    <a:pt x="28281" y="14727"/>
                    <a:pt x="30752" y="14030"/>
                  </a:cubicBezTo>
                  <a:lnTo>
                    <a:pt x="39049" y="11813"/>
                  </a:lnTo>
                  <a:cubicBezTo>
                    <a:pt x="40157" y="11497"/>
                    <a:pt x="41329" y="11243"/>
                    <a:pt x="42437" y="10927"/>
                  </a:cubicBezTo>
                  <a:cubicBezTo>
                    <a:pt x="42342" y="10832"/>
                    <a:pt x="42311" y="10768"/>
                    <a:pt x="42342" y="10642"/>
                  </a:cubicBezTo>
                  <a:cubicBezTo>
                    <a:pt x="43261" y="6810"/>
                    <a:pt x="44813" y="3263"/>
                    <a:pt x="469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endParaRPr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Google Shape;613;p33">
              <a:extLst>
                <a:ext uri="{FF2B5EF4-FFF2-40B4-BE49-F238E27FC236}">
                  <a16:creationId xmlns:a16="http://schemas.microsoft.com/office/drawing/2014/main" id="{CE9A2530-7C35-7E69-B63D-92E6D4835BD2}"/>
                </a:ext>
              </a:extLst>
            </p:cNvPr>
            <p:cNvSpPr/>
            <p:nvPr/>
          </p:nvSpPr>
          <p:spPr>
            <a:xfrm>
              <a:off x="17769025" y="527850"/>
              <a:ext cx="1180500" cy="953250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7029" y="159"/>
                  </a:moveTo>
                  <a:lnTo>
                    <a:pt x="47029" y="159"/>
                  </a:lnTo>
                  <a:cubicBezTo>
                    <a:pt x="44939" y="3420"/>
                    <a:pt x="43387" y="6936"/>
                    <a:pt x="42469" y="10704"/>
                  </a:cubicBezTo>
                  <a:cubicBezTo>
                    <a:pt x="42437" y="10799"/>
                    <a:pt x="42469" y="10894"/>
                    <a:pt x="42532" y="10958"/>
                  </a:cubicBezTo>
                  <a:cubicBezTo>
                    <a:pt x="41962" y="11116"/>
                    <a:pt x="41456" y="11243"/>
                    <a:pt x="40949" y="11401"/>
                  </a:cubicBezTo>
                  <a:cubicBezTo>
                    <a:pt x="40347" y="11559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473"/>
                    <a:pt x="28693" y="14631"/>
                  </a:cubicBezTo>
                  <a:cubicBezTo>
                    <a:pt x="26920" y="15075"/>
                    <a:pt x="25051" y="15518"/>
                    <a:pt x="23404" y="16215"/>
                  </a:cubicBezTo>
                  <a:cubicBezTo>
                    <a:pt x="21567" y="17006"/>
                    <a:pt x="20206" y="18400"/>
                    <a:pt x="18844" y="19762"/>
                  </a:cubicBezTo>
                  <a:lnTo>
                    <a:pt x="18464" y="20142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16"/>
                    <a:pt x="286" y="37845"/>
                  </a:cubicBezTo>
                  <a:cubicBezTo>
                    <a:pt x="3168" y="33696"/>
                    <a:pt x="5796" y="29421"/>
                    <a:pt x="7950" y="25050"/>
                  </a:cubicBezTo>
                  <a:cubicBezTo>
                    <a:pt x="9153" y="22738"/>
                    <a:pt x="10230" y="20300"/>
                    <a:pt x="11085" y="18305"/>
                  </a:cubicBezTo>
                  <a:cubicBezTo>
                    <a:pt x="11655" y="17006"/>
                    <a:pt x="12193" y="15708"/>
                    <a:pt x="13460" y="14790"/>
                  </a:cubicBezTo>
                  <a:cubicBezTo>
                    <a:pt x="14252" y="14220"/>
                    <a:pt x="15202" y="13840"/>
                    <a:pt x="16152" y="13460"/>
                  </a:cubicBezTo>
                  <a:cubicBezTo>
                    <a:pt x="16437" y="13333"/>
                    <a:pt x="16754" y="13206"/>
                    <a:pt x="17039" y="13111"/>
                  </a:cubicBezTo>
                  <a:cubicBezTo>
                    <a:pt x="27901" y="8392"/>
                    <a:pt x="38732" y="3769"/>
                    <a:pt x="47029" y="159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297"/>
                    <a:pt x="16975" y="13016"/>
                  </a:cubicBezTo>
                  <a:cubicBezTo>
                    <a:pt x="16722" y="13143"/>
                    <a:pt x="16405" y="13270"/>
                    <a:pt x="16120" y="13365"/>
                  </a:cubicBezTo>
                  <a:cubicBezTo>
                    <a:pt x="15170" y="13745"/>
                    <a:pt x="14220" y="14125"/>
                    <a:pt x="13397" y="14726"/>
                  </a:cubicBezTo>
                  <a:cubicBezTo>
                    <a:pt x="12130" y="15645"/>
                    <a:pt x="11528" y="17038"/>
                    <a:pt x="10958" y="18242"/>
                  </a:cubicBezTo>
                  <a:cubicBezTo>
                    <a:pt x="10103" y="20268"/>
                    <a:pt x="9027" y="22675"/>
                    <a:pt x="7855" y="25019"/>
                  </a:cubicBezTo>
                  <a:cubicBezTo>
                    <a:pt x="5638" y="29421"/>
                    <a:pt x="3009" y="33759"/>
                    <a:pt x="33" y="38003"/>
                  </a:cubicBezTo>
                  <a:lnTo>
                    <a:pt x="1" y="38035"/>
                  </a:lnTo>
                  <a:lnTo>
                    <a:pt x="33" y="38066"/>
                  </a:lnTo>
                  <a:cubicBezTo>
                    <a:pt x="33" y="38066"/>
                    <a:pt x="96" y="38130"/>
                    <a:pt x="128" y="38130"/>
                  </a:cubicBezTo>
                  <a:cubicBezTo>
                    <a:pt x="4941" y="33538"/>
                    <a:pt x="8868" y="29737"/>
                    <a:pt x="12510" y="26095"/>
                  </a:cubicBezTo>
                  <a:cubicBezTo>
                    <a:pt x="14410" y="24227"/>
                    <a:pt x="16342" y="22327"/>
                    <a:pt x="18464" y="20205"/>
                  </a:cubicBezTo>
                  <a:lnTo>
                    <a:pt x="18844" y="19793"/>
                  </a:lnTo>
                  <a:cubicBezTo>
                    <a:pt x="20206" y="18495"/>
                    <a:pt x="21567" y="17070"/>
                    <a:pt x="23373" y="16310"/>
                  </a:cubicBezTo>
                  <a:cubicBezTo>
                    <a:pt x="25019" y="15581"/>
                    <a:pt x="26888" y="15170"/>
                    <a:pt x="28661" y="14726"/>
                  </a:cubicBezTo>
                  <a:cubicBezTo>
                    <a:pt x="29390" y="14536"/>
                    <a:pt x="30118" y="14378"/>
                    <a:pt x="30847" y="14156"/>
                  </a:cubicBezTo>
                  <a:lnTo>
                    <a:pt x="39144" y="11971"/>
                  </a:lnTo>
                  <a:cubicBezTo>
                    <a:pt x="39746" y="11813"/>
                    <a:pt x="40316" y="11654"/>
                    <a:pt x="40886" y="11496"/>
                  </a:cubicBezTo>
                  <a:cubicBezTo>
                    <a:pt x="41424" y="11338"/>
                    <a:pt x="41962" y="11211"/>
                    <a:pt x="42532" y="11053"/>
                  </a:cubicBezTo>
                  <a:lnTo>
                    <a:pt x="42596" y="11053"/>
                  </a:lnTo>
                  <a:lnTo>
                    <a:pt x="42564" y="11021"/>
                  </a:lnTo>
                  <a:cubicBezTo>
                    <a:pt x="42532" y="10926"/>
                    <a:pt x="42469" y="10863"/>
                    <a:pt x="42532" y="10768"/>
                  </a:cubicBezTo>
                  <a:cubicBezTo>
                    <a:pt x="43419" y="6967"/>
                    <a:pt x="45003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endParaRPr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Google Shape;614;p33">
              <a:extLst>
                <a:ext uri="{FF2B5EF4-FFF2-40B4-BE49-F238E27FC236}">
                  <a16:creationId xmlns:a16="http://schemas.microsoft.com/office/drawing/2014/main" id="{E6053450-F040-B9EF-5F44-89F0248D4D50}"/>
                </a:ext>
              </a:extLst>
            </p:cNvPr>
            <p:cNvSpPr/>
            <p:nvPr/>
          </p:nvSpPr>
          <p:spPr>
            <a:xfrm>
              <a:off x="17767450" y="406700"/>
              <a:ext cx="1047475" cy="1056975"/>
            </a:xfrm>
            <a:custGeom>
              <a:avLst/>
              <a:gdLst/>
              <a:ahLst/>
              <a:cxnLst/>
              <a:rect l="l" t="t" r="r" b="b"/>
              <a:pathLst>
                <a:path w="41899" h="42279" extrusionOk="0">
                  <a:moveTo>
                    <a:pt x="41899" y="1"/>
                  </a:moveTo>
                  <a:cubicBezTo>
                    <a:pt x="30181" y="3706"/>
                    <a:pt x="18622" y="7760"/>
                    <a:pt x="7284" y="12352"/>
                  </a:cubicBezTo>
                  <a:cubicBezTo>
                    <a:pt x="5796" y="12922"/>
                    <a:pt x="4371" y="13524"/>
                    <a:pt x="2914" y="14094"/>
                  </a:cubicBezTo>
                  <a:cubicBezTo>
                    <a:pt x="1426" y="14727"/>
                    <a:pt x="634" y="14980"/>
                    <a:pt x="856" y="16690"/>
                  </a:cubicBezTo>
                  <a:cubicBezTo>
                    <a:pt x="1267" y="19762"/>
                    <a:pt x="1457" y="22898"/>
                    <a:pt x="1489" y="26033"/>
                  </a:cubicBezTo>
                  <a:cubicBezTo>
                    <a:pt x="1521" y="31480"/>
                    <a:pt x="1109" y="36958"/>
                    <a:pt x="0" y="42279"/>
                  </a:cubicBezTo>
                  <a:cubicBezTo>
                    <a:pt x="2914" y="37814"/>
                    <a:pt x="5638" y="33222"/>
                    <a:pt x="7981" y="28408"/>
                  </a:cubicBezTo>
                  <a:cubicBezTo>
                    <a:pt x="9881" y="24513"/>
                    <a:pt x="10705" y="20016"/>
                    <a:pt x="14948" y="18116"/>
                  </a:cubicBezTo>
                  <a:cubicBezTo>
                    <a:pt x="23467" y="14315"/>
                    <a:pt x="32018" y="10673"/>
                    <a:pt x="40600" y="7031"/>
                  </a:cubicBezTo>
                  <a:cubicBezTo>
                    <a:pt x="40569" y="6968"/>
                    <a:pt x="40569" y="6905"/>
                    <a:pt x="40569" y="6810"/>
                  </a:cubicBezTo>
                  <a:cubicBezTo>
                    <a:pt x="40790" y="4498"/>
                    <a:pt x="41265" y="2218"/>
                    <a:pt x="41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endParaRPr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Google Shape;615;p33">
              <a:extLst>
                <a:ext uri="{FF2B5EF4-FFF2-40B4-BE49-F238E27FC236}">
                  <a16:creationId xmlns:a16="http://schemas.microsoft.com/office/drawing/2014/main" id="{DAF70816-E411-E8B6-8521-BD5A976014F5}"/>
                </a:ext>
              </a:extLst>
            </p:cNvPr>
            <p:cNvSpPr/>
            <p:nvPr/>
          </p:nvSpPr>
          <p:spPr>
            <a:xfrm>
              <a:off x="17764275" y="405925"/>
              <a:ext cx="1053025" cy="106410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62" y="127"/>
                  </a:moveTo>
                  <a:lnTo>
                    <a:pt x="41962" y="127"/>
                  </a:lnTo>
                  <a:cubicBezTo>
                    <a:pt x="41329" y="2375"/>
                    <a:pt x="40886" y="4592"/>
                    <a:pt x="40601" y="6841"/>
                  </a:cubicBezTo>
                  <a:cubicBezTo>
                    <a:pt x="40601" y="6936"/>
                    <a:pt x="40601" y="6967"/>
                    <a:pt x="40664" y="7062"/>
                  </a:cubicBezTo>
                  <a:lnTo>
                    <a:pt x="37560" y="8361"/>
                  </a:lnTo>
                  <a:cubicBezTo>
                    <a:pt x="30150" y="11528"/>
                    <a:pt x="22518" y="14758"/>
                    <a:pt x="15044" y="18083"/>
                  </a:cubicBezTo>
                  <a:cubicBezTo>
                    <a:pt x="11750" y="19572"/>
                    <a:pt x="10515" y="22517"/>
                    <a:pt x="9217" y="25684"/>
                  </a:cubicBezTo>
                  <a:cubicBezTo>
                    <a:pt x="8836" y="26602"/>
                    <a:pt x="8456" y="27520"/>
                    <a:pt x="8045" y="28376"/>
                  </a:cubicBezTo>
                  <a:cubicBezTo>
                    <a:pt x="5860" y="32904"/>
                    <a:pt x="3199" y="37496"/>
                    <a:pt x="191" y="42088"/>
                  </a:cubicBezTo>
                  <a:cubicBezTo>
                    <a:pt x="1173" y="37021"/>
                    <a:pt x="1711" y="31637"/>
                    <a:pt x="1616" y="26064"/>
                  </a:cubicBezTo>
                  <a:cubicBezTo>
                    <a:pt x="1584" y="22929"/>
                    <a:pt x="1394" y="19762"/>
                    <a:pt x="983" y="16658"/>
                  </a:cubicBezTo>
                  <a:cubicBezTo>
                    <a:pt x="793" y="15075"/>
                    <a:pt x="1426" y="14821"/>
                    <a:pt x="2819" y="14251"/>
                  </a:cubicBezTo>
                  <a:lnTo>
                    <a:pt x="3009" y="14188"/>
                  </a:lnTo>
                  <a:cubicBezTo>
                    <a:pt x="4403" y="13618"/>
                    <a:pt x="5860" y="13016"/>
                    <a:pt x="7348" y="12446"/>
                  </a:cubicBezTo>
                  <a:cubicBezTo>
                    <a:pt x="18686" y="7917"/>
                    <a:pt x="30308" y="3769"/>
                    <a:pt x="41962" y="127"/>
                  </a:cubicBezTo>
                  <a:close/>
                  <a:moveTo>
                    <a:pt x="42121" y="0"/>
                  </a:moveTo>
                  <a:lnTo>
                    <a:pt x="42026" y="32"/>
                  </a:lnTo>
                  <a:cubicBezTo>
                    <a:pt x="30371" y="3674"/>
                    <a:pt x="18717" y="7854"/>
                    <a:pt x="7348" y="12351"/>
                  </a:cubicBezTo>
                  <a:cubicBezTo>
                    <a:pt x="5860" y="12953"/>
                    <a:pt x="4403" y="13491"/>
                    <a:pt x="3009" y="14093"/>
                  </a:cubicBezTo>
                  <a:lnTo>
                    <a:pt x="2819" y="14188"/>
                  </a:lnTo>
                  <a:cubicBezTo>
                    <a:pt x="1394" y="14726"/>
                    <a:pt x="698" y="15043"/>
                    <a:pt x="919" y="16721"/>
                  </a:cubicBezTo>
                  <a:cubicBezTo>
                    <a:pt x="1299" y="19793"/>
                    <a:pt x="1489" y="22929"/>
                    <a:pt x="1553" y="26064"/>
                  </a:cubicBezTo>
                  <a:cubicBezTo>
                    <a:pt x="1584" y="31701"/>
                    <a:pt x="1109" y="37211"/>
                    <a:pt x="32" y="42310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34"/>
                    <a:pt x="9343" y="25747"/>
                  </a:cubicBezTo>
                  <a:cubicBezTo>
                    <a:pt x="10642" y="22612"/>
                    <a:pt x="11877" y="19635"/>
                    <a:pt x="15107" y="18178"/>
                  </a:cubicBezTo>
                  <a:cubicBezTo>
                    <a:pt x="22549" y="14853"/>
                    <a:pt x="30245" y="11591"/>
                    <a:pt x="37655" y="8424"/>
                  </a:cubicBezTo>
                  <a:lnTo>
                    <a:pt x="40822" y="7094"/>
                  </a:lnTo>
                  <a:lnTo>
                    <a:pt x="40759" y="7062"/>
                  </a:lnTo>
                  <a:cubicBezTo>
                    <a:pt x="40727" y="6999"/>
                    <a:pt x="40727" y="6967"/>
                    <a:pt x="40727" y="6904"/>
                  </a:cubicBezTo>
                  <a:cubicBezTo>
                    <a:pt x="40981" y="4592"/>
                    <a:pt x="41392" y="2375"/>
                    <a:pt x="42089" y="95"/>
                  </a:cubicBezTo>
                  <a:lnTo>
                    <a:pt x="421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endParaRPr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Google Shape;616;p33">
              <a:extLst>
                <a:ext uri="{FF2B5EF4-FFF2-40B4-BE49-F238E27FC236}">
                  <a16:creationId xmlns:a16="http://schemas.microsoft.com/office/drawing/2014/main" id="{49755E5F-C802-780B-0D41-28D91120DF0F}"/>
                </a:ext>
              </a:extLst>
            </p:cNvPr>
            <p:cNvSpPr/>
            <p:nvPr/>
          </p:nvSpPr>
          <p:spPr>
            <a:xfrm>
              <a:off x="16974150" y="1237225"/>
              <a:ext cx="1612750" cy="644500"/>
            </a:xfrm>
            <a:custGeom>
              <a:avLst/>
              <a:gdLst/>
              <a:ahLst/>
              <a:cxnLst/>
              <a:rect l="l" t="t" r="r" b="b"/>
              <a:pathLst>
                <a:path w="64510" h="25780" extrusionOk="0">
                  <a:moveTo>
                    <a:pt x="380" y="1"/>
                  </a:moveTo>
                  <a:cubicBezTo>
                    <a:pt x="285" y="444"/>
                    <a:pt x="158" y="919"/>
                    <a:pt x="0" y="1362"/>
                  </a:cubicBezTo>
                  <a:cubicBezTo>
                    <a:pt x="8677" y="4276"/>
                    <a:pt x="17165" y="7696"/>
                    <a:pt x="25810" y="10610"/>
                  </a:cubicBezTo>
                  <a:cubicBezTo>
                    <a:pt x="26095" y="10705"/>
                    <a:pt x="26127" y="11021"/>
                    <a:pt x="25969" y="11180"/>
                  </a:cubicBezTo>
                  <a:cubicBezTo>
                    <a:pt x="27014" y="12351"/>
                    <a:pt x="27932" y="13396"/>
                    <a:pt x="29452" y="13967"/>
                  </a:cubicBezTo>
                  <a:cubicBezTo>
                    <a:pt x="30270" y="14300"/>
                    <a:pt x="31124" y="14466"/>
                    <a:pt x="31973" y="14466"/>
                  </a:cubicBezTo>
                  <a:cubicBezTo>
                    <a:pt x="32899" y="14466"/>
                    <a:pt x="33819" y="14268"/>
                    <a:pt x="34678" y="13872"/>
                  </a:cubicBezTo>
                  <a:cubicBezTo>
                    <a:pt x="34733" y="13844"/>
                    <a:pt x="34788" y="13832"/>
                    <a:pt x="34839" y="13832"/>
                  </a:cubicBezTo>
                  <a:cubicBezTo>
                    <a:pt x="35082" y="13832"/>
                    <a:pt x="35257" y="14100"/>
                    <a:pt x="35153" y="14283"/>
                  </a:cubicBezTo>
                  <a:cubicBezTo>
                    <a:pt x="44970" y="18115"/>
                    <a:pt x="54566" y="22295"/>
                    <a:pt x="64510" y="25779"/>
                  </a:cubicBezTo>
                  <a:cubicBezTo>
                    <a:pt x="64288" y="25557"/>
                    <a:pt x="64193" y="25272"/>
                    <a:pt x="64098" y="24987"/>
                  </a:cubicBezTo>
                  <a:lnTo>
                    <a:pt x="64035" y="24987"/>
                  </a:lnTo>
                  <a:cubicBezTo>
                    <a:pt x="63972" y="24956"/>
                    <a:pt x="63908" y="24956"/>
                    <a:pt x="63877" y="24892"/>
                  </a:cubicBezTo>
                  <a:cubicBezTo>
                    <a:pt x="63750" y="24829"/>
                    <a:pt x="63655" y="24671"/>
                    <a:pt x="63718" y="24512"/>
                  </a:cubicBezTo>
                  <a:cubicBezTo>
                    <a:pt x="63718" y="24481"/>
                    <a:pt x="63750" y="24417"/>
                    <a:pt x="63750" y="24386"/>
                  </a:cubicBezTo>
                  <a:lnTo>
                    <a:pt x="63750" y="24354"/>
                  </a:lnTo>
                  <a:cubicBezTo>
                    <a:pt x="60931" y="23404"/>
                    <a:pt x="49847" y="19350"/>
                    <a:pt x="48707" y="18875"/>
                  </a:cubicBezTo>
                  <a:cubicBezTo>
                    <a:pt x="44115" y="17038"/>
                    <a:pt x="39491" y="15170"/>
                    <a:pt x="35089" y="12921"/>
                  </a:cubicBezTo>
                  <a:cubicBezTo>
                    <a:pt x="35089" y="13080"/>
                    <a:pt x="34994" y="13238"/>
                    <a:pt x="34804" y="13301"/>
                  </a:cubicBezTo>
                  <a:cubicBezTo>
                    <a:pt x="34149" y="13536"/>
                    <a:pt x="33458" y="13648"/>
                    <a:pt x="32763" y="13648"/>
                  </a:cubicBezTo>
                  <a:cubicBezTo>
                    <a:pt x="30367" y="13648"/>
                    <a:pt x="27936" y="12320"/>
                    <a:pt x="26855" y="10135"/>
                  </a:cubicBezTo>
                  <a:cubicBezTo>
                    <a:pt x="22137" y="8836"/>
                    <a:pt x="17576" y="7094"/>
                    <a:pt x="13048" y="5321"/>
                  </a:cubicBezTo>
                  <a:cubicBezTo>
                    <a:pt x="8836" y="3674"/>
                    <a:pt x="4339" y="2186"/>
                    <a:pt x="3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endParaRPr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Google Shape;617;p33">
              <a:extLst>
                <a:ext uri="{FF2B5EF4-FFF2-40B4-BE49-F238E27FC236}">
                  <a16:creationId xmlns:a16="http://schemas.microsoft.com/office/drawing/2014/main" id="{206B3D2A-9CCD-9C19-4542-CF5D28BA7CEE}"/>
                </a:ext>
              </a:extLst>
            </p:cNvPr>
            <p:cNvSpPr/>
            <p:nvPr/>
          </p:nvSpPr>
          <p:spPr>
            <a:xfrm>
              <a:off x="17966975" y="1397300"/>
              <a:ext cx="610425" cy="364875"/>
            </a:xfrm>
            <a:custGeom>
              <a:avLst/>
              <a:gdLst/>
              <a:ahLst/>
              <a:cxnLst/>
              <a:rect l="l" t="t" r="r" b="b"/>
              <a:pathLst>
                <a:path w="24417" h="14595" extrusionOk="0">
                  <a:moveTo>
                    <a:pt x="10262" y="0"/>
                  </a:moveTo>
                  <a:cubicBezTo>
                    <a:pt x="9469" y="0"/>
                    <a:pt x="8669" y="45"/>
                    <a:pt x="7886" y="90"/>
                  </a:cubicBezTo>
                  <a:lnTo>
                    <a:pt x="7981" y="1451"/>
                  </a:lnTo>
                  <a:cubicBezTo>
                    <a:pt x="11623" y="1673"/>
                    <a:pt x="15233" y="2465"/>
                    <a:pt x="18685" y="3700"/>
                  </a:cubicBezTo>
                  <a:cubicBezTo>
                    <a:pt x="18880" y="3812"/>
                    <a:pt x="18829" y="4096"/>
                    <a:pt x="18641" y="4096"/>
                  </a:cubicBezTo>
                  <a:cubicBezTo>
                    <a:pt x="18616" y="4096"/>
                    <a:pt x="18588" y="4091"/>
                    <a:pt x="18558" y="4080"/>
                  </a:cubicBezTo>
                  <a:lnTo>
                    <a:pt x="18273" y="4998"/>
                  </a:lnTo>
                  <a:cubicBezTo>
                    <a:pt x="19445" y="5315"/>
                    <a:pt x="20617" y="5663"/>
                    <a:pt x="21757" y="6075"/>
                  </a:cubicBezTo>
                  <a:cubicBezTo>
                    <a:pt x="22023" y="6134"/>
                    <a:pt x="21930" y="6525"/>
                    <a:pt x="21710" y="6525"/>
                  </a:cubicBezTo>
                  <a:cubicBezTo>
                    <a:pt x="21695" y="6525"/>
                    <a:pt x="21679" y="6523"/>
                    <a:pt x="21662" y="6518"/>
                  </a:cubicBezTo>
                  <a:cubicBezTo>
                    <a:pt x="14992" y="4295"/>
                    <a:pt x="8094" y="3183"/>
                    <a:pt x="1130" y="3183"/>
                  </a:cubicBezTo>
                  <a:cubicBezTo>
                    <a:pt x="753" y="3183"/>
                    <a:pt x="377" y="3187"/>
                    <a:pt x="0" y="3193"/>
                  </a:cubicBezTo>
                  <a:lnTo>
                    <a:pt x="0" y="4302"/>
                  </a:lnTo>
                  <a:cubicBezTo>
                    <a:pt x="5796" y="5093"/>
                    <a:pt x="11559" y="6392"/>
                    <a:pt x="17133" y="8134"/>
                  </a:cubicBezTo>
                  <a:cubicBezTo>
                    <a:pt x="17359" y="8190"/>
                    <a:pt x="17308" y="8497"/>
                    <a:pt x="17138" y="8497"/>
                  </a:cubicBezTo>
                  <a:cubicBezTo>
                    <a:pt x="17117" y="8497"/>
                    <a:pt x="17094" y="8492"/>
                    <a:pt x="17070" y="8482"/>
                  </a:cubicBezTo>
                  <a:cubicBezTo>
                    <a:pt x="14568" y="7785"/>
                    <a:pt x="12066" y="7152"/>
                    <a:pt x="9532" y="6550"/>
                  </a:cubicBezTo>
                  <a:lnTo>
                    <a:pt x="9311" y="7564"/>
                  </a:lnTo>
                  <a:cubicBezTo>
                    <a:pt x="13554" y="8609"/>
                    <a:pt x="17576" y="10002"/>
                    <a:pt x="21313" y="12092"/>
                  </a:cubicBezTo>
                  <a:cubicBezTo>
                    <a:pt x="21491" y="12211"/>
                    <a:pt x="21392" y="12412"/>
                    <a:pt x="21223" y="12412"/>
                  </a:cubicBezTo>
                  <a:cubicBezTo>
                    <a:pt x="21211" y="12412"/>
                    <a:pt x="21199" y="12411"/>
                    <a:pt x="21187" y="12409"/>
                  </a:cubicBezTo>
                  <a:lnTo>
                    <a:pt x="20838" y="13676"/>
                  </a:lnTo>
                  <a:cubicBezTo>
                    <a:pt x="21978" y="13992"/>
                    <a:pt x="23087" y="14309"/>
                    <a:pt x="24227" y="14594"/>
                  </a:cubicBezTo>
                  <a:cubicBezTo>
                    <a:pt x="24417" y="11966"/>
                    <a:pt x="24417" y="9400"/>
                    <a:pt x="24069" y="6835"/>
                  </a:cubicBezTo>
                  <a:cubicBezTo>
                    <a:pt x="23910" y="5600"/>
                    <a:pt x="23309" y="4048"/>
                    <a:pt x="23625" y="2750"/>
                  </a:cubicBezTo>
                  <a:lnTo>
                    <a:pt x="23625" y="2750"/>
                  </a:lnTo>
                  <a:cubicBezTo>
                    <a:pt x="23601" y="2752"/>
                    <a:pt x="23576" y="2753"/>
                    <a:pt x="23550" y="2753"/>
                  </a:cubicBezTo>
                  <a:cubicBezTo>
                    <a:pt x="22699" y="2753"/>
                    <a:pt x="21003" y="1760"/>
                    <a:pt x="20173" y="1483"/>
                  </a:cubicBezTo>
                  <a:cubicBezTo>
                    <a:pt x="17291" y="565"/>
                    <a:pt x="14283" y="90"/>
                    <a:pt x="11243" y="26"/>
                  </a:cubicBezTo>
                  <a:cubicBezTo>
                    <a:pt x="10918" y="8"/>
                    <a:pt x="10591" y="0"/>
                    <a:pt x="102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endParaRPr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Google Shape;618;p33">
              <a:extLst>
                <a:ext uri="{FF2B5EF4-FFF2-40B4-BE49-F238E27FC236}">
                  <a16:creationId xmlns:a16="http://schemas.microsoft.com/office/drawing/2014/main" id="{5F1F80F4-D793-1D04-DDD0-53AF06B08929}"/>
                </a:ext>
              </a:extLst>
            </p:cNvPr>
            <p:cNvSpPr/>
            <p:nvPr/>
          </p:nvSpPr>
          <p:spPr>
            <a:xfrm>
              <a:off x="17928175" y="1471150"/>
              <a:ext cx="590600" cy="91250"/>
            </a:xfrm>
            <a:custGeom>
              <a:avLst/>
              <a:gdLst/>
              <a:ahLst/>
              <a:cxnLst/>
              <a:rect l="l" t="t" r="r" b="b"/>
              <a:pathLst>
                <a:path w="23624" h="3650" extrusionOk="0">
                  <a:moveTo>
                    <a:pt x="3797" y="0"/>
                  </a:moveTo>
                  <a:cubicBezTo>
                    <a:pt x="2585" y="0"/>
                    <a:pt x="1372" y="37"/>
                    <a:pt x="159" y="113"/>
                  </a:cubicBezTo>
                  <a:lnTo>
                    <a:pt x="127" y="113"/>
                  </a:lnTo>
                  <a:cubicBezTo>
                    <a:pt x="0" y="144"/>
                    <a:pt x="0" y="334"/>
                    <a:pt x="159" y="334"/>
                  </a:cubicBezTo>
                  <a:cubicBezTo>
                    <a:pt x="634" y="303"/>
                    <a:pt x="1109" y="303"/>
                    <a:pt x="1584" y="303"/>
                  </a:cubicBezTo>
                  <a:cubicBezTo>
                    <a:pt x="1973" y="296"/>
                    <a:pt x="2362" y="293"/>
                    <a:pt x="2750" y="293"/>
                  </a:cubicBezTo>
                  <a:cubicBezTo>
                    <a:pt x="9755" y="293"/>
                    <a:pt x="16614" y="1377"/>
                    <a:pt x="23245" y="3628"/>
                  </a:cubicBezTo>
                  <a:cubicBezTo>
                    <a:pt x="23279" y="3643"/>
                    <a:pt x="23310" y="3649"/>
                    <a:pt x="23338" y="3649"/>
                  </a:cubicBezTo>
                  <a:cubicBezTo>
                    <a:pt x="23554" y="3649"/>
                    <a:pt x="23624" y="3268"/>
                    <a:pt x="23372" y="3184"/>
                  </a:cubicBezTo>
                  <a:cubicBezTo>
                    <a:pt x="22232" y="2804"/>
                    <a:pt x="21029" y="2456"/>
                    <a:pt x="19888" y="2171"/>
                  </a:cubicBezTo>
                  <a:cubicBezTo>
                    <a:pt x="14632" y="747"/>
                    <a:pt x="9228" y="0"/>
                    <a:pt x="3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endParaRPr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Google Shape;619;p33">
              <a:extLst>
                <a:ext uri="{FF2B5EF4-FFF2-40B4-BE49-F238E27FC236}">
                  <a16:creationId xmlns:a16="http://schemas.microsoft.com/office/drawing/2014/main" id="{AD648A38-1694-AC3F-264B-D4BEED47AD37}"/>
                </a:ext>
              </a:extLst>
            </p:cNvPr>
            <p:cNvSpPr/>
            <p:nvPr/>
          </p:nvSpPr>
          <p:spPr>
            <a:xfrm>
              <a:off x="17837300" y="1526125"/>
              <a:ext cx="666950" cy="181475"/>
            </a:xfrm>
            <a:custGeom>
              <a:avLst/>
              <a:gdLst/>
              <a:ahLst/>
              <a:cxnLst/>
              <a:rect l="l" t="t" r="r" b="b"/>
              <a:pathLst>
                <a:path w="26678" h="7259" extrusionOk="0">
                  <a:moveTo>
                    <a:pt x="131" y="0"/>
                  </a:moveTo>
                  <a:cubicBezTo>
                    <a:pt x="48" y="0"/>
                    <a:pt x="1" y="164"/>
                    <a:pt x="88" y="194"/>
                  </a:cubicBezTo>
                  <a:lnTo>
                    <a:pt x="120" y="194"/>
                  </a:lnTo>
                  <a:cubicBezTo>
                    <a:pt x="9241" y="1777"/>
                    <a:pt x="17886" y="3361"/>
                    <a:pt x="26342" y="7256"/>
                  </a:cubicBezTo>
                  <a:lnTo>
                    <a:pt x="26374" y="7256"/>
                  </a:lnTo>
                  <a:cubicBezTo>
                    <a:pt x="26384" y="7258"/>
                    <a:pt x="26394" y="7259"/>
                    <a:pt x="26405" y="7259"/>
                  </a:cubicBezTo>
                  <a:cubicBezTo>
                    <a:pt x="26551" y="7259"/>
                    <a:pt x="26678" y="7058"/>
                    <a:pt x="26500" y="6939"/>
                  </a:cubicBezTo>
                  <a:cubicBezTo>
                    <a:pt x="22795" y="4881"/>
                    <a:pt x="18741" y="3456"/>
                    <a:pt x="14529" y="2411"/>
                  </a:cubicBezTo>
                  <a:cubicBezTo>
                    <a:pt x="9779" y="1270"/>
                    <a:pt x="4870" y="605"/>
                    <a:pt x="152" y="4"/>
                  </a:cubicBezTo>
                  <a:cubicBezTo>
                    <a:pt x="144" y="1"/>
                    <a:pt x="137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endParaRPr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Google Shape;620;p33">
              <a:extLst>
                <a:ext uri="{FF2B5EF4-FFF2-40B4-BE49-F238E27FC236}">
                  <a16:creationId xmlns:a16="http://schemas.microsoft.com/office/drawing/2014/main" id="{67A25D39-564A-9956-4F3E-19A877A5CE52}"/>
                </a:ext>
              </a:extLst>
            </p:cNvPr>
            <p:cNvSpPr/>
            <p:nvPr/>
          </p:nvSpPr>
          <p:spPr>
            <a:xfrm>
              <a:off x="17834750" y="1530950"/>
              <a:ext cx="661900" cy="208250"/>
            </a:xfrm>
            <a:custGeom>
              <a:avLst/>
              <a:gdLst/>
              <a:ahLst/>
              <a:cxnLst/>
              <a:rect l="l" t="t" r="r" b="b"/>
              <a:pathLst>
                <a:path w="26476" h="8330" extrusionOk="0">
                  <a:moveTo>
                    <a:pt x="190" y="1"/>
                  </a:moveTo>
                  <a:lnTo>
                    <a:pt x="0" y="127"/>
                  </a:lnTo>
                  <a:cubicBezTo>
                    <a:pt x="32" y="159"/>
                    <a:pt x="64" y="254"/>
                    <a:pt x="95" y="317"/>
                  </a:cubicBezTo>
                  <a:cubicBezTo>
                    <a:pt x="8804" y="2914"/>
                    <a:pt x="17355" y="5923"/>
                    <a:pt x="26127" y="8330"/>
                  </a:cubicBezTo>
                  <a:lnTo>
                    <a:pt x="26476" y="7063"/>
                  </a:lnTo>
                  <a:lnTo>
                    <a:pt x="26444" y="7063"/>
                  </a:lnTo>
                  <a:cubicBezTo>
                    <a:pt x="17988" y="3136"/>
                    <a:pt x="9343" y="1552"/>
                    <a:pt x="2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endParaRPr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Google Shape;621;p33">
              <a:extLst>
                <a:ext uri="{FF2B5EF4-FFF2-40B4-BE49-F238E27FC236}">
                  <a16:creationId xmlns:a16="http://schemas.microsoft.com/office/drawing/2014/main" id="{89CE6625-CB46-B04F-E0A9-5706894A149A}"/>
                </a:ext>
              </a:extLst>
            </p:cNvPr>
            <p:cNvSpPr/>
            <p:nvPr/>
          </p:nvSpPr>
          <p:spPr>
            <a:xfrm>
              <a:off x="17318550" y="398225"/>
              <a:ext cx="1151975" cy="1064675"/>
            </a:xfrm>
            <a:custGeom>
              <a:avLst/>
              <a:gdLst/>
              <a:ahLst/>
              <a:cxnLst/>
              <a:rect l="l" t="t" r="r" b="b"/>
              <a:pathLst>
                <a:path w="46079" h="42587" extrusionOk="0">
                  <a:moveTo>
                    <a:pt x="44367" y="1"/>
                  </a:moveTo>
                  <a:cubicBezTo>
                    <a:pt x="43549" y="1"/>
                    <a:pt x="41808" y="928"/>
                    <a:pt x="41138" y="1132"/>
                  </a:cubicBezTo>
                  <a:cubicBezTo>
                    <a:pt x="39175" y="1765"/>
                    <a:pt x="37180" y="2493"/>
                    <a:pt x="35216" y="3190"/>
                  </a:cubicBezTo>
                  <a:cubicBezTo>
                    <a:pt x="31004" y="4710"/>
                    <a:pt x="26887" y="6325"/>
                    <a:pt x="22770" y="8067"/>
                  </a:cubicBezTo>
                  <a:cubicBezTo>
                    <a:pt x="15011" y="11392"/>
                    <a:pt x="7411" y="15129"/>
                    <a:pt x="0" y="19151"/>
                  </a:cubicBezTo>
                  <a:cubicBezTo>
                    <a:pt x="8804" y="24187"/>
                    <a:pt x="15265" y="32705"/>
                    <a:pt x="17418" y="42586"/>
                  </a:cubicBezTo>
                  <a:cubicBezTo>
                    <a:pt x="18812" y="33434"/>
                    <a:pt x="19097" y="24377"/>
                    <a:pt x="17798" y="15224"/>
                  </a:cubicBezTo>
                  <a:cubicBezTo>
                    <a:pt x="17798" y="15003"/>
                    <a:pt x="17861" y="14844"/>
                    <a:pt x="18052" y="14749"/>
                  </a:cubicBezTo>
                  <a:cubicBezTo>
                    <a:pt x="27299" y="10917"/>
                    <a:pt x="36673" y="7402"/>
                    <a:pt x="46079" y="4108"/>
                  </a:cubicBezTo>
                  <a:lnTo>
                    <a:pt x="46079" y="3918"/>
                  </a:lnTo>
                  <a:cubicBezTo>
                    <a:pt x="45920" y="3887"/>
                    <a:pt x="45825" y="3760"/>
                    <a:pt x="45825" y="3602"/>
                  </a:cubicBezTo>
                  <a:cubicBezTo>
                    <a:pt x="45857" y="2493"/>
                    <a:pt x="46015" y="435"/>
                    <a:pt x="44559" y="23"/>
                  </a:cubicBezTo>
                  <a:cubicBezTo>
                    <a:pt x="44502" y="8"/>
                    <a:pt x="44438" y="1"/>
                    <a:pt x="443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endParaRPr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Google Shape;622;p33">
              <a:extLst>
                <a:ext uri="{FF2B5EF4-FFF2-40B4-BE49-F238E27FC236}">
                  <a16:creationId xmlns:a16="http://schemas.microsoft.com/office/drawing/2014/main" id="{02FA7316-D80A-2108-2E18-F64D63632CD3}"/>
                </a:ext>
              </a:extLst>
            </p:cNvPr>
            <p:cNvSpPr/>
            <p:nvPr/>
          </p:nvSpPr>
          <p:spPr>
            <a:xfrm>
              <a:off x="18163425" y="1435075"/>
              <a:ext cx="276525" cy="66000"/>
            </a:xfrm>
            <a:custGeom>
              <a:avLst/>
              <a:gdLst/>
              <a:ahLst/>
              <a:cxnLst/>
              <a:rect l="l" t="t" r="r" b="b"/>
              <a:pathLst>
                <a:path w="11061" h="2640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1"/>
                    <a:pt x="36" y="194"/>
                    <a:pt x="154" y="194"/>
                  </a:cubicBezTo>
                  <a:cubicBezTo>
                    <a:pt x="3796" y="605"/>
                    <a:pt x="7280" y="1397"/>
                    <a:pt x="10700" y="2632"/>
                  </a:cubicBezTo>
                  <a:cubicBezTo>
                    <a:pt x="10719" y="2637"/>
                    <a:pt x="10738" y="2639"/>
                    <a:pt x="10756" y="2639"/>
                  </a:cubicBezTo>
                  <a:cubicBezTo>
                    <a:pt x="10971" y="2639"/>
                    <a:pt x="11061" y="2308"/>
                    <a:pt x="10827" y="2221"/>
                  </a:cubicBezTo>
                  <a:cubicBezTo>
                    <a:pt x="7375" y="986"/>
                    <a:pt x="3796" y="194"/>
                    <a:pt x="154" y="4"/>
                  </a:cubicBezTo>
                  <a:cubicBezTo>
                    <a:pt x="144" y="2"/>
                    <a:pt x="134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endParaRPr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Google Shape;623;p33">
              <a:extLst>
                <a:ext uri="{FF2B5EF4-FFF2-40B4-BE49-F238E27FC236}">
                  <a16:creationId xmlns:a16="http://schemas.microsoft.com/office/drawing/2014/main" id="{A5108FFD-3AF5-490E-7805-7B76C0223273}"/>
                </a:ext>
              </a:extLst>
            </p:cNvPr>
            <p:cNvSpPr/>
            <p:nvPr/>
          </p:nvSpPr>
          <p:spPr>
            <a:xfrm>
              <a:off x="17923425" y="1400325"/>
              <a:ext cx="507525" cy="122750"/>
            </a:xfrm>
            <a:custGeom>
              <a:avLst/>
              <a:gdLst/>
              <a:ahLst/>
              <a:cxnLst/>
              <a:rect l="l" t="t" r="r" b="b"/>
              <a:pathLst>
                <a:path w="20301" h="4910" extrusionOk="0">
                  <a:moveTo>
                    <a:pt x="9628" y="0"/>
                  </a:moveTo>
                  <a:cubicBezTo>
                    <a:pt x="6302" y="254"/>
                    <a:pt x="3104" y="1014"/>
                    <a:pt x="0" y="2186"/>
                  </a:cubicBezTo>
                  <a:lnTo>
                    <a:pt x="285" y="2851"/>
                  </a:lnTo>
                  <a:lnTo>
                    <a:pt x="317" y="2851"/>
                  </a:lnTo>
                  <a:cubicBezTo>
                    <a:pt x="1499" y="2783"/>
                    <a:pt x="2680" y="2750"/>
                    <a:pt x="3857" y="2750"/>
                  </a:cubicBezTo>
                  <a:cubicBezTo>
                    <a:pt x="9335" y="2750"/>
                    <a:pt x="14755" y="3475"/>
                    <a:pt x="20047" y="4909"/>
                  </a:cubicBezTo>
                  <a:lnTo>
                    <a:pt x="20300" y="4022"/>
                  </a:lnTo>
                  <a:cubicBezTo>
                    <a:pt x="16880" y="2787"/>
                    <a:pt x="13396" y="1995"/>
                    <a:pt x="9754" y="1552"/>
                  </a:cubicBezTo>
                  <a:cubicBezTo>
                    <a:pt x="9628" y="1552"/>
                    <a:pt x="9596" y="1362"/>
                    <a:pt x="9754" y="1362"/>
                  </a:cubicBezTo>
                  <a:lnTo>
                    <a:pt x="96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endParaRPr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Google Shape;624;p33">
              <a:extLst>
                <a:ext uri="{FF2B5EF4-FFF2-40B4-BE49-F238E27FC236}">
                  <a16:creationId xmlns:a16="http://schemas.microsoft.com/office/drawing/2014/main" id="{01DF3A09-F913-A7A8-0100-1A6B6F275806}"/>
                </a:ext>
              </a:extLst>
            </p:cNvPr>
            <p:cNvSpPr/>
            <p:nvPr/>
          </p:nvSpPr>
          <p:spPr>
            <a:xfrm>
              <a:off x="17963800" y="1506400"/>
              <a:ext cx="438375" cy="104600"/>
            </a:xfrm>
            <a:custGeom>
              <a:avLst/>
              <a:gdLst/>
              <a:ahLst/>
              <a:cxnLst/>
              <a:rect l="l" t="t" r="r" b="b"/>
              <a:pathLst>
                <a:path w="17535" h="4184" extrusionOk="0">
                  <a:moveTo>
                    <a:pt x="159" y="1"/>
                  </a:moveTo>
                  <a:cubicBezTo>
                    <a:pt x="0" y="1"/>
                    <a:pt x="0" y="223"/>
                    <a:pt x="127" y="254"/>
                  </a:cubicBezTo>
                  <a:cubicBezTo>
                    <a:pt x="3389" y="824"/>
                    <a:pt x="6556" y="1458"/>
                    <a:pt x="9723" y="2218"/>
                  </a:cubicBezTo>
                  <a:cubicBezTo>
                    <a:pt x="12256" y="2788"/>
                    <a:pt x="14727" y="3453"/>
                    <a:pt x="17228" y="4181"/>
                  </a:cubicBezTo>
                  <a:cubicBezTo>
                    <a:pt x="17237" y="4183"/>
                    <a:pt x="17246" y="4183"/>
                    <a:pt x="17255" y="4183"/>
                  </a:cubicBezTo>
                  <a:cubicBezTo>
                    <a:pt x="17430" y="4183"/>
                    <a:pt x="17535" y="3892"/>
                    <a:pt x="17323" y="3801"/>
                  </a:cubicBezTo>
                  <a:cubicBezTo>
                    <a:pt x="11718" y="2059"/>
                    <a:pt x="5954" y="76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endParaRPr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Google Shape;625;p33">
              <a:extLst>
                <a:ext uri="{FF2B5EF4-FFF2-40B4-BE49-F238E27FC236}">
                  <a16:creationId xmlns:a16="http://schemas.microsoft.com/office/drawing/2014/main" id="{7C42E687-37CB-0444-E8AF-66A7C7156C47}"/>
                </a:ext>
              </a:extLst>
            </p:cNvPr>
            <p:cNvSpPr/>
            <p:nvPr/>
          </p:nvSpPr>
          <p:spPr>
            <a:xfrm>
              <a:off x="17813375" y="1454950"/>
              <a:ext cx="393500" cy="131450"/>
            </a:xfrm>
            <a:custGeom>
              <a:avLst/>
              <a:gdLst/>
              <a:ahLst/>
              <a:cxnLst/>
              <a:rect l="l" t="t" r="r" b="b"/>
              <a:pathLst>
                <a:path w="15740" h="5258" extrusionOk="0">
                  <a:moveTo>
                    <a:pt x="4434" y="1"/>
                  </a:moveTo>
                  <a:cubicBezTo>
                    <a:pt x="2914" y="602"/>
                    <a:pt x="1425" y="1299"/>
                    <a:pt x="0" y="2091"/>
                  </a:cubicBezTo>
                  <a:cubicBezTo>
                    <a:pt x="317" y="2407"/>
                    <a:pt x="602" y="2787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9" y="2851"/>
                  </a:cubicBezTo>
                  <a:cubicBezTo>
                    <a:pt x="5827" y="3452"/>
                    <a:pt x="10736" y="4117"/>
                    <a:pt x="15486" y="5258"/>
                  </a:cubicBezTo>
                  <a:lnTo>
                    <a:pt x="15740" y="4244"/>
                  </a:lnTo>
                  <a:cubicBezTo>
                    <a:pt x="12573" y="3484"/>
                    <a:pt x="9406" y="2851"/>
                    <a:pt x="6144" y="2217"/>
                  </a:cubicBezTo>
                  <a:cubicBezTo>
                    <a:pt x="6017" y="2186"/>
                    <a:pt x="6049" y="1996"/>
                    <a:pt x="6176" y="1996"/>
                  </a:cubicBezTo>
                  <a:lnTo>
                    <a:pt x="6176" y="887"/>
                  </a:lnTo>
                  <a:cubicBezTo>
                    <a:pt x="5701" y="887"/>
                    <a:pt x="5226" y="919"/>
                    <a:pt x="4751" y="919"/>
                  </a:cubicBezTo>
                  <a:cubicBezTo>
                    <a:pt x="4744" y="921"/>
                    <a:pt x="4738" y="922"/>
                    <a:pt x="4732" y="922"/>
                  </a:cubicBezTo>
                  <a:cubicBezTo>
                    <a:pt x="4648" y="922"/>
                    <a:pt x="4601" y="725"/>
                    <a:pt x="4719" y="666"/>
                  </a:cubicBezTo>
                  <a:lnTo>
                    <a:pt x="44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endParaRPr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Google Shape;626;p33">
              <a:extLst>
                <a:ext uri="{FF2B5EF4-FFF2-40B4-BE49-F238E27FC236}">
                  <a16:creationId xmlns:a16="http://schemas.microsoft.com/office/drawing/2014/main" id="{ED569A63-36B1-293F-99FC-5794230A785B}"/>
                </a:ext>
              </a:extLst>
            </p:cNvPr>
            <p:cNvSpPr/>
            <p:nvPr/>
          </p:nvSpPr>
          <p:spPr>
            <a:xfrm>
              <a:off x="17660575" y="1479750"/>
              <a:ext cx="178950" cy="76575"/>
            </a:xfrm>
            <a:custGeom>
              <a:avLst/>
              <a:gdLst/>
              <a:ahLst/>
              <a:cxnLst/>
              <a:rect l="l" t="t" r="r" b="b"/>
              <a:pathLst>
                <a:path w="7158" h="3063" extrusionOk="0">
                  <a:moveTo>
                    <a:pt x="7142" y="2804"/>
                  </a:moveTo>
                  <a:cubicBezTo>
                    <a:pt x="7128" y="2804"/>
                    <a:pt x="7103" y="2814"/>
                    <a:pt x="7068" y="2864"/>
                  </a:cubicBezTo>
                  <a:lnTo>
                    <a:pt x="7068" y="2864"/>
                  </a:lnTo>
                  <a:cubicBezTo>
                    <a:pt x="7098" y="2856"/>
                    <a:pt x="7128" y="2849"/>
                    <a:pt x="7157" y="2840"/>
                  </a:cubicBezTo>
                  <a:lnTo>
                    <a:pt x="7157" y="2809"/>
                  </a:lnTo>
                  <a:cubicBezTo>
                    <a:pt x="7157" y="2809"/>
                    <a:pt x="7152" y="2804"/>
                    <a:pt x="7142" y="2804"/>
                  </a:cubicBezTo>
                  <a:close/>
                  <a:moveTo>
                    <a:pt x="1707" y="1"/>
                  </a:moveTo>
                  <a:cubicBezTo>
                    <a:pt x="1139" y="1"/>
                    <a:pt x="563" y="81"/>
                    <a:pt x="0" y="244"/>
                  </a:cubicBezTo>
                  <a:cubicBezTo>
                    <a:pt x="190" y="465"/>
                    <a:pt x="349" y="687"/>
                    <a:pt x="539" y="877"/>
                  </a:cubicBezTo>
                  <a:cubicBezTo>
                    <a:pt x="668" y="871"/>
                    <a:pt x="800" y="867"/>
                    <a:pt x="933" y="867"/>
                  </a:cubicBezTo>
                  <a:cubicBezTo>
                    <a:pt x="2791" y="867"/>
                    <a:pt x="4989" y="1496"/>
                    <a:pt x="6112" y="3062"/>
                  </a:cubicBezTo>
                  <a:cubicBezTo>
                    <a:pt x="6312" y="3022"/>
                    <a:pt x="6536" y="2982"/>
                    <a:pt x="6762" y="2935"/>
                  </a:cubicBezTo>
                  <a:lnTo>
                    <a:pt x="6762" y="2935"/>
                  </a:lnTo>
                  <a:cubicBezTo>
                    <a:pt x="6796" y="2952"/>
                    <a:pt x="6833" y="2959"/>
                    <a:pt x="6868" y="2959"/>
                  </a:cubicBezTo>
                  <a:cubicBezTo>
                    <a:pt x="6952" y="2959"/>
                    <a:pt x="7031" y="2920"/>
                    <a:pt x="7062" y="2872"/>
                  </a:cubicBezTo>
                  <a:cubicBezTo>
                    <a:pt x="7064" y="2869"/>
                    <a:pt x="7066" y="2867"/>
                    <a:pt x="7068" y="2864"/>
                  </a:cubicBezTo>
                  <a:lnTo>
                    <a:pt x="7068" y="2864"/>
                  </a:lnTo>
                  <a:cubicBezTo>
                    <a:pt x="6967" y="2890"/>
                    <a:pt x="6865" y="2913"/>
                    <a:pt x="6762" y="2935"/>
                  </a:cubicBezTo>
                  <a:lnTo>
                    <a:pt x="6762" y="2935"/>
                  </a:lnTo>
                  <a:cubicBezTo>
                    <a:pt x="6718" y="2912"/>
                    <a:pt x="6678" y="2872"/>
                    <a:pt x="6651" y="2809"/>
                  </a:cubicBezTo>
                  <a:cubicBezTo>
                    <a:pt x="6049" y="1859"/>
                    <a:pt x="5289" y="1162"/>
                    <a:pt x="4371" y="687"/>
                  </a:cubicBezTo>
                  <a:cubicBezTo>
                    <a:pt x="4349" y="691"/>
                    <a:pt x="4329" y="693"/>
                    <a:pt x="4310" y="693"/>
                  </a:cubicBezTo>
                  <a:cubicBezTo>
                    <a:pt x="4187" y="693"/>
                    <a:pt x="4109" y="611"/>
                    <a:pt x="4054" y="529"/>
                  </a:cubicBezTo>
                  <a:cubicBezTo>
                    <a:pt x="4022" y="497"/>
                    <a:pt x="4022" y="497"/>
                    <a:pt x="3990" y="497"/>
                  </a:cubicBezTo>
                  <a:cubicBezTo>
                    <a:pt x="3959" y="624"/>
                    <a:pt x="3959" y="750"/>
                    <a:pt x="3895" y="909"/>
                  </a:cubicBezTo>
                  <a:cubicBezTo>
                    <a:pt x="3871" y="1005"/>
                    <a:pt x="3806" y="1047"/>
                    <a:pt x="3735" y="1047"/>
                  </a:cubicBezTo>
                  <a:cubicBezTo>
                    <a:pt x="3621" y="1047"/>
                    <a:pt x="3496" y="939"/>
                    <a:pt x="3515" y="782"/>
                  </a:cubicBezTo>
                  <a:cubicBezTo>
                    <a:pt x="3547" y="624"/>
                    <a:pt x="3547" y="497"/>
                    <a:pt x="3579" y="307"/>
                  </a:cubicBezTo>
                  <a:cubicBezTo>
                    <a:pt x="2988" y="105"/>
                    <a:pt x="2353" y="1"/>
                    <a:pt x="17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endParaRPr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Google Shape;627;p33">
              <a:extLst>
                <a:ext uri="{FF2B5EF4-FFF2-40B4-BE49-F238E27FC236}">
                  <a16:creationId xmlns:a16="http://schemas.microsoft.com/office/drawing/2014/main" id="{4FD1947E-1F9C-2EAE-2A9C-CBD1FB669343}"/>
                </a:ext>
              </a:extLst>
            </p:cNvPr>
            <p:cNvSpPr/>
            <p:nvPr/>
          </p:nvSpPr>
          <p:spPr>
            <a:xfrm>
              <a:off x="17681150" y="1509575"/>
              <a:ext cx="116400" cy="47550"/>
            </a:xfrm>
            <a:custGeom>
              <a:avLst/>
              <a:gdLst/>
              <a:ahLst/>
              <a:cxnLst/>
              <a:rect l="l" t="t" r="r" b="b"/>
              <a:pathLst>
                <a:path w="4656" h="1902" extrusionOk="0">
                  <a:moveTo>
                    <a:pt x="1" y="1"/>
                  </a:moveTo>
                  <a:cubicBezTo>
                    <a:pt x="1269" y="1239"/>
                    <a:pt x="2811" y="1902"/>
                    <a:pt x="4535" y="1902"/>
                  </a:cubicBezTo>
                  <a:cubicBezTo>
                    <a:pt x="4575" y="1902"/>
                    <a:pt x="4616" y="1902"/>
                    <a:pt x="4656" y="1901"/>
                  </a:cubicBezTo>
                  <a:cubicBezTo>
                    <a:pt x="3452" y="602"/>
                    <a:pt x="1742" y="38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endParaRPr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Google Shape;628;p33">
              <a:extLst>
                <a:ext uri="{FF2B5EF4-FFF2-40B4-BE49-F238E27FC236}">
                  <a16:creationId xmlns:a16="http://schemas.microsoft.com/office/drawing/2014/main" id="{CBDD5B47-7B55-F019-030B-95B4CAA141FE}"/>
                </a:ext>
              </a:extLst>
            </p:cNvPr>
            <p:cNvSpPr/>
            <p:nvPr/>
          </p:nvSpPr>
          <p:spPr>
            <a:xfrm>
              <a:off x="17537850" y="1302950"/>
              <a:ext cx="201900" cy="171025"/>
            </a:xfrm>
            <a:custGeom>
              <a:avLst/>
              <a:gdLst/>
              <a:ahLst/>
              <a:cxnLst/>
              <a:rect l="l" t="t" r="r" b="b"/>
              <a:pathLst>
                <a:path w="8076" h="6841" extrusionOk="0">
                  <a:moveTo>
                    <a:pt x="919" y="0"/>
                  </a:moveTo>
                  <a:lnTo>
                    <a:pt x="666" y="950"/>
                  </a:lnTo>
                  <a:cubicBezTo>
                    <a:pt x="848" y="1080"/>
                    <a:pt x="752" y="1339"/>
                    <a:pt x="589" y="1339"/>
                  </a:cubicBezTo>
                  <a:cubicBezTo>
                    <a:pt x="553" y="1339"/>
                    <a:pt x="515" y="1327"/>
                    <a:pt x="476" y="1299"/>
                  </a:cubicBezTo>
                  <a:lnTo>
                    <a:pt x="0" y="2027"/>
                  </a:lnTo>
                  <a:cubicBezTo>
                    <a:pt x="1679" y="3167"/>
                    <a:pt x="3357" y="4402"/>
                    <a:pt x="4941" y="5669"/>
                  </a:cubicBezTo>
                  <a:cubicBezTo>
                    <a:pt x="5099" y="5764"/>
                    <a:pt x="4941" y="6049"/>
                    <a:pt x="4782" y="6049"/>
                  </a:cubicBezTo>
                  <a:lnTo>
                    <a:pt x="5163" y="6841"/>
                  </a:lnTo>
                  <a:cubicBezTo>
                    <a:pt x="5728" y="6652"/>
                    <a:pt x="6315" y="6565"/>
                    <a:pt x="6899" y="6565"/>
                  </a:cubicBezTo>
                  <a:cubicBezTo>
                    <a:pt x="7296" y="6565"/>
                    <a:pt x="7691" y="6605"/>
                    <a:pt x="8076" y="6682"/>
                  </a:cubicBezTo>
                  <a:cubicBezTo>
                    <a:pt x="7791" y="6271"/>
                    <a:pt x="7506" y="5922"/>
                    <a:pt x="7221" y="5542"/>
                  </a:cubicBezTo>
                  <a:lnTo>
                    <a:pt x="7221" y="5542"/>
                  </a:lnTo>
                  <a:cubicBezTo>
                    <a:pt x="7345" y="5716"/>
                    <a:pt x="7177" y="5949"/>
                    <a:pt x="6991" y="5949"/>
                  </a:cubicBezTo>
                  <a:cubicBezTo>
                    <a:pt x="6941" y="5949"/>
                    <a:pt x="6889" y="5931"/>
                    <a:pt x="6841" y="5890"/>
                  </a:cubicBezTo>
                  <a:cubicBezTo>
                    <a:pt x="5004" y="3705"/>
                    <a:pt x="3041" y="1774"/>
                    <a:pt x="9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endParaRPr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Google Shape;629;p33">
              <a:extLst>
                <a:ext uri="{FF2B5EF4-FFF2-40B4-BE49-F238E27FC236}">
                  <a16:creationId xmlns:a16="http://schemas.microsoft.com/office/drawing/2014/main" id="{3FCDA4CA-12F1-921B-E4EB-01C470FEFD1D}"/>
                </a:ext>
              </a:extLst>
            </p:cNvPr>
            <p:cNvSpPr/>
            <p:nvPr/>
          </p:nvSpPr>
          <p:spPr>
            <a:xfrm>
              <a:off x="17162825" y="1077225"/>
              <a:ext cx="559850" cy="374775"/>
            </a:xfrm>
            <a:custGeom>
              <a:avLst/>
              <a:gdLst/>
              <a:ahLst/>
              <a:cxnLst/>
              <a:rect l="l" t="t" r="r" b="b"/>
              <a:pathLst>
                <a:path w="22394" h="14991" extrusionOk="0">
                  <a:moveTo>
                    <a:pt x="156" y="0"/>
                  </a:moveTo>
                  <a:cubicBezTo>
                    <a:pt x="46" y="0"/>
                    <a:pt x="1" y="196"/>
                    <a:pt x="149" y="225"/>
                  </a:cubicBezTo>
                  <a:cubicBezTo>
                    <a:pt x="6007" y="2220"/>
                    <a:pt x="11360" y="5134"/>
                    <a:pt x="15983" y="9029"/>
                  </a:cubicBezTo>
                  <a:cubicBezTo>
                    <a:pt x="18073" y="10803"/>
                    <a:pt x="20069" y="12734"/>
                    <a:pt x="21874" y="14919"/>
                  </a:cubicBezTo>
                  <a:cubicBezTo>
                    <a:pt x="21917" y="14969"/>
                    <a:pt x="21969" y="14990"/>
                    <a:pt x="22022" y="14990"/>
                  </a:cubicBezTo>
                  <a:cubicBezTo>
                    <a:pt x="22204" y="14990"/>
                    <a:pt x="22394" y="14743"/>
                    <a:pt x="22222" y="14571"/>
                  </a:cubicBezTo>
                  <a:cubicBezTo>
                    <a:pt x="16585" y="7636"/>
                    <a:pt x="8826" y="2347"/>
                    <a:pt x="180" y="3"/>
                  </a:cubicBezTo>
                  <a:cubicBezTo>
                    <a:pt x="172" y="1"/>
                    <a:pt x="164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endParaRPr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Google Shape;630;p33">
              <a:extLst>
                <a:ext uri="{FF2B5EF4-FFF2-40B4-BE49-F238E27FC236}">
                  <a16:creationId xmlns:a16="http://schemas.microsoft.com/office/drawing/2014/main" id="{B978FE87-0EF5-0718-9821-120845AF213F}"/>
                </a:ext>
              </a:extLst>
            </p:cNvPr>
            <p:cNvSpPr/>
            <p:nvPr/>
          </p:nvSpPr>
          <p:spPr>
            <a:xfrm>
              <a:off x="17028775" y="1037700"/>
              <a:ext cx="689600" cy="444200"/>
            </a:xfrm>
            <a:custGeom>
              <a:avLst/>
              <a:gdLst/>
              <a:ahLst/>
              <a:cxnLst/>
              <a:rect l="l" t="t" r="r" b="b"/>
              <a:pathLst>
                <a:path w="27584" h="17768" extrusionOk="0">
                  <a:moveTo>
                    <a:pt x="3674" y="1"/>
                  </a:moveTo>
                  <a:cubicBezTo>
                    <a:pt x="3611" y="2946"/>
                    <a:pt x="2249" y="5923"/>
                    <a:pt x="0" y="7918"/>
                  </a:cubicBezTo>
                  <a:cubicBezTo>
                    <a:pt x="3896" y="9343"/>
                    <a:pt x="7696" y="11180"/>
                    <a:pt x="11559" y="12700"/>
                  </a:cubicBezTo>
                  <a:cubicBezTo>
                    <a:pt x="13491" y="13460"/>
                    <a:pt x="15486" y="14157"/>
                    <a:pt x="17418" y="14885"/>
                  </a:cubicBezTo>
                  <a:cubicBezTo>
                    <a:pt x="12795" y="11782"/>
                    <a:pt x="7949" y="9280"/>
                    <a:pt x="2565" y="7633"/>
                  </a:cubicBezTo>
                  <a:cubicBezTo>
                    <a:pt x="2416" y="7603"/>
                    <a:pt x="2492" y="7377"/>
                    <a:pt x="2633" y="7377"/>
                  </a:cubicBezTo>
                  <a:cubicBezTo>
                    <a:pt x="2642" y="7377"/>
                    <a:pt x="2651" y="7378"/>
                    <a:pt x="2660" y="7380"/>
                  </a:cubicBezTo>
                  <a:cubicBezTo>
                    <a:pt x="8583" y="9090"/>
                    <a:pt x="14378" y="11782"/>
                    <a:pt x="19287" y="15582"/>
                  </a:cubicBezTo>
                  <a:cubicBezTo>
                    <a:pt x="21187" y="16247"/>
                    <a:pt x="23055" y="16976"/>
                    <a:pt x="24892" y="17736"/>
                  </a:cubicBezTo>
                  <a:lnTo>
                    <a:pt x="24955" y="17767"/>
                  </a:lnTo>
                  <a:cubicBezTo>
                    <a:pt x="24987" y="17736"/>
                    <a:pt x="24987" y="17672"/>
                    <a:pt x="25019" y="17672"/>
                  </a:cubicBezTo>
                  <a:cubicBezTo>
                    <a:pt x="25209" y="17577"/>
                    <a:pt x="25367" y="17514"/>
                    <a:pt x="25589" y="17451"/>
                  </a:cubicBezTo>
                  <a:lnTo>
                    <a:pt x="25177" y="16659"/>
                  </a:lnTo>
                  <a:cubicBezTo>
                    <a:pt x="25145" y="16659"/>
                    <a:pt x="25114" y="16659"/>
                    <a:pt x="25050" y="16627"/>
                  </a:cubicBezTo>
                  <a:cubicBezTo>
                    <a:pt x="18558" y="11782"/>
                    <a:pt x="11844" y="7792"/>
                    <a:pt x="4371" y="4783"/>
                  </a:cubicBezTo>
                  <a:cubicBezTo>
                    <a:pt x="4251" y="4753"/>
                    <a:pt x="4272" y="4527"/>
                    <a:pt x="4407" y="4527"/>
                  </a:cubicBezTo>
                  <a:cubicBezTo>
                    <a:pt x="4416" y="4527"/>
                    <a:pt x="4425" y="4528"/>
                    <a:pt x="4434" y="4530"/>
                  </a:cubicBezTo>
                  <a:cubicBezTo>
                    <a:pt x="9976" y="6588"/>
                    <a:pt x="15455" y="9280"/>
                    <a:pt x="20395" y="12605"/>
                  </a:cubicBezTo>
                  <a:lnTo>
                    <a:pt x="20870" y="11909"/>
                  </a:lnTo>
                  <a:cubicBezTo>
                    <a:pt x="17355" y="9470"/>
                    <a:pt x="13650" y="7285"/>
                    <a:pt x="9818" y="5321"/>
                  </a:cubicBezTo>
                  <a:cubicBezTo>
                    <a:pt x="9702" y="5264"/>
                    <a:pt x="9797" y="5127"/>
                    <a:pt x="9911" y="5127"/>
                  </a:cubicBezTo>
                  <a:cubicBezTo>
                    <a:pt x="9922" y="5127"/>
                    <a:pt x="9933" y="5129"/>
                    <a:pt x="9944" y="5131"/>
                  </a:cubicBezTo>
                  <a:cubicBezTo>
                    <a:pt x="13808" y="6873"/>
                    <a:pt x="17577" y="9027"/>
                    <a:pt x="21060" y="11497"/>
                  </a:cubicBezTo>
                  <a:lnTo>
                    <a:pt x="21345" y="10547"/>
                  </a:lnTo>
                  <a:cubicBezTo>
                    <a:pt x="16722" y="6683"/>
                    <a:pt x="11401" y="3801"/>
                    <a:pt x="5511" y="1774"/>
                  </a:cubicBezTo>
                  <a:cubicBezTo>
                    <a:pt x="5372" y="1719"/>
                    <a:pt x="5379" y="1542"/>
                    <a:pt x="5490" y="1542"/>
                  </a:cubicBezTo>
                  <a:lnTo>
                    <a:pt x="5490" y="1542"/>
                  </a:lnTo>
                  <a:cubicBezTo>
                    <a:pt x="5505" y="1542"/>
                    <a:pt x="5523" y="1545"/>
                    <a:pt x="5542" y="1553"/>
                  </a:cubicBezTo>
                  <a:cubicBezTo>
                    <a:pt x="14220" y="3960"/>
                    <a:pt x="21947" y="9217"/>
                    <a:pt x="27584" y="16152"/>
                  </a:cubicBezTo>
                  <a:cubicBezTo>
                    <a:pt x="24702" y="12194"/>
                    <a:pt x="21979" y="8172"/>
                    <a:pt x="17893" y="5416"/>
                  </a:cubicBezTo>
                  <a:cubicBezTo>
                    <a:pt x="13650" y="2471"/>
                    <a:pt x="8678" y="1014"/>
                    <a:pt x="36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endParaRPr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Google Shape;631;p33">
              <a:extLst>
                <a:ext uri="{FF2B5EF4-FFF2-40B4-BE49-F238E27FC236}">
                  <a16:creationId xmlns:a16="http://schemas.microsoft.com/office/drawing/2014/main" id="{922EC7E0-9292-91A3-7210-1F09DE0EC408}"/>
                </a:ext>
              </a:extLst>
            </p:cNvPr>
            <p:cNvSpPr/>
            <p:nvPr/>
          </p:nvSpPr>
          <p:spPr>
            <a:xfrm>
              <a:off x="17132875" y="1149900"/>
              <a:ext cx="532475" cy="303500"/>
            </a:xfrm>
            <a:custGeom>
              <a:avLst/>
              <a:gdLst/>
              <a:ahLst/>
              <a:cxnLst/>
              <a:rect l="l" t="t" r="r" b="b"/>
              <a:pathLst>
                <a:path w="21299" h="12140" extrusionOk="0">
                  <a:moveTo>
                    <a:pt x="193" y="1"/>
                  </a:moveTo>
                  <a:cubicBezTo>
                    <a:pt x="64" y="1"/>
                    <a:pt x="1" y="235"/>
                    <a:pt x="143" y="263"/>
                  </a:cubicBezTo>
                  <a:cubicBezTo>
                    <a:pt x="7680" y="3304"/>
                    <a:pt x="14363" y="7294"/>
                    <a:pt x="20855" y="12107"/>
                  </a:cubicBezTo>
                  <a:cubicBezTo>
                    <a:pt x="20886" y="12139"/>
                    <a:pt x="20950" y="12139"/>
                    <a:pt x="20981" y="12139"/>
                  </a:cubicBezTo>
                  <a:cubicBezTo>
                    <a:pt x="21140" y="12139"/>
                    <a:pt x="21298" y="11854"/>
                    <a:pt x="21140" y="11727"/>
                  </a:cubicBezTo>
                  <a:cubicBezTo>
                    <a:pt x="19556" y="10461"/>
                    <a:pt x="17878" y="9226"/>
                    <a:pt x="16168" y="8086"/>
                  </a:cubicBezTo>
                  <a:cubicBezTo>
                    <a:pt x="11227" y="4760"/>
                    <a:pt x="5812" y="2068"/>
                    <a:pt x="238" y="10"/>
                  </a:cubicBezTo>
                  <a:cubicBezTo>
                    <a:pt x="223" y="4"/>
                    <a:pt x="207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endParaRPr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Google Shape;632;p33">
              <a:extLst>
                <a:ext uri="{FF2B5EF4-FFF2-40B4-BE49-F238E27FC236}">
                  <a16:creationId xmlns:a16="http://schemas.microsoft.com/office/drawing/2014/main" id="{65422D18-DD5B-C7A0-9269-B2130F141C00}"/>
                </a:ext>
              </a:extLst>
            </p:cNvPr>
            <p:cNvSpPr/>
            <p:nvPr/>
          </p:nvSpPr>
          <p:spPr>
            <a:xfrm>
              <a:off x="17161775" y="939550"/>
              <a:ext cx="576400" cy="507500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5" y="127"/>
                    <a:pt x="8583" y="190"/>
                    <a:pt x="8456" y="222"/>
                  </a:cubicBezTo>
                  <a:cubicBezTo>
                    <a:pt x="5638" y="1330"/>
                    <a:pt x="2788" y="2344"/>
                    <a:pt x="1" y="3357"/>
                  </a:cubicBezTo>
                  <a:cubicBezTo>
                    <a:pt x="4846" y="4434"/>
                    <a:pt x="9660" y="6049"/>
                    <a:pt x="13650" y="9057"/>
                  </a:cubicBezTo>
                  <a:cubicBezTo>
                    <a:pt x="17577" y="12003"/>
                    <a:pt x="20586" y="16120"/>
                    <a:pt x="23056" y="20300"/>
                  </a:cubicBezTo>
                  <a:cubicBezTo>
                    <a:pt x="20649" y="12066"/>
                    <a:pt x="15677" y="4877"/>
                    <a:pt x="86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endParaRPr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Google Shape;633;p33">
              <a:extLst>
                <a:ext uri="{FF2B5EF4-FFF2-40B4-BE49-F238E27FC236}">
                  <a16:creationId xmlns:a16="http://schemas.microsoft.com/office/drawing/2014/main" id="{2CAB8D7B-1A4D-EF2F-3CBD-805E8B6A55FC}"/>
                </a:ext>
              </a:extLst>
            </p:cNvPr>
            <p:cNvSpPr/>
            <p:nvPr/>
          </p:nvSpPr>
          <p:spPr>
            <a:xfrm>
              <a:off x="17271325" y="1165075"/>
              <a:ext cx="287925" cy="170500"/>
            </a:xfrm>
            <a:custGeom>
              <a:avLst/>
              <a:gdLst/>
              <a:ahLst/>
              <a:cxnLst/>
              <a:rect l="l" t="t" r="r" b="b"/>
              <a:pathLst>
                <a:path w="11517" h="6820" extrusionOk="0">
                  <a:moveTo>
                    <a:pt x="209" y="1"/>
                  </a:moveTo>
                  <a:cubicBezTo>
                    <a:pt x="95" y="1"/>
                    <a:pt x="0" y="137"/>
                    <a:pt x="116" y="195"/>
                  </a:cubicBezTo>
                  <a:cubicBezTo>
                    <a:pt x="4011" y="2158"/>
                    <a:pt x="7653" y="4312"/>
                    <a:pt x="11168" y="6782"/>
                  </a:cubicBezTo>
                  <a:cubicBezTo>
                    <a:pt x="11200" y="6808"/>
                    <a:pt x="11232" y="6820"/>
                    <a:pt x="11261" y="6820"/>
                  </a:cubicBezTo>
                  <a:cubicBezTo>
                    <a:pt x="11411" y="6820"/>
                    <a:pt x="11517" y="6534"/>
                    <a:pt x="11358" y="6402"/>
                  </a:cubicBezTo>
                  <a:cubicBezTo>
                    <a:pt x="7843" y="3932"/>
                    <a:pt x="4106" y="1778"/>
                    <a:pt x="242" y="5"/>
                  </a:cubicBezTo>
                  <a:cubicBezTo>
                    <a:pt x="231" y="2"/>
                    <a:pt x="220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endParaRPr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93D83F0E-7144-31C3-4BDB-EF8E4E985E0A}"/>
              </a:ext>
            </a:extLst>
          </p:cNvPr>
          <p:cNvSpPr/>
          <p:nvPr/>
        </p:nvSpPr>
        <p:spPr>
          <a:xfrm>
            <a:off x="392233" y="439496"/>
            <a:ext cx="875119" cy="4513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>
              <a:lnSpc>
                <a:spcPct val="120000"/>
              </a:lnSpc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" name="Picture 15" descr="viet3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314" y="0"/>
            <a:ext cx="533400" cy="387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642584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  <p:bldP spid="4" grpId="0"/>
      <p:bldP spid="5" grpId="0"/>
      <p:bldP spid="6" grpId="0"/>
      <p:bldP spid="8" grpId="0"/>
      <p:bldP spid="10" grpId="0"/>
      <p:bldP spid="11" grpId="0"/>
      <p:bldP spid="13" grpId="0"/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D97C911-3D17-429B-DFE1-7F25D174284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97761171"/>
              </p:ext>
            </p:extLst>
          </p:nvPr>
        </p:nvGraphicFramePr>
        <p:xfrm>
          <a:off x="855255" y="-27296"/>
          <a:ext cx="9062116" cy="694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0436">
                  <a:extLst>
                    <a:ext uri="{9D8B030D-6E8A-4147-A177-3AD203B41FA5}">
                      <a16:colId xmlns:a16="http://schemas.microsoft.com/office/drawing/2014/main" val="1390860256"/>
                    </a:ext>
                  </a:extLst>
                </a:gridCol>
                <a:gridCol w="2920622">
                  <a:extLst>
                    <a:ext uri="{9D8B030D-6E8A-4147-A177-3AD203B41FA5}">
                      <a16:colId xmlns:a16="http://schemas.microsoft.com/office/drawing/2014/main" val="2097031941"/>
                    </a:ext>
                  </a:extLst>
                </a:gridCol>
                <a:gridCol w="2265529">
                  <a:extLst>
                    <a:ext uri="{9D8B030D-6E8A-4147-A177-3AD203B41FA5}">
                      <a16:colId xmlns:a16="http://schemas.microsoft.com/office/drawing/2014/main" val="4290729151"/>
                    </a:ext>
                  </a:extLst>
                </a:gridCol>
                <a:gridCol w="2265529">
                  <a:extLst>
                    <a:ext uri="{9D8B030D-6E8A-4147-A177-3AD203B41FA5}">
                      <a16:colId xmlns:a16="http://schemas.microsoft.com/office/drawing/2014/main" val="228012571"/>
                    </a:ext>
                  </a:extLst>
                </a:gridCol>
              </a:tblGrid>
              <a:tr h="537263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(IUPAC)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(amu)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608066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hydrogen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60654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helium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258017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lithium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830326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beryllium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506463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212871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987329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nitrogen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069879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oxygen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95574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fluorine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920729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0094542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sodium (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natri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047266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magnesium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779324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aluminium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nhôm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161706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silicon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739793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photphorus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250606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sulfur (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huỳnh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0099594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chlorine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5589212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argon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1099792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potassium (kali)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200743"/>
                  </a:ext>
                </a:extLst>
              </a:tr>
              <a:tr h="31603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998108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11421308-70B2-FC4D-12D3-97AAED520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495" y="5322627"/>
            <a:ext cx="1535373" cy="15353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1002AF-AEA1-702D-A8AF-4B6DBD16A6E5}"/>
              </a:ext>
            </a:extLst>
          </p:cNvPr>
          <p:cNvSpPr txBox="1"/>
          <p:nvPr/>
        </p:nvSpPr>
        <p:spPr>
          <a:xfrm>
            <a:off x="10160727" y="1978926"/>
            <a:ext cx="15967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437392"/>
      </p:ext>
    </p:extLst>
  </p:cSld>
  <p:clrMapOvr>
    <a:masterClrMapping/>
  </p:clrMapOvr>
  <p:transition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98764" y="803564"/>
          <a:ext cx="11208327" cy="5279233"/>
        </p:xfrm>
        <a:graphic>
          <a:graphicData uri="http://schemas.openxmlformats.org/drawingml/2006/table">
            <a:tbl>
              <a:tblPr/>
              <a:tblGrid>
                <a:gridCol w="673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63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08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68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41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07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154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091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Z</a:t>
                      </a:r>
                      <a:endParaRPr lang="en-US" sz="24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dirty="0">
                          <a:latin typeface="Times New Roman"/>
                          <a:ea typeface="Times New Roman"/>
                          <a:cs typeface="Times New Roman"/>
                        </a:rPr>
                        <a:t>KÍ HIỆU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dirty="0">
                          <a:latin typeface="Times New Roman"/>
                          <a:ea typeface="Times New Roman"/>
                          <a:cs typeface="Times New Roman"/>
                        </a:rPr>
                        <a:t>HÓA HỌC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TÊN GỌI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>
                          <a:latin typeface="Times New Roman"/>
                          <a:ea typeface="Times New Roman"/>
                          <a:cs typeface="Times New Roman"/>
                        </a:rPr>
                        <a:t>PHIÊN ÂM TIẾNG ANH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DIỄN GIẢI </a:t>
                      </a:r>
                      <a:endParaRPr lang="en-US" sz="24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VIỆT HÓA</a:t>
                      </a:r>
                      <a:endParaRPr lang="en-US" sz="24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>
                          <a:latin typeface="Times New Roman"/>
                          <a:ea typeface="Times New Roman"/>
                          <a:cs typeface="Times New Roman"/>
                        </a:rPr>
                        <a:t>Ý NGHĨA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>
                          <a:latin typeface="Times New Roman"/>
                          <a:ea typeface="Times New Roman"/>
                          <a:cs typeface="Times New Roman"/>
                        </a:rPr>
                        <a:t>GHI CHÚ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20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n-US" sz="24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dirty="0"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endParaRPr lang="en-US" sz="24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dirty="0">
                          <a:latin typeface="Times New Roman"/>
                          <a:ea typeface="Times New Roman"/>
                          <a:cs typeface="Times New Roman"/>
                        </a:rPr>
                        <a:t>/ˈhaɪdrədʒən/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‘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hai-đrờ-zần</a:t>
                      </a:r>
                      <a:endParaRPr lang="en-US" sz="24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>
                          <a:latin typeface="Times New Roman"/>
                          <a:ea typeface="Times New Roman"/>
                          <a:cs typeface="Times New Roman"/>
                        </a:rPr>
                        <a:t>Hiđro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>
                          <a:latin typeface="Times New Roman"/>
                          <a:ea typeface="Times New Roman"/>
                          <a:cs typeface="Times New Roman"/>
                        </a:rPr>
                        <a:t>“đr” là âm kép “đờ rờ”, phát âm nhanh. 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n-US" sz="24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dirty="0">
                          <a:latin typeface="Times New Roman"/>
                          <a:ea typeface="Times New Roman"/>
                          <a:cs typeface="Times New Roman"/>
                        </a:rPr>
                        <a:t>He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Helium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dirty="0">
                          <a:latin typeface="Times New Roman"/>
                          <a:ea typeface="Times New Roman"/>
                          <a:cs typeface="Times New Roman"/>
                        </a:rPr>
                        <a:t>/ˈhiːliəm/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‘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hii-li-ầm</a:t>
                      </a:r>
                      <a:endParaRPr lang="en-US" sz="24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endParaRPr lang="vi-VN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2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en-US" sz="24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Lithium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dirty="0">
                          <a:latin typeface="Times New Roman"/>
                          <a:ea typeface="Times New Roman"/>
                          <a:cs typeface="Times New Roman"/>
                        </a:rPr>
                        <a:t>/ˈlɪθiəm/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‘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lít-thi-ầm</a:t>
                      </a:r>
                      <a:endParaRPr lang="en-US" sz="24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 err="1">
                          <a:latin typeface="Times New Roman"/>
                          <a:ea typeface="Times New Roman"/>
                          <a:cs typeface="Times New Roman"/>
                        </a:rPr>
                        <a:t>Liti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endParaRPr lang="vi-VN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6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n-US" sz="24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>
                          <a:latin typeface="Times New Roman"/>
                          <a:ea typeface="Times New Roman"/>
                          <a:cs typeface="Times New Roman"/>
                        </a:rPr>
                        <a:t>Be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endParaRPr lang="en-US" sz="24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>
                          <a:latin typeface="Times New Roman"/>
                          <a:ea typeface="Times New Roman"/>
                          <a:cs typeface="Times New Roman"/>
                        </a:rPr>
                        <a:t>/bəˈrɪliəm/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bờ-‘ri-li-ầm</a:t>
                      </a:r>
                      <a:endParaRPr lang="en-US" sz="24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 err="1">
                          <a:latin typeface="Times New Roman"/>
                          <a:ea typeface="Times New Roman"/>
                          <a:cs typeface="Times New Roman"/>
                        </a:rPr>
                        <a:t>Beri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endParaRPr lang="vi-VN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91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en-US" sz="24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Boron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>
                          <a:latin typeface="Times New Roman"/>
                          <a:ea typeface="Times New Roman"/>
                          <a:cs typeface="Times New Roman"/>
                        </a:rPr>
                        <a:t>/ˈbɔːrɒn/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>
                          <a:latin typeface="Times New Roman"/>
                          <a:ea typeface="Times New Roman"/>
                          <a:cs typeface="Times New Roman"/>
                        </a:rPr>
                        <a:t>/ˈbɔːrɑːn/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‘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bo-roon</a:t>
                      </a:r>
                      <a:endParaRPr lang="en-US" sz="24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 err="1">
                          <a:latin typeface="Times New Roman"/>
                          <a:ea typeface="Times New Roman"/>
                          <a:cs typeface="Times New Roman"/>
                        </a:rPr>
                        <a:t>Âm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 “</a:t>
                      </a:r>
                      <a:r>
                        <a:rPr lang="en-US" sz="2400" dirty="0" err="1">
                          <a:latin typeface="Times New Roman"/>
                          <a:ea typeface="Times New Roman"/>
                          <a:cs typeface="Times New Roman"/>
                        </a:rPr>
                        <a:t>oo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” </a:t>
                      </a:r>
                      <a:r>
                        <a:rPr lang="en-US" sz="2400" dirty="0" err="1">
                          <a:latin typeface="Times New Roman"/>
                          <a:ea typeface="Times New Roman"/>
                          <a:cs typeface="Times New Roman"/>
                        </a:rPr>
                        <a:t>tương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Times New Roman"/>
                          <a:cs typeface="Times New Roman"/>
                        </a:rPr>
                        <a:t>tự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Times New Roman"/>
                          <a:cs typeface="Times New Roman"/>
                        </a:rPr>
                        <a:t>âm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Times New Roman"/>
                          <a:cs typeface="Times New Roman"/>
                        </a:rPr>
                        <a:t>giữa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Times New Roman"/>
                          <a:cs typeface="Times New Roman"/>
                        </a:rPr>
                        <a:t>hai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Times New Roman"/>
                          <a:cs typeface="Times New Roman"/>
                        </a:rPr>
                        <a:t>âm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 “o” </a:t>
                      </a:r>
                      <a:r>
                        <a:rPr lang="en-US" sz="2400" dirty="0" err="1"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 “a”.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98764" y="803564"/>
          <a:ext cx="11208327" cy="5279233"/>
        </p:xfrm>
        <a:graphic>
          <a:graphicData uri="http://schemas.openxmlformats.org/drawingml/2006/table">
            <a:tbl>
              <a:tblPr/>
              <a:tblGrid>
                <a:gridCol w="673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63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08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68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41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07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154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091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Z</a:t>
                      </a:r>
                      <a:endParaRPr lang="en-US" sz="24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dirty="0">
                          <a:latin typeface="Times New Roman"/>
                          <a:ea typeface="Times New Roman"/>
                          <a:cs typeface="Times New Roman"/>
                        </a:rPr>
                        <a:t>KÍ HIỆU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dirty="0">
                          <a:latin typeface="Times New Roman"/>
                          <a:ea typeface="Times New Roman"/>
                          <a:cs typeface="Times New Roman"/>
                        </a:rPr>
                        <a:t>HÓA HỌC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TÊN GỌI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>
                          <a:latin typeface="Times New Roman"/>
                          <a:ea typeface="Times New Roman"/>
                          <a:cs typeface="Times New Roman"/>
                        </a:rPr>
                        <a:t>PHIÊN ÂM TIẾNG ANH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DIỄN GIẢI </a:t>
                      </a:r>
                      <a:endParaRPr lang="en-US" sz="24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VIỆT HÓA</a:t>
                      </a:r>
                      <a:endParaRPr lang="en-US" sz="24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>
                          <a:latin typeface="Times New Roman"/>
                          <a:ea typeface="Times New Roman"/>
                          <a:cs typeface="Times New Roman"/>
                        </a:rPr>
                        <a:t>Ý NGHĨA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>
                          <a:latin typeface="Times New Roman"/>
                          <a:ea typeface="Times New Roman"/>
                          <a:cs typeface="Times New Roman"/>
                        </a:rPr>
                        <a:t>GHI CHÚ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20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n-US" sz="24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dirty="0"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Hydrogen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dirty="0">
                          <a:latin typeface="Times New Roman"/>
                          <a:ea typeface="Times New Roman"/>
                          <a:cs typeface="Times New Roman"/>
                        </a:rPr>
                        <a:t>/ˈhaɪdrədʒən/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‘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hai-đrờ-zần</a:t>
                      </a:r>
                      <a:endParaRPr lang="en-US" sz="24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>
                          <a:latin typeface="Times New Roman"/>
                          <a:ea typeface="Times New Roman"/>
                          <a:cs typeface="Times New Roman"/>
                        </a:rPr>
                        <a:t>Hiđro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>
                          <a:latin typeface="Times New Roman"/>
                          <a:ea typeface="Times New Roman"/>
                          <a:cs typeface="Times New Roman"/>
                        </a:rPr>
                        <a:t>“đr” là âm kép “đờ rờ”, phát âm nhanh. 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n-US" sz="24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dirty="0">
                          <a:latin typeface="Times New Roman"/>
                          <a:ea typeface="Times New Roman"/>
                          <a:cs typeface="Times New Roman"/>
                        </a:rPr>
                        <a:t>He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Helium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dirty="0">
                          <a:latin typeface="Times New Roman"/>
                          <a:ea typeface="Times New Roman"/>
                          <a:cs typeface="Times New Roman"/>
                        </a:rPr>
                        <a:t>/ˈhiːliəm/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‘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hít-li-ầm</a:t>
                      </a:r>
                      <a:endParaRPr lang="en-US" sz="24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>
                          <a:latin typeface="Times New Roman"/>
                          <a:ea typeface="Times New Roman"/>
                          <a:cs typeface="Times New Roman"/>
                        </a:rPr>
                        <a:t>Heli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endParaRPr lang="vi-VN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2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en-US" sz="24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>
                          <a:latin typeface="Times New Roman"/>
                          <a:ea typeface="Times New Roman"/>
                          <a:cs typeface="Times New Roman"/>
                        </a:rPr>
                        <a:t>Li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Lithium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dirty="0">
                          <a:latin typeface="Times New Roman"/>
                          <a:ea typeface="Times New Roman"/>
                          <a:cs typeface="Times New Roman"/>
                        </a:rPr>
                        <a:t>/ˈlɪθiəm/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‘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lít-thi-ầm</a:t>
                      </a:r>
                      <a:endParaRPr lang="en-US" sz="24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 err="1">
                          <a:latin typeface="Times New Roman"/>
                          <a:ea typeface="Times New Roman"/>
                          <a:cs typeface="Times New Roman"/>
                        </a:rPr>
                        <a:t>Liti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endParaRPr lang="vi-VN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6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n-US" sz="24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>
                          <a:latin typeface="Times New Roman"/>
                          <a:ea typeface="Times New Roman"/>
                          <a:cs typeface="Times New Roman"/>
                        </a:rPr>
                        <a:t>Be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Beryllium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>
                          <a:latin typeface="Times New Roman"/>
                          <a:ea typeface="Times New Roman"/>
                          <a:cs typeface="Times New Roman"/>
                        </a:rPr>
                        <a:t>/bəˈrɪliəm/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bờ-‘ri-li-ầm</a:t>
                      </a:r>
                      <a:endParaRPr lang="en-US" sz="24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 err="1">
                          <a:latin typeface="Times New Roman"/>
                          <a:ea typeface="Times New Roman"/>
                          <a:cs typeface="Times New Roman"/>
                        </a:rPr>
                        <a:t>Beri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endParaRPr lang="vi-VN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91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en-US" sz="24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Boron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>
                          <a:latin typeface="Times New Roman"/>
                          <a:ea typeface="Times New Roman"/>
                          <a:cs typeface="Times New Roman"/>
                        </a:rPr>
                        <a:t>/ˈbɔːrɒn/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>
                          <a:latin typeface="Times New Roman"/>
                          <a:ea typeface="Times New Roman"/>
                          <a:cs typeface="Times New Roman"/>
                        </a:rPr>
                        <a:t>/ˈbɔːrɑːn/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‘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bo-roon</a:t>
                      </a:r>
                      <a:endParaRPr lang="en-US" sz="24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Bo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 err="1">
                          <a:latin typeface="Times New Roman"/>
                          <a:ea typeface="Times New Roman"/>
                          <a:cs typeface="Times New Roman"/>
                        </a:rPr>
                        <a:t>Âm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 “</a:t>
                      </a:r>
                      <a:r>
                        <a:rPr lang="en-US" sz="2400" dirty="0" err="1">
                          <a:latin typeface="Times New Roman"/>
                          <a:ea typeface="Times New Roman"/>
                          <a:cs typeface="Times New Roman"/>
                        </a:rPr>
                        <a:t>oo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” </a:t>
                      </a:r>
                      <a:r>
                        <a:rPr lang="en-US" sz="2400" dirty="0" err="1">
                          <a:latin typeface="Times New Roman"/>
                          <a:ea typeface="Times New Roman"/>
                          <a:cs typeface="Times New Roman"/>
                        </a:rPr>
                        <a:t>tương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Times New Roman"/>
                          <a:cs typeface="Times New Roman"/>
                        </a:rPr>
                        <a:t>tự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Times New Roman"/>
                          <a:cs typeface="Times New Roman"/>
                        </a:rPr>
                        <a:t>âm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Times New Roman"/>
                          <a:cs typeface="Times New Roman"/>
                        </a:rPr>
                        <a:t>giữa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Times New Roman"/>
                          <a:cs typeface="Times New Roman"/>
                        </a:rPr>
                        <a:t>hai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Times New Roman"/>
                          <a:cs typeface="Times New Roman"/>
                        </a:rPr>
                        <a:t>âm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 “o” </a:t>
                      </a:r>
                      <a:r>
                        <a:rPr lang="en-US" sz="2400" dirty="0" err="1"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 “a”.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15632" y="401698"/>
          <a:ext cx="11568549" cy="6242085"/>
        </p:xfrm>
        <a:graphic>
          <a:graphicData uri="http://schemas.openxmlformats.org/drawingml/2006/table">
            <a:tbl>
              <a:tblPr/>
              <a:tblGrid>
                <a:gridCol w="695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8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87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85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89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694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528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b="1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Z</a:t>
                      </a:r>
                      <a:endParaRPr lang="en-US" sz="22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b="1" dirty="0">
                          <a:latin typeface="Times New Roman"/>
                          <a:ea typeface="Times New Roman"/>
                          <a:cs typeface="Times New Roman"/>
                        </a:rPr>
                        <a:t>KÍ HIỆU</a:t>
                      </a:r>
                      <a:endParaRPr lang="en-US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b="1" dirty="0">
                          <a:latin typeface="Times New Roman"/>
                          <a:ea typeface="Times New Roman"/>
                          <a:cs typeface="Times New Roman"/>
                        </a:rPr>
                        <a:t>HÓA HỌC</a:t>
                      </a:r>
                      <a:endParaRPr lang="en-US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TÊN GỌI</a:t>
                      </a:r>
                      <a:endParaRPr lang="en-US" sz="2200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b="1">
                          <a:latin typeface="Times New Roman"/>
                          <a:ea typeface="Times New Roman"/>
                          <a:cs typeface="Times New Roman"/>
                        </a:rPr>
                        <a:t>PHIÊN ÂM TIẾNG ANH</a:t>
                      </a:r>
                      <a:endParaRPr lang="en-US" sz="2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DIỄN GIẢI </a:t>
                      </a:r>
                      <a:endParaRPr lang="en-US" sz="22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VIỆT HÓA</a:t>
                      </a:r>
                      <a:endParaRPr lang="en-US" sz="22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b="1">
                          <a:latin typeface="Times New Roman"/>
                          <a:ea typeface="Times New Roman"/>
                          <a:cs typeface="Times New Roman"/>
                        </a:rPr>
                        <a:t>Ý NGHĨA</a:t>
                      </a:r>
                      <a:endParaRPr lang="en-US" sz="2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b="1">
                          <a:latin typeface="Times New Roman"/>
                          <a:ea typeface="Times New Roman"/>
                          <a:cs typeface="Times New Roman"/>
                        </a:rPr>
                        <a:t>GHI CHÚ</a:t>
                      </a:r>
                      <a:endParaRPr lang="en-US" sz="2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6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en-US" sz="22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endParaRPr lang="en-US" sz="2200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>
                          <a:latin typeface="Times New Roman"/>
                          <a:ea typeface="Times New Roman"/>
                          <a:cs typeface="Times New Roman"/>
                        </a:rPr>
                        <a:t>/ˈkɑːbən/</a:t>
                      </a:r>
                      <a:endParaRPr lang="en-US" sz="2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>
                          <a:latin typeface="Times New Roman"/>
                          <a:ea typeface="Times New Roman"/>
                          <a:cs typeface="Times New Roman"/>
                        </a:rPr>
                        <a:t>/ˈkɑːrbən/</a:t>
                      </a:r>
                      <a:endParaRPr lang="en-US" sz="2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‘Ka-</a:t>
                      </a:r>
                      <a:r>
                        <a:rPr lang="en-US" sz="22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bần</a:t>
                      </a:r>
                      <a:endParaRPr lang="en-US" sz="22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</a:rPr>
                        <a:t>Cacbon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</a:rPr>
                        <a:t>Âm “k” tương tự âm đứng giữa hai âm “c” và “kh”.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8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en-US" sz="22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Nitrogen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dirty="0">
                          <a:latin typeface="Times New Roman"/>
                          <a:ea typeface="Times New Roman"/>
                          <a:cs typeface="Times New Roman"/>
                        </a:rPr>
                        <a:t>/ˈnaɪtrədʒən/</a:t>
                      </a:r>
                      <a:endParaRPr lang="en-US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‘</a:t>
                      </a:r>
                      <a:r>
                        <a:rPr lang="en-US" sz="22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nai-trờ-zần</a:t>
                      </a:r>
                      <a:endParaRPr lang="en-US" sz="22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endParaRPr lang="en-US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</a:rPr>
                        <a:t>“tr” là âm kép “tờ rờ”, phất âm nhanh.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28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en-US" sz="22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endParaRPr lang="en-US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Oxygen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dirty="0">
                          <a:latin typeface="Times New Roman"/>
                          <a:ea typeface="Times New Roman"/>
                          <a:cs typeface="Times New Roman"/>
                        </a:rPr>
                        <a:t>/ˈɒksɪdʒən/</a:t>
                      </a:r>
                      <a:endParaRPr lang="en-US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dirty="0">
                          <a:latin typeface="Times New Roman"/>
                          <a:ea typeface="Times New Roman"/>
                          <a:cs typeface="Times New Roman"/>
                        </a:rPr>
                        <a:t>/ˈɑːksɪdʒən/</a:t>
                      </a:r>
                      <a:endParaRPr lang="en-US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‘</a:t>
                      </a:r>
                      <a:r>
                        <a:rPr lang="en-US" sz="22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óoc</a:t>
                      </a:r>
                      <a:r>
                        <a:rPr lang="en-US" sz="22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-xi-</a:t>
                      </a:r>
                      <a:r>
                        <a:rPr lang="en-US" sz="22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zần</a:t>
                      </a:r>
                      <a:endParaRPr lang="en-US" sz="22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endParaRPr lang="en-US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</a:rPr>
                        <a:t>Âm “óoc” tương tự là âm đứng giữa hai âm “oc” và “ắc”.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80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en-US" sz="22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</a:rPr>
                        <a:t>F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Fluorine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/ˈ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flɔːriːn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/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/ˈ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flʊəriːn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/ 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‘</a:t>
                      </a:r>
                      <a:r>
                        <a:rPr lang="en-US" sz="22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phlo-rìn</a:t>
                      </a:r>
                      <a:endParaRPr lang="en-US" sz="22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endParaRPr lang="en-US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Âm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 “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phl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” 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âm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kép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 “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phờ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 l-”, 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phát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âm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nhanh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36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en-US" sz="22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endParaRPr lang="en-US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Neon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</a:rPr>
                        <a:t>/ˈniːɒn/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</a:rPr>
                        <a:t>/ˈniːɑːn/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‘</a:t>
                      </a:r>
                      <a:r>
                        <a:rPr lang="en-US" sz="22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ni-àn</a:t>
                      </a:r>
                      <a:endParaRPr lang="en-US" sz="22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</a:rPr>
                        <a:t>Neon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endParaRPr lang="vi-VN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15632" y="401698"/>
          <a:ext cx="11568549" cy="6242085"/>
        </p:xfrm>
        <a:graphic>
          <a:graphicData uri="http://schemas.openxmlformats.org/drawingml/2006/table">
            <a:tbl>
              <a:tblPr/>
              <a:tblGrid>
                <a:gridCol w="695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8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87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85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89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694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528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b="1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Z</a:t>
                      </a:r>
                      <a:endParaRPr lang="en-US" sz="22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b="1" dirty="0">
                          <a:latin typeface="Times New Roman"/>
                          <a:ea typeface="Times New Roman"/>
                          <a:cs typeface="Times New Roman"/>
                        </a:rPr>
                        <a:t>KÍ HIỆU</a:t>
                      </a:r>
                      <a:endParaRPr lang="en-US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b="1" dirty="0">
                          <a:latin typeface="Times New Roman"/>
                          <a:ea typeface="Times New Roman"/>
                          <a:cs typeface="Times New Roman"/>
                        </a:rPr>
                        <a:t>HÓA HỌC</a:t>
                      </a:r>
                      <a:endParaRPr lang="en-US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TÊN GỌI</a:t>
                      </a:r>
                      <a:endParaRPr lang="en-US" sz="2200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b="1">
                          <a:latin typeface="Times New Roman"/>
                          <a:ea typeface="Times New Roman"/>
                          <a:cs typeface="Times New Roman"/>
                        </a:rPr>
                        <a:t>PHIÊN ÂM TIẾNG ANH</a:t>
                      </a:r>
                      <a:endParaRPr lang="en-US" sz="2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DIỄN GIẢI </a:t>
                      </a:r>
                      <a:endParaRPr lang="en-US" sz="22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VIỆT HÓA</a:t>
                      </a:r>
                      <a:endParaRPr lang="en-US" sz="22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b="1">
                          <a:latin typeface="Times New Roman"/>
                          <a:ea typeface="Times New Roman"/>
                          <a:cs typeface="Times New Roman"/>
                        </a:rPr>
                        <a:t>Ý NGHĨA</a:t>
                      </a:r>
                      <a:endParaRPr lang="en-US" sz="2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b="1">
                          <a:latin typeface="Times New Roman"/>
                          <a:ea typeface="Times New Roman"/>
                          <a:cs typeface="Times New Roman"/>
                        </a:rPr>
                        <a:t>GHI CHÚ</a:t>
                      </a:r>
                      <a:endParaRPr lang="en-US" sz="2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6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en-US" sz="22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Carbon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>
                          <a:latin typeface="Times New Roman"/>
                          <a:ea typeface="Times New Roman"/>
                          <a:cs typeface="Times New Roman"/>
                        </a:rPr>
                        <a:t>/ˈkɑːbən/</a:t>
                      </a:r>
                      <a:endParaRPr lang="en-US" sz="2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>
                          <a:latin typeface="Times New Roman"/>
                          <a:ea typeface="Times New Roman"/>
                          <a:cs typeface="Times New Roman"/>
                        </a:rPr>
                        <a:t>/ˈkɑːrbən/</a:t>
                      </a:r>
                      <a:endParaRPr lang="en-US" sz="2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‘Ka-</a:t>
                      </a:r>
                      <a:r>
                        <a:rPr lang="en-US" sz="22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bần</a:t>
                      </a:r>
                      <a:endParaRPr lang="en-US" sz="22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</a:rPr>
                        <a:t>Cacbon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</a:rPr>
                        <a:t>Âm “k” tương tự âm đứng giữa hai âm “c” và “kh”.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8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en-US" sz="22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Nitrogen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dirty="0">
                          <a:latin typeface="Times New Roman"/>
                          <a:ea typeface="Times New Roman"/>
                          <a:cs typeface="Times New Roman"/>
                        </a:rPr>
                        <a:t>/ˈnaɪtrədʒən/</a:t>
                      </a:r>
                      <a:endParaRPr lang="en-US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‘</a:t>
                      </a:r>
                      <a:r>
                        <a:rPr lang="en-US" sz="22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nai-trờ-zần</a:t>
                      </a:r>
                      <a:endParaRPr lang="en-US" sz="22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</a:rPr>
                        <a:t>Nitơ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</a:rPr>
                        <a:t>“tr” là âm kép “tờ rờ”, phất âm nhanh.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28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en-US" sz="22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Oxygen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dirty="0">
                          <a:latin typeface="Times New Roman"/>
                          <a:ea typeface="Times New Roman"/>
                          <a:cs typeface="Times New Roman"/>
                        </a:rPr>
                        <a:t>/ˈɒksɪdʒən/</a:t>
                      </a:r>
                      <a:endParaRPr lang="en-US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dirty="0">
                          <a:latin typeface="Times New Roman"/>
                          <a:ea typeface="Times New Roman"/>
                          <a:cs typeface="Times New Roman"/>
                        </a:rPr>
                        <a:t>/ˈɑːksɪdʒən/</a:t>
                      </a:r>
                      <a:endParaRPr lang="en-US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‘</a:t>
                      </a:r>
                      <a:r>
                        <a:rPr lang="en-US" sz="22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óoc</a:t>
                      </a:r>
                      <a:r>
                        <a:rPr lang="en-US" sz="22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-xi-</a:t>
                      </a:r>
                      <a:r>
                        <a:rPr lang="en-US" sz="22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zần</a:t>
                      </a:r>
                      <a:endParaRPr lang="en-US" sz="22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</a:rPr>
                        <a:t>Oxi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</a:rPr>
                        <a:t>Âm “óoc” tương tự là âm đứng giữa hai âm “oc” và “ắc”.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80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en-US" sz="22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</a:rPr>
                        <a:t>F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Fluorine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/ˈ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flɔːriːn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/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/ˈ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flʊəriːn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/ 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‘</a:t>
                      </a:r>
                      <a:r>
                        <a:rPr lang="en-US" sz="22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phlo-rìn</a:t>
                      </a:r>
                      <a:endParaRPr lang="en-US" sz="22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Flo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Âm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 “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phl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” 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âm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kép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 “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phờ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 l-”, 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phát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âm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nhanh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36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en-US" sz="22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</a:rPr>
                        <a:t>Ne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Neon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</a:rPr>
                        <a:t>/ˈniːɒn/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</a:rPr>
                        <a:t>/ˈniːɑːn/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‘</a:t>
                      </a:r>
                      <a:r>
                        <a:rPr lang="en-US" sz="22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ni-àn</a:t>
                      </a:r>
                      <a:endParaRPr lang="en-US" sz="22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</a:rPr>
                        <a:t>Neon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667510" algn="l"/>
                        </a:tabLst>
                      </a:pPr>
                      <a:endParaRPr lang="vi-VN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46364" y="401783"/>
          <a:ext cx="11443855" cy="5853420"/>
        </p:xfrm>
        <a:graphic>
          <a:graphicData uri="http://schemas.openxmlformats.org/drawingml/2006/table">
            <a:tbl>
              <a:tblPr/>
              <a:tblGrid>
                <a:gridCol w="688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8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4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58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19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351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702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86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b="1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Z</a:t>
                      </a:r>
                      <a:endParaRPr lang="en-US" sz="22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b="1" dirty="0">
                          <a:latin typeface="Times New Roman"/>
                          <a:ea typeface="Times New Roman"/>
                          <a:cs typeface="Times New Roman"/>
                        </a:rPr>
                        <a:t>KÍ HIỆU</a:t>
                      </a:r>
                      <a:endParaRPr lang="en-US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TÊN GỌI</a:t>
                      </a:r>
                      <a:endParaRPr lang="en-US" sz="2200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b="1">
                          <a:latin typeface="Times New Roman"/>
                          <a:ea typeface="Times New Roman"/>
                          <a:cs typeface="Times New Roman"/>
                        </a:rPr>
                        <a:t>PHIÊN ÂM TIẾNG ANH</a:t>
                      </a:r>
                      <a:endParaRPr lang="en-US" sz="2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DIỄN GIẢI </a:t>
                      </a:r>
                      <a:endParaRPr lang="en-US" sz="22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VIỆT HÓA</a:t>
                      </a:r>
                      <a:endParaRPr lang="en-US" sz="22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b="1">
                          <a:latin typeface="Times New Roman"/>
                          <a:ea typeface="Times New Roman"/>
                          <a:cs typeface="Times New Roman"/>
                        </a:rPr>
                        <a:t>Ý NGHĨA</a:t>
                      </a:r>
                      <a:endParaRPr lang="en-US" sz="2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b="1">
                          <a:latin typeface="Times New Roman"/>
                          <a:ea typeface="Times New Roman"/>
                          <a:cs typeface="Times New Roman"/>
                        </a:rPr>
                        <a:t>GHI CHÚ</a:t>
                      </a:r>
                      <a:endParaRPr lang="en-US" sz="2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3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en-US" sz="22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Na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endParaRPr lang="en-US" sz="2200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>
                          <a:latin typeface="Times New Roman"/>
                          <a:ea typeface="Times New Roman"/>
                          <a:cs typeface="Times New Roman"/>
                        </a:rPr>
                        <a:t>/ˈsəʊdiəm/</a:t>
                      </a:r>
                      <a:endParaRPr lang="en-US" sz="2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‘</a:t>
                      </a:r>
                      <a:r>
                        <a:rPr lang="en-US" sz="22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sâu-đì-ầm</a:t>
                      </a:r>
                      <a:endParaRPr lang="en-US" sz="22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</a:rPr>
                        <a:t>Natri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endParaRPr lang="vi-VN" sz="2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22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en-US" sz="22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</a:rPr>
                        <a:t>Mg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Magnesium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dirty="0">
                          <a:latin typeface="Times New Roman"/>
                          <a:ea typeface="Times New Roman"/>
                          <a:cs typeface="Times New Roman"/>
                        </a:rPr>
                        <a:t>/mæɡˈniːziəm/</a:t>
                      </a:r>
                      <a:endParaRPr lang="en-US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Mẹg-‘ni-zi-ầm</a:t>
                      </a:r>
                      <a:endParaRPr lang="en-US" sz="22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endParaRPr lang="en-US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endParaRPr lang="vi-VN" sz="2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64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en-US" sz="22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endParaRPr lang="en-US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 err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Aluminium</a:t>
                      </a:r>
                      <a:endParaRPr lang="en-US" sz="2200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/ˌ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æljəˈmɪniəm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/ˌ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æləˈmɪniəm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a-</a:t>
                      </a:r>
                      <a:r>
                        <a:rPr lang="en-US" sz="22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lờ</a:t>
                      </a:r>
                      <a:r>
                        <a:rPr lang="en-US" sz="22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-‘mi-</a:t>
                      </a:r>
                      <a:r>
                        <a:rPr lang="en-US" sz="22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ni</a:t>
                      </a:r>
                      <a:r>
                        <a:rPr lang="en-US" sz="22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en-US" sz="22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ầm</a:t>
                      </a:r>
                      <a:endParaRPr lang="en-US" sz="22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Nhôm</a:t>
                      </a:r>
                      <a:endParaRPr lang="en-US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endParaRPr lang="vi-VN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1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en-US" sz="22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</a:rPr>
                        <a:t>Si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endParaRPr lang="en-US" sz="2200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>
                          <a:latin typeface="Times New Roman"/>
                          <a:ea typeface="Times New Roman"/>
                          <a:cs typeface="Times New Roman"/>
                        </a:rPr>
                        <a:t>/ˈsɪlɪkən/</a:t>
                      </a:r>
                      <a:endParaRPr lang="en-US" sz="2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‘</a:t>
                      </a:r>
                      <a:r>
                        <a:rPr lang="en-US" sz="22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sík-li-cần</a:t>
                      </a:r>
                      <a:endParaRPr lang="en-US" sz="22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</a:rPr>
                        <a:t>Silic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endParaRPr lang="vi-VN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186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en-US" sz="22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endParaRPr lang="en-US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Phosphorus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</a:rPr>
                        <a:t>/ˈfɒsfərəs/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</a:rPr>
                        <a:t>/ˈfɑːsfərəs/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‘</a:t>
                      </a:r>
                      <a:r>
                        <a:rPr lang="en-US" sz="22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phoos-phờ-rợs</a:t>
                      </a:r>
                      <a:endParaRPr lang="en-US" sz="22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</a:rPr>
                        <a:t>Phốt pho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Âm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 “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oo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” 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tương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tự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âm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giữa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hai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âm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 “o” 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 “a”.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46364" y="401783"/>
          <a:ext cx="11443855" cy="5853420"/>
        </p:xfrm>
        <a:graphic>
          <a:graphicData uri="http://schemas.openxmlformats.org/drawingml/2006/table">
            <a:tbl>
              <a:tblPr/>
              <a:tblGrid>
                <a:gridCol w="688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8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4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58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19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351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702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86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b="1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Z</a:t>
                      </a:r>
                      <a:endParaRPr lang="en-US" sz="22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b="1" dirty="0">
                          <a:latin typeface="Times New Roman"/>
                          <a:ea typeface="Times New Roman"/>
                          <a:cs typeface="Times New Roman"/>
                        </a:rPr>
                        <a:t>KÍ HIỆU</a:t>
                      </a:r>
                      <a:endParaRPr lang="en-US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TÊN GỌI</a:t>
                      </a:r>
                      <a:endParaRPr lang="en-US" sz="2200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b="1">
                          <a:latin typeface="Times New Roman"/>
                          <a:ea typeface="Times New Roman"/>
                          <a:cs typeface="Times New Roman"/>
                        </a:rPr>
                        <a:t>PHIÊN ÂM TIẾNG ANH</a:t>
                      </a:r>
                      <a:endParaRPr lang="en-US" sz="2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DIỄN GIẢI </a:t>
                      </a:r>
                      <a:endParaRPr lang="en-US" sz="22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VIỆT HÓA</a:t>
                      </a:r>
                      <a:endParaRPr lang="en-US" sz="22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b="1">
                          <a:latin typeface="Times New Roman"/>
                          <a:ea typeface="Times New Roman"/>
                          <a:cs typeface="Times New Roman"/>
                        </a:rPr>
                        <a:t>Ý NGHĨA</a:t>
                      </a:r>
                      <a:endParaRPr lang="en-US" sz="2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b="1">
                          <a:latin typeface="Times New Roman"/>
                          <a:ea typeface="Times New Roman"/>
                          <a:cs typeface="Times New Roman"/>
                        </a:rPr>
                        <a:t>GHI CHÚ</a:t>
                      </a:r>
                      <a:endParaRPr lang="en-US" sz="2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3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en-US" sz="22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Na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Sodium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>
                          <a:latin typeface="Times New Roman"/>
                          <a:ea typeface="Times New Roman"/>
                          <a:cs typeface="Times New Roman"/>
                        </a:rPr>
                        <a:t>/ˈsəʊdiəm/</a:t>
                      </a:r>
                      <a:endParaRPr lang="en-US" sz="2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‘</a:t>
                      </a:r>
                      <a:r>
                        <a:rPr lang="en-US" sz="22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sâu-đì-ầm</a:t>
                      </a:r>
                      <a:endParaRPr lang="en-US" sz="22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</a:rPr>
                        <a:t>Natri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endParaRPr lang="vi-VN" sz="2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22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en-US" sz="22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</a:rPr>
                        <a:t>Mg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Magnesium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dirty="0">
                          <a:latin typeface="Times New Roman"/>
                          <a:ea typeface="Times New Roman"/>
                          <a:cs typeface="Times New Roman"/>
                        </a:rPr>
                        <a:t>/mæɡˈniːziəm/</a:t>
                      </a:r>
                      <a:endParaRPr lang="en-US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Mẹg-‘ni-zi-ầm</a:t>
                      </a:r>
                      <a:endParaRPr lang="en-US" sz="22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</a:rPr>
                        <a:t>Magie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endParaRPr lang="vi-VN" sz="2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64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en-US" sz="22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Al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 err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Aluminium</a:t>
                      </a:r>
                      <a:endParaRPr lang="en-US" sz="2200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/ˌ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æljəˈmɪniəm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/ˌ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æləˈmɪniəm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a-</a:t>
                      </a:r>
                      <a:r>
                        <a:rPr lang="en-US" sz="22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lờ</a:t>
                      </a:r>
                      <a:r>
                        <a:rPr lang="en-US" sz="22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-‘mi-</a:t>
                      </a:r>
                      <a:r>
                        <a:rPr lang="en-US" sz="22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ni</a:t>
                      </a:r>
                      <a:r>
                        <a:rPr lang="en-US" sz="22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en-US" sz="22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ầm</a:t>
                      </a:r>
                      <a:endParaRPr lang="en-US" sz="22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Nhôm</a:t>
                      </a:r>
                      <a:endParaRPr lang="en-US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endParaRPr lang="vi-VN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1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en-US" sz="22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</a:rPr>
                        <a:t>Si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Silicon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>
                          <a:latin typeface="Times New Roman"/>
                          <a:ea typeface="Times New Roman"/>
                          <a:cs typeface="Times New Roman"/>
                        </a:rPr>
                        <a:t>/ˈsɪlɪkən/</a:t>
                      </a:r>
                      <a:endParaRPr lang="en-US" sz="2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‘</a:t>
                      </a:r>
                      <a:r>
                        <a:rPr lang="en-US" sz="22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sík-li-cần</a:t>
                      </a:r>
                      <a:endParaRPr lang="en-US" sz="22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</a:rPr>
                        <a:t>Silic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endParaRPr lang="vi-VN" sz="2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186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200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en-US" sz="22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</a:rPr>
                        <a:t>P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Phosphorus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</a:rPr>
                        <a:t>/ˈfɒsfərəs/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</a:rPr>
                        <a:t>/ˈfɑːsfərəs/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‘</a:t>
                      </a:r>
                      <a:r>
                        <a:rPr lang="en-US" sz="22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phoos-phờ-rợs</a:t>
                      </a:r>
                      <a:endParaRPr lang="en-US" sz="22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</a:rPr>
                        <a:t>Phốt pho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Âm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 “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oo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” 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tương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tự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âm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giữa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hai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âm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 “o” </a:t>
                      </a:r>
                      <a:r>
                        <a:rPr lang="en-US" sz="2200" dirty="0" err="1"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lang="en-US" sz="2200" dirty="0">
                          <a:latin typeface="Times New Roman"/>
                          <a:ea typeface="Times New Roman"/>
                          <a:cs typeface="Times New Roman"/>
                        </a:rPr>
                        <a:t> “a”.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34252" y="784627"/>
          <a:ext cx="11131023" cy="5468112"/>
        </p:xfrm>
        <a:graphic>
          <a:graphicData uri="http://schemas.openxmlformats.org/drawingml/2006/table">
            <a:tbl>
              <a:tblPr/>
              <a:tblGrid>
                <a:gridCol w="519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3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97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05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950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6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167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791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Z</a:t>
                      </a:r>
                      <a:endParaRPr lang="en-US" sz="24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>
                          <a:latin typeface="Times New Roman"/>
                          <a:ea typeface="Times New Roman"/>
                          <a:cs typeface="Times New Roman"/>
                        </a:rPr>
                        <a:t>KÍ HIỆU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>
                          <a:latin typeface="Times New Roman"/>
                          <a:ea typeface="Times New Roman"/>
                          <a:cs typeface="Times New Roman"/>
                        </a:rPr>
                        <a:t>HÓA HỌC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TÊN GỌI</a:t>
                      </a:r>
                      <a:endParaRPr lang="en-US" sz="2400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>
                          <a:latin typeface="Times New Roman"/>
                          <a:ea typeface="Times New Roman"/>
                          <a:cs typeface="Times New Roman"/>
                        </a:rPr>
                        <a:t>PHIÊN ÂM TIẾNG ANH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DIỄN GIẢI </a:t>
                      </a:r>
                      <a:endParaRPr lang="en-US" sz="24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VIỆT HÓA</a:t>
                      </a:r>
                      <a:endParaRPr lang="en-US" sz="24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>
                          <a:latin typeface="Times New Roman"/>
                          <a:ea typeface="Times New Roman"/>
                          <a:cs typeface="Times New Roman"/>
                        </a:rPr>
                        <a:t>Ý NGHĨA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>
                          <a:latin typeface="Times New Roman"/>
                          <a:ea typeface="Times New Roman"/>
                          <a:cs typeface="Times New Roman"/>
                        </a:rPr>
                        <a:t>GHI CHÚ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1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en-US" sz="24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endParaRPr lang="en-US" sz="2400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>
                          <a:latin typeface="Times New Roman"/>
                          <a:ea typeface="Times New Roman"/>
                          <a:cs typeface="Times New Roman"/>
                        </a:rPr>
                        <a:t>/ˈsʌlfə(r)/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>
                          <a:latin typeface="Times New Roman"/>
                          <a:ea typeface="Times New Roman"/>
                          <a:cs typeface="Times New Roman"/>
                        </a:rPr>
                        <a:t>/ˈsʌlfər/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‘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sâu-phờ</a:t>
                      </a:r>
                      <a:endParaRPr lang="en-US" sz="24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>
                          <a:latin typeface="Times New Roman"/>
                          <a:ea typeface="Times New Roman"/>
                          <a:cs typeface="Times New Roman"/>
                        </a:rPr>
                        <a:t>Lưu huỳnh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endParaRPr lang="vi-VN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8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en-US" sz="240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 err="1">
                          <a:latin typeface="Times New Roman"/>
                          <a:ea typeface="Times New Roman"/>
                          <a:cs typeface="Times New Roman"/>
                        </a:rPr>
                        <a:t>Cl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Chlorine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>
                          <a:latin typeface="Times New Roman"/>
                          <a:ea typeface="Times New Roman"/>
                          <a:cs typeface="Times New Roman"/>
                        </a:rPr>
                        <a:t>/ˈklɔːriːn/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‘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klo-rìn</a:t>
                      </a:r>
                      <a:endParaRPr lang="en-US" sz="24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>
                          <a:latin typeface="Times New Roman"/>
                          <a:ea typeface="Times New Roman"/>
                          <a:cs typeface="Times New Roman"/>
                        </a:rPr>
                        <a:t>Clo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>
                          <a:latin typeface="Times New Roman"/>
                          <a:ea typeface="Times New Roman"/>
                          <a:cs typeface="Times New Roman"/>
                        </a:rPr>
                        <a:t>Âm “kl-” là âm kép “kờ l-”, phát âm nhanh.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1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en-US" sz="240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Argon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>
                          <a:latin typeface="Times New Roman"/>
                          <a:ea typeface="Times New Roman"/>
                          <a:cs typeface="Times New Roman"/>
                        </a:rPr>
                        <a:t>/ˈɑːɡɒn/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>
                          <a:latin typeface="Times New Roman"/>
                          <a:ea typeface="Times New Roman"/>
                          <a:cs typeface="Times New Roman"/>
                        </a:rPr>
                        <a:t>/ˈɑːrɡɑːn/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‘a-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gàn</a:t>
                      </a:r>
                      <a:endParaRPr lang="en-US" sz="24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>
                          <a:latin typeface="Times New Roman"/>
                          <a:ea typeface="Times New Roman"/>
                          <a:cs typeface="Times New Roman"/>
                        </a:rPr>
                        <a:t>Agon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endParaRPr lang="vi-VN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en-US" sz="240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K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endParaRPr lang="en-US" sz="2400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>
                          <a:latin typeface="Times New Roman"/>
                          <a:ea typeface="Times New Roman"/>
                          <a:cs typeface="Times New Roman"/>
                        </a:rPr>
                        <a:t>/pəˈtæsiəm/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Pờ-‘tes-zi-ầm</a:t>
                      </a:r>
                      <a:endParaRPr lang="en-US" sz="24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>
                          <a:latin typeface="Times New Roman"/>
                          <a:ea typeface="Times New Roman"/>
                          <a:cs typeface="Times New Roman"/>
                        </a:rPr>
                        <a:t>Kali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endParaRPr lang="vi-VN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en-US" sz="24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Calcium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>
                          <a:latin typeface="Times New Roman"/>
                          <a:ea typeface="Times New Roman"/>
                          <a:cs typeface="Times New Roman"/>
                        </a:rPr>
                        <a:t>/ˈkælsiəm/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‘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kel-si-ầm</a:t>
                      </a:r>
                      <a:endParaRPr lang="en-US" sz="24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>
                          <a:latin typeface="Times New Roman"/>
                          <a:ea typeface="Times New Roman"/>
                          <a:cs typeface="Times New Roman"/>
                        </a:rPr>
                        <a:t>Canxi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endParaRPr lang="vi-VN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43DF43-B6F7-425E-8276-999CE3FBE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  <a:extLst>
              <a:ext uri="{FF2B5EF4-FFF2-40B4-BE49-F238E27FC236}">
                <a16:creationId xmlns:a16="http://schemas.microsoft.com/office/drawing/2014/main" id="{A165C587-C185-454F-9968-B20130E6B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777251" y="199166"/>
            <a:ext cx="609600" cy="609600"/>
          </a:xfrm>
          <a:prstGeom prst="rect">
            <a:avLst/>
          </a:prstGeom>
        </p:spPr>
      </p:pic>
      <p:pic>
        <p:nvPicPr>
          <p:cNvPr id="31" name="Picture 30">
            <a:hlinkClick r:id="rId6" action="ppaction://hlinksldjump"/>
            <a:extLst>
              <a:ext uri="{FF2B5EF4-FFF2-40B4-BE49-F238E27FC236}">
                <a16:creationId xmlns:a16="http://schemas.microsoft.com/office/drawing/2014/main" id="{80E3ADB4-6837-4F51-B3B2-FB7C939C4B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/>
        </p:blipFill>
        <p:spPr>
          <a:xfrm>
            <a:off x="4767451" y="2896461"/>
            <a:ext cx="2657098" cy="127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2923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34252" y="784627"/>
          <a:ext cx="11131023" cy="5468112"/>
        </p:xfrm>
        <a:graphic>
          <a:graphicData uri="http://schemas.openxmlformats.org/drawingml/2006/table">
            <a:tbl>
              <a:tblPr/>
              <a:tblGrid>
                <a:gridCol w="519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3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97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05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950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6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167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791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Z</a:t>
                      </a:r>
                      <a:endParaRPr lang="en-US" sz="24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>
                          <a:latin typeface="Times New Roman"/>
                          <a:ea typeface="Times New Roman"/>
                          <a:cs typeface="Times New Roman"/>
                        </a:rPr>
                        <a:t>KÍ HIỆU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>
                          <a:latin typeface="Times New Roman"/>
                          <a:ea typeface="Times New Roman"/>
                          <a:cs typeface="Times New Roman"/>
                        </a:rPr>
                        <a:t>HÓA HỌC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TÊN GỌI</a:t>
                      </a:r>
                      <a:endParaRPr lang="en-US" sz="2400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>
                          <a:latin typeface="Times New Roman"/>
                          <a:ea typeface="Times New Roman"/>
                          <a:cs typeface="Times New Roman"/>
                        </a:rPr>
                        <a:t>PHIÊN ÂM TIẾNG ANH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DIỄN GIẢI </a:t>
                      </a:r>
                      <a:endParaRPr lang="en-US" sz="24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VIỆT HÓA</a:t>
                      </a:r>
                      <a:endParaRPr lang="en-US" sz="24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>
                          <a:latin typeface="Times New Roman"/>
                          <a:ea typeface="Times New Roman"/>
                          <a:cs typeface="Times New Roman"/>
                        </a:rPr>
                        <a:t>Ý NGHĨA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b="1">
                          <a:latin typeface="Times New Roman"/>
                          <a:ea typeface="Times New Roman"/>
                          <a:cs typeface="Times New Roman"/>
                        </a:rPr>
                        <a:t>GHI CHÚ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1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en-US" sz="24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Sulfur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>
                          <a:latin typeface="Times New Roman"/>
                          <a:ea typeface="Times New Roman"/>
                          <a:cs typeface="Times New Roman"/>
                        </a:rPr>
                        <a:t>/ˈsʌlfə(r)/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>
                          <a:latin typeface="Times New Roman"/>
                          <a:ea typeface="Times New Roman"/>
                          <a:cs typeface="Times New Roman"/>
                        </a:rPr>
                        <a:t>/ˈsʌlfər/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‘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sâu-phờ</a:t>
                      </a:r>
                      <a:endParaRPr lang="en-US" sz="24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>
                          <a:latin typeface="Times New Roman"/>
                          <a:ea typeface="Times New Roman"/>
                          <a:cs typeface="Times New Roman"/>
                        </a:rPr>
                        <a:t>Lưu huỳnh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endParaRPr lang="vi-VN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8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en-US" sz="240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 err="1">
                          <a:latin typeface="Times New Roman"/>
                          <a:ea typeface="Times New Roman"/>
                          <a:cs typeface="Times New Roman"/>
                        </a:rPr>
                        <a:t>Cl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Chlorine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>
                          <a:latin typeface="Times New Roman"/>
                          <a:ea typeface="Times New Roman"/>
                          <a:cs typeface="Times New Roman"/>
                        </a:rPr>
                        <a:t>/ˈklɔːriːn/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‘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klo-rìn</a:t>
                      </a:r>
                      <a:endParaRPr lang="en-US" sz="24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>
                          <a:latin typeface="Times New Roman"/>
                          <a:ea typeface="Times New Roman"/>
                          <a:cs typeface="Times New Roman"/>
                        </a:rPr>
                        <a:t>Clo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>
                          <a:latin typeface="Times New Roman"/>
                          <a:ea typeface="Times New Roman"/>
                          <a:cs typeface="Times New Roman"/>
                        </a:rPr>
                        <a:t>Âm “kl-” là âm kép “kờ l-”, phát âm nhanh.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1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en-US" sz="240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 err="1">
                          <a:latin typeface="Times New Roman"/>
                          <a:ea typeface="Times New Roman"/>
                          <a:cs typeface="Times New Roman"/>
                        </a:rPr>
                        <a:t>Ar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Argon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>
                          <a:latin typeface="Times New Roman"/>
                          <a:ea typeface="Times New Roman"/>
                          <a:cs typeface="Times New Roman"/>
                        </a:rPr>
                        <a:t>/ˈɑːɡɒn/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>
                          <a:latin typeface="Times New Roman"/>
                          <a:ea typeface="Times New Roman"/>
                          <a:cs typeface="Times New Roman"/>
                        </a:rPr>
                        <a:t>/ˈɑːrɡɑːn/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‘a-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gàn</a:t>
                      </a:r>
                      <a:endParaRPr lang="en-US" sz="24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>
                          <a:latin typeface="Times New Roman"/>
                          <a:ea typeface="Times New Roman"/>
                          <a:cs typeface="Times New Roman"/>
                        </a:rPr>
                        <a:t>Agon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endParaRPr lang="vi-VN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en-US" sz="240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K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Potassium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>
                          <a:latin typeface="Times New Roman"/>
                          <a:ea typeface="Times New Roman"/>
                          <a:cs typeface="Times New Roman"/>
                        </a:rPr>
                        <a:t>/pəˈtæsiəm/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Pờ-‘tes-zi-ầm</a:t>
                      </a:r>
                      <a:endParaRPr lang="en-US" sz="24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>
                          <a:latin typeface="Times New Roman"/>
                          <a:ea typeface="Times New Roman"/>
                          <a:cs typeface="Times New Roman"/>
                        </a:rPr>
                        <a:t>Kali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endParaRPr lang="vi-VN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 dirty="0">
                          <a:solidFill>
                            <a:srgbClr val="2964D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en-US" sz="2400" dirty="0">
                        <a:solidFill>
                          <a:srgbClr val="2964DB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Ca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Calcium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vi-VN" sz="2400">
                          <a:latin typeface="Times New Roman"/>
                          <a:ea typeface="Times New Roman"/>
                          <a:cs typeface="Times New Roman"/>
                        </a:rPr>
                        <a:t>/ˈkælsiəm/</a:t>
                      </a:r>
                      <a:endParaRPr lang="en-US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‘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kel-si-ầm</a:t>
                      </a:r>
                      <a:endParaRPr lang="en-US" sz="24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r>
                        <a:rPr lang="en-US" sz="2400">
                          <a:latin typeface="Times New Roman"/>
                          <a:ea typeface="Times New Roman"/>
                          <a:cs typeface="Times New Roman"/>
                        </a:rPr>
                        <a:t>Canxi</a:t>
                      </a: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67510" algn="l"/>
                        </a:tabLst>
                      </a:pPr>
                      <a:endParaRPr lang="vi-VN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70" marR="58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4B84B57-C12A-4410-99FC-41399B51DCDD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7B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48ED37B-F43C-482F-BEEB-625E99D37C9A}"/>
              </a:ext>
            </a:extLst>
          </p:cNvPr>
          <p:cNvSpPr/>
          <p:nvPr/>
        </p:nvSpPr>
        <p:spPr>
          <a:xfrm>
            <a:off x="469902" y="431802"/>
            <a:ext cx="11239500" cy="5994399"/>
          </a:xfrm>
          <a:prstGeom prst="rect">
            <a:avLst/>
          </a:prstGeom>
          <a:solidFill>
            <a:schemeClr val="bg1"/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 sz="1400" dirty="0">
              <a:cs typeface="+mn-ea"/>
              <a:sym typeface="+mn-lt"/>
            </a:endParaRPr>
          </a:p>
        </p:txBody>
      </p:sp>
      <p:grpSp>
        <p:nvGrpSpPr>
          <p:cNvPr id="2" name="组合 10">
            <a:extLst>
              <a:ext uri="{FF2B5EF4-FFF2-40B4-BE49-F238E27FC236}">
                <a16:creationId xmlns:a16="http://schemas.microsoft.com/office/drawing/2014/main" id="{568E802E-22BD-4046-A8A1-62805B9E4D56}"/>
              </a:ext>
            </a:extLst>
          </p:cNvPr>
          <p:cNvGrpSpPr/>
          <p:nvPr/>
        </p:nvGrpSpPr>
        <p:grpSpPr>
          <a:xfrm>
            <a:off x="9732933" y="475460"/>
            <a:ext cx="1857019" cy="1181893"/>
            <a:chOff x="9732933" y="475457"/>
            <a:chExt cx="1857018" cy="118189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FC623EB-59A6-423B-AE6C-606786674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75417" y="475458"/>
              <a:ext cx="707935" cy="118189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957DFC3-7921-4CAA-BD39-CDB9272E3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99004" y="475457"/>
              <a:ext cx="390947" cy="870744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2801CB4-1834-4A06-8DF1-10864BD58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43329" y="475457"/>
              <a:ext cx="390947" cy="87074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252009E-A6B2-4CC4-9B7A-DF8142F05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2933" y="475457"/>
              <a:ext cx="390947" cy="870744"/>
            </a:xfrm>
            <a:prstGeom prst="rect">
              <a:avLst/>
            </a:prstGeom>
          </p:spPr>
        </p:pic>
      </p:grpSp>
      <p:sp>
        <p:nvSpPr>
          <p:cNvPr id="27" name="文本框 6">
            <a:extLst>
              <a:ext uri="{FF2B5EF4-FFF2-40B4-BE49-F238E27FC236}">
                <a16:creationId xmlns:a16="http://schemas.microsoft.com/office/drawing/2014/main" id="{D3C0B75C-3A3C-4AB7-8288-6CB92002B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8299" y="1756787"/>
            <a:ext cx="3980151" cy="55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68514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neutron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altLang="zh-CN" sz="28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0" name="文本框 6">
            <a:extLst>
              <a:ext uri="{FF2B5EF4-FFF2-40B4-BE49-F238E27FC236}">
                <a16:creationId xmlns:a16="http://schemas.microsoft.com/office/drawing/2014/main" id="{C6CCF4CD-7800-4216-9432-28C3FC160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4810" y="2824898"/>
            <a:ext cx="4042132" cy="55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68514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altLang="zh-CN" sz="28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3" name="文本框 6">
            <a:extLst>
              <a:ext uri="{FF2B5EF4-FFF2-40B4-BE49-F238E27FC236}">
                <a16:creationId xmlns:a16="http://schemas.microsoft.com/office/drawing/2014/main" id="{F9CE383A-8157-421C-AB0B-9644D378C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3144" y="3996648"/>
            <a:ext cx="3819849" cy="55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68514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altLang="zh-CN" sz="28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C3A2CD3B-E0C8-485A-BA2A-56BE8ED06B64}"/>
              </a:ext>
            </a:extLst>
          </p:cNvPr>
          <p:cNvSpPr/>
          <p:nvPr/>
        </p:nvSpPr>
        <p:spPr>
          <a:xfrm>
            <a:off x="1632991" y="1653959"/>
            <a:ext cx="523220" cy="523220"/>
          </a:xfrm>
          <a:prstGeom prst="ellipse">
            <a:avLst/>
          </a:prstGeom>
          <a:solidFill>
            <a:srgbClr val="7BD3E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3742">
              <a:defRPr/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523C55B5-CA1A-4A33-93FF-ECBCADAECB3D}"/>
              </a:ext>
            </a:extLst>
          </p:cNvPr>
          <p:cNvSpPr/>
          <p:nvPr/>
        </p:nvSpPr>
        <p:spPr>
          <a:xfrm>
            <a:off x="1632991" y="2782366"/>
            <a:ext cx="523220" cy="523220"/>
          </a:xfrm>
          <a:prstGeom prst="ellipse">
            <a:avLst/>
          </a:prstGeom>
          <a:solidFill>
            <a:srgbClr val="FFF87B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3742">
              <a:defRPr/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D3346C5A-6FFE-4FC5-ACA8-63C88BF5B854}"/>
              </a:ext>
            </a:extLst>
          </p:cNvPr>
          <p:cNvSpPr/>
          <p:nvPr/>
        </p:nvSpPr>
        <p:spPr>
          <a:xfrm>
            <a:off x="1658935" y="3962038"/>
            <a:ext cx="523220" cy="523220"/>
          </a:xfrm>
          <a:prstGeom prst="ellipse">
            <a:avLst/>
          </a:prstGeom>
          <a:solidFill>
            <a:srgbClr val="7BD3E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3742">
              <a:defRPr/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文本框 6">
            <a:extLst>
              <a:ext uri="{FF2B5EF4-FFF2-40B4-BE49-F238E27FC236}">
                <a16:creationId xmlns:a16="http://schemas.microsoft.com/office/drawing/2014/main" id="{008D196B-01C7-49C2-94AE-838B17634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8299" y="5207135"/>
            <a:ext cx="5846045" cy="55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68514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neutron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altLang="zh-CN" sz="28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9" name="椭圆 36">
            <a:extLst>
              <a:ext uri="{FF2B5EF4-FFF2-40B4-BE49-F238E27FC236}">
                <a16:creationId xmlns:a16="http://schemas.microsoft.com/office/drawing/2014/main" id="{5F06F274-6A70-4390-A36B-A83C819CE8A8}"/>
              </a:ext>
            </a:extLst>
          </p:cNvPr>
          <p:cNvSpPr/>
          <p:nvPr/>
        </p:nvSpPr>
        <p:spPr>
          <a:xfrm>
            <a:off x="1658935" y="5218907"/>
            <a:ext cx="523220" cy="523220"/>
          </a:xfrm>
          <a:prstGeom prst="ellipse">
            <a:avLst/>
          </a:prstGeom>
          <a:solidFill>
            <a:srgbClr val="FFF87B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3742">
              <a:defRPr/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5" name="矩形 9">
            <a:extLst>
              <a:ext uri="{FF2B5EF4-FFF2-40B4-BE49-F238E27FC236}">
                <a16:creationId xmlns:a16="http://schemas.microsoft.com/office/drawing/2014/main" id="{1BE49D2C-D78F-4414-B6EB-7BE5A9AD4F1B}"/>
              </a:ext>
            </a:extLst>
          </p:cNvPr>
          <p:cNvSpPr/>
          <p:nvPr/>
        </p:nvSpPr>
        <p:spPr>
          <a:xfrm>
            <a:off x="721701" y="684941"/>
            <a:ext cx="9687672" cy="110799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 algn="ctr">
              <a:defRPr/>
            </a:pPr>
            <a:r>
              <a:rPr lang="vi-VN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 </a:t>
            </a:r>
            <a:r>
              <a:rPr lang="en-US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</a:t>
            </a:r>
            <a:r>
              <a:rPr lang="vi-VN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vi-VN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Nguyên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tố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hóa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hợp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nguyên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tử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loại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</a:t>
            </a:r>
            <a:endParaRPr lang="en-US" altLang="zh-CN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4A9E5BD-4CF9-40E6-B8F2-3769CA80698A}"/>
              </a:ext>
            </a:extLst>
          </p:cNvPr>
          <p:cNvSpPr/>
          <p:nvPr/>
        </p:nvSpPr>
        <p:spPr>
          <a:xfrm>
            <a:off x="2488301" y="3878755"/>
            <a:ext cx="7593745" cy="10720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1400" dirty="0">
              <a:latin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07522527-A229-282E-94C6-5D08E5D5D4A1}"/>
              </a:ext>
            </a:extLst>
          </p:cNvPr>
          <p:cNvSpPr/>
          <p:nvPr/>
        </p:nvSpPr>
        <p:spPr>
          <a:xfrm>
            <a:off x="7924800" y="1744644"/>
            <a:ext cx="3720462" cy="134492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 NHƯ CHỚP </a:t>
            </a:r>
          </a:p>
        </p:txBody>
      </p:sp>
    </p:spTree>
    <p:extLst>
      <p:ext uri="{BB962C8B-B14F-4D97-AF65-F5344CB8AC3E}">
        <p14:creationId xmlns:p14="http://schemas.microsoft.com/office/powerpoint/2010/main" val="59642909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3" grpId="0"/>
      <p:bldP spid="36" grpId="0" animBg="1"/>
      <p:bldP spid="37" grpId="0" animBg="1"/>
      <p:bldP spid="38" grpId="0" animBg="1"/>
      <p:bldP spid="24" grpId="0"/>
      <p:bldP spid="39" grpId="0" animBg="1"/>
      <p:bldP spid="35" grpId="0"/>
      <p:bldP spid="4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4B84B57-C12A-4410-99FC-41399B51DCDD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7B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48ED37B-F43C-482F-BEEB-625E99D37C9A}"/>
              </a:ext>
            </a:extLst>
          </p:cNvPr>
          <p:cNvSpPr/>
          <p:nvPr/>
        </p:nvSpPr>
        <p:spPr>
          <a:xfrm>
            <a:off x="476251" y="475461"/>
            <a:ext cx="11239500" cy="5994399"/>
          </a:xfrm>
          <a:prstGeom prst="rect">
            <a:avLst/>
          </a:prstGeom>
          <a:solidFill>
            <a:schemeClr val="bg1"/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 sz="1400" dirty="0">
              <a:cs typeface="+mn-ea"/>
              <a:sym typeface="+mn-lt"/>
            </a:endParaRPr>
          </a:p>
        </p:txBody>
      </p:sp>
      <p:grpSp>
        <p:nvGrpSpPr>
          <p:cNvPr id="2" name="组合 10">
            <a:extLst>
              <a:ext uri="{FF2B5EF4-FFF2-40B4-BE49-F238E27FC236}">
                <a16:creationId xmlns:a16="http://schemas.microsoft.com/office/drawing/2014/main" id="{568E802E-22BD-4046-A8A1-62805B9E4D56}"/>
              </a:ext>
            </a:extLst>
          </p:cNvPr>
          <p:cNvGrpSpPr/>
          <p:nvPr/>
        </p:nvGrpSpPr>
        <p:grpSpPr>
          <a:xfrm>
            <a:off x="9732933" y="475460"/>
            <a:ext cx="1857019" cy="1181893"/>
            <a:chOff x="9732933" y="475457"/>
            <a:chExt cx="1857018" cy="118189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FC623EB-59A6-423B-AE6C-606786674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75417" y="475458"/>
              <a:ext cx="707935" cy="118189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957DFC3-7921-4CAA-BD39-CDB9272E3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99004" y="475457"/>
              <a:ext cx="390947" cy="870744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2801CB4-1834-4A06-8DF1-10864BD58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43329" y="475457"/>
              <a:ext cx="390947" cy="87074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252009E-A6B2-4CC4-9B7A-DF8142F05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2933" y="475457"/>
              <a:ext cx="390947" cy="870744"/>
            </a:xfrm>
            <a:prstGeom prst="rect">
              <a:avLst/>
            </a:prstGeom>
          </p:spPr>
        </p:pic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2FEF196C-E6C3-438C-8E02-B259BB6965A6}"/>
              </a:ext>
            </a:extLst>
          </p:cNvPr>
          <p:cNvSpPr/>
          <p:nvPr/>
        </p:nvSpPr>
        <p:spPr>
          <a:xfrm>
            <a:off x="1279543" y="4021466"/>
            <a:ext cx="1606292" cy="615553"/>
          </a:xfrm>
          <a:prstGeom prst="rect">
            <a:avLst/>
          </a:prstGeom>
          <a:solidFill>
            <a:srgbClr val="FFFFCC"/>
          </a:solidFill>
        </p:spPr>
        <p:txBody>
          <a:bodyPr wrap="square" lIns="121917" tIns="60958" rIns="121917" bIns="60958">
            <a:spAutoFit/>
          </a:bodyPr>
          <a:lstStyle/>
          <a:p>
            <a:pPr algn="ctr" defTabSz="914286">
              <a:spcBef>
                <a:spcPct val="0"/>
              </a:spcBef>
              <a:defRPr/>
            </a:pP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CL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542D4869-A0F2-499F-A3E4-D98F95692AD6}"/>
              </a:ext>
            </a:extLst>
          </p:cNvPr>
          <p:cNvSpPr/>
          <p:nvPr/>
        </p:nvSpPr>
        <p:spPr>
          <a:xfrm>
            <a:off x="1821426" y="3270497"/>
            <a:ext cx="561183" cy="561183"/>
          </a:xfrm>
          <a:prstGeom prst="ellipse">
            <a:avLst/>
          </a:prstGeom>
          <a:solidFill>
            <a:srgbClr val="7B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4377">
              <a:defRPr/>
            </a:pP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BBD021C-B98D-49AE-926A-4DC4A0AB7915}"/>
              </a:ext>
            </a:extLst>
          </p:cNvPr>
          <p:cNvSpPr/>
          <p:nvPr/>
        </p:nvSpPr>
        <p:spPr>
          <a:xfrm>
            <a:off x="3589263" y="3989244"/>
            <a:ext cx="1606291" cy="615553"/>
          </a:xfrm>
          <a:prstGeom prst="rect">
            <a:avLst/>
          </a:prstGeom>
          <a:solidFill>
            <a:srgbClr val="FFFFCC"/>
          </a:solidFill>
        </p:spPr>
        <p:txBody>
          <a:bodyPr wrap="square" lIns="121917" tIns="60958" rIns="121917" bIns="60958">
            <a:spAutoFit/>
          </a:bodyPr>
          <a:lstStyle/>
          <a:p>
            <a:pPr algn="ctr" defTabSz="914286">
              <a:spcBef>
                <a:spcPct val="0"/>
              </a:spcBef>
            </a:pP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cl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41430ACE-462A-43EA-9F1A-6A2E5D5902F0}"/>
              </a:ext>
            </a:extLst>
          </p:cNvPr>
          <p:cNvSpPr/>
          <p:nvPr/>
        </p:nvSpPr>
        <p:spPr>
          <a:xfrm>
            <a:off x="4111818" y="3171026"/>
            <a:ext cx="561183" cy="561183"/>
          </a:xfrm>
          <a:prstGeom prst="ellipse">
            <a:avLst/>
          </a:prstGeom>
          <a:solidFill>
            <a:srgbClr val="FFF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4377">
              <a:defRPr/>
            </a:pP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4089D39-93FD-4DB0-B8CD-E12BF17C6A48}"/>
              </a:ext>
            </a:extLst>
          </p:cNvPr>
          <p:cNvSpPr/>
          <p:nvPr/>
        </p:nvSpPr>
        <p:spPr>
          <a:xfrm>
            <a:off x="6261044" y="3892665"/>
            <a:ext cx="1606291" cy="615553"/>
          </a:xfrm>
          <a:prstGeom prst="rect">
            <a:avLst/>
          </a:prstGeom>
          <a:solidFill>
            <a:srgbClr val="FFFFCC"/>
          </a:solidFill>
        </p:spPr>
        <p:txBody>
          <a:bodyPr wrap="square" lIns="121917" tIns="60958" rIns="121917" bIns="60958">
            <a:spAutoFit/>
          </a:bodyPr>
          <a:lstStyle/>
          <a:p>
            <a:pPr algn="ctr" defTabSz="914286">
              <a:spcBef>
                <a:spcPct val="0"/>
              </a:spcBef>
            </a:pP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cL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02D428D6-AE55-4293-A35A-09B7E22C775D}"/>
              </a:ext>
            </a:extLst>
          </p:cNvPr>
          <p:cNvSpPr/>
          <p:nvPr/>
        </p:nvSpPr>
        <p:spPr>
          <a:xfrm>
            <a:off x="6783598" y="3148410"/>
            <a:ext cx="561183" cy="561183"/>
          </a:xfrm>
          <a:prstGeom prst="ellipse">
            <a:avLst/>
          </a:prstGeom>
          <a:solidFill>
            <a:srgbClr val="FFF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4377">
              <a:defRPr/>
            </a:pP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1491E703-CB20-41B5-B617-09CBEBA8AB9D}"/>
              </a:ext>
            </a:extLst>
          </p:cNvPr>
          <p:cNvSpPr/>
          <p:nvPr/>
        </p:nvSpPr>
        <p:spPr>
          <a:xfrm>
            <a:off x="8892994" y="3914010"/>
            <a:ext cx="1679879" cy="615553"/>
          </a:xfrm>
          <a:prstGeom prst="rect">
            <a:avLst/>
          </a:prstGeom>
          <a:solidFill>
            <a:srgbClr val="FFFFCC"/>
          </a:solidFill>
        </p:spPr>
        <p:txBody>
          <a:bodyPr wrap="square" lIns="121917" tIns="60958" rIns="121917" bIns="60958">
            <a:spAutoFit/>
          </a:bodyPr>
          <a:lstStyle/>
          <a:p>
            <a:pPr algn="ctr" defTabSz="914286">
              <a:spcBef>
                <a:spcPct val="0"/>
              </a:spcBef>
            </a:pP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Cl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68C4EF74-5EED-4F98-B057-765943441690}"/>
              </a:ext>
            </a:extLst>
          </p:cNvPr>
          <p:cNvSpPr/>
          <p:nvPr/>
        </p:nvSpPr>
        <p:spPr>
          <a:xfrm>
            <a:off x="9452342" y="3159723"/>
            <a:ext cx="561183" cy="561183"/>
          </a:xfrm>
          <a:prstGeom prst="ellipse">
            <a:avLst/>
          </a:prstGeom>
          <a:solidFill>
            <a:srgbClr val="7B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4377">
              <a:defRPr/>
            </a:pP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" name="矩形 9">
            <a:extLst>
              <a:ext uri="{FF2B5EF4-FFF2-40B4-BE49-F238E27FC236}">
                <a16:creationId xmlns:a16="http://schemas.microsoft.com/office/drawing/2014/main" id="{AC394F77-16EA-414A-8673-52A38C36CFA5}"/>
              </a:ext>
            </a:extLst>
          </p:cNvPr>
          <p:cNvSpPr/>
          <p:nvPr/>
        </p:nvSpPr>
        <p:spPr>
          <a:xfrm>
            <a:off x="961468" y="1850197"/>
            <a:ext cx="10269064" cy="61555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 algn="just">
              <a:defRPr/>
            </a:pPr>
            <a:r>
              <a:rPr lang="vi-VN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 2: </a:t>
            </a:r>
            <a:r>
              <a:rPr lang="vi-VN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Kí hiệu hoá học của nguyên tố chlorine là</a:t>
            </a:r>
            <a:endParaRPr lang="en-US" altLang="zh-CN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7AF96FC-215F-4CE8-B5AD-88D02EE5748D}"/>
              </a:ext>
            </a:extLst>
          </p:cNvPr>
          <p:cNvSpPr/>
          <p:nvPr/>
        </p:nvSpPr>
        <p:spPr>
          <a:xfrm>
            <a:off x="8806540" y="3878756"/>
            <a:ext cx="1827736" cy="62002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1400" dirty="0">
              <a:latin typeface="Times New Roman" panose="02020603050405020304" pitchFamily="18" charset="0"/>
            </a:endParaRP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07522527-A229-282E-94C6-5D08E5D5D4A1}"/>
              </a:ext>
            </a:extLst>
          </p:cNvPr>
          <p:cNvSpPr/>
          <p:nvPr/>
        </p:nvSpPr>
        <p:spPr>
          <a:xfrm>
            <a:off x="4232046" y="525444"/>
            <a:ext cx="3969845" cy="104012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 NHƯ CHỚP </a:t>
            </a:r>
          </a:p>
        </p:txBody>
      </p:sp>
    </p:spTree>
    <p:extLst>
      <p:ext uri="{BB962C8B-B14F-4D97-AF65-F5344CB8AC3E}">
        <p14:creationId xmlns:p14="http://schemas.microsoft.com/office/powerpoint/2010/main" val="13023615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4B84B57-C12A-4410-99FC-41399B51DCDD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7B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48ED37B-F43C-482F-BEEB-625E99D37C9A}"/>
              </a:ext>
            </a:extLst>
          </p:cNvPr>
          <p:cNvSpPr/>
          <p:nvPr/>
        </p:nvSpPr>
        <p:spPr>
          <a:xfrm>
            <a:off x="350453" y="475459"/>
            <a:ext cx="11239500" cy="5994399"/>
          </a:xfrm>
          <a:prstGeom prst="rect">
            <a:avLst/>
          </a:prstGeom>
          <a:solidFill>
            <a:schemeClr val="bg1"/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 sz="1400" dirty="0">
              <a:cs typeface="+mn-ea"/>
              <a:sym typeface="+mn-lt"/>
            </a:endParaRPr>
          </a:p>
        </p:txBody>
      </p:sp>
      <p:grpSp>
        <p:nvGrpSpPr>
          <p:cNvPr id="2" name="组合 10">
            <a:extLst>
              <a:ext uri="{FF2B5EF4-FFF2-40B4-BE49-F238E27FC236}">
                <a16:creationId xmlns:a16="http://schemas.microsoft.com/office/drawing/2014/main" id="{568E802E-22BD-4046-A8A1-62805B9E4D56}"/>
              </a:ext>
            </a:extLst>
          </p:cNvPr>
          <p:cNvGrpSpPr/>
          <p:nvPr/>
        </p:nvGrpSpPr>
        <p:grpSpPr>
          <a:xfrm>
            <a:off x="9732933" y="475460"/>
            <a:ext cx="1857019" cy="1181893"/>
            <a:chOff x="9732933" y="475457"/>
            <a:chExt cx="1857018" cy="118189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FC623EB-59A6-423B-AE6C-606786674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75417" y="475458"/>
              <a:ext cx="707935" cy="118189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957DFC3-7921-4CAA-BD39-CDB9272E3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99004" y="475457"/>
              <a:ext cx="390947" cy="870744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2801CB4-1834-4A06-8DF1-10864BD58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43329" y="475457"/>
              <a:ext cx="390947" cy="87074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252009E-A6B2-4CC4-9B7A-DF8142F05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2933" y="475457"/>
              <a:ext cx="390947" cy="870744"/>
            </a:xfrm>
            <a:prstGeom prst="rect">
              <a:avLst/>
            </a:prstGeom>
          </p:spPr>
        </p:pic>
      </p:grpSp>
      <p:sp>
        <p:nvSpPr>
          <p:cNvPr id="27" name="文本框 6">
            <a:extLst>
              <a:ext uri="{FF2B5EF4-FFF2-40B4-BE49-F238E27FC236}">
                <a16:creationId xmlns:a16="http://schemas.microsoft.com/office/drawing/2014/main" id="{D3C0B75C-3A3C-4AB7-8288-6CB92002B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8299" y="1756787"/>
            <a:ext cx="3127352" cy="55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68514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Helium</a:t>
            </a:r>
            <a:endParaRPr lang="en-US" altLang="zh-CN" sz="28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0" name="文本框 6">
            <a:extLst>
              <a:ext uri="{FF2B5EF4-FFF2-40B4-BE49-F238E27FC236}">
                <a16:creationId xmlns:a16="http://schemas.microsoft.com/office/drawing/2014/main" id="{C6CCF4CD-7800-4216-9432-28C3FC160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4810" y="2824898"/>
            <a:ext cx="3390245" cy="55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68514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hydrogen</a:t>
            </a:r>
            <a:endParaRPr lang="en-US" altLang="zh-CN" sz="28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3" name="文本框 6">
            <a:extLst>
              <a:ext uri="{FF2B5EF4-FFF2-40B4-BE49-F238E27FC236}">
                <a16:creationId xmlns:a16="http://schemas.microsoft.com/office/drawing/2014/main" id="{F9CE383A-8157-421C-AB0B-9644D378C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3143" y="3996648"/>
            <a:ext cx="3405205" cy="55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68514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hydrogen</a:t>
            </a:r>
            <a:endParaRPr lang="en-US" altLang="zh-CN" sz="28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C3A2CD3B-E0C8-485A-BA2A-56BE8ED06B64}"/>
              </a:ext>
            </a:extLst>
          </p:cNvPr>
          <p:cNvSpPr/>
          <p:nvPr/>
        </p:nvSpPr>
        <p:spPr>
          <a:xfrm>
            <a:off x="1632991" y="1653959"/>
            <a:ext cx="523220" cy="523220"/>
          </a:xfrm>
          <a:prstGeom prst="ellipse">
            <a:avLst/>
          </a:prstGeom>
          <a:solidFill>
            <a:srgbClr val="7BD3E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3742">
              <a:defRPr/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523C55B5-CA1A-4A33-93FF-ECBCADAECB3D}"/>
              </a:ext>
            </a:extLst>
          </p:cNvPr>
          <p:cNvSpPr/>
          <p:nvPr/>
        </p:nvSpPr>
        <p:spPr>
          <a:xfrm>
            <a:off x="1632991" y="2782366"/>
            <a:ext cx="523220" cy="523220"/>
          </a:xfrm>
          <a:prstGeom prst="ellipse">
            <a:avLst/>
          </a:prstGeom>
          <a:solidFill>
            <a:srgbClr val="FFF87B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3742">
              <a:defRPr/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D3346C5A-6FFE-4FC5-ACA8-63C88BF5B854}"/>
              </a:ext>
            </a:extLst>
          </p:cNvPr>
          <p:cNvSpPr/>
          <p:nvPr/>
        </p:nvSpPr>
        <p:spPr>
          <a:xfrm>
            <a:off x="1658935" y="3962038"/>
            <a:ext cx="523220" cy="523220"/>
          </a:xfrm>
          <a:prstGeom prst="ellipse">
            <a:avLst/>
          </a:prstGeom>
          <a:solidFill>
            <a:srgbClr val="7BD3E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3742">
              <a:defRPr/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文本框 6">
            <a:extLst>
              <a:ext uri="{FF2B5EF4-FFF2-40B4-BE49-F238E27FC236}">
                <a16:creationId xmlns:a16="http://schemas.microsoft.com/office/drawing/2014/main" id="{008D196B-01C7-49C2-94AE-838B17634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8299" y="5207135"/>
            <a:ext cx="3033309" cy="55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68514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helium</a:t>
            </a:r>
            <a:endParaRPr lang="en-US" altLang="zh-CN" sz="28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9" name="椭圆 36">
            <a:extLst>
              <a:ext uri="{FF2B5EF4-FFF2-40B4-BE49-F238E27FC236}">
                <a16:creationId xmlns:a16="http://schemas.microsoft.com/office/drawing/2014/main" id="{5F06F274-6A70-4390-A36B-A83C819CE8A8}"/>
              </a:ext>
            </a:extLst>
          </p:cNvPr>
          <p:cNvSpPr/>
          <p:nvPr/>
        </p:nvSpPr>
        <p:spPr>
          <a:xfrm>
            <a:off x="1658935" y="5218907"/>
            <a:ext cx="523220" cy="523220"/>
          </a:xfrm>
          <a:prstGeom prst="ellipse">
            <a:avLst/>
          </a:prstGeom>
          <a:solidFill>
            <a:srgbClr val="FFF87B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3742">
              <a:defRPr/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5" name="矩形 9">
            <a:extLst>
              <a:ext uri="{FF2B5EF4-FFF2-40B4-BE49-F238E27FC236}">
                <a16:creationId xmlns:a16="http://schemas.microsoft.com/office/drawing/2014/main" id="{1BE49D2C-D78F-4414-B6EB-7BE5A9AD4F1B}"/>
              </a:ext>
            </a:extLst>
          </p:cNvPr>
          <p:cNvSpPr/>
          <p:nvPr/>
        </p:nvSpPr>
        <p:spPr>
          <a:xfrm>
            <a:off x="721701" y="684941"/>
            <a:ext cx="9687672" cy="61555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 algn="ctr">
              <a:defRPr/>
            </a:pPr>
            <a:r>
              <a:rPr lang="vi-VN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 </a:t>
            </a:r>
            <a:r>
              <a:rPr lang="en-US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</a:t>
            </a:r>
            <a:r>
              <a:rPr lang="vi-VN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vi-VN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Cách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biểu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diễn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5H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ý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nghĩa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</a:t>
            </a:r>
            <a:endParaRPr lang="en-US" altLang="zh-CN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4A9E5BD-4CF9-40E6-B8F2-3769CA80698A}"/>
              </a:ext>
            </a:extLst>
          </p:cNvPr>
          <p:cNvSpPr/>
          <p:nvPr/>
        </p:nvSpPr>
        <p:spPr>
          <a:xfrm>
            <a:off x="2488301" y="3878755"/>
            <a:ext cx="7593745" cy="10720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1400" dirty="0">
              <a:latin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07522527-A229-282E-94C6-5D08E5D5D4A1}"/>
              </a:ext>
            </a:extLst>
          </p:cNvPr>
          <p:cNvSpPr/>
          <p:nvPr/>
        </p:nvSpPr>
        <p:spPr>
          <a:xfrm>
            <a:off x="6968836" y="1842653"/>
            <a:ext cx="3955989" cy="1319081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 NHƯ CHỚP </a:t>
            </a:r>
          </a:p>
        </p:txBody>
      </p:sp>
    </p:spTree>
    <p:extLst>
      <p:ext uri="{BB962C8B-B14F-4D97-AF65-F5344CB8AC3E}">
        <p14:creationId xmlns:p14="http://schemas.microsoft.com/office/powerpoint/2010/main" val="181731086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3" grpId="0"/>
      <p:bldP spid="36" grpId="0" animBg="1"/>
      <p:bldP spid="37" grpId="0" animBg="1"/>
      <p:bldP spid="38" grpId="0" animBg="1"/>
      <p:bldP spid="24" grpId="0"/>
      <p:bldP spid="39" grpId="0" animBg="1"/>
      <p:bldP spid="35" grpId="0"/>
      <p:bldP spid="4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4B84B57-C12A-4410-99FC-41399B51DCDD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7B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48ED37B-F43C-482F-BEEB-625E99D37C9A}"/>
              </a:ext>
            </a:extLst>
          </p:cNvPr>
          <p:cNvSpPr/>
          <p:nvPr/>
        </p:nvSpPr>
        <p:spPr>
          <a:xfrm>
            <a:off x="602049" y="475461"/>
            <a:ext cx="11239500" cy="5994399"/>
          </a:xfrm>
          <a:prstGeom prst="rect">
            <a:avLst/>
          </a:prstGeom>
          <a:solidFill>
            <a:schemeClr val="bg1"/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vi-VN" sz="1400" dirty="0">
                <a:latin typeface="Times New Roman" panose="02020603050405020304" pitchFamily="18" charset="0"/>
              </a:rPr>
              <a:t>Các nguyên tử thuộc cùng một nguyên tố hoá học là</a:t>
            </a:r>
            <a:endParaRPr lang="zh-CN" altLang="en-US" sz="1400" dirty="0">
              <a:cs typeface="+mn-ea"/>
              <a:sym typeface="+mn-lt"/>
            </a:endParaRPr>
          </a:p>
        </p:txBody>
      </p:sp>
      <p:grpSp>
        <p:nvGrpSpPr>
          <p:cNvPr id="2" name="组合 10">
            <a:extLst>
              <a:ext uri="{FF2B5EF4-FFF2-40B4-BE49-F238E27FC236}">
                <a16:creationId xmlns:a16="http://schemas.microsoft.com/office/drawing/2014/main" id="{568E802E-22BD-4046-A8A1-62805B9E4D56}"/>
              </a:ext>
            </a:extLst>
          </p:cNvPr>
          <p:cNvGrpSpPr/>
          <p:nvPr/>
        </p:nvGrpSpPr>
        <p:grpSpPr>
          <a:xfrm>
            <a:off x="9732933" y="475460"/>
            <a:ext cx="1857019" cy="1181893"/>
            <a:chOff x="9732933" y="475457"/>
            <a:chExt cx="1857018" cy="118189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FC623EB-59A6-423B-AE6C-606786674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75417" y="475458"/>
              <a:ext cx="707935" cy="118189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957DFC3-7921-4CAA-BD39-CDB9272E3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99004" y="475457"/>
              <a:ext cx="390947" cy="870744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2801CB4-1834-4A06-8DF1-10864BD58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43329" y="475457"/>
              <a:ext cx="390947" cy="87074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252009E-A6B2-4CC4-9B7A-DF8142F05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2933" y="475457"/>
              <a:ext cx="390947" cy="870744"/>
            </a:xfrm>
            <a:prstGeom prst="rect">
              <a:avLst/>
            </a:prstGeom>
          </p:spPr>
        </p:pic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C7089F2B-CFC3-4D08-9551-723620268CBC}"/>
              </a:ext>
            </a:extLst>
          </p:cNvPr>
          <p:cNvSpPr/>
          <p:nvPr/>
        </p:nvSpPr>
        <p:spPr>
          <a:xfrm>
            <a:off x="929943" y="1271405"/>
            <a:ext cx="10269063" cy="61555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 algn="just">
              <a:defRPr/>
            </a:pPr>
            <a:r>
              <a:rPr lang="vi-VN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 </a:t>
            </a:r>
            <a:r>
              <a:rPr lang="en-US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4</a:t>
            </a:r>
            <a:r>
              <a:rPr lang="vi-VN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Đây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sơ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đồ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nguyên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tử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nguyên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tố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nào</a:t>
            </a:r>
            <a:r>
              <a:rPr lang="vi-VN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</a:t>
            </a:r>
            <a:endParaRPr lang="en-US" altLang="zh-CN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Oval 6">
            <a:extLst>
              <a:ext uri="{FF2B5EF4-FFF2-40B4-BE49-F238E27FC236}">
                <a16:creationId xmlns:a16="http://schemas.microsoft.com/office/drawing/2014/main" id="{FADA74CE-FDD1-4FD3-A147-23A912FCD6E4}"/>
              </a:ext>
            </a:extLst>
          </p:cNvPr>
          <p:cNvSpPr/>
          <p:nvPr/>
        </p:nvSpPr>
        <p:spPr>
          <a:xfrm>
            <a:off x="1297356" y="4964213"/>
            <a:ext cx="664917" cy="665091"/>
          </a:xfrm>
          <a:prstGeom prst="ellipse">
            <a:avLst/>
          </a:prstGeom>
          <a:solidFill>
            <a:srgbClr val="7BD3E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1" anchor="ctr"/>
          <a:lstStyle/>
          <a:p>
            <a:pPr algn="ctr" defTabSz="914377">
              <a:defRPr/>
            </a:pP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</a:t>
            </a:r>
            <a:endParaRPr lang="x-none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Oval 8">
            <a:extLst>
              <a:ext uri="{FF2B5EF4-FFF2-40B4-BE49-F238E27FC236}">
                <a16:creationId xmlns:a16="http://schemas.microsoft.com/office/drawing/2014/main" id="{9B86F6A2-E93C-4B03-BF79-9E2968406F2F}"/>
              </a:ext>
            </a:extLst>
          </p:cNvPr>
          <p:cNvSpPr/>
          <p:nvPr/>
        </p:nvSpPr>
        <p:spPr>
          <a:xfrm>
            <a:off x="3595987" y="4950116"/>
            <a:ext cx="664917" cy="665091"/>
          </a:xfrm>
          <a:prstGeom prst="ellipse">
            <a:avLst/>
          </a:prstGeom>
          <a:solidFill>
            <a:srgbClr val="FFF87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1" anchor="ctr"/>
          <a:lstStyle/>
          <a:p>
            <a:pPr algn="ctr" defTabSz="914377">
              <a:defRPr/>
            </a:pP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</a:t>
            </a:r>
            <a:endParaRPr lang="x-none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Oval 10">
            <a:extLst>
              <a:ext uri="{FF2B5EF4-FFF2-40B4-BE49-F238E27FC236}">
                <a16:creationId xmlns:a16="http://schemas.microsoft.com/office/drawing/2014/main" id="{B7863CA1-CF92-4A85-8DDB-5BDA37153705}"/>
              </a:ext>
            </a:extLst>
          </p:cNvPr>
          <p:cNvSpPr/>
          <p:nvPr/>
        </p:nvSpPr>
        <p:spPr>
          <a:xfrm>
            <a:off x="6115248" y="4926968"/>
            <a:ext cx="664917" cy="665091"/>
          </a:xfrm>
          <a:prstGeom prst="ellipse">
            <a:avLst/>
          </a:prstGeom>
          <a:solidFill>
            <a:srgbClr val="7BD3E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1" anchor="ctr"/>
          <a:lstStyle/>
          <a:p>
            <a:pPr algn="ctr" defTabSz="914377">
              <a:defRPr/>
            </a:pP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</a:t>
            </a:r>
            <a:endParaRPr lang="x-none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74FC64E-8127-4E22-BEDB-927B82328EE5}"/>
              </a:ext>
            </a:extLst>
          </p:cNvPr>
          <p:cNvSpPr txBox="1"/>
          <p:nvPr/>
        </p:nvSpPr>
        <p:spPr>
          <a:xfrm>
            <a:off x="2098949" y="4889549"/>
            <a:ext cx="1253267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914377">
              <a:lnSpc>
                <a:spcPct val="150000"/>
              </a:lnSpc>
              <a:defRPr/>
            </a:pP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Ne</a:t>
            </a:r>
            <a:endPara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720AF21-B30F-423C-9DE8-46B3CDAD3CC9}"/>
              </a:ext>
            </a:extLst>
          </p:cNvPr>
          <p:cNvSpPr txBox="1"/>
          <p:nvPr/>
        </p:nvSpPr>
        <p:spPr>
          <a:xfrm>
            <a:off x="4397580" y="4869425"/>
            <a:ext cx="1253267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914377">
              <a:lnSpc>
                <a:spcPct val="150000"/>
              </a:lnSpc>
              <a:defRPr/>
            </a:pP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</a:t>
            </a:r>
            <a:endPara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0800499-87D7-4954-94B3-18B5B30A47BE}"/>
              </a:ext>
            </a:extLst>
          </p:cNvPr>
          <p:cNvSpPr txBox="1"/>
          <p:nvPr/>
        </p:nvSpPr>
        <p:spPr>
          <a:xfrm>
            <a:off x="7037947" y="4837365"/>
            <a:ext cx="1253267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914377">
              <a:lnSpc>
                <a:spcPct val="150000"/>
              </a:lnSpc>
              <a:defRPr/>
            </a:pP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O</a:t>
            </a:r>
            <a:endPara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Oval 8">
            <a:extLst>
              <a:ext uri="{FF2B5EF4-FFF2-40B4-BE49-F238E27FC236}">
                <a16:creationId xmlns:a16="http://schemas.microsoft.com/office/drawing/2014/main" id="{B78DB5D2-5496-419C-8FB1-F457F816ED9F}"/>
              </a:ext>
            </a:extLst>
          </p:cNvPr>
          <p:cNvSpPr/>
          <p:nvPr/>
        </p:nvSpPr>
        <p:spPr>
          <a:xfrm>
            <a:off x="8520559" y="4930885"/>
            <a:ext cx="664917" cy="665091"/>
          </a:xfrm>
          <a:prstGeom prst="ellipse">
            <a:avLst/>
          </a:prstGeom>
          <a:solidFill>
            <a:srgbClr val="FFF87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1" anchor="ctr"/>
          <a:lstStyle/>
          <a:p>
            <a:pPr algn="ctr" defTabSz="914377">
              <a:defRPr/>
            </a:pP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</a:t>
            </a:r>
            <a:endParaRPr lang="x-none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18">
            <a:extLst>
              <a:ext uri="{FF2B5EF4-FFF2-40B4-BE49-F238E27FC236}">
                <a16:creationId xmlns:a16="http://schemas.microsoft.com/office/drawing/2014/main" id="{BEEC0EA1-9929-4A10-AC7D-83D62DC45CDE}"/>
              </a:ext>
            </a:extLst>
          </p:cNvPr>
          <p:cNvSpPr txBox="1"/>
          <p:nvPr/>
        </p:nvSpPr>
        <p:spPr>
          <a:xfrm>
            <a:off x="9322151" y="4869425"/>
            <a:ext cx="1253267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914377">
              <a:lnSpc>
                <a:spcPct val="150000"/>
              </a:lnSpc>
              <a:defRPr/>
            </a:pP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</a:t>
            </a:r>
            <a:endPara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3103231-9662-42A0-B147-85A4DF6BEF31}"/>
              </a:ext>
            </a:extLst>
          </p:cNvPr>
          <p:cNvSpPr/>
          <p:nvPr/>
        </p:nvSpPr>
        <p:spPr>
          <a:xfrm>
            <a:off x="3352216" y="4869426"/>
            <a:ext cx="2281360" cy="87019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1400" dirty="0">
              <a:latin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9362075-2400-AFB8-1A88-184E7ADAAB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4587" y="2093899"/>
            <a:ext cx="2659773" cy="2461487"/>
          </a:xfrm>
          <a:prstGeom prst="rect">
            <a:avLst/>
          </a:prstGeom>
        </p:spPr>
      </p:pic>
      <p:sp>
        <p:nvSpPr>
          <p:cNvPr id="23" name="Cloud 22">
            <a:extLst>
              <a:ext uri="{FF2B5EF4-FFF2-40B4-BE49-F238E27FC236}">
                <a16:creationId xmlns:a16="http://schemas.microsoft.com/office/drawing/2014/main" id="{07522527-A229-282E-94C6-5D08E5D5D4A1}"/>
              </a:ext>
            </a:extLst>
          </p:cNvPr>
          <p:cNvSpPr/>
          <p:nvPr/>
        </p:nvSpPr>
        <p:spPr>
          <a:xfrm>
            <a:off x="7523019" y="2092037"/>
            <a:ext cx="4136098" cy="149919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 NHƯ CHỚP </a:t>
            </a:r>
          </a:p>
        </p:txBody>
      </p:sp>
    </p:spTree>
    <p:extLst>
      <p:ext uri="{BB962C8B-B14F-4D97-AF65-F5344CB8AC3E}">
        <p14:creationId xmlns:p14="http://schemas.microsoft.com/office/powerpoint/2010/main" val="406312927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 animBg="1"/>
      <p:bldP spid="22" grpId="0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4B84B57-C12A-4410-99FC-41399B51DCDD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7B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48ED37B-F43C-482F-BEEB-625E99D37C9A}"/>
              </a:ext>
            </a:extLst>
          </p:cNvPr>
          <p:cNvSpPr/>
          <p:nvPr/>
        </p:nvSpPr>
        <p:spPr>
          <a:xfrm>
            <a:off x="602049" y="475461"/>
            <a:ext cx="11239500" cy="5994399"/>
          </a:xfrm>
          <a:prstGeom prst="rect">
            <a:avLst/>
          </a:prstGeom>
          <a:solidFill>
            <a:schemeClr val="bg1"/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vi-VN" sz="1400" dirty="0">
                <a:latin typeface="Times New Roman" panose="02020603050405020304" pitchFamily="18" charset="0"/>
              </a:rPr>
              <a:t>Các nguyên tử thuộc cùng một nguyên tố hoá học là</a:t>
            </a:r>
            <a:endParaRPr lang="zh-CN" altLang="en-US" sz="1400" dirty="0">
              <a:cs typeface="+mn-ea"/>
              <a:sym typeface="+mn-lt"/>
            </a:endParaRPr>
          </a:p>
        </p:txBody>
      </p:sp>
      <p:grpSp>
        <p:nvGrpSpPr>
          <p:cNvPr id="2" name="组合 10">
            <a:extLst>
              <a:ext uri="{FF2B5EF4-FFF2-40B4-BE49-F238E27FC236}">
                <a16:creationId xmlns:a16="http://schemas.microsoft.com/office/drawing/2014/main" id="{568E802E-22BD-4046-A8A1-62805B9E4D56}"/>
              </a:ext>
            </a:extLst>
          </p:cNvPr>
          <p:cNvGrpSpPr/>
          <p:nvPr/>
        </p:nvGrpSpPr>
        <p:grpSpPr>
          <a:xfrm>
            <a:off x="9732933" y="475460"/>
            <a:ext cx="1857019" cy="1181893"/>
            <a:chOff x="9732933" y="475457"/>
            <a:chExt cx="1857018" cy="118189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FC623EB-59A6-423B-AE6C-606786674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75417" y="475458"/>
              <a:ext cx="707935" cy="118189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957DFC3-7921-4CAA-BD39-CDB9272E3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99004" y="475457"/>
              <a:ext cx="390947" cy="870744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2801CB4-1834-4A06-8DF1-10864BD58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43329" y="475457"/>
              <a:ext cx="390947" cy="87074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252009E-A6B2-4CC4-9B7A-DF8142F05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2933" y="475457"/>
              <a:ext cx="390947" cy="870744"/>
            </a:xfrm>
            <a:prstGeom prst="rect">
              <a:avLst/>
            </a:prstGeom>
          </p:spPr>
        </p:pic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C7089F2B-CFC3-4D08-9551-723620268CBC}"/>
              </a:ext>
            </a:extLst>
          </p:cNvPr>
          <p:cNvSpPr/>
          <p:nvPr/>
        </p:nvSpPr>
        <p:spPr>
          <a:xfrm>
            <a:off x="929943" y="1271405"/>
            <a:ext cx="10269063" cy="61555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 algn="just">
              <a:defRPr/>
            </a:pPr>
            <a:r>
              <a:rPr lang="vi-VN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 </a:t>
            </a:r>
            <a:r>
              <a:rPr lang="en-US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5</a:t>
            </a:r>
            <a:r>
              <a:rPr lang="vi-VN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Đây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sơ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đồ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nguyên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tử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nguyên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tố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nào</a:t>
            </a:r>
            <a:r>
              <a:rPr lang="vi-VN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</a:t>
            </a:r>
            <a:endParaRPr lang="en-US" altLang="zh-CN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Oval 6">
            <a:extLst>
              <a:ext uri="{FF2B5EF4-FFF2-40B4-BE49-F238E27FC236}">
                <a16:creationId xmlns:a16="http://schemas.microsoft.com/office/drawing/2014/main" id="{FADA74CE-FDD1-4FD3-A147-23A912FCD6E4}"/>
              </a:ext>
            </a:extLst>
          </p:cNvPr>
          <p:cNvSpPr/>
          <p:nvPr/>
        </p:nvSpPr>
        <p:spPr>
          <a:xfrm>
            <a:off x="1297356" y="4964213"/>
            <a:ext cx="664917" cy="665091"/>
          </a:xfrm>
          <a:prstGeom prst="ellipse">
            <a:avLst/>
          </a:prstGeom>
          <a:solidFill>
            <a:srgbClr val="7BD3E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1" anchor="ctr"/>
          <a:lstStyle/>
          <a:p>
            <a:pPr algn="ctr" defTabSz="914377">
              <a:defRPr/>
            </a:pP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</a:t>
            </a:r>
            <a:endParaRPr lang="x-none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Oval 8">
            <a:extLst>
              <a:ext uri="{FF2B5EF4-FFF2-40B4-BE49-F238E27FC236}">
                <a16:creationId xmlns:a16="http://schemas.microsoft.com/office/drawing/2014/main" id="{9B86F6A2-E93C-4B03-BF79-9E2968406F2F}"/>
              </a:ext>
            </a:extLst>
          </p:cNvPr>
          <p:cNvSpPr/>
          <p:nvPr/>
        </p:nvSpPr>
        <p:spPr>
          <a:xfrm>
            <a:off x="3595987" y="4950116"/>
            <a:ext cx="664917" cy="665091"/>
          </a:xfrm>
          <a:prstGeom prst="ellipse">
            <a:avLst/>
          </a:prstGeom>
          <a:solidFill>
            <a:srgbClr val="FFF87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1" anchor="ctr"/>
          <a:lstStyle/>
          <a:p>
            <a:pPr algn="ctr" defTabSz="914377">
              <a:defRPr/>
            </a:pP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</a:t>
            </a:r>
            <a:endParaRPr lang="x-none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Oval 10">
            <a:extLst>
              <a:ext uri="{FF2B5EF4-FFF2-40B4-BE49-F238E27FC236}">
                <a16:creationId xmlns:a16="http://schemas.microsoft.com/office/drawing/2014/main" id="{B7863CA1-CF92-4A85-8DDB-5BDA37153705}"/>
              </a:ext>
            </a:extLst>
          </p:cNvPr>
          <p:cNvSpPr/>
          <p:nvPr/>
        </p:nvSpPr>
        <p:spPr>
          <a:xfrm>
            <a:off x="6115248" y="4926968"/>
            <a:ext cx="664917" cy="665091"/>
          </a:xfrm>
          <a:prstGeom prst="ellipse">
            <a:avLst/>
          </a:prstGeom>
          <a:solidFill>
            <a:srgbClr val="7BD3E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1" anchor="ctr"/>
          <a:lstStyle/>
          <a:p>
            <a:pPr algn="ctr" defTabSz="914377">
              <a:defRPr/>
            </a:pP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</a:t>
            </a:r>
            <a:endParaRPr lang="x-none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74FC64E-8127-4E22-BEDB-927B82328EE5}"/>
              </a:ext>
            </a:extLst>
          </p:cNvPr>
          <p:cNvSpPr txBox="1"/>
          <p:nvPr/>
        </p:nvSpPr>
        <p:spPr>
          <a:xfrm>
            <a:off x="2098949" y="4889549"/>
            <a:ext cx="1253267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914377">
              <a:lnSpc>
                <a:spcPct val="150000"/>
              </a:lnSpc>
              <a:defRPr/>
            </a:pP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Na</a:t>
            </a:r>
            <a:endPara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720AF21-B30F-423C-9DE8-46B3CDAD3CC9}"/>
              </a:ext>
            </a:extLst>
          </p:cNvPr>
          <p:cNvSpPr txBox="1"/>
          <p:nvPr/>
        </p:nvSpPr>
        <p:spPr>
          <a:xfrm>
            <a:off x="4397580" y="4869425"/>
            <a:ext cx="1253267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914377">
              <a:lnSpc>
                <a:spcPct val="150000"/>
              </a:lnSpc>
              <a:defRPr/>
            </a:pP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Ca</a:t>
            </a:r>
            <a:endPara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0800499-87D7-4954-94B3-18B5B30A47BE}"/>
              </a:ext>
            </a:extLst>
          </p:cNvPr>
          <p:cNvSpPr txBox="1"/>
          <p:nvPr/>
        </p:nvSpPr>
        <p:spPr>
          <a:xfrm>
            <a:off x="7037947" y="4837365"/>
            <a:ext cx="1253267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914377">
              <a:lnSpc>
                <a:spcPct val="150000"/>
              </a:lnSpc>
              <a:defRPr/>
            </a:pP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Al</a:t>
            </a:r>
            <a:endPara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Oval 8">
            <a:extLst>
              <a:ext uri="{FF2B5EF4-FFF2-40B4-BE49-F238E27FC236}">
                <a16:creationId xmlns:a16="http://schemas.microsoft.com/office/drawing/2014/main" id="{B78DB5D2-5496-419C-8FB1-F457F816ED9F}"/>
              </a:ext>
            </a:extLst>
          </p:cNvPr>
          <p:cNvSpPr/>
          <p:nvPr/>
        </p:nvSpPr>
        <p:spPr>
          <a:xfrm>
            <a:off x="8520559" y="4930885"/>
            <a:ext cx="664917" cy="665091"/>
          </a:xfrm>
          <a:prstGeom prst="ellipse">
            <a:avLst/>
          </a:prstGeom>
          <a:solidFill>
            <a:srgbClr val="FFF87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1" anchor="ctr"/>
          <a:lstStyle/>
          <a:p>
            <a:pPr algn="ctr" defTabSz="914377">
              <a:defRPr/>
            </a:pP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</a:t>
            </a:r>
            <a:endParaRPr lang="x-none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18">
            <a:extLst>
              <a:ext uri="{FF2B5EF4-FFF2-40B4-BE49-F238E27FC236}">
                <a16:creationId xmlns:a16="http://schemas.microsoft.com/office/drawing/2014/main" id="{BEEC0EA1-9929-4A10-AC7D-83D62DC45CDE}"/>
              </a:ext>
            </a:extLst>
          </p:cNvPr>
          <p:cNvSpPr txBox="1"/>
          <p:nvPr/>
        </p:nvSpPr>
        <p:spPr>
          <a:xfrm>
            <a:off x="9322151" y="4869425"/>
            <a:ext cx="1253267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914377">
              <a:lnSpc>
                <a:spcPct val="150000"/>
              </a:lnSpc>
              <a:defRPr/>
            </a:pP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Mg</a:t>
            </a:r>
            <a:endPara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3103231-9662-42A0-B147-85A4DF6BEF31}"/>
              </a:ext>
            </a:extLst>
          </p:cNvPr>
          <p:cNvSpPr/>
          <p:nvPr/>
        </p:nvSpPr>
        <p:spPr>
          <a:xfrm>
            <a:off x="8056020" y="4889550"/>
            <a:ext cx="2281360" cy="87019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1400" dirty="0">
              <a:latin typeface="Times New Roman" panose="02020603050405020304" pitchFamily="18" charset="0"/>
            </a:endParaRPr>
          </a:p>
        </p:txBody>
      </p:sp>
      <p:pic>
        <p:nvPicPr>
          <p:cNvPr id="23" name="Picture 22" descr="Diagram, schematic&#10;&#10;Description automatically generated">
            <a:extLst>
              <a:ext uri="{FF2B5EF4-FFF2-40B4-BE49-F238E27FC236}">
                <a16:creationId xmlns:a16="http://schemas.microsoft.com/office/drawing/2014/main" id="{A678223F-1624-A8C6-394D-A30387011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281" y="2020635"/>
            <a:ext cx="3004384" cy="2630511"/>
          </a:xfrm>
          <a:prstGeom prst="rect">
            <a:avLst/>
          </a:prstGeom>
        </p:spPr>
      </p:pic>
      <p:sp>
        <p:nvSpPr>
          <p:cNvPr id="24" name="Cloud 23">
            <a:extLst>
              <a:ext uri="{FF2B5EF4-FFF2-40B4-BE49-F238E27FC236}">
                <a16:creationId xmlns:a16="http://schemas.microsoft.com/office/drawing/2014/main" id="{07522527-A229-282E-94C6-5D08E5D5D4A1}"/>
              </a:ext>
            </a:extLst>
          </p:cNvPr>
          <p:cNvSpPr/>
          <p:nvPr/>
        </p:nvSpPr>
        <p:spPr>
          <a:xfrm>
            <a:off x="7592290" y="1981200"/>
            <a:ext cx="4094535" cy="1443772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 NHƯ CHỚP </a:t>
            </a:r>
          </a:p>
        </p:txBody>
      </p:sp>
    </p:spTree>
    <p:extLst>
      <p:ext uri="{BB962C8B-B14F-4D97-AF65-F5344CB8AC3E}">
        <p14:creationId xmlns:p14="http://schemas.microsoft.com/office/powerpoint/2010/main" val="291188198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 animBg="1"/>
      <p:bldP spid="22" grpId="0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4B84B57-C12A-4410-99FC-41399B51DCDD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7B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48ED37B-F43C-482F-BEEB-625E99D37C9A}"/>
              </a:ext>
            </a:extLst>
          </p:cNvPr>
          <p:cNvSpPr/>
          <p:nvPr/>
        </p:nvSpPr>
        <p:spPr>
          <a:xfrm>
            <a:off x="392017" y="475459"/>
            <a:ext cx="11239500" cy="5994399"/>
          </a:xfrm>
          <a:prstGeom prst="rect">
            <a:avLst/>
          </a:prstGeom>
          <a:solidFill>
            <a:schemeClr val="bg1"/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 sz="1400" dirty="0">
              <a:cs typeface="+mn-ea"/>
              <a:sym typeface="+mn-lt"/>
            </a:endParaRPr>
          </a:p>
        </p:txBody>
      </p:sp>
      <p:grpSp>
        <p:nvGrpSpPr>
          <p:cNvPr id="2" name="组合 10">
            <a:extLst>
              <a:ext uri="{FF2B5EF4-FFF2-40B4-BE49-F238E27FC236}">
                <a16:creationId xmlns:a16="http://schemas.microsoft.com/office/drawing/2014/main" id="{568E802E-22BD-4046-A8A1-62805B9E4D56}"/>
              </a:ext>
            </a:extLst>
          </p:cNvPr>
          <p:cNvGrpSpPr/>
          <p:nvPr/>
        </p:nvGrpSpPr>
        <p:grpSpPr>
          <a:xfrm>
            <a:off x="9732933" y="475460"/>
            <a:ext cx="1857019" cy="1181893"/>
            <a:chOff x="9732933" y="475457"/>
            <a:chExt cx="1857018" cy="118189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FC623EB-59A6-423B-AE6C-606786674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75417" y="475458"/>
              <a:ext cx="707935" cy="118189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957DFC3-7921-4CAA-BD39-CDB9272E3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99004" y="475457"/>
              <a:ext cx="390947" cy="870744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2801CB4-1834-4A06-8DF1-10864BD58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43329" y="475457"/>
              <a:ext cx="390947" cy="87074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252009E-A6B2-4CC4-9B7A-DF8142F05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2933" y="475457"/>
              <a:ext cx="390947" cy="870744"/>
            </a:xfrm>
            <a:prstGeom prst="rect">
              <a:avLst/>
            </a:prstGeom>
          </p:spPr>
        </p:pic>
      </p:grpSp>
      <p:sp>
        <p:nvSpPr>
          <p:cNvPr id="27" name="文本框 6">
            <a:extLst>
              <a:ext uri="{FF2B5EF4-FFF2-40B4-BE49-F238E27FC236}">
                <a16:creationId xmlns:a16="http://schemas.microsoft.com/office/drawing/2014/main" id="{D3C0B75C-3A3C-4AB7-8288-6CB92002B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8299" y="1756787"/>
            <a:ext cx="1889835" cy="55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68514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C, H, O , N</a:t>
            </a:r>
            <a:endParaRPr lang="en-US" altLang="zh-CN" sz="28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0" name="文本框 6">
            <a:extLst>
              <a:ext uri="{FF2B5EF4-FFF2-40B4-BE49-F238E27FC236}">
                <a16:creationId xmlns:a16="http://schemas.microsoft.com/office/drawing/2014/main" id="{C6CCF4CD-7800-4216-9432-28C3FC160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4810" y="2824898"/>
            <a:ext cx="2101429" cy="55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68514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C, H, Na, Ca</a:t>
            </a:r>
            <a:endParaRPr lang="en-US" altLang="zh-CN" sz="28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3" name="文本框 6">
            <a:extLst>
              <a:ext uri="{FF2B5EF4-FFF2-40B4-BE49-F238E27FC236}">
                <a16:creationId xmlns:a16="http://schemas.microsoft.com/office/drawing/2014/main" id="{F9CE383A-8157-421C-AB0B-9644D378C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3143" y="3996648"/>
            <a:ext cx="1740220" cy="55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68514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C, H, S, O</a:t>
            </a:r>
            <a:endParaRPr lang="en-US" altLang="zh-CN" sz="28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C3A2CD3B-E0C8-485A-BA2A-56BE8ED06B64}"/>
              </a:ext>
            </a:extLst>
          </p:cNvPr>
          <p:cNvSpPr/>
          <p:nvPr/>
        </p:nvSpPr>
        <p:spPr>
          <a:xfrm>
            <a:off x="1600681" y="1790251"/>
            <a:ext cx="523220" cy="523220"/>
          </a:xfrm>
          <a:prstGeom prst="ellipse">
            <a:avLst/>
          </a:prstGeom>
          <a:solidFill>
            <a:srgbClr val="7BD3E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3742">
              <a:defRPr/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523C55B5-CA1A-4A33-93FF-ECBCADAECB3D}"/>
              </a:ext>
            </a:extLst>
          </p:cNvPr>
          <p:cNvSpPr/>
          <p:nvPr/>
        </p:nvSpPr>
        <p:spPr>
          <a:xfrm>
            <a:off x="1632991" y="2782366"/>
            <a:ext cx="523220" cy="523220"/>
          </a:xfrm>
          <a:prstGeom prst="ellipse">
            <a:avLst/>
          </a:prstGeom>
          <a:solidFill>
            <a:srgbClr val="FFF87B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3742">
              <a:defRPr/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D3346C5A-6FFE-4FC5-ACA8-63C88BF5B854}"/>
              </a:ext>
            </a:extLst>
          </p:cNvPr>
          <p:cNvSpPr/>
          <p:nvPr/>
        </p:nvSpPr>
        <p:spPr>
          <a:xfrm>
            <a:off x="1658935" y="3962038"/>
            <a:ext cx="523220" cy="523220"/>
          </a:xfrm>
          <a:prstGeom prst="ellipse">
            <a:avLst/>
          </a:prstGeom>
          <a:solidFill>
            <a:srgbClr val="7BD3E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3742">
              <a:defRPr/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文本框 6">
            <a:extLst>
              <a:ext uri="{FF2B5EF4-FFF2-40B4-BE49-F238E27FC236}">
                <a16:creationId xmlns:a16="http://schemas.microsoft.com/office/drawing/2014/main" id="{008D196B-01C7-49C2-94AE-838B17634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8299" y="5207135"/>
            <a:ext cx="2050133" cy="55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68514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C, H , O, Na</a:t>
            </a:r>
            <a:endParaRPr lang="en-US" altLang="zh-CN" sz="28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9" name="椭圆 36">
            <a:extLst>
              <a:ext uri="{FF2B5EF4-FFF2-40B4-BE49-F238E27FC236}">
                <a16:creationId xmlns:a16="http://schemas.microsoft.com/office/drawing/2014/main" id="{5F06F274-6A70-4390-A36B-A83C819CE8A8}"/>
              </a:ext>
            </a:extLst>
          </p:cNvPr>
          <p:cNvSpPr/>
          <p:nvPr/>
        </p:nvSpPr>
        <p:spPr>
          <a:xfrm>
            <a:off x="1658935" y="5218907"/>
            <a:ext cx="523220" cy="523220"/>
          </a:xfrm>
          <a:prstGeom prst="ellipse">
            <a:avLst/>
          </a:prstGeom>
          <a:solidFill>
            <a:srgbClr val="FFF87B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3742">
              <a:defRPr/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5" name="矩形 9">
            <a:extLst>
              <a:ext uri="{FF2B5EF4-FFF2-40B4-BE49-F238E27FC236}">
                <a16:creationId xmlns:a16="http://schemas.microsoft.com/office/drawing/2014/main" id="{1BE49D2C-D78F-4414-B6EB-7BE5A9AD4F1B}"/>
              </a:ext>
            </a:extLst>
          </p:cNvPr>
          <p:cNvSpPr/>
          <p:nvPr/>
        </p:nvSpPr>
        <p:spPr>
          <a:xfrm>
            <a:off x="721701" y="684941"/>
            <a:ext cx="9687672" cy="110799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 algn="ctr">
              <a:defRPr/>
            </a:pPr>
            <a:r>
              <a:rPr lang="vi-VN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 </a:t>
            </a:r>
            <a:r>
              <a:rPr lang="en-US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6</a:t>
            </a:r>
            <a:r>
              <a:rPr lang="vi-VN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vi-VN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Bốn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nguyên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tố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phổ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biến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nhất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cơ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?</a:t>
            </a:r>
            <a:endParaRPr lang="en-US" altLang="zh-CN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4A9E5BD-4CF9-40E6-B8F2-3769CA80698A}"/>
              </a:ext>
            </a:extLst>
          </p:cNvPr>
          <p:cNvSpPr/>
          <p:nvPr/>
        </p:nvSpPr>
        <p:spPr>
          <a:xfrm>
            <a:off x="2299128" y="1671144"/>
            <a:ext cx="7593745" cy="10720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1400" dirty="0">
              <a:latin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07522527-A229-282E-94C6-5D08E5D5D4A1}"/>
              </a:ext>
            </a:extLst>
          </p:cNvPr>
          <p:cNvSpPr/>
          <p:nvPr/>
        </p:nvSpPr>
        <p:spPr>
          <a:xfrm>
            <a:off x="6470073" y="3380508"/>
            <a:ext cx="4136098" cy="1443773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 NHƯ CHỚP </a:t>
            </a:r>
          </a:p>
        </p:txBody>
      </p:sp>
    </p:spTree>
    <p:extLst>
      <p:ext uri="{BB962C8B-B14F-4D97-AF65-F5344CB8AC3E}">
        <p14:creationId xmlns:p14="http://schemas.microsoft.com/office/powerpoint/2010/main" val="269658018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3" grpId="0"/>
      <p:bldP spid="36" grpId="0" animBg="1"/>
      <p:bldP spid="37" grpId="0" animBg="1"/>
      <p:bldP spid="38" grpId="0" animBg="1"/>
      <p:bldP spid="24" grpId="0"/>
      <p:bldP spid="39" grpId="0" animBg="1"/>
      <p:bldP spid="35" grpId="0"/>
      <p:bldP spid="4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4B84B57-C12A-4410-99FC-41399B51DCDD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7B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48ED37B-F43C-482F-BEEB-625E99D37C9A}"/>
              </a:ext>
            </a:extLst>
          </p:cNvPr>
          <p:cNvSpPr/>
          <p:nvPr/>
        </p:nvSpPr>
        <p:spPr>
          <a:xfrm>
            <a:off x="602049" y="315829"/>
            <a:ext cx="11239500" cy="5994399"/>
          </a:xfrm>
          <a:prstGeom prst="rect">
            <a:avLst/>
          </a:prstGeom>
          <a:solidFill>
            <a:schemeClr val="bg1"/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vi-VN" sz="1400" dirty="0">
                <a:latin typeface="Times New Roman" panose="02020603050405020304" pitchFamily="18" charset="0"/>
              </a:rPr>
              <a:t>Các nguyên tử thuộc cùng một nguyên tố hoá học là</a:t>
            </a:r>
            <a:endParaRPr lang="zh-CN" altLang="en-US" sz="1400" dirty="0">
              <a:cs typeface="+mn-ea"/>
              <a:sym typeface="+mn-lt"/>
            </a:endParaRPr>
          </a:p>
        </p:txBody>
      </p:sp>
      <p:grpSp>
        <p:nvGrpSpPr>
          <p:cNvPr id="2" name="组合 10">
            <a:extLst>
              <a:ext uri="{FF2B5EF4-FFF2-40B4-BE49-F238E27FC236}">
                <a16:creationId xmlns:a16="http://schemas.microsoft.com/office/drawing/2014/main" id="{568E802E-22BD-4046-A8A1-62805B9E4D56}"/>
              </a:ext>
            </a:extLst>
          </p:cNvPr>
          <p:cNvGrpSpPr/>
          <p:nvPr/>
        </p:nvGrpSpPr>
        <p:grpSpPr>
          <a:xfrm>
            <a:off x="9732933" y="475460"/>
            <a:ext cx="1857019" cy="1181893"/>
            <a:chOff x="9732933" y="475457"/>
            <a:chExt cx="1857018" cy="118189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FC623EB-59A6-423B-AE6C-606786674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75417" y="475458"/>
              <a:ext cx="707935" cy="118189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957DFC3-7921-4CAA-BD39-CDB9272E3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99004" y="475457"/>
              <a:ext cx="390947" cy="870744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2801CB4-1834-4A06-8DF1-10864BD58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43329" y="475457"/>
              <a:ext cx="390947" cy="87074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252009E-A6B2-4CC4-9B7A-DF8142F05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2933" y="475457"/>
              <a:ext cx="390947" cy="870744"/>
            </a:xfrm>
            <a:prstGeom prst="rect">
              <a:avLst/>
            </a:prstGeom>
          </p:spPr>
        </p:pic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C7089F2B-CFC3-4D08-9551-723620268CBC}"/>
              </a:ext>
            </a:extLst>
          </p:cNvPr>
          <p:cNvSpPr/>
          <p:nvPr/>
        </p:nvSpPr>
        <p:spPr>
          <a:xfrm>
            <a:off x="929943" y="1271404"/>
            <a:ext cx="10269063" cy="160043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 algn="just">
              <a:defRPr/>
            </a:pPr>
            <a:r>
              <a:rPr lang="vi-VN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 </a:t>
            </a:r>
            <a:r>
              <a:rPr lang="en-US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7</a:t>
            </a:r>
            <a:r>
              <a:rPr lang="vi-VN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Cho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thành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phần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nguyên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tử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như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sau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A(17p, 17e,16n); B(20p, 20e, 19n); C (17p, 17e, 17n); D (19p, 19e, 20n).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tất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cả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bao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nhiêu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nguyên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tố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hóa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?</a:t>
            </a:r>
            <a:endParaRPr lang="en-US" altLang="zh-CN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Oval 6">
            <a:extLst>
              <a:ext uri="{FF2B5EF4-FFF2-40B4-BE49-F238E27FC236}">
                <a16:creationId xmlns:a16="http://schemas.microsoft.com/office/drawing/2014/main" id="{FADA74CE-FDD1-4FD3-A147-23A912FCD6E4}"/>
              </a:ext>
            </a:extLst>
          </p:cNvPr>
          <p:cNvSpPr/>
          <p:nvPr/>
        </p:nvSpPr>
        <p:spPr>
          <a:xfrm>
            <a:off x="1283180" y="3919435"/>
            <a:ext cx="664917" cy="665091"/>
          </a:xfrm>
          <a:prstGeom prst="ellipse">
            <a:avLst/>
          </a:prstGeom>
          <a:solidFill>
            <a:srgbClr val="7BD3E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1" anchor="ctr"/>
          <a:lstStyle/>
          <a:p>
            <a:pPr algn="ctr" defTabSz="914377">
              <a:defRPr/>
            </a:pP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</a:t>
            </a:r>
            <a:endParaRPr lang="x-none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Oval 8">
            <a:extLst>
              <a:ext uri="{FF2B5EF4-FFF2-40B4-BE49-F238E27FC236}">
                <a16:creationId xmlns:a16="http://schemas.microsoft.com/office/drawing/2014/main" id="{9B86F6A2-E93C-4B03-BF79-9E2968406F2F}"/>
              </a:ext>
            </a:extLst>
          </p:cNvPr>
          <p:cNvSpPr/>
          <p:nvPr/>
        </p:nvSpPr>
        <p:spPr>
          <a:xfrm>
            <a:off x="3525452" y="3951773"/>
            <a:ext cx="664917" cy="665091"/>
          </a:xfrm>
          <a:prstGeom prst="ellipse">
            <a:avLst/>
          </a:prstGeom>
          <a:solidFill>
            <a:srgbClr val="FFF87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1" anchor="ctr"/>
          <a:lstStyle/>
          <a:p>
            <a:pPr algn="ctr" defTabSz="914377">
              <a:defRPr/>
            </a:pP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</a:t>
            </a:r>
            <a:endParaRPr lang="x-none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Oval 10">
            <a:extLst>
              <a:ext uri="{FF2B5EF4-FFF2-40B4-BE49-F238E27FC236}">
                <a16:creationId xmlns:a16="http://schemas.microsoft.com/office/drawing/2014/main" id="{B7863CA1-CF92-4A85-8DDB-5BDA37153705}"/>
              </a:ext>
            </a:extLst>
          </p:cNvPr>
          <p:cNvSpPr/>
          <p:nvPr/>
        </p:nvSpPr>
        <p:spPr>
          <a:xfrm>
            <a:off x="6029198" y="3869843"/>
            <a:ext cx="664917" cy="665091"/>
          </a:xfrm>
          <a:prstGeom prst="ellipse">
            <a:avLst/>
          </a:prstGeom>
          <a:solidFill>
            <a:srgbClr val="7BD3E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1" anchor="ctr"/>
          <a:lstStyle/>
          <a:p>
            <a:pPr algn="ctr" defTabSz="914377">
              <a:defRPr/>
            </a:pP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</a:t>
            </a:r>
            <a:endParaRPr lang="x-none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74FC64E-8127-4E22-BEDB-927B82328EE5}"/>
              </a:ext>
            </a:extLst>
          </p:cNvPr>
          <p:cNvSpPr txBox="1"/>
          <p:nvPr/>
        </p:nvSpPr>
        <p:spPr>
          <a:xfrm>
            <a:off x="2002596" y="3846397"/>
            <a:ext cx="1253267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914377">
              <a:lnSpc>
                <a:spcPct val="150000"/>
              </a:lnSpc>
              <a:defRPr/>
            </a:pP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</a:t>
            </a:r>
            <a:endPara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720AF21-B30F-423C-9DE8-46B3CDAD3CC9}"/>
              </a:ext>
            </a:extLst>
          </p:cNvPr>
          <p:cNvSpPr txBox="1"/>
          <p:nvPr/>
        </p:nvSpPr>
        <p:spPr>
          <a:xfrm>
            <a:off x="4449420" y="3817155"/>
            <a:ext cx="1253267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914377">
              <a:lnSpc>
                <a:spcPct val="150000"/>
              </a:lnSpc>
              <a:defRPr/>
            </a:pP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4</a:t>
            </a:r>
            <a:endPara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0800499-87D7-4954-94B3-18B5B30A47BE}"/>
              </a:ext>
            </a:extLst>
          </p:cNvPr>
          <p:cNvSpPr txBox="1"/>
          <p:nvPr/>
        </p:nvSpPr>
        <p:spPr>
          <a:xfrm>
            <a:off x="6802753" y="3723788"/>
            <a:ext cx="1253267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914377">
              <a:lnSpc>
                <a:spcPct val="150000"/>
              </a:lnSpc>
              <a:defRPr/>
            </a:pP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</a:t>
            </a:r>
            <a:endPara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Oval 8">
            <a:extLst>
              <a:ext uri="{FF2B5EF4-FFF2-40B4-BE49-F238E27FC236}">
                <a16:creationId xmlns:a16="http://schemas.microsoft.com/office/drawing/2014/main" id="{B78DB5D2-5496-419C-8FB1-F457F816ED9F}"/>
              </a:ext>
            </a:extLst>
          </p:cNvPr>
          <p:cNvSpPr/>
          <p:nvPr/>
        </p:nvSpPr>
        <p:spPr>
          <a:xfrm>
            <a:off x="8437983" y="3794371"/>
            <a:ext cx="664917" cy="665091"/>
          </a:xfrm>
          <a:prstGeom prst="ellipse">
            <a:avLst/>
          </a:prstGeom>
          <a:solidFill>
            <a:srgbClr val="FFF87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1" anchor="ctr"/>
          <a:lstStyle/>
          <a:p>
            <a:pPr algn="ctr" defTabSz="914377">
              <a:defRPr/>
            </a:pP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</a:t>
            </a:r>
            <a:endParaRPr lang="x-none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18">
            <a:extLst>
              <a:ext uri="{FF2B5EF4-FFF2-40B4-BE49-F238E27FC236}">
                <a16:creationId xmlns:a16="http://schemas.microsoft.com/office/drawing/2014/main" id="{BEEC0EA1-9929-4A10-AC7D-83D62DC45CDE}"/>
              </a:ext>
            </a:extLst>
          </p:cNvPr>
          <p:cNvSpPr txBox="1"/>
          <p:nvPr/>
        </p:nvSpPr>
        <p:spPr>
          <a:xfrm>
            <a:off x="9322151" y="3681555"/>
            <a:ext cx="1253267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914377">
              <a:lnSpc>
                <a:spcPct val="150000"/>
              </a:lnSpc>
              <a:defRPr/>
            </a:pP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</a:t>
            </a:r>
            <a:endPara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3103231-9662-42A0-B147-85A4DF6BEF31}"/>
              </a:ext>
            </a:extLst>
          </p:cNvPr>
          <p:cNvSpPr/>
          <p:nvPr/>
        </p:nvSpPr>
        <p:spPr>
          <a:xfrm>
            <a:off x="8148803" y="3727082"/>
            <a:ext cx="2281360" cy="87019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1400" dirty="0">
              <a:latin typeface="Times New Roman" panose="02020603050405020304" pitchFamily="18" charset="0"/>
            </a:endParaRP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07522527-A229-282E-94C6-5D08E5D5D4A1}"/>
              </a:ext>
            </a:extLst>
          </p:cNvPr>
          <p:cNvSpPr/>
          <p:nvPr/>
        </p:nvSpPr>
        <p:spPr>
          <a:xfrm>
            <a:off x="4045527" y="374072"/>
            <a:ext cx="3200400" cy="81742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 NHƯ CHỚP </a:t>
            </a:r>
          </a:p>
        </p:txBody>
      </p:sp>
    </p:spTree>
    <p:extLst>
      <p:ext uri="{BB962C8B-B14F-4D97-AF65-F5344CB8AC3E}">
        <p14:creationId xmlns:p14="http://schemas.microsoft.com/office/powerpoint/2010/main" val="35871772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 animBg="1"/>
      <p:bldP spid="22" grpId="0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4B84B57-C12A-4410-99FC-41399B51DCDD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7B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48ED37B-F43C-482F-BEEB-625E99D37C9A}"/>
              </a:ext>
            </a:extLst>
          </p:cNvPr>
          <p:cNvSpPr/>
          <p:nvPr/>
        </p:nvSpPr>
        <p:spPr>
          <a:xfrm>
            <a:off x="350453" y="475459"/>
            <a:ext cx="11239500" cy="5994399"/>
          </a:xfrm>
          <a:prstGeom prst="rect">
            <a:avLst/>
          </a:prstGeom>
          <a:solidFill>
            <a:schemeClr val="bg1"/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 sz="1400" dirty="0">
              <a:cs typeface="+mn-ea"/>
              <a:sym typeface="+mn-lt"/>
            </a:endParaRPr>
          </a:p>
        </p:txBody>
      </p:sp>
      <p:grpSp>
        <p:nvGrpSpPr>
          <p:cNvPr id="2" name="组合 10">
            <a:extLst>
              <a:ext uri="{FF2B5EF4-FFF2-40B4-BE49-F238E27FC236}">
                <a16:creationId xmlns:a16="http://schemas.microsoft.com/office/drawing/2014/main" id="{568E802E-22BD-4046-A8A1-62805B9E4D56}"/>
              </a:ext>
            </a:extLst>
          </p:cNvPr>
          <p:cNvGrpSpPr/>
          <p:nvPr/>
        </p:nvGrpSpPr>
        <p:grpSpPr>
          <a:xfrm>
            <a:off x="9732933" y="475460"/>
            <a:ext cx="1857019" cy="1181893"/>
            <a:chOff x="9732933" y="475457"/>
            <a:chExt cx="1857018" cy="118189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FC623EB-59A6-423B-AE6C-606786674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75417" y="475458"/>
              <a:ext cx="707935" cy="118189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957DFC3-7921-4CAA-BD39-CDB9272E3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99004" y="475457"/>
              <a:ext cx="390947" cy="870744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2801CB4-1834-4A06-8DF1-10864BD58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43329" y="475457"/>
              <a:ext cx="390947" cy="87074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252009E-A6B2-4CC4-9B7A-DF8142F05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2933" y="475457"/>
              <a:ext cx="390947" cy="870744"/>
            </a:xfrm>
            <a:prstGeom prst="rect">
              <a:avLst/>
            </a:prstGeom>
          </p:spPr>
        </p:pic>
      </p:grpSp>
      <p:sp>
        <p:nvSpPr>
          <p:cNvPr id="27" name="文本框 6">
            <a:extLst>
              <a:ext uri="{FF2B5EF4-FFF2-40B4-BE49-F238E27FC236}">
                <a16:creationId xmlns:a16="http://schemas.microsoft.com/office/drawing/2014/main" id="{D3C0B75C-3A3C-4AB7-8288-6CB92002B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8300" y="1756787"/>
            <a:ext cx="1184513" cy="55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68514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</a:t>
            </a:r>
            <a:endParaRPr lang="en-US" altLang="zh-CN" sz="28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0" name="文本框 6">
            <a:extLst>
              <a:ext uri="{FF2B5EF4-FFF2-40B4-BE49-F238E27FC236}">
                <a16:creationId xmlns:a16="http://schemas.microsoft.com/office/drawing/2014/main" id="{C6CCF4CD-7800-4216-9432-28C3FC160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4810" y="2824898"/>
            <a:ext cx="1344812" cy="55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68514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</a:t>
            </a:r>
            <a:endParaRPr lang="en-US" altLang="zh-CN" sz="28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3" name="文本框 6">
            <a:extLst>
              <a:ext uri="{FF2B5EF4-FFF2-40B4-BE49-F238E27FC236}">
                <a16:creationId xmlns:a16="http://schemas.microsoft.com/office/drawing/2014/main" id="{F9CE383A-8157-421C-AB0B-9644D378C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3143" y="3996648"/>
            <a:ext cx="2802476" cy="55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68514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neutron</a:t>
            </a:r>
            <a:endParaRPr lang="en-US" altLang="zh-CN" sz="28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C3A2CD3B-E0C8-485A-BA2A-56BE8ED06B64}"/>
              </a:ext>
            </a:extLst>
          </p:cNvPr>
          <p:cNvSpPr/>
          <p:nvPr/>
        </p:nvSpPr>
        <p:spPr>
          <a:xfrm>
            <a:off x="1600681" y="1790251"/>
            <a:ext cx="523220" cy="523220"/>
          </a:xfrm>
          <a:prstGeom prst="ellipse">
            <a:avLst/>
          </a:prstGeom>
          <a:solidFill>
            <a:srgbClr val="7BD3E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3742">
              <a:defRPr/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523C55B5-CA1A-4A33-93FF-ECBCADAECB3D}"/>
              </a:ext>
            </a:extLst>
          </p:cNvPr>
          <p:cNvSpPr/>
          <p:nvPr/>
        </p:nvSpPr>
        <p:spPr>
          <a:xfrm>
            <a:off x="1632991" y="2782366"/>
            <a:ext cx="523220" cy="523220"/>
          </a:xfrm>
          <a:prstGeom prst="ellipse">
            <a:avLst/>
          </a:prstGeom>
          <a:solidFill>
            <a:srgbClr val="FFF87B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3742">
              <a:defRPr/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D3346C5A-6FFE-4FC5-ACA8-63C88BF5B854}"/>
              </a:ext>
            </a:extLst>
          </p:cNvPr>
          <p:cNvSpPr/>
          <p:nvPr/>
        </p:nvSpPr>
        <p:spPr>
          <a:xfrm>
            <a:off x="1658935" y="3962038"/>
            <a:ext cx="523220" cy="523220"/>
          </a:xfrm>
          <a:prstGeom prst="ellipse">
            <a:avLst/>
          </a:prstGeom>
          <a:solidFill>
            <a:srgbClr val="7BD3E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3742">
              <a:defRPr/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文本框 6">
            <a:extLst>
              <a:ext uri="{FF2B5EF4-FFF2-40B4-BE49-F238E27FC236}">
                <a16:creationId xmlns:a16="http://schemas.microsoft.com/office/drawing/2014/main" id="{008D196B-01C7-49C2-94AE-838B17634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8299" y="5207135"/>
            <a:ext cx="1554272" cy="55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68514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altLang="zh-CN" sz="28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9" name="椭圆 36">
            <a:extLst>
              <a:ext uri="{FF2B5EF4-FFF2-40B4-BE49-F238E27FC236}">
                <a16:creationId xmlns:a16="http://schemas.microsoft.com/office/drawing/2014/main" id="{5F06F274-6A70-4390-A36B-A83C819CE8A8}"/>
              </a:ext>
            </a:extLst>
          </p:cNvPr>
          <p:cNvSpPr/>
          <p:nvPr/>
        </p:nvSpPr>
        <p:spPr>
          <a:xfrm>
            <a:off x="1658935" y="5218907"/>
            <a:ext cx="523220" cy="523220"/>
          </a:xfrm>
          <a:prstGeom prst="ellipse">
            <a:avLst/>
          </a:prstGeom>
          <a:solidFill>
            <a:srgbClr val="FFF87B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3742">
              <a:defRPr/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5" name="矩形 9">
            <a:extLst>
              <a:ext uri="{FF2B5EF4-FFF2-40B4-BE49-F238E27FC236}">
                <a16:creationId xmlns:a16="http://schemas.microsoft.com/office/drawing/2014/main" id="{1BE49D2C-D78F-4414-B6EB-7BE5A9AD4F1B}"/>
              </a:ext>
            </a:extLst>
          </p:cNvPr>
          <p:cNvSpPr/>
          <p:nvPr/>
        </p:nvSpPr>
        <p:spPr>
          <a:xfrm>
            <a:off x="721701" y="684941"/>
            <a:ext cx="9687672" cy="110799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 algn="ctr">
              <a:defRPr/>
            </a:pPr>
            <a:r>
              <a:rPr lang="vi-VN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 </a:t>
            </a:r>
            <a:r>
              <a:rPr lang="en-US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8</a:t>
            </a:r>
            <a:r>
              <a:rPr lang="vi-VN" altLang="zh-CN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vi-VN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Số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lượng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hạt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đặc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trưng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nguyên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tố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hóa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?</a:t>
            </a:r>
            <a:endParaRPr lang="en-US" altLang="zh-CN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4A9E5BD-4CF9-40E6-B8F2-3769CA80698A}"/>
              </a:ext>
            </a:extLst>
          </p:cNvPr>
          <p:cNvSpPr/>
          <p:nvPr/>
        </p:nvSpPr>
        <p:spPr>
          <a:xfrm>
            <a:off x="2299128" y="1671144"/>
            <a:ext cx="7593745" cy="10720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1400" dirty="0">
              <a:latin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07522527-A229-282E-94C6-5D08E5D5D4A1}"/>
              </a:ext>
            </a:extLst>
          </p:cNvPr>
          <p:cNvSpPr/>
          <p:nvPr/>
        </p:nvSpPr>
        <p:spPr>
          <a:xfrm>
            <a:off x="6858000" y="3394364"/>
            <a:ext cx="4316207" cy="1402208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 NHƯ CHỚP </a:t>
            </a:r>
          </a:p>
        </p:txBody>
      </p:sp>
    </p:spTree>
    <p:extLst>
      <p:ext uri="{BB962C8B-B14F-4D97-AF65-F5344CB8AC3E}">
        <p14:creationId xmlns:p14="http://schemas.microsoft.com/office/powerpoint/2010/main" val="7468709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3" grpId="0"/>
      <p:bldP spid="36" grpId="0" animBg="1"/>
      <p:bldP spid="37" grpId="0" animBg="1"/>
      <p:bldP spid="38" grpId="0" animBg="1"/>
      <p:bldP spid="24" grpId="0"/>
      <p:bldP spid="39" grpId="0" animBg="1"/>
      <p:bldP spid="35" grpId="0"/>
      <p:bldP spid="4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07522527-A229-282E-94C6-5D08E5D5D4A1}"/>
              </a:ext>
            </a:extLst>
          </p:cNvPr>
          <p:cNvSpPr/>
          <p:nvPr/>
        </p:nvSpPr>
        <p:spPr>
          <a:xfrm>
            <a:off x="3844119" y="788680"/>
            <a:ext cx="4503761" cy="1569492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 NHƯ CHỚP </a:t>
            </a:r>
          </a:p>
        </p:txBody>
      </p:sp>
      <p:pic>
        <p:nvPicPr>
          <p:cNvPr id="1026" name="Picture 2" descr="Lightning ">
            <a:extLst>
              <a:ext uri="{FF2B5EF4-FFF2-40B4-BE49-F238E27FC236}">
                <a16:creationId xmlns:a16="http://schemas.microsoft.com/office/drawing/2014/main" id="{AE21D2A0-3858-55F1-023B-9EB31F7C7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317" y="78868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umber one ">
            <a:extLst>
              <a:ext uri="{FF2B5EF4-FFF2-40B4-BE49-F238E27FC236}">
                <a16:creationId xmlns:a16="http://schemas.microsoft.com/office/drawing/2014/main" id="{5490DE3E-CD5E-3671-2593-E1294DE61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814" y="5601587"/>
            <a:ext cx="1167186" cy="116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91133F8D-C531-BB1F-56E3-7E534E3A654B}"/>
              </a:ext>
            </a:extLst>
          </p:cNvPr>
          <p:cNvSpPr/>
          <p:nvPr/>
        </p:nvSpPr>
        <p:spPr>
          <a:xfrm>
            <a:off x="1811016" y="3934970"/>
            <a:ext cx="2411239" cy="2086868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5" name="Flowchart: Alternate Process 24">
            <a:extLst>
              <a:ext uri="{FF2B5EF4-FFF2-40B4-BE49-F238E27FC236}">
                <a16:creationId xmlns:a16="http://schemas.microsoft.com/office/drawing/2014/main" id="{33005C72-D829-6AC0-E7F9-ED9049827F91}"/>
              </a:ext>
            </a:extLst>
          </p:cNvPr>
          <p:cNvSpPr/>
          <p:nvPr/>
        </p:nvSpPr>
        <p:spPr>
          <a:xfrm>
            <a:off x="7065738" y="3934970"/>
            <a:ext cx="2411238" cy="208686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B61C09-96BF-95B7-66F7-68CF669B8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495" y="5322627"/>
            <a:ext cx="1535373" cy="1535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463CED-25D6-BE20-BDD8-2C333B3BB7E3}"/>
              </a:ext>
            </a:extLst>
          </p:cNvPr>
          <p:cNvSpPr txBox="1"/>
          <p:nvPr/>
        </p:nvSpPr>
        <p:spPr>
          <a:xfrm>
            <a:off x="2353454" y="2481897"/>
            <a:ext cx="89386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 </a:t>
            </a:r>
            <a:r>
              <a:rPr lang="en-US" altLang="zh-CN" sz="36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9</a:t>
            </a:r>
            <a:r>
              <a:rPr lang="vi-VN" altLang="zh-CN" sz="36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FF0D1ED-46AE-14E2-302A-64CD6D5B83DF}"/>
              </a:ext>
            </a:extLst>
          </p:cNvPr>
          <p:cNvSpPr/>
          <p:nvPr/>
        </p:nvSpPr>
        <p:spPr>
          <a:xfrm>
            <a:off x="4986927" y="4782697"/>
            <a:ext cx="1454046" cy="391414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12788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25" grpId="0" animBg="1"/>
      <p:bldP spid="12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B5267-2B5C-4621-8EBE-9A6426887C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6630" y="3246400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927228" y="3111463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7088" y="3625103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601380" y="3162674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8769" y="1774019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9751023" y="1354712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9620734" y="590397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7904823" y="4068381"/>
            <a:ext cx="3425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1:Nguyên tử carbon có bao nhiêu proton ?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7857454" y="5191324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6064377" y="6267741"/>
            <a:ext cx="80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</p:spTree>
    <p:extLst>
      <p:ext uri="{BB962C8B-B14F-4D97-AF65-F5344CB8AC3E}">
        <p14:creationId xmlns:p14="http://schemas.microsoft.com/office/powerpoint/2010/main" val="195552624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6875 -0.1393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-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125 -0.38217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5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6915 -0.13194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75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07522527-A229-282E-94C6-5D08E5D5D4A1}"/>
              </a:ext>
            </a:extLst>
          </p:cNvPr>
          <p:cNvSpPr/>
          <p:nvPr/>
        </p:nvSpPr>
        <p:spPr>
          <a:xfrm>
            <a:off x="3844119" y="788680"/>
            <a:ext cx="4503761" cy="1569492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 NHƯ CHỚP </a:t>
            </a:r>
          </a:p>
        </p:txBody>
      </p:sp>
      <p:pic>
        <p:nvPicPr>
          <p:cNvPr id="1026" name="Picture 2" descr="Lightning ">
            <a:extLst>
              <a:ext uri="{FF2B5EF4-FFF2-40B4-BE49-F238E27FC236}">
                <a16:creationId xmlns:a16="http://schemas.microsoft.com/office/drawing/2014/main" id="{AE21D2A0-3858-55F1-023B-9EB31F7C7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317" y="78868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91133F8D-C531-BB1F-56E3-7E534E3A654B}"/>
              </a:ext>
            </a:extLst>
          </p:cNvPr>
          <p:cNvSpPr/>
          <p:nvPr/>
        </p:nvSpPr>
        <p:spPr>
          <a:xfrm>
            <a:off x="1811016" y="3934970"/>
            <a:ext cx="2411239" cy="2086868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</a:p>
        </p:txBody>
      </p:sp>
      <p:sp>
        <p:nvSpPr>
          <p:cNvPr id="25" name="Flowchart: Alternate Process 24">
            <a:extLst>
              <a:ext uri="{FF2B5EF4-FFF2-40B4-BE49-F238E27FC236}">
                <a16:creationId xmlns:a16="http://schemas.microsoft.com/office/drawing/2014/main" id="{33005C72-D829-6AC0-E7F9-ED9049827F91}"/>
              </a:ext>
            </a:extLst>
          </p:cNvPr>
          <p:cNvSpPr/>
          <p:nvPr/>
        </p:nvSpPr>
        <p:spPr>
          <a:xfrm>
            <a:off x="7065738" y="3934970"/>
            <a:ext cx="2411238" cy="208686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Sodium</a:t>
            </a:r>
          </a:p>
          <a:p>
            <a:pPr lvl="0"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B61C09-96BF-95B7-66F7-68CF669B8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495" y="5322627"/>
            <a:ext cx="1535373" cy="1535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463CED-25D6-BE20-BDD8-2C333B3BB7E3}"/>
              </a:ext>
            </a:extLst>
          </p:cNvPr>
          <p:cNvSpPr txBox="1"/>
          <p:nvPr/>
        </p:nvSpPr>
        <p:spPr>
          <a:xfrm>
            <a:off x="2353455" y="2481897"/>
            <a:ext cx="7839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 </a:t>
            </a:r>
            <a:r>
              <a:rPr lang="en-US" altLang="zh-CN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11</a:t>
            </a:r>
            <a:r>
              <a:rPr lang="vi-VN" altLang="zh-CN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FF0D1ED-46AE-14E2-302A-64CD6D5B83DF}"/>
              </a:ext>
            </a:extLst>
          </p:cNvPr>
          <p:cNvSpPr/>
          <p:nvPr/>
        </p:nvSpPr>
        <p:spPr>
          <a:xfrm>
            <a:off x="4986927" y="4782697"/>
            <a:ext cx="1454046" cy="391414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6" descr="Number 2 ">
            <a:extLst>
              <a:ext uri="{FF2B5EF4-FFF2-40B4-BE49-F238E27FC236}">
                <a16:creationId xmlns:a16="http://schemas.microsoft.com/office/drawing/2014/main" id="{30AAF40D-B429-C646-055E-E8988CC01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814" y="5690814"/>
            <a:ext cx="1167186" cy="116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97697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 animBg="1"/>
      <p:bldP spid="12" grpId="0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07522527-A229-282E-94C6-5D08E5D5D4A1}"/>
              </a:ext>
            </a:extLst>
          </p:cNvPr>
          <p:cNvSpPr/>
          <p:nvPr/>
        </p:nvSpPr>
        <p:spPr>
          <a:xfrm>
            <a:off x="3844119" y="788680"/>
            <a:ext cx="4503761" cy="1569492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 NHƯ CHỚP </a:t>
            </a:r>
          </a:p>
        </p:txBody>
      </p:sp>
      <p:pic>
        <p:nvPicPr>
          <p:cNvPr id="1026" name="Picture 2" descr="Lightning ">
            <a:extLst>
              <a:ext uri="{FF2B5EF4-FFF2-40B4-BE49-F238E27FC236}">
                <a16:creationId xmlns:a16="http://schemas.microsoft.com/office/drawing/2014/main" id="{AE21D2A0-3858-55F1-023B-9EB31F7C7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317" y="78868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91133F8D-C531-BB1F-56E3-7E534E3A654B}"/>
              </a:ext>
            </a:extLst>
          </p:cNvPr>
          <p:cNvSpPr/>
          <p:nvPr/>
        </p:nvSpPr>
        <p:spPr>
          <a:xfrm>
            <a:off x="1811016" y="3934970"/>
            <a:ext cx="2411239" cy="2086868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Calcium</a:t>
            </a:r>
          </a:p>
        </p:txBody>
      </p:sp>
      <p:sp>
        <p:nvSpPr>
          <p:cNvPr id="25" name="Flowchart: Alternate Process 24">
            <a:extLst>
              <a:ext uri="{FF2B5EF4-FFF2-40B4-BE49-F238E27FC236}">
                <a16:creationId xmlns:a16="http://schemas.microsoft.com/office/drawing/2014/main" id="{33005C72-D829-6AC0-E7F9-ED9049827F91}"/>
              </a:ext>
            </a:extLst>
          </p:cNvPr>
          <p:cNvSpPr/>
          <p:nvPr/>
        </p:nvSpPr>
        <p:spPr>
          <a:xfrm>
            <a:off x="7065738" y="3934970"/>
            <a:ext cx="2411238" cy="208686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</a:p>
          <a:p>
            <a:pPr lvl="0"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B61C09-96BF-95B7-66F7-68CF669B8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495" y="5322627"/>
            <a:ext cx="1535373" cy="1535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463CED-25D6-BE20-BDD8-2C333B3BB7E3}"/>
              </a:ext>
            </a:extLst>
          </p:cNvPr>
          <p:cNvSpPr txBox="1"/>
          <p:nvPr/>
        </p:nvSpPr>
        <p:spPr>
          <a:xfrm>
            <a:off x="2353455" y="2481897"/>
            <a:ext cx="7839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 </a:t>
            </a:r>
            <a:r>
              <a:rPr lang="en-US" altLang="zh-CN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12</a:t>
            </a:r>
            <a:r>
              <a:rPr lang="vi-VN" altLang="zh-CN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FF0D1ED-46AE-14E2-302A-64CD6D5B83DF}"/>
              </a:ext>
            </a:extLst>
          </p:cNvPr>
          <p:cNvSpPr/>
          <p:nvPr/>
        </p:nvSpPr>
        <p:spPr>
          <a:xfrm>
            <a:off x="4986927" y="4782697"/>
            <a:ext cx="1454046" cy="391414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8" descr="Number 3 ">
            <a:extLst>
              <a:ext uri="{FF2B5EF4-FFF2-40B4-BE49-F238E27FC236}">
                <a16:creationId xmlns:a16="http://schemas.microsoft.com/office/drawing/2014/main" id="{C3132B19-E504-9666-D3D4-676FD53AB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814" y="5690814"/>
            <a:ext cx="1167186" cy="116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30860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 animBg="1"/>
      <p:bldP spid="12" grpId="0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07522527-A229-282E-94C6-5D08E5D5D4A1}"/>
              </a:ext>
            </a:extLst>
          </p:cNvPr>
          <p:cNvSpPr/>
          <p:nvPr/>
        </p:nvSpPr>
        <p:spPr>
          <a:xfrm>
            <a:off x="3844119" y="788680"/>
            <a:ext cx="4503761" cy="1569492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 NHƯ CHỚP </a:t>
            </a:r>
          </a:p>
        </p:txBody>
      </p:sp>
      <p:pic>
        <p:nvPicPr>
          <p:cNvPr id="1026" name="Picture 2" descr="Lightning ">
            <a:extLst>
              <a:ext uri="{FF2B5EF4-FFF2-40B4-BE49-F238E27FC236}">
                <a16:creationId xmlns:a16="http://schemas.microsoft.com/office/drawing/2014/main" id="{AE21D2A0-3858-55F1-023B-9EB31F7C7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317" y="78868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91133F8D-C531-BB1F-56E3-7E534E3A654B}"/>
              </a:ext>
            </a:extLst>
          </p:cNvPr>
          <p:cNvSpPr/>
          <p:nvPr/>
        </p:nvSpPr>
        <p:spPr>
          <a:xfrm>
            <a:off x="1811016" y="3934970"/>
            <a:ext cx="2411239" cy="2086868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25" name="Flowchart: Alternate Process 24">
            <a:extLst>
              <a:ext uri="{FF2B5EF4-FFF2-40B4-BE49-F238E27FC236}">
                <a16:creationId xmlns:a16="http://schemas.microsoft.com/office/drawing/2014/main" id="{33005C72-D829-6AC0-E7F9-ED9049827F91}"/>
              </a:ext>
            </a:extLst>
          </p:cNvPr>
          <p:cNvSpPr/>
          <p:nvPr/>
        </p:nvSpPr>
        <p:spPr>
          <a:xfrm>
            <a:off x="7065738" y="3934970"/>
            <a:ext cx="2411238" cy="208686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Nitrogen</a:t>
            </a:r>
          </a:p>
          <a:p>
            <a:pPr lvl="0"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B61C09-96BF-95B7-66F7-68CF669B8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495" y="5322627"/>
            <a:ext cx="1535373" cy="1535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463CED-25D6-BE20-BDD8-2C333B3BB7E3}"/>
              </a:ext>
            </a:extLst>
          </p:cNvPr>
          <p:cNvSpPr txBox="1"/>
          <p:nvPr/>
        </p:nvSpPr>
        <p:spPr>
          <a:xfrm>
            <a:off x="2105293" y="2441002"/>
            <a:ext cx="86713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 </a:t>
            </a:r>
            <a:r>
              <a:rPr lang="en-US" altLang="zh-CN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13</a:t>
            </a:r>
            <a:r>
              <a:rPr lang="vi-VN" altLang="zh-CN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FF0D1ED-46AE-14E2-302A-64CD6D5B83DF}"/>
              </a:ext>
            </a:extLst>
          </p:cNvPr>
          <p:cNvSpPr/>
          <p:nvPr/>
        </p:nvSpPr>
        <p:spPr>
          <a:xfrm>
            <a:off x="4986927" y="4782697"/>
            <a:ext cx="1454046" cy="391414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7BE8C3-151A-0298-E04C-C41D7F24E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4814" y="5690814"/>
            <a:ext cx="1167186" cy="116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1167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 animBg="1"/>
      <p:bldP spid="12" grpId="0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07522527-A229-282E-94C6-5D08E5D5D4A1}"/>
              </a:ext>
            </a:extLst>
          </p:cNvPr>
          <p:cNvSpPr/>
          <p:nvPr/>
        </p:nvSpPr>
        <p:spPr>
          <a:xfrm>
            <a:off x="3844119" y="788680"/>
            <a:ext cx="4503761" cy="1569492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 NHƯ CHỚP </a:t>
            </a:r>
          </a:p>
        </p:txBody>
      </p:sp>
      <p:pic>
        <p:nvPicPr>
          <p:cNvPr id="1026" name="Picture 2" descr="Lightning ">
            <a:extLst>
              <a:ext uri="{FF2B5EF4-FFF2-40B4-BE49-F238E27FC236}">
                <a16:creationId xmlns:a16="http://schemas.microsoft.com/office/drawing/2014/main" id="{AE21D2A0-3858-55F1-023B-9EB31F7C7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317" y="78868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91133F8D-C531-BB1F-56E3-7E534E3A654B}"/>
              </a:ext>
            </a:extLst>
          </p:cNvPr>
          <p:cNvSpPr/>
          <p:nvPr/>
        </p:nvSpPr>
        <p:spPr>
          <a:xfrm>
            <a:off x="1811016" y="3934970"/>
            <a:ext cx="2411239" cy="2086868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</a:t>
            </a:r>
          </a:p>
        </p:txBody>
      </p:sp>
      <p:sp>
        <p:nvSpPr>
          <p:cNvPr id="25" name="Flowchart: Alternate Process 24">
            <a:extLst>
              <a:ext uri="{FF2B5EF4-FFF2-40B4-BE49-F238E27FC236}">
                <a16:creationId xmlns:a16="http://schemas.microsoft.com/office/drawing/2014/main" id="{33005C72-D829-6AC0-E7F9-ED9049827F91}"/>
              </a:ext>
            </a:extLst>
          </p:cNvPr>
          <p:cNvSpPr/>
          <p:nvPr/>
        </p:nvSpPr>
        <p:spPr>
          <a:xfrm>
            <a:off x="7065738" y="3934970"/>
            <a:ext cx="2411238" cy="208686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  <a:p>
            <a:pPr lvl="0"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B61C09-96BF-95B7-66F7-68CF669B8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495" y="5322627"/>
            <a:ext cx="1535373" cy="1535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463CED-25D6-BE20-BDD8-2C333B3BB7E3}"/>
              </a:ext>
            </a:extLst>
          </p:cNvPr>
          <p:cNvSpPr txBox="1"/>
          <p:nvPr/>
        </p:nvSpPr>
        <p:spPr>
          <a:xfrm>
            <a:off x="2353455" y="2481897"/>
            <a:ext cx="7839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 </a:t>
            </a:r>
            <a:r>
              <a:rPr lang="en-US" altLang="zh-CN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14</a:t>
            </a:r>
            <a:r>
              <a:rPr lang="vi-VN" altLang="zh-CN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FF0D1ED-46AE-14E2-302A-64CD6D5B83DF}"/>
              </a:ext>
            </a:extLst>
          </p:cNvPr>
          <p:cNvSpPr/>
          <p:nvPr/>
        </p:nvSpPr>
        <p:spPr>
          <a:xfrm>
            <a:off x="4986927" y="4782697"/>
            <a:ext cx="1454046" cy="391414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 descr="Number 5 ">
            <a:extLst>
              <a:ext uri="{FF2B5EF4-FFF2-40B4-BE49-F238E27FC236}">
                <a16:creationId xmlns:a16="http://schemas.microsoft.com/office/drawing/2014/main" id="{2B6B4DBF-6FA4-F415-049B-B284642E6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814" y="5690814"/>
            <a:ext cx="1167186" cy="116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89036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 animBg="1"/>
      <p:bldP spid="12" grpId="0"/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07522527-A229-282E-94C6-5D08E5D5D4A1}"/>
              </a:ext>
            </a:extLst>
          </p:cNvPr>
          <p:cNvSpPr/>
          <p:nvPr/>
        </p:nvSpPr>
        <p:spPr>
          <a:xfrm>
            <a:off x="3844119" y="788680"/>
            <a:ext cx="4503761" cy="1569492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 NHƯ CHỚP </a:t>
            </a:r>
          </a:p>
        </p:txBody>
      </p:sp>
      <p:pic>
        <p:nvPicPr>
          <p:cNvPr id="1026" name="Picture 2" descr="Lightning ">
            <a:extLst>
              <a:ext uri="{FF2B5EF4-FFF2-40B4-BE49-F238E27FC236}">
                <a16:creationId xmlns:a16="http://schemas.microsoft.com/office/drawing/2014/main" id="{AE21D2A0-3858-55F1-023B-9EB31F7C7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317" y="78868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91133F8D-C531-BB1F-56E3-7E534E3A654B}"/>
              </a:ext>
            </a:extLst>
          </p:cNvPr>
          <p:cNvSpPr/>
          <p:nvPr/>
        </p:nvSpPr>
        <p:spPr>
          <a:xfrm>
            <a:off x="1811016" y="3934970"/>
            <a:ext cx="2411239" cy="2086868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35,5</a:t>
            </a:r>
          </a:p>
        </p:txBody>
      </p:sp>
      <p:sp>
        <p:nvSpPr>
          <p:cNvPr id="25" name="Flowchart: Alternate Process 24">
            <a:extLst>
              <a:ext uri="{FF2B5EF4-FFF2-40B4-BE49-F238E27FC236}">
                <a16:creationId xmlns:a16="http://schemas.microsoft.com/office/drawing/2014/main" id="{33005C72-D829-6AC0-E7F9-ED9049827F91}"/>
              </a:ext>
            </a:extLst>
          </p:cNvPr>
          <p:cNvSpPr/>
          <p:nvPr/>
        </p:nvSpPr>
        <p:spPr>
          <a:xfrm>
            <a:off x="7065738" y="3934970"/>
            <a:ext cx="2411238" cy="208686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Chlorine</a:t>
            </a:r>
          </a:p>
          <a:p>
            <a:pPr lvl="0"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B61C09-96BF-95B7-66F7-68CF669B8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495" y="5322627"/>
            <a:ext cx="1535373" cy="1535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463CED-25D6-BE20-BDD8-2C333B3BB7E3}"/>
              </a:ext>
            </a:extLst>
          </p:cNvPr>
          <p:cNvSpPr txBox="1"/>
          <p:nvPr/>
        </p:nvSpPr>
        <p:spPr>
          <a:xfrm>
            <a:off x="2105293" y="2441002"/>
            <a:ext cx="86713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 </a:t>
            </a:r>
            <a:r>
              <a:rPr lang="en-US" altLang="zh-CN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15</a:t>
            </a:r>
            <a:r>
              <a:rPr lang="vi-VN" altLang="zh-CN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FF0D1ED-46AE-14E2-302A-64CD6D5B83DF}"/>
              </a:ext>
            </a:extLst>
          </p:cNvPr>
          <p:cNvSpPr/>
          <p:nvPr/>
        </p:nvSpPr>
        <p:spPr>
          <a:xfrm>
            <a:off x="4986927" y="4782697"/>
            <a:ext cx="1454046" cy="391414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2" descr="Six ">
            <a:extLst>
              <a:ext uri="{FF2B5EF4-FFF2-40B4-BE49-F238E27FC236}">
                <a16:creationId xmlns:a16="http://schemas.microsoft.com/office/drawing/2014/main" id="{AD64C75D-F48B-3A31-7603-98AD65A50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814" y="5690814"/>
            <a:ext cx="1167186" cy="116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3905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 animBg="1"/>
      <p:bldP spid="12" grpId="0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07522527-A229-282E-94C6-5D08E5D5D4A1}"/>
              </a:ext>
            </a:extLst>
          </p:cNvPr>
          <p:cNvSpPr/>
          <p:nvPr/>
        </p:nvSpPr>
        <p:spPr>
          <a:xfrm>
            <a:off x="3844119" y="788680"/>
            <a:ext cx="4503761" cy="1569492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 NHƯ CHỚP </a:t>
            </a:r>
          </a:p>
        </p:txBody>
      </p:sp>
      <p:pic>
        <p:nvPicPr>
          <p:cNvPr id="1026" name="Picture 2" descr="Lightning ">
            <a:extLst>
              <a:ext uri="{FF2B5EF4-FFF2-40B4-BE49-F238E27FC236}">
                <a16:creationId xmlns:a16="http://schemas.microsoft.com/office/drawing/2014/main" id="{AE21D2A0-3858-55F1-023B-9EB31F7C7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317" y="78868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91133F8D-C531-BB1F-56E3-7E534E3A654B}"/>
              </a:ext>
            </a:extLst>
          </p:cNvPr>
          <p:cNvSpPr/>
          <p:nvPr/>
        </p:nvSpPr>
        <p:spPr>
          <a:xfrm>
            <a:off x="1811016" y="3934970"/>
            <a:ext cx="2411239" cy="2086868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Sulfur</a:t>
            </a:r>
          </a:p>
        </p:txBody>
      </p:sp>
      <p:sp>
        <p:nvSpPr>
          <p:cNvPr id="25" name="Flowchart: Alternate Process 24">
            <a:extLst>
              <a:ext uri="{FF2B5EF4-FFF2-40B4-BE49-F238E27FC236}">
                <a16:creationId xmlns:a16="http://schemas.microsoft.com/office/drawing/2014/main" id="{33005C72-D829-6AC0-E7F9-ED9049827F91}"/>
              </a:ext>
            </a:extLst>
          </p:cNvPr>
          <p:cNvSpPr/>
          <p:nvPr/>
        </p:nvSpPr>
        <p:spPr>
          <a:xfrm>
            <a:off x="7065738" y="3934970"/>
            <a:ext cx="2411238" cy="208686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  <a:p>
            <a:pPr lvl="0"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B61C09-96BF-95B7-66F7-68CF669B8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495" y="5322627"/>
            <a:ext cx="1535373" cy="1535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463CED-25D6-BE20-BDD8-2C333B3BB7E3}"/>
              </a:ext>
            </a:extLst>
          </p:cNvPr>
          <p:cNvSpPr txBox="1"/>
          <p:nvPr/>
        </p:nvSpPr>
        <p:spPr>
          <a:xfrm>
            <a:off x="2353455" y="2481897"/>
            <a:ext cx="7839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 </a:t>
            </a:r>
            <a:r>
              <a:rPr lang="en-US" altLang="zh-CN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16</a:t>
            </a:r>
            <a:r>
              <a:rPr lang="vi-VN" altLang="zh-CN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FF0D1ED-46AE-14E2-302A-64CD6D5B83DF}"/>
              </a:ext>
            </a:extLst>
          </p:cNvPr>
          <p:cNvSpPr/>
          <p:nvPr/>
        </p:nvSpPr>
        <p:spPr>
          <a:xfrm>
            <a:off x="4986927" y="4782697"/>
            <a:ext cx="1454046" cy="391414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4" descr="Seven ">
            <a:extLst>
              <a:ext uri="{FF2B5EF4-FFF2-40B4-BE49-F238E27FC236}">
                <a16:creationId xmlns:a16="http://schemas.microsoft.com/office/drawing/2014/main" id="{471094EC-EA97-C6BF-9820-63104BC0D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814" y="5690814"/>
            <a:ext cx="1167186" cy="116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66485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 animBg="1"/>
      <p:bldP spid="12" grpId="0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07522527-A229-282E-94C6-5D08E5D5D4A1}"/>
              </a:ext>
            </a:extLst>
          </p:cNvPr>
          <p:cNvSpPr/>
          <p:nvPr/>
        </p:nvSpPr>
        <p:spPr>
          <a:xfrm>
            <a:off x="3844119" y="788680"/>
            <a:ext cx="4503761" cy="1569492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 NHƯ CHỚP </a:t>
            </a:r>
          </a:p>
        </p:txBody>
      </p:sp>
      <p:pic>
        <p:nvPicPr>
          <p:cNvPr id="1026" name="Picture 2" descr="Lightning ">
            <a:extLst>
              <a:ext uri="{FF2B5EF4-FFF2-40B4-BE49-F238E27FC236}">
                <a16:creationId xmlns:a16="http://schemas.microsoft.com/office/drawing/2014/main" id="{AE21D2A0-3858-55F1-023B-9EB31F7C7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317" y="78868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91133F8D-C531-BB1F-56E3-7E534E3A654B}"/>
              </a:ext>
            </a:extLst>
          </p:cNvPr>
          <p:cNvSpPr/>
          <p:nvPr/>
        </p:nvSpPr>
        <p:spPr>
          <a:xfrm>
            <a:off x="1811016" y="3934970"/>
            <a:ext cx="2411239" cy="2086868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Flowchart: Alternate Process 24">
            <a:extLst>
              <a:ext uri="{FF2B5EF4-FFF2-40B4-BE49-F238E27FC236}">
                <a16:creationId xmlns:a16="http://schemas.microsoft.com/office/drawing/2014/main" id="{33005C72-D829-6AC0-E7F9-ED9049827F91}"/>
              </a:ext>
            </a:extLst>
          </p:cNvPr>
          <p:cNvSpPr/>
          <p:nvPr/>
        </p:nvSpPr>
        <p:spPr>
          <a:xfrm>
            <a:off x="7065738" y="3934970"/>
            <a:ext cx="2411238" cy="208686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Hydrogen</a:t>
            </a:r>
          </a:p>
          <a:p>
            <a:pPr lvl="0"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B61C09-96BF-95B7-66F7-68CF669B8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495" y="5322627"/>
            <a:ext cx="1535373" cy="1535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463CED-25D6-BE20-BDD8-2C333B3BB7E3}"/>
              </a:ext>
            </a:extLst>
          </p:cNvPr>
          <p:cNvSpPr txBox="1"/>
          <p:nvPr/>
        </p:nvSpPr>
        <p:spPr>
          <a:xfrm>
            <a:off x="2105293" y="2441002"/>
            <a:ext cx="86713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 </a:t>
            </a:r>
            <a:r>
              <a:rPr lang="en-US" altLang="zh-CN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17</a:t>
            </a:r>
            <a:r>
              <a:rPr lang="vi-VN" altLang="zh-CN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FF0D1ED-46AE-14E2-302A-64CD6D5B83DF}"/>
              </a:ext>
            </a:extLst>
          </p:cNvPr>
          <p:cNvSpPr/>
          <p:nvPr/>
        </p:nvSpPr>
        <p:spPr>
          <a:xfrm>
            <a:off x="4986927" y="4782697"/>
            <a:ext cx="1454046" cy="391414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6" descr="Number 8 ">
            <a:extLst>
              <a:ext uri="{FF2B5EF4-FFF2-40B4-BE49-F238E27FC236}">
                <a16:creationId xmlns:a16="http://schemas.microsoft.com/office/drawing/2014/main" id="{9CC77C6C-94B2-37CA-6272-D4AF9D1D9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814" y="5690814"/>
            <a:ext cx="1167186" cy="116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42218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 animBg="1"/>
      <p:bldP spid="12" grpId="0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07522527-A229-282E-94C6-5D08E5D5D4A1}"/>
              </a:ext>
            </a:extLst>
          </p:cNvPr>
          <p:cNvSpPr/>
          <p:nvPr/>
        </p:nvSpPr>
        <p:spPr>
          <a:xfrm>
            <a:off x="3844119" y="788680"/>
            <a:ext cx="4503761" cy="1569492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 NHƯ CHỚP </a:t>
            </a:r>
          </a:p>
        </p:txBody>
      </p:sp>
      <p:pic>
        <p:nvPicPr>
          <p:cNvPr id="1026" name="Picture 2" descr="Lightning ">
            <a:extLst>
              <a:ext uri="{FF2B5EF4-FFF2-40B4-BE49-F238E27FC236}">
                <a16:creationId xmlns:a16="http://schemas.microsoft.com/office/drawing/2014/main" id="{AE21D2A0-3858-55F1-023B-9EB31F7C7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317" y="78868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91133F8D-C531-BB1F-56E3-7E534E3A654B}"/>
              </a:ext>
            </a:extLst>
          </p:cNvPr>
          <p:cNvSpPr/>
          <p:nvPr/>
        </p:nvSpPr>
        <p:spPr>
          <a:xfrm>
            <a:off x="1811016" y="3934970"/>
            <a:ext cx="2411239" cy="2086868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</a:p>
        </p:txBody>
      </p:sp>
      <p:sp>
        <p:nvSpPr>
          <p:cNvPr id="25" name="Flowchart: Alternate Process 24">
            <a:extLst>
              <a:ext uri="{FF2B5EF4-FFF2-40B4-BE49-F238E27FC236}">
                <a16:creationId xmlns:a16="http://schemas.microsoft.com/office/drawing/2014/main" id="{33005C72-D829-6AC0-E7F9-ED9049827F91}"/>
              </a:ext>
            </a:extLst>
          </p:cNvPr>
          <p:cNvSpPr/>
          <p:nvPr/>
        </p:nvSpPr>
        <p:spPr>
          <a:xfrm>
            <a:off x="7065738" y="3934970"/>
            <a:ext cx="2411238" cy="208686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Helium</a:t>
            </a:r>
          </a:p>
          <a:p>
            <a:pPr lvl="0"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B61C09-96BF-95B7-66F7-68CF669B8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495" y="5322627"/>
            <a:ext cx="1535373" cy="1535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463CED-25D6-BE20-BDD8-2C333B3BB7E3}"/>
              </a:ext>
            </a:extLst>
          </p:cNvPr>
          <p:cNvSpPr txBox="1"/>
          <p:nvPr/>
        </p:nvSpPr>
        <p:spPr>
          <a:xfrm>
            <a:off x="2353455" y="2481897"/>
            <a:ext cx="7839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 </a:t>
            </a:r>
            <a:r>
              <a:rPr lang="en-US" altLang="zh-CN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18</a:t>
            </a:r>
            <a:r>
              <a:rPr lang="vi-VN" altLang="zh-CN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FF0D1ED-46AE-14E2-302A-64CD6D5B83DF}"/>
              </a:ext>
            </a:extLst>
          </p:cNvPr>
          <p:cNvSpPr/>
          <p:nvPr/>
        </p:nvSpPr>
        <p:spPr>
          <a:xfrm>
            <a:off x="4986927" y="4782697"/>
            <a:ext cx="1454046" cy="391414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8" descr="Number 9 ">
            <a:extLst>
              <a:ext uri="{FF2B5EF4-FFF2-40B4-BE49-F238E27FC236}">
                <a16:creationId xmlns:a16="http://schemas.microsoft.com/office/drawing/2014/main" id="{C942EFA5-91DE-204E-518F-B59572474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814" y="5690814"/>
            <a:ext cx="1167186" cy="116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94363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 animBg="1"/>
      <p:bldP spid="12" grpId="0"/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07522527-A229-282E-94C6-5D08E5D5D4A1}"/>
              </a:ext>
            </a:extLst>
          </p:cNvPr>
          <p:cNvSpPr/>
          <p:nvPr/>
        </p:nvSpPr>
        <p:spPr>
          <a:xfrm>
            <a:off x="3844119" y="788680"/>
            <a:ext cx="4503761" cy="1569492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 NHƯ CHỚP </a:t>
            </a:r>
          </a:p>
        </p:txBody>
      </p:sp>
      <p:pic>
        <p:nvPicPr>
          <p:cNvPr id="1026" name="Picture 2" descr="Lightning ">
            <a:extLst>
              <a:ext uri="{FF2B5EF4-FFF2-40B4-BE49-F238E27FC236}">
                <a16:creationId xmlns:a16="http://schemas.microsoft.com/office/drawing/2014/main" id="{AE21D2A0-3858-55F1-023B-9EB31F7C7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317" y="78868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91133F8D-C531-BB1F-56E3-7E534E3A654B}"/>
              </a:ext>
            </a:extLst>
          </p:cNvPr>
          <p:cNvSpPr/>
          <p:nvPr/>
        </p:nvSpPr>
        <p:spPr>
          <a:xfrm>
            <a:off x="1811016" y="3934970"/>
            <a:ext cx="2551146" cy="2086868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Magnesium</a:t>
            </a:r>
          </a:p>
        </p:txBody>
      </p:sp>
      <p:sp>
        <p:nvSpPr>
          <p:cNvPr id="25" name="Flowchart: Alternate Process 24">
            <a:extLst>
              <a:ext uri="{FF2B5EF4-FFF2-40B4-BE49-F238E27FC236}">
                <a16:creationId xmlns:a16="http://schemas.microsoft.com/office/drawing/2014/main" id="{33005C72-D829-6AC0-E7F9-ED9049827F91}"/>
              </a:ext>
            </a:extLst>
          </p:cNvPr>
          <p:cNvSpPr/>
          <p:nvPr/>
        </p:nvSpPr>
        <p:spPr>
          <a:xfrm>
            <a:off x="7065738" y="3934970"/>
            <a:ext cx="2411238" cy="208686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</a:p>
          <a:p>
            <a:pPr lvl="0"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B61C09-96BF-95B7-66F7-68CF669B8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495" y="5322627"/>
            <a:ext cx="1535373" cy="1535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463CED-25D6-BE20-BDD8-2C333B3BB7E3}"/>
              </a:ext>
            </a:extLst>
          </p:cNvPr>
          <p:cNvSpPr txBox="1"/>
          <p:nvPr/>
        </p:nvSpPr>
        <p:spPr>
          <a:xfrm>
            <a:off x="2353455" y="2481897"/>
            <a:ext cx="7839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 </a:t>
            </a:r>
            <a:r>
              <a:rPr lang="en-US" altLang="zh-CN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19</a:t>
            </a:r>
            <a:r>
              <a:rPr lang="vi-VN" altLang="zh-CN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FF0D1ED-46AE-14E2-302A-64CD6D5B83DF}"/>
              </a:ext>
            </a:extLst>
          </p:cNvPr>
          <p:cNvSpPr/>
          <p:nvPr/>
        </p:nvSpPr>
        <p:spPr>
          <a:xfrm>
            <a:off x="4986927" y="4782697"/>
            <a:ext cx="1454046" cy="391414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0" descr="Number 10 ">
            <a:extLst>
              <a:ext uri="{FF2B5EF4-FFF2-40B4-BE49-F238E27FC236}">
                <a16:creationId xmlns:a16="http://schemas.microsoft.com/office/drawing/2014/main" id="{F8C56657-AEEE-6F9C-64A7-BDCDA0917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366" y="5690814"/>
            <a:ext cx="1167186" cy="116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31735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 animBg="1"/>
      <p:bldP spid="12" grpId="0"/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07522527-A229-282E-94C6-5D08E5D5D4A1}"/>
              </a:ext>
            </a:extLst>
          </p:cNvPr>
          <p:cNvSpPr/>
          <p:nvPr/>
        </p:nvSpPr>
        <p:spPr>
          <a:xfrm>
            <a:off x="3411940" y="507815"/>
            <a:ext cx="4503761" cy="1569492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 NHƯ CHỚP </a:t>
            </a:r>
          </a:p>
        </p:txBody>
      </p:sp>
      <p:pic>
        <p:nvPicPr>
          <p:cNvPr id="1026" name="Picture 2" descr="Lightning ">
            <a:extLst>
              <a:ext uri="{FF2B5EF4-FFF2-40B4-BE49-F238E27FC236}">
                <a16:creationId xmlns:a16="http://schemas.microsoft.com/office/drawing/2014/main" id="{AE21D2A0-3858-55F1-023B-9EB31F7C7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573" y="50781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umber one ">
            <a:extLst>
              <a:ext uri="{FF2B5EF4-FFF2-40B4-BE49-F238E27FC236}">
                <a16:creationId xmlns:a16="http://schemas.microsoft.com/office/drawing/2014/main" id="{5490DE3E-CD5E-3671-2593-E1294DE61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977" y="507815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umber 2 ">
            <a:extLst>
              <a:ext uri="{FF2B5EF4-FFF2-40B4-BE49-F238E27FC236}">
                <a16:creationId xmlns:a16="http://schemas.microsoft.com/office/drawing/2014/main" id="{00745C62-3BB7-21D8-DBB4-23DC3A0B7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505" y="1037842"/>
            <a:ext cx="617733" cy="61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umber 3 ">
            <a:extLst>
              <a:ext uri="{FF2B5EF4-FFF2-40B4-BE49-F238E27FC236}">
                <a16:creationId xmlns:a16="http://schemas.microsoft.com/office/drawing/2014/main" id="{8C0069D4-C03D-74CE-0997-86EADE47D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897" y="1612711"/>
            <a:ext cx="622680" cy="62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3B84E2-8A97-959A-B5D0-A2E584C5A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74120" y="2347175"/>
            <a:ext cx="613901" cy="613901"/>
          </a:xfrm>
          <a:prstGeom prst="rect">
            <a:avLst/>
          </a:prstGeom>
        </p:spPr>
      </p:pic>
      <p:pic>
        <p:nvPicPr>
          <p:cNvPr id="16" name="Picture 10" descr="Number 5 ">
            <a:extLst>
              <a:ext uri="{FF2B5EF4-FFF2-40B4-BE49-F238E27FC236}">
                <a16:creationId xmlns:a16="http://schemas.microsoft.com/office/drawing/2014/main" id="{A3911CC7-354E-FEAB-A99A-7CFE21A55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340" y="2989652"/>
            <a:ext cx="631237" cy="63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ix ">
            <a:extLst>
              <a:ext uri="{FF2B5EF4-FFF2-40B4-BE49-F238E27FC236}">
                <a16:creationId xmlns:a16="http://schemas.microsoft.com/office/drawing/2014/main" id="{9BF2D392-AEC9-C4AE-BEC0-79E6469AE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267" y="3635762"/>
            <a:ext cx="617733" cy="61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even ">
            <a:extLst>
              <a:ext uri="{FF2B5EF4-FFF2-40B4-BE49-F238E27FC236}">
                <a16:creationId xmlns:a16="http://schemas.microsoft.com/office/drawing/2014/main" id="{B4EF1632-C3CA-8504-3D90-B28B5C396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587" y="4290831"/>
            <a:ext cx="617733" cy="61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Number 8 ">
            <a:extLst>
              <a:ext uri="{FF2B5EF4-FFF2-40B4-BE49-F238E27FC236}">
                <a16:creationId xmlns:a16="http://schemas.microsoft.com/office/drawing/2014/main" id="{5B5E8586-8A34-9A78-259B-4DE69BDC9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267" y="4942886"/>
            <a:ext cx="617733" cy="61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Number 9 ">
            <a:extLst>
              <a:ext uri="{FF2B5EF4-FFF2-40B4-BE49-F238E27FC236}">
                <a16:creationId xmlns:a16="http://schemas.microsoft.com/office/drawing/2014/main" id="{0AAC0DCD-0A92-E680-5F42-9ED74FC4A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977" y="5505748"/>
            <a:ext cx="631237" cy="63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Number 10 ">
            <a:extLst>
              <a:ext uri="{FF2B5EF4-FFF2-40B4-BE49-F238E27FC236}">
                <a16:creationId xmlns:a16="http://schemas.microsoft.com/office/drawing/2014/main" id="{E7AE89C9-BD3E-89D8-04F6-C8AA8D1AA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505" y="6213465"/>
            <a:ext cx="622495" cy="62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91133F8D-C531-BB1F-56E3-7E534E3A654B}"/>
              </a:ext>
            </a:extLst>
          </p:cNvPr>
          <p:cNvSpPr/>
          <p:nvPr/>
        </p:nvSpPr>
        <p:spPr>
          <a:xfrm>
            <a:off x="901587" y="2074225"/>
            <a:ext cx="1392072" cy="1081825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5" name="Flowchart: Alternate Process 24">
            <a:extLst>
              <a:ext uri="{FF2B5EF4-FFF2-40B4-BE49-F238E27FC236}">
                <a16:creationId xmlns:a16="http://schemas.microsoft.com/office/drawing/2014/main" id="{33005C72-D829-6AC0-E7F9-ED9049827F91}"/>
              </a:ext>
            </a:extLst>
          </p:cNvPr>
          <p:cNvSpPr/>
          <p:nvPr/>
        </p:nvSpPr>
        <p:spPr>
          <a:xfrm>
            <a:off x="901587" y="3221054"/>
            <a:ext cx="1392072" cy="1081825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26" name="Flowchart: Alternate Process 25">
            <a:extLst>
              <a:ext uri="{FF2B5EF4-FFF2-40B4-BE49-F238E27FC236}">
                <a16:creationId xmlns:a16="http://schemas.microsoft.com/office/drawing/2014/main" id="{8835058A-6DD7-27D6-CD6B-0EA2FEAF2248}"/>
              </a:ext>
            </a:extLst>
          </p:cNvPr>
          <p:cNvSpPr/>
          <p:nvPr/>
        </p:nvSpPr>
        <p:spPr>
          <a:xfrm>
            <a:off x="2896349" y="2080601"/>
            <a:ext cx="1392072" cy="1081825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</a:p>
        </p:txBody>
      </p:sp>
      <p:sp>
        <p:nvSpPr>
          <p:cNvPr id="27" name="Flowchart: Alternate Process 26">
            <a:extLst>
              <a:ext uri="{FF2B5EF4-FFF2-40B4-BE49-F238E27FC236}">
                <a16:creationId xmlns:a16="http://schemas.microsoft.com/office/drawing/2014/main" id="{DC6BB733-3EBD-6138-9AFE-34066482A34C}"/>
              </a:ext>
            </a:extLst>
          </p:cNvPr>
          <p:cNvSpPr/>
          <p:nvPr/>
        </p:nvSpPr>
        <p:spPr>
          <a:xfrm>
            <a:off x="2896349" y="3251382"/>
            <a:ext cx="1392072" cy="1081825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Sodium</a:t>
            </a:r>
            <a:endParaRPr lang="en-US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30" name="Flowchart: Alternate Process 29">
            <a:extLst>
              <a:ext uri="{FF2B5EF4-FFF2-40B4-BE49-F238E27FC236}">
                <a16:creationId xmlns:a16="http://schemas.microsoft.com/office/drawing/2014/main" id="{F36F8F9B-B10D-7689-6B83-1FAD8A1032D4}"/>
              </a:ext>
            </a:extLst>
          </p:cNvPr>
          <p:cNvSpPr/>
          <p:nvPr/>
        </p:nvSpPr>
        <p:spPr>
          <a:xfrm>
            <a:off x="8753626" y="4422163"/>
            <a:ext cx="1392072" cy="1081825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Magnesium</a:t>
            </a:r>
          </a:p>
        </p:txBody>
      </p: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647D82FC-B2E6-89F8-E9C6-51F16CCEA8E0}"/>
              </a:ext>
            </a:extLst>
          </p:cNvPr>
          <p:cNvSpPr/>
          <p:nvPr/>
        </p:nvSpPr>
        <p:spPr>
          <a:xfrm>
            <a:off x="6820209" y="4422163"/>
            <a:ext cx="1392072" cy="1081825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</a:p>
        </p:txBody>
      </p:sp>
      <p:sp>
        <p:nvSpPr>
          <p:cNvPr id="32" name="Flowchart: Alternate Process 31">
            <a:extLst>
              <a:ext uri="{FF2B5EF4-FFF2-40B4-BE49-F238E27FC236}">
                <a16:creationId xmlns:a16="http://schemas.microsoft.com/office/drawing/2014/main" id="{545CAF7D-730E-260E-0873-9CF26C08332A}"/>
              </a:ext>
            </a:extLst>
          </p:cNvPr>
          <p:cNvSpPr/>
          <p:nvPr/>
        </p:nvSpPr>
        <p:spPr>
          <a:xfrm>
            <a:off x="4824625" y="4431015"/>
            <a:ext cx="1392072" cy="1081825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B08721B5-660F-02EF-F68E-0741AC6B7806}"/>
              </a:ext>
            </a:extLst>
          </p:cNvPr>
          <p:cNvSpPr/>
          <p:nvPr/>
        </p:nvSpPr>
        <p:spPr>
          <a:xfrm>
            <a:off x="2891397" y="4422163"/>
            <a:ext cx="1392072" cy="1081825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Sulfur</a:t>
            </a:r>
          </a:p>
        </p:txBody>
      </p:sp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3A33417C-B069-760B-ED87-7D5B52292248}"/>
              </a:ext>
            </a:extLst>
          </p:cNvPr>
          <p:cNvSpPr/>
          <p:nvPr/>
        </p:nvSpPr>
        <p:spPr>
          <a:xfrm>
            <a:off x="903388" y="4431015"/>
            <a:ext cx="1392072" cy="1081825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35,5</a:t>
            </a:r>
          </a:p>
        </p:txBody>
      </p:sp>
      <p:sp>
        <p:nvSpPr>
          <p:cNvPr id="35" name="Flowchart: Alternate Process 34">
            <a:extLst>
              <a:ext uri="{FF2B5EF4-FFF2-40B4-BE49-F238E27FC236}">
                <a16:creationId xmlns:a16="http://schemas.microsoft.com/office/drawing/2014/main" id="{B7BC1485-F284-3F7D-9BAA-32367D5C007F}"/>
              </a:ext>
            </a:extLst>
          </p:cNvPr>
          <p:cNvSpPr/>
          <p:nvPr/>
        </p:nvSpPr>
        <p:spPr>
          <a:xfrm>
            <a:off x="8758578" y="2077307"/>
            <a:ext cx="1392072" cy="1081825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Oxygen</a:t>
            </a:r>
          </a:p>
        </p:txBody>
      </p:sp>
      <p:sp>
        <p:nvSpPr>
          <p:cNvPr id="36" name="Flowchart: Alternate Process 35">
            <a:extLst>
              <a:ext uri="{FF2B5EF4-FFF2-40B4-BE49-F238E27FC236}">
                <a16:creationId xmlns:a16="http://schemas.microsoft.com/office/drawing/2014/main" id="{E84A1222-F8BA-27E8-42B5-88BD814938FB}"/>
              </a:ext>
            </a:extLst>
          </p:cNvPr>
          <p:cNvSpPr/>
          <p:nvPr/>
        </p:nvSpPr>
        <p:spPr>
          <a:xfrm>
            <a:off x="6828075" y="2077067"/>
            <a:ext cx="1392072" cy="1081825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7" name="Flowchart: Alternate Process 36">
            <a:extLst>
              <a:ext uri="{FF2B5EF4-FFF2-40B4-BE49-F238E27FC236}">
                <a16:creationId xmlns:a16="http://schemas.microsoft.com/office/drawing/2014/main" id="{5E8B1465-4961-F93A-8418-4AB705D18D16}"/>
              </a:ext>
            </a:extLst>
          </p:cNvPr>
          <p:cNvSpPr/>
          <p:nvPr/>
        </p:nvSpPr>
        <p:spPr>
          <a:xfrm>
            <a:off x="4824756" y="2077307"/>
            <a:ext cx="1392072" cy="1081825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Calcium</a:t>
            </a:r>
          </a:p>
        </p:txBody>
      </p:sp>
      <p:sp>
        <p:nvSpPr>
          <p:cNvPr id="38" name="Flowchart: Alternate Process 37">
            <a:extLst>
              <a:ext uri="{FF2B5EF4-FFF2-40B4-BE49-F238E27FC236}">
                <a16:creationId xmlns:a16="http://schemas.microsoft.com/office/drawing/2014/main" id="{A7319DE1-2A50-1053-0B25-C8D3A6E93C9F}"/>
              </a:ext>
            </a:extLst>
          </p:cNvPr>
          <p:cNvSpPr/>
          <p:nvPr/>
        </p:nvSpPr>
        <p:spPr>
          <a:xfrm>
            <a:off x="6776242" y="5601587"/>
            <a:ext cx="1392072" cy="1081825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Helium</a:t>
            </a:r>
            <a:endParaRPr lang="en-US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Flowchart: Alternate Process 38">
            <a:extLst>
              <a:ext uri="{FF2B5EF4-FFF2-40B4-BE49-F238E27FC236}">
                <a16:creationId xmlns:a16="http://schemas.microsoft.com/office/drawing/2014/main" id="{04C9D081-DF01-77D8-36F3-1AA6B23AAC20}"/>
              </a:ext>
            </a:extLst>
          </p:cNvPr>
          <p:cNvSpPr/>
          <p:nvPr/>
        </p:nvSpPr>
        <p:spPr>
          <a:xfrm>
            <a:off x="4824725" y="5601587"/>
            <a:ext cx="1392072" cy="1081825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Hydrogen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40" name="Flowchart: Alternate Process 39">
            <a:extLst>
              <a:ext uri="{FF2B5EF4-FFF2-40B4-BE49-F238E27FC236}">
                <a16:creationId xmlns:a16="http://schemas.microsoft.com/office/drawing/2014/main" id="{6E7A34ED-464A-25E8-E276-FD315004B6C6}"/>
              </a:ext>
            </a:extLst>
          </p:cNvPr>
          <p:cNvSpPr/>
          <p:nvPr/>
        </p:nvSpPr>
        <p:spPr>
          <a:xfrm>
            <a:off x="2890306" y="5603563"/>
            <a:ext cx="1392072" cy="1081825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41" name="Flowchart: Alternate Process 40">
            <a:extLst>
              <a:ext uri="{FF2B5EF4-FFF2-40B4-BE49-F238E27FC236}">
                <a16:creationId xmlns:a16="http://schemas.microsoft.com/office/drawing/2014/main" id="{CAAF4653-F3EA-D4D4-0117-446EF50E4412}"/>
              </a:ext>
            </a:extLst>
          </p:cNvPr>
          <p:cNvSpPr/>
          <p:nvPr/>
        </p:nvSpPr>
        <p:spPr>
          <a:xfrm>
            <a:off x="4824756" y="3247879"/>
            <a:ext cx="1392072" cy="1081825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en-US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42" name="Flowchart: Alternate Process 41">
            <a:extLst>
              <a:ext uri="{FF2B5EF4-FFF2-40B4-BE49-F238E27FC236}">
                <a16:creationId xmlns:a16="http://schemas.microsoft.com/office/drawing/2014/main" id="{E7332D8B-C8D3-CABD-7A8F-2EA53C9F0BEF}"/>
              </a:ext>
            </a:extLst>
          </p:cNvPr>
          <p:cNvSpPr/>
          <p:nvPr/>
        </p:nvSpPr>
        <p:spPr>
          <a:xfrm>
            <a:off x="6824845" y="3221054"/>
            <a:ext cx="1392072" cy="1081825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Nitrogen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43" name="Flowchart: Alternate Process 42">
            <a:extLst>
              <a:ext uri="{FF2B5EF4-FFF2-40B4-BE49-F238E27FC236}">
                <a16:creationId xmlns:a16="http://schemas.microsoft.com/office/drawing/2014/main" id="{C5B3B5AB-E814-CC72-D6CD-3A49B3FD51C5}"/>
              </a:ext>
            </a:extLst>
          </p:cNvPr>
          <p:cNvSpPr/>
          <p:nvPr/>
        </p:nvSpPr>
        <p:spPr>
          <a:xfrm>
            <a:off x="8777866" y="5618260"/>
            <a:ext cx="1392072" cy="1081825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endParaRPr lang="en-US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44" name="Flowchart: Alternate Process 43">
            <a:extLst>
              <a:ext uri="{FF2B5EF4-FFF2-40B4-BE49-F238E27FC236}">
                <a16:creationId xmlns:a16="http://schemas.microsoft.com/office/drawing/2014/main" id="{2FF15C1F-7607-93BE-0AE4-BCB608E08BFF}"/>
              </a:ext>
            </a:extLst>
          </p:cNvPr>
          <p:cNvSpPr/>
          <p:nvPr/>
        </p:nvSpPr>
        <p:spPr>
          <a:xfrm>
            <a:off x="8758578" y="3226066"/>
            <a:ext cx="1392072" cy="1081825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45" name="Flowchart: Alternate Process 44">
            <a:extLst>
              <a:ext uri="{FF2B5EF4-FFF2-40B4-BE49-F238E27FC236}">
                <a16:creationId xmlns:a16="http://schemas.microsoft.com/office/drawing/2014/main" id="{8D0008BD-7C7B-4757-6364-AA79806ED042}"/>
              </a:ext>
            </a:extLst>
          </p:cNvPr>
          <p:cNvSpPr/>
          <p:nvPr/>
        </p:nvSpPr>
        <p:spPr>
          <a:xfrm>
            <a:off x="894898" y="5603563"/>
            <a:ext cx="1392072" cy="1081825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Chlorine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B61C09-96BF-95B7-66F7-68CF669B8C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86495" y="5322627"/>
            <a:ext cx="1535373" cy="153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63034"/>
      </p:ext>
    </p:extLst>
  </p:cSld>
  <p:clrMapOvr>
    <a:masterClrMapping/>
  </p:clrMapOvr>
  <p:transition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0F6648-1968-40F7-86D2-D5EF6F85FA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4868" y="4456052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105466" y="4321115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3948" y="1034894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878240" y="572465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0807" y="572465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9723061" y="153158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7597421" y="5170198"/>
            <a:ext cx="1841735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Nitrogen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7904823" y="4068381"/>
            <a:ext cx="3425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Câu2: Chất khí cần cho sự hô hấp là ?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665156" y="5902525"/>
            <a:ext cx="1774000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Helium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9562076" y="5170198"/>
            <a:ext cx="1805836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Hidrogen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9562075" y="5902525"/>
            <a:ext cx="1749392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Oxygen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355014212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5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75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886D1D7-0251-AC2D-00A3-CFFAB36E8942}"/>
              </a:ext>
            </a:extLst>
          </p:cNvPr>
          <p:cNvSpPr txBox="1">
            <a:spLocks/>
          </p:cNvSpPr>
          <p:nvPr/>
        </p:nvSpPr>
        <p:spPr>
          <a:xfrm>
            <a:off x="8179925" y="2431576"/>
            <a:ext cx="3768970" cy="2965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0D9BC9-3B37-D541-3C17-F4616232F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28" y="4177553"/>
            <a:ext cx="3397753" cy="2553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3D74FA2F-C2AE-7FF1-0AD7-4B8E3024C8E8}"/>
              </a:ext>
            </a:extLst>
          </p:cNvPr>
          <p:cNvSpPr txBox="1">
            <a:spLocks/>
          </p:cNvSpPr>
          <p:nvPr/>
        </p:nvSpPr>
        <p:spPr>
          <a:xfrm>
            <a:off x="4410954" y="3593910"/>
            <a:ext cx="3768970" cy="2965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3CFB589E-F6FD-F685-3CDF-8AD926A4DE82}"/>
              </a:ext>
            </a:extLst>
          </p:cNvPr>
          <p:cNvSpPr txBox="1">
            <a:spLocks/>
          </p:cNvSpPr>
          <p:nvPr/>
        </p:nvSpPr>
        <p:spPr>
          <a:xfrm>
            <a:off x="7968446" y="1164893"/>
            <a:ext cx="3768970" cy="2965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4040BA-000F-1D22-B683-324B783CE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649" y="1672106"/>
            <a:ext cx="3902152" cy="2545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783AD1-AF7C-FF55-EEF5-3033231DBF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74104" y="1579530"/>
            <a:ext cx="3286799" cy="2432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25ADF0-D6A8-500C-6A5A-5018BBB91D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6699" y="4304693"/>
            <a:ext cx="3922102" cy="2493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D1C6F5-6C31-254F-57FD-C8997E604C15}"/>
              </a:ext>
            </a:extLst>
          </p:cNvPr>
          <p:cNvSpPr txBox="1"/>
          <p:nvPr/>
        </p:nvSpPr>
        <p:spPr>
          <a:xfrm>
            <a:off x="1256017" y="666441"/>
            <a:ext cx="7960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729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BIẾT CÁC NGUYÊN TỐ CÓ TRONG THÀNH PHẦN CỦA CÁC SẢN PHẨM TRÊN?</a:t>
            </a:r>
          </a:p>
        </p:txBody>
      </p:sp>
      <p:graphicFrame>
        <p:nvGraphicFramePr>
          <p:cNvPr id="17" name="Table 6">
            <a:extLst>
              <a:ext uri="{FF2B5EF4-FFF2-40B4-BE49-F238E27FC236}">
                <a16:creationId xmlns:a16="http://schemas.microsoft.com/office/drawing/2014/main" id="{20D99F8B-253F-0E5E-B369-DFEB8A2FF8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509728"/>
              </p:ext>
            </p:extLst>
          </p:nvPr>
        </p:nvGraphicFramePr>
        <p:xfrm>
          <a:off x="3460903" y="2156604"/>
          <a:ext cx="2051797" cy="595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1797">
                  <a:extLst>
                    <a:ext uri="{9D8B030D-6E8A-4147-A177-3AD203B41FA5}">
                      <a16:colId xmlns:a16="http://schemas.microsoft.com/office/drawing/2014/main" val="1165274559"/>
                    </a:ext>
                  </a:extLst>
                </a:gridCol>
              </a:tblGrid>
              <a:tr h="59522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 + O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982969"/>
                  </a:ext>
                </a:extLst>
              </a:tr>
            </a:tbl>
          </a:graphicData>
        </a:graphic>
      </p:graphicFrame>
      <p:graphicFrame>
        <p:nvGraphicFramePr>
          <p:cNvPr id="18" name="Table 6">
            <a:extLst>
              <a:ext uri="{FF2B5EF4-FFF2-40B4-BE49-F238E27FC236}">
                <a16:creationId xmlns:a16="http://schemas.microsoft.com/office/drawing/2014/main" id="{20D99F8B-253F-0E5E-B369-DFEB8A2FF8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627175"/>
              </p:ext>
            </p:extLst>
          </p:nvPr>
        </p:nvGraphicFramePr>
        <p:xfrm>
          <a:off x="9791358" y="2349511"/>
          <a:ext cx="2051797" cy="595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1797">
                  <a:extLst>
                    <a:ext uri="{9D8B030D-6E8A-4147-A177-3AD203B41FA5}">
                      <a16:colId xmlns:a16="http://schemas.microsoft.com/office/drawing/2014/main" val="1165274559"/>
                    </a:ext>
                  </a:extLst>
                </a:gridCol>
              </a:tblGrid>
              <a:tr h="59522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Nhôm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982969"/>
                  </a:ext>
                </a:extLst>
              </a:tr>
            </a:tbl>
          </a:graphicData>
        </a:graphic>
      </p:graphicFrame>
      <p:graphicFrame>
        <p:nvGraphicFramePr>
          <p:cNvPr id="19" name="Table 6">
            <a:extLst>
              <a:ext uri="{FF2B5EF4-FFF2-40B4-BE49-F238E27FC236}">
                <a16:creationId xmlns:a16="http://schemas.microsoft.com/office/drawing/2014/main" id="{20D99F8B-253F-0E5E-B369-DFEB8A2FF8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15387"/>
              </p:ext>
            </p:extLst>
          </p:nvPr>
        </p:nvGraphicFramePr>
        <p:xfrm>
          <a:off x="3547033" y="5156715"/>
          <a:ext cx="2163654" cy="595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3654">
                  <a:extLst>
                    <a:ext uri="{9D8B030D-6E8A-4147-A177-3AD203B41FA5}">
                      <a16:colId xmlns:a16="http://schemas.microsoft.com/office/drawing/2014/main" val="1165274559"/>
                    </a:ext>
                  </a:extLst>
                </a:gridCol>
              </a:tblGrid>
              <a:tr h="59522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 + Cl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982969"/>
                  </a:ext>
                </a:extLst>
              </a:tr>
            </a:tbl>
          </a:graphicData>
        </a:graphic>
      </p:graphicFrame>
      <p:graphicFrame>
        <p:nvGraphicFramePr>
          <p:cNvPr id="20" name="Table 6">
            <a:extLst>
              <a:ext uri="{FF2B5EF4-FFF2-40B4-BE49-F238E27FC236}">
                <a16:creationId xmlns:a16="http://schemas.microsoft.com/office/drawing/2014/main" id="{20D99F8B-253F-0E5E-B369-DFEB8A2FF8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718633"/>
              </p:ext>
            </p:extLst>
          </p:nvPr>
        </p:nvGraphicFramePr>
        <p:xfrm>
          <a:off x="9791357" y="5181163"/>
          <a:ext cx="2051797" cy="595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1797">
                  <a:extLst>
                    <a:ext uri="{9D8B030D-6E8A-4147-A177-3AD203B41FA5}">
                      <a16:colId xmlns:a16="http://schemas.microsoft.com/office/drawing/2014/main" val="1165274559"/>
                    </a:ext>
                  </a:extLst>
                </a:gridCol>
              </a:tblGrid>
              <a:tr h="59522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982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148542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lash card là gì">
            <a:extLst>
              <a:ext uri="{FF2B5EF4-FFF2-40B4-BE49-F238E27FC236}">
                <a16:creationId xmlns:a16="http://schemas.microsoft.com/office/drawing/2014/main" id="{D70A33F6-CFBA-6929-93EA-F8EA47F9B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08" y="3975848"/>
            <a:ext cx="3077894" cy="2666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B61C09-96BF-95B7-66F7-68CF669B8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495" y="5322627"/>
            <a:ext cx="1535373" cy="15353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F1F5DC-F410-62F4-8FEB-4A0464733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318" y="2346473"/>
            <a:ext cx="6137344" cy="2254496"/>
          </a:xfrm>
        </p:spPr>
        <p:txBody>
          <a:bodyPr>
            <a:normAutofit/>
          </a:bodyPr>
          <a:lstStyle/>
          <a:p>
            <a:pPr algn="ctr"/>
            <a:r>
              <a:rPr lang="en-US" sz="3000" b="1" cap="none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 KẾ FLASHCARD TỰ HỌC – TÊN GỌI, KÍ HIỆU HÓA HỌC VÀ KHỐI LƯỢNG NGUYÊN TỬ CỦA 20 NGUYÊN TỐ ĐẦU TIÊN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00CA5D-7584-0759-EA95-D576D07E5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91" y="675415"/>
            <a:ext cx="3324388" cy="2161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E14C26-4CD1-A36D-323A-E903AB9D2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2952" y="675415"/>
            <a:ext cx="5244581" cy="2097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692923-8F0A-B40E-5F53-794ACD52A9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4300" y="3583940"/>
            <a:ext cx="3288128" cy="3288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151A8B-191B-7BE7-D58F-B2F80A4A6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1190" y="4659762"/>
            <a:ext cx="3733178" cy="2179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84835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D09DE4-8337-440A-B39F-F770F4C7BF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6966" y="1852454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237564" y="1717517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5679" y="1106965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6359971" y="644536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8740" y="5033803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540994" y="4614496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Carbon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7904823" y="4045803"/>
            <a:ext cx="3425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Nguyên tử có 8 proton trong hạt nhân là nguyên tử gì ?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Nitrogen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9629808" y="5879009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Neon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9641097" y="51913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Oxygen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</a:p>
        </p:txBody>
      </p:sp>
    </p:spTree>
    <p:extLst>
      <p:ext uri="{BB962C8B-B14F-4D97-AF65-F5344CB8AC3E}">
        <p14:creationId xmlns:p14="http://schemas.microsoft.com/office/powerpoint/2010/main" val="329775109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43073 -0.4930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2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5795 0.06459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5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9714 -0.3537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75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DEECC5-C825-4A9E-9A89-9A3E47777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0706" y="2212570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451304" y="2077633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4411" y="4689019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428703" y="4226590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8499" y="1463251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9030753" y="1043944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7904823" y="5170312"/>
            <a:ext cx="1534333" cy="44830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7904823" y="3887757"/>
            <a:ext cx="34251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Câu4: Muối khoáng của kim loại nào sau đây có trong sữa giúp chắc xương ? 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Kali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Canxi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141110049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3959 0.01274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64792 -0.44884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96" y="-2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5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12136 -0.29189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75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836416C5-7810-E8AA-AE19-B01DF082C2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223" y="826454"/>
            <a:ext cx="3948405" cy="2767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886D1D7-0251-AC2D-00A3-CFFAB36E8942}"/>
              </a:ext>
            </a:extLst>
          </p:cNvPr>
          <p:cNvSpPr txBox="1">
            <a:spLocks/>
          </p:cNvSpPr>
          <p:nvPr/>
        </p:nvSpPr>
        <p:spPr>
          <a:xfrm>
            <a:off x="8179925" y="2431576"/>
            <a:ext cx="3768970" cy="2965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0D9BC9-3B37-D541-3C17-F4616232F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4693" y="3791586"/>
            <a:ext cx="3682382" cy="2767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3D74FA2F-C2AE-7FF1-0AD7-4B8E3024C8E8}"/>
              </a:ext>
            </a:extLst>
          </p:cNvPr>
          <p:cNvSpPr txBox="1">
            <a:spLocks/>
          </p:cNvSpPr>
          <p:nvPr/>
        </p:nvSpPr>
        <p:spPr>
          <a:xfrm>
            <a:off x="4410954" y="3593910"/>
            <a:ext cx="3768970" cy="2965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62E8C5-5662-24D6-2A5D-A8482CEA8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7" y="3733569"/>
            <a:ext cx="3913771" cy="2825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3CFB589E-F6FD-F685-3CDF-8AD926A4DE82}"/>
              </a:ext>
            </a:extLst>
          </p:cNvPr>
          <p:cNvSpPr txBox="1">
            <a:spLocks/>
          </p:cNvSpPr>
          <p:nvPr/>
        </p:nvSpPr>
        <p:spPr>
          <a:xfrm>
            <a:off x="7968446" y="1164893"/>
            <a:ext cx="3768970" cy="2965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4040BA-000F-1D22-B683-324B783CE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731" y="826453"/>
            <a:ext cx="3682381" cy="2767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783AD1-AF7C-FF55-EEF5-3033231DBF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4183808" y="1707107"/>
            <a:ext cx="4191161" cy="3101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Question ">
            <a:extLst>
              <a:ext uri="{FF2B5EF4-FFF2-40B4-BE49-F238E27FC236}">
                <a16:creationId xmlns:a16="http://schemas.microsoft.com/office/drawing/2014/main" id="{BF8F8C87-8D1A-9795-74F9-6054B8D05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813" y="5039225"/>
            <a:ext cx="1272373" cy="127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99624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BE2A817-A388-A401-D95D-4F8CBC4930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179428" y="886692"/>
            <a:ext cx="5392251" cy="4866544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8D0CD40-18F6-41FD-41D7-FA82B32F0E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21547" y="900546"/>
            <a:ext cx="7470453" cy="4850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B61C09-96BF-95B7-66F7-68CF669B8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495" y="5322627"/>
            <a:ext cx="1535373" cy="15353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A86892-26FD-5833-CB7E-0E8257C447E4}"/>
              </a:ext>
            </a:extLst>
          </p:cNvPr>
          <p:cNvSpPr txBox="1"/>
          <p:nvPr/>
        </p:nvSpPr>
        <p:spPr>
          <a:xfrm>
            <a:off x="4516590" y="5767147"/>
            <a:ext cx="7793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TRĂM KHỐI LƯỢNG CÁC NGUYÊN TỐ </a:t>
            </a:r>
          </a:p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TẠO LỚP VỎ TRÁI ĐẤT</a:t>
            </a:r>
          </a:p>
        </p:txBody>
      </p:sp>
    </p:spTree>
    <p:extLst>
      <p:ext uri="{BB962C8B-B14F-4D97-AF65-F5344CB8AC3E}">
        <p14:creationId xmlns:p14="http://schemas.microsoft.com/office/powerpoint/2010/main" val="319987014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DividendVTI">
  <a:themeElements>
    <a:clrScheme name="Aspect">
      <a:dk1>
        <a:sysClr val="windowText" lastClr="000000"/>
      </a:dk1>
      <a:lt1>
        <a:sysClr val="window" lastClr="FFFFFF"/>
      </a:lt1>
      <a:dk2>
        <a:srgbClr val="585753"/>
      </a:dk2>
      <a:lt2>
        <a:srgbClr val="EBDDC3"/>
      </a:lt2>
      <a:accent1>
        <a:srgbClr val="71B9E4"/>
      </a:accent1>
      <a:accent2>
        <a:srgbClr val="E25D3C"/>
      </a:accent2>
      <a:accent3>
        <a:srgbClr val="BDB59D"/>
      </a:accent3>
      <a:accent4>
        <a:srgbClr val="A5AB81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Dividend">
      <a:majorFont>
        <a:latin typeface="Franklin Gothic Demi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3242A4-1E6A-4E02-809C-4A24066EC01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BD2D995-20F0-4C14-BF62-1248AB4B484D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16c05727-aa75-4e4a-9b5f-8a80a1165891"/>
    <ds:schemaRef ds:uri="http://schemas.openxmlformats.org/package/2006/metadata/core-properties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65255AC-12AC-4323-AA35-9BAC798B66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{428C4EDF-7F4F-43F4-AA6E-A515AEA4317B}tf67061901_win32</Template>
  <TotalTime>1018</TotalTime>
  <Words>2640</Words>
  <Application>Microsoft Office PowerPoint</Application>
  <PresentationFormat>Widescreen</PresentationFormat>
  <Paragraphs>847</Paragraphs>
  <Slides>51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Arial</vt:lpstr>
      <vt:lpstr>Calibri</vt:lpstr>
      <vt:lpstr>Franklin Gothic Book</vt:lpstr>
      <vt:lpstr>Franklin Gothic Demi</vt:lpstr>
      <vt:lpstr>Times New Roman</vt:lpstr>
      <vt:lpstr>Wingdings 2</vt:lpstr>
      <vt:lpstr>DividendVTI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3:     NGUYÊN TỐ HÓA HỌC </vt:lpstr>
      <vt:lpstr>I - NGUYÊN TỐ HÓA HỌC</vt:lpstr>
      <vt:lpstr>I - NGUYÊN TỐ HÓA HỌC</vt:lpstr>
      <vt:lpstr>I - NGUYÊN TỐ HÓA HỌC</vt:lpstr>
      <vt:lpstr>I - NGUYÊN TỐ HÓA HỌC</vt:lpstr>
      <vt:lpstr>I - NGUYÊN TỐ HÓA HỌC</vt:lpstr>
      <vt:lpstr>I –NGUYÊN TỐ HÓA HỌC </vt:lpstr>
      <vt:lpstr>II – TÊN GỌI VÀ KÍ HIỆU NGUYÊN TỐ HÓA HỌC </vt:lpstr>
      <vt:lpstr>II – TÊN GỌI VÀ KÍ HIỆU NGUYÊN TỐ HÓA HỌC </vt:lpstr>
      <vt:lpstr>II – TÊN GỌI VÀ KÍ HIỆU NGUYÊN TỐ HÓA HỌC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THIẾT KẾ FLASHCARD TỰ HỌC – TÊN GỌI, KÍ HIỆU HÓA HỌC VÀ KHỐI LƯỢNG NGUYÊN TỬ CỦA 20 NGUYÊN TỐ ĐẦU TIÊN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dao hung</cp:lastModifiedBy>
  <cp:revision>94</cp:revision>
  <cp:lastPrinted>2023-09-21T09:48:37Z</cp:lastPrinted>
  <dcterms:created xsi:type="dcterms:W3CDTF">2022-06-25T14:56:10Z</dcterms:created>
  <dcterms:modified xsi:type="dcterms:W3CDTF">2025-03-25T14:27:02Z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